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2"/>
  </p:sldMasterIdLst>
  <p:sldIdLst>
    <p:sldId id="257" r:id="rId3"/>
    <p:sldId id="258" r:id="rId4"/>
    <p:sldId id="260" r:id="rId5"/>
    <p:sldId id="289" r:id="rId6"/>
    <p:sldId id="261" r:id="rId7"/>
    <p:sldId id="263" r:id="rId8"/>
    <p:sldId id="319" r:id="rId9"/>
    <p:sldId id="290" r:id="rId10"/>
    <p:sldId id="266" r:id="rId11"/>
    <p:sldId id="267" r:id="rId12"/>
    <p:sldId id="268" r:id="rId13"/>
    <p:sldId id="310" r:id="rId14"/>
    <p:sldId id="364" r:id="rId15"/>
    <p:sldId id="270" r:id="rId16"/>
    <p:sldId id="271" r:id="rId17"/>
    <p:sldId id="272" r:id="rId18"/>
    <p:sldId id="273" r:id="rId19"/>
    <p:sldId id="274" r:id="rId20"/>
    <p:sldId id="365" r:id="rId21"/>
    <p:sldId id="368" r:id="rId22"/>
    <p:sldId id="370" r:id="rId23"/>
    <p:sldId id="371" r:id="rId24"/>
    <p:sldId id="275" r:id="rId25"/>
    <p:sldId id="276" r:id="rId26"/>
    <p:sldId id="277" r:id="rId27"/>
    <p:sldId id="278" r:id="rId28"/>
    <p:sldId id="279" r:id="rId29"/>
    <p:sldId id="366" r:id="rId30"/>
    <p:sldId id="367" r:id="rId31"/>
    <p:sldId id="280" r:id="rId32"/>
    <p:sldId id="281" r:id="rId33"/>
    <p:sldId id="282" r:id="rId34"/>
    <p:sldId id="283" r:id="rId35"/>
    <p:sldId id="284" r:id="rId36"/>
    <p:sldId id="287" r:id="rId37"/>
    <p:sldId id="288" r:id="rId38"/>
    <p:sldId id="311" r:id="rId39"/>
    <p:sldId id="313" r:id="rId40"/>
    <p:sldId id="291" r:id="rId41"/>
    <p:sldId id="316" r:id="rId42"/>
    <p:sldId id="293" r:id="rId43"/>
    <p:sldId id="318" r:id="rId44"/>
    <p:sldId id="294" r:id="rId45"/>
    <p:sldId id="317" r:id="rId46"/>
    <p:sldId id="369" r:id="rId47"/>
    <p:sldId id="295" r:id="rId48"/>
    <p:sldId id="296" r:id="rId49"/>
    <p:sldId id="297" r:id="rId50"/>
    <p:sldId id="372" r:id="rId51"/>
    <p:sldId id="373" r:id="rId52"/>
    <p:sldId id="374" r:id="rId53"/>
    <p:sldId id="298" r:id="rId54"/>
    <p:sldId id="302" r:id="rId55"/>
    <p:sldId id="303" r:id="rId56"/>
    <p:sldId id="304" r:id="rId57"/>
    <p:sldId id="305" r:id="rId58"/>
    <p:sldId id="306" r:id="rId59"/>
    <p:sldId id="307" r:id="rId60"/>
    <p:sldId id="299" r:id="rId61"/>
    <p:sldId id="362" r:id="rId62"/>
    <p:sldId id="363" r:id="rId63"/>
  </p:sldIdLst>
  <p:sldSz cx="12192000" cy="6858000"/>
  <p:notesSz cx="6858000" cy="9144000"/>
  <p:custDataLst>
    <p:tags r:id="rId6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王倩倩" initials="Wqq" lastIdx="1" clrIdx="0"/>
  <p:cmAuthor id="1" name="幸全" initials="幸全" lastIdx="1" clrIdx="0"/>
  <p:cmAuthor id="2" name="作者" initials="A" lastIdx="0" clrIdx="1"/>
  <p:cmAuthor id="3" name="Christopher Flores" initials="C" lastIdx="11" clrIdx="2"/>
  <p:cmAuthor id="4" name="David Lazar" initials="D" lastIdx="15" clrIdx="3"/>
  <p:cmAuthor id="5" name="Ari Bixhorn" initials="A" lastIdx="7" clrIdx="4"/>
  <p:cmAuthor id="6" name="Paula White" initials="P" lastIdx="1" clrIdx="5"/>
  <p:cmAuthor id="7" name="maryfj" initials="m" lastIdx="12" clrIdx="6"/>
  <p:cmAuthor id="8" name="Showsrus" initials="S" lastIdx="1" clrIdx="7"/>
  <p:cmAuthor id="9" name="Prashant Sridharan" initials="P" lastIdx="9" clrIdx="8"/>
  <p:cmAuthor id="10" name="Karen Carter" initials="K" lastIdx="6" clrIdx="9"/>
  <p:cmAuthor id="11" name="Jeff Ressler" initials="J" lastIdx="8" clrIdx="10"/>
  <p:cmAuthor id="13" name="admin" initials="a" lastIdx="1" clrIdx="1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showGuides="1">
      <p:cViewPr varScale="1">
        <p:scale>
          <a:sx n="87" d="100"/>
          <a:sy n="87" d="100"/>
        </p:scale>
        <p:origin x="-586" y="-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gs" Target="tags/tag1.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10.xml"/><Relationship Id="rId3" Type="http://schemas.openxmlformats.org/officeDocument/2006/relationships/tags" Target="../tags/tag5.xml"/><Relationship Id="rId7" Type="http://schemas.openxmlformats.org/officeDocument/2006/relationships/tags" Target="../tags/tag9.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image" Target="../media/image4.png"/><Relationship Id="rId5" Type="http://schemas.openxmlformats.org/officeDocument/2006/relationships/tags" Target="../tags/tag7.xml"/><Relationship Id="rId10" Type="http://schemas.openxmlformats.org/officeDocument/2006/relationships/image" Target="../media/image7.png"/><Relationship Id="rId4" Type="http://schemas.openxmlformats.org/officeDocument/2006/relationships/tags" Target="../tags/tag6.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13.xml"/><Relationship Id="rId7" Type="http://schemas.openxmlformats.org/officeDocument/2006/relationships/image" Target="../media/image7.png"/><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slideMaster" Target="../slideMasters/slideMaster1.xml"/><Relationship Id="rId5" Type="http://schemas.openxmlformats.org/officeDocument/2006/relationships/tags" Target="../tags/tag15.xml"/><Relationship Id="rId4" Type="http://schemas.openxmlformats.org/officeDocument/2006/relationships/tags" Target="../tags/tag14.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Master" Target="../slideMasters/slideMaster2.xml"/><Relationship Id="rId5" Type="http://schemas.openxmlformats.org/officeDocument/2006/relationships/tags" Target="../tags/tag26.xml"/><Relationship Id="rId4" Type="http://schemas.openxmlformats.org/officeDocument/2006/relationships/tags" Target="../tags/tag25.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Master" Target="../slideMasters/slideMaster2.xml"/><Relationship Id="rId5" Type="http://schemas.openxmlformats.org/officeDocument/2006/relationships/tags" Target="../tags/tag31.xml"/><Relationship Id="rId4" Type="http://schemas.openxmlformats.org/officeDocument/2006/relationships/tags" Target="../tags/tag30.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slideMaster" Target="../slideMasters/slideMaster2.xml"/><Relationship Id="rId5" Type="http://schemas.openxmlformats.org/officeDocument/2006/relationships/tags" Target="../tags/tag36.xml"/><Relationship Id="rId4" Type="http://schemas.openxmlformats.org/officeDocument/2006/relationships/tags" Target="../tags/tag35.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39.xml"/><Relationship Id="rId7" Type="http://schemas.openxmlformats.org/officeDocument/2006/relationships/slideMaster" Target="../slideMasters/slideMaster2.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50.xml"/><Relationship Id="rId3" Type="http://schemas.openxmlformats.org/officeDocument/2006/relationships/tags" Target="../tags/tag45.xml"/><Relationship Id="rId7" Type="http://schemas.openxmlformats.org/officeDocument/2006/relationships/tags" Target="../tags/tag49.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 Id="rId9"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 Id="rId5" Type="http://schemas.openxmlformats.org/officeDocument/2006/relationships/slideMaster" Target="../slideMasters/slideMaster2.xml"/><Relationship Id="rId4" Type="http://schemas.openxmlformats.org/officeDocument/2006/relationships/tags" Target="../tags/tag54.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4"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60.xml"/><Relationship Id="rId7" Type="http://schemas.openxmlformats.org/officeDocument/2006/relationships/slideMaster" Target="../slideMasters/slideMaster2.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tags" Target="../tags/tag63.xml"/><Relationship Id="rId5" Type="http://schemas.openxmlformats.org/officeDocument/2006/relationships/tags" Target="../tags/tag62.xml"/><Relationship Id="rId4" Type="http://schemas.openxmlformats.org/officeDocument/2006/relationships/tags" Target="../tags/tag61.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Master" Target="../slideMasters/slideMaster2.xml"/><Relationship Id="rId5" Type="http://schemas.openxmlformats.org/officeDocument/2006/relationships/tags" Target="../tags/tag68.xml"/><Relationship Id="rId4" Type="http://schemas.openxmlformats.org/officeDocument/2006/relationships/tags" Target="../tags/tag67.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tags" Target="../tags/tag69.xml"/><Relationship Id="rId5" Type="http://schemas.openxmlformats.org/officeDocument/2006/relationships/slideMaster" Target="../slideMasters/slideMaster2.xml"/><Relationship Id="rId4" Type="http://schemas.openxmlformats.org/officeDocument/2006/relationships/tags" Target="../tags/tag72.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slideMaster" Target="../slideMasters/slideMaster2.xml"/><Relationship Id="rId5" Type="http://schemas.openxmlformats.org/officeDocument/2006/relationships/tags" Target="../tags/tag77.xml"/><Relationship Id="rId4" Type="http://schemas.openxmlformats.org/officeDocument/2006/relationships/tags" Target="../tags/tag7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8" name="图片 7" descr="辅助图形7"/>
          <p:cNvPicPr>
            <a:picLocks noChangeAspect="1"/>
          </p:cNvPicPr>
          <p:nvPr/>
        </p:nvPicPr>
        <p:blipFill>
          <a:blip r:embed="rId2"/>
          <a:stretch>
            <a:fillRect/>
          </a:stretch>
        </p:blipFill>
        <p:spPr>
          <a:xfrm>
            <a:off x="0" y="0"/>
            <a:ext cx="12192000" cy="6858000"/>
          </a:xfrm>
          <a:prstGeom prst="rect">
            <a:avLst/>
          </a:prstGeom>
        </p:spPr>
      </p:pic>
      <p:pic>
        <p:nvPicPr>
          <p:cNvPr id="9" name="图片 8" descr="LOGO_画板 1"/>
          <p:cNvPicPr>
            <a:picLocks noChangeAspect="1"/>
          </p:cNvPicPr>
          <p:nvPr/>
        </p:nvPicPr>
        <p:blipFill>
          <a:blip r:embed="rId3"/>
          <a:stretch>
            <a:fillRect/>
          </a:stretch>
        </p:blipFill>
        <p:spPr>
          <a:xfrm>
            <a:off x="0" y="217805"/>
            <a:ext cx="4109720" cy="1164590"/>
          </a:xfrm>
          <a:prstGeom prst="rect">
            <a:avLst/>
          </a:prstGeom>
        </p:spPr>
      </p:pic>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descr="辅助图形9"/>
          <p:cNvPicPr>
            <a:picLocks noChangeAspect="1"/>
          </p:cNvPicPr>
          <p:nvPr/>
        </p:nvPicPr>
        <p:blipFill>
          <a:blip r:embed="rId3"/>
          <a:stretch>
            <a:fillRect/>
          </a:stretch>
        </p:blipFill>
        <p:spPr>
          <a:xfrm>
            <a:off x="0" y="2419350"/>
            <a:ext cx="12192000" cy="3898900"/>
          </a:xfrm>
          <a:prstGeom prst="rect">
            <a:avLst/>
          </a:prstGeom>
        </p:spPr>
      </p:pic>
      <p:pic>
        <p:nvPicPr>
          <p:cNvPr id="7" name="图片 6" descr="教育集团LOGO-横版"/>
          <p:cNvPicPr>
            <a:picLocks noChangeAspect="1"/>
          </p:cNvPicPr>
          <p:nvPr/>
        </p:nvPicPr>
        <p:blipFill>
          <a:blip r:embed="rId4"/>
          <a:stretch>
            <a:fillRect/>
          </a:stretch>
        </p:blipFill>
        <p:spPr>
          <a:xfrm>
            <a:off x="8082915" y="219075"/>
            <a:ext cx="4109085" cy="1162050"/>
          </a:xfrm>
          <a:prstGeom prst="rect">
            <a:avLst/>
          </a:prstGeom>
        </p:spPr>
      </p:pic>
      <p:sp>
        <p:nvSpPr>
          <p:cNvPr id="8" name="标题 7"/>
          <p:cNvSpPr>
            <a:spLocks noGrp="1"/>
          </p:cNvSpPr>
          <p:nvPr>
            <p:ph type="title" hasCustomPrompt="1"/>
          </p:nvPr>
        </p:nvSpPr>
        <p:spPr>
          <a:xfrm>
            <a:off x="647065" y="2808605"/>
            <a:ext cx="1508760" cy="572770"/>
          </a:xfrm>
        </p:spPr>
        <p:txBody>
          <a:bodyPr/>
          <a:lstStyle>
            <a:lvl1pPr marL="0" marR="0" lvl="0" algn="l" defTabSz="914400" rtl="0" eaLnBrk="1" fontAlgn="auto" latinLnBrk="0" hangingPunct="1">
              <a:lnSpc>
                <a:spcPct val="100000"/>
              </a:lnSpc>
              <a:spcBef>
                <a:spcPct val="0"/>
              </a:spcBef>
              <a:buClrTx/>
              <a:buSzTx/>
              <a:buFontTx/>
              <a:buNone/>
              <a:defRPr kumimoji="0" lang="zh-CN" altLang="en-US" sz="3200" b="1" i="0" u="none" strike="noStrike" kern="1200" cap="none" spc="0" normalizeH="0" baseline="0" noProof="1">
                <a:solidFill>
                  <a:schemeClr val="tx1"/>
                </a:solidFill>
                <a:latin typeface="微软雅黑" panose="020B0503020204020204" charset="-122"/>
                <a:ea typeface="微软雅黑" panose="020B0503020204020204" charset="-122"/>
                <a:cs typeface="+mn-cs"/>
              </a:defRPr>
            </a:lvl1pPr>
          </a:lstStyle>
          <a:p>
            <a:r>
              <a:t>目录</a:t>
            </a:r>
          </a:p>
        </p:txBody>
      </p:sp>
      <p:sp>
        <p:nvSpPr>
          <p:cNvPr id="36" name="文本占位符 35"/>
          <p:cNvSpPr>
            <a:spLocks noGrp="1"/>
          </p:cNvSpPr>
          <p:nvPr>
            <p:ph type="body" sz="half" idx="2" hasCustomPrompt="1"/>
            <p:custDataLst>
              <p:tags r:id="rId1"/>
            </p:custDataLst>
          </p:nvPr>
        </p:nvSpPr>
        <p:spPr>
          <a:xfrm>
            <a:off x="5855970" y="2757805"/>
            <a:ext cx="5810250" cy="3196590"/>
          </a:xfrm>
        </p:spPr>
        <p:txBody>
          <a:bodyPr vert="horz" lIns="90000" tIns="46800" rIns="90000" bIns="46800" rtlCol="0">
            <a:normAutofit/>
          </a:bodyPr>
          <a:lstStyle>
            <a:lvl1pPr>
              <a:lnSpc>
                <a:spcPct val="140000"/>
              </a:lnSpc>
              <a:buNone/>
              <a:defRPr sz="1800" b="1">
                <a:solidFill>
                  <a:schemeClr val="bg1"/>
                </a:solidFill>
                <a:latin typeface="微软雅黑" panose="020B0503020204020204" charset="-122"/>
                <a:ea typeface="微软雅黑" panose="020B0503020204020204" charset="-122"/>
              </a:defRPr>
            </a:lvl1pPr>
          </a:lstStyle>
          <a:p>
            <a:pPr lvl="0"/>
            <a:r>
              <a:rPr lang="zh-CN" altLang="en-US" dirty="0">
                <a:sym typeface="+mn-ea"/>
              </a:rPr>
              <a:t>一、添加标题</a:t>
            </a:r>
            <a:endParaRPr dirty="0">
              <a:sym typeface="+mn-ea"/>
            </a:endParaRPr>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descr="E:\20211011-VI手册\辅助图形\辅助图形2.png辅助图形2"/>
          <p:cNvPicPr>
            <a:picLocks noChangeAspect="1"/>
          </p:cNvPicPr>
          <p:nvPr/>
        </p:nvPicPr>
        <p:blipFill>
          <a:blip r:embed="rId2"/>
          <a:srcRect/>
          <a:stretch>
            <a:fillRect/>
          </a:stretch>
        </p:blipFill>
        <p:spPr>
          <a:xfrm>
            <a:off x="0" y="0"/>
            <a:ext cx="12192000" cy="863600"/>
          </a:xfrm>
          <a:prstGeom prst="rect">
            <a:avLst/>
          </a:prstGeom>
        </p:spPr>
      </p:pic>
      <p:pic>
        <p:nvPicPr>
          <p:cNvPr id="8" name="图片 7" descr="LOGO_画板 1"/>
          <p:cNvPicPr>
            <a:picLocks noChangeAspect="1"/>
          </p:cNvPicPr>
          <p:nvPr/>
        </p:nvPicPr>
        <p:blipFill>
          <a:blip r:embed="rId3"/>
          <a:stretch>
            <a:fillRect/>
          </a:stretch>
        </p:blipFill>
        <p:spPr>
          <a:xfrm>
            <a:off x="9152890" y="0"/>
            <a:ext cx="3056255" cy="866140"/>
          </a:xfrm>
          <a:prstGeom prst="rect">
            <a:avLst/>
          </a:prstGeom>
        </p:spPr>
      </p:pic>
      <p:sp>
        <p:nvSpPr>
          <p:cNvPr id="3" name="标题 2"/>
          <p:cNvSpPr>
            <a:spLocks noGrp="1"/>
          </p:cNvSpPr>
          <p:nvPr>
            <p:ph type="title"/>
          </p:nvPr>
        </p:nvSpPr>
        <p:spPr>
          <a:xfrm>
            <a:off x="508000" y="170180"/>
            <a:ext cx="7362825" cy="632460"/>
          </a:xfrm>
        </p:spPr>
        <p:txBody>
          <a:bodyPr/>
          <a:lstStyle>
            <a:lvl1pPr marL="0" marR="0" lvl="0" algn="l" defTabSz="914400" rtl="0" eaLnBrk="1" fontAlgn="auto" latinLnBrk="0" hangingPunct="1">
              <a:lnSpc>
                <a:spcPct val="100000"/>
              </a:lnSpc>
              <a:spcBef>
                <a:spcPct val="0"/>
              </a:spcBef>
              <a:buClrTx/>
              <a:buSzTx/>
              <a:buFontTx/>
              <a:buNone/>
              <a:defRPr kumimoji="0" lang="zh-CN" altLang="en-US" sz="2800" b="1" i="0" u="none" strike="noStrike" kern="1200" cap="none" spc="0" normalizeH="0" baseline="0" noProof="1">
                <a:solidFill>
                  <a:schemeClr val="tx1">
                    <a:lumMod val="75000"/>
                    <a:lumOff val="25000"/>
                  </a:schemeClr>
                </a:solidFill>
                <a:latin typeface="微软雅黑" panose="020B0503020204020204" charset="-122"/>
                <a:ea typeface="微软雅黑" panose="020B0503020204020204" charset="-122"/>
                <a:cs typeface="+mn-cs"/>
              </a:defRPr>
            </a:lvl1pPr>
          </a:lstStyle>
          <a:p>
            <a:r>
              <a:rPr lang="zh-CN" altLang="en-US"/>
              <a:t>单击此处编辑母版标题样式</a:t>
            </a:r>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7" name="图片 6" descr="辅助图形3"/>
          <p:cNvPicPr>
            <a:picLocks noChangeAspect="1"/>
          </p:cNvPicPr>
          <p:nvPr/>
        </p:nvPicPr>
        <p:blipFill>
          <a:blip r:embed="rId2"/>
          <a:stretch>
            <a:fillRect/>
          </a:stretch>
        </p:blipFill>
        <p:spPr>
          <a:xfrm>
            <a:off x="0" y="4634230"/>
            <a:ext cx="12192000" cy="2222500"/>
          </a:xfrm>
          <a:prstGeom prst="rect">
            <a:avLst/>
          </a:prstGeom>
        </p:spPr>
      </p:pic>
      <p:sp>
        <p:nvSpPr>
          <p:cNvPr id="3" name="标题 2"/>
          <p:cNvSpPr>
            <a:spLocks noGrp="1"/>
          </p:cNvSpPr>
          <p:nvPr>
            <p:ph type="title"/>
          </p:nvPr>
        </p:nvSpPr>
        <p:spPr>
          <a:xfrm>
            <a:off x="507365" y="4914900"/>
            <a:ext cx="7362825" cy="559435"/>
          </a:xfrm>
        </p:spPr>
        <p:txBody>
          <a:bodyPr/>
          <a:lstStyle>
            <a:lvl1pPr marL="0" marR="0" lvl="0" algn="l" defTabSz="914400" rtl="0" eaLnBrk="1" fontAlgn="auto" latinLnBrk="0" hangingPunct="1">
              <a:lnSpc>
                <a:spcPct val="100000"/>
              </a:lnSpc>
              <a:spcBef>
                <a:spcPct val="0"/>
              </a:spcBef>
              <a:buClrTx/>
              <a:buSzTx/>
              <a:buFontTx/>
              <a:buNone/>
              <a:defRPr kumimoji="0" lang="zh-CN" altLang="en-US" sz="3200" b="1" i="0" u="none" strike="noStrike" kern="1200" cap="none" spc="0" normalizeH="0" baseline="0" noProof="1">
                <a:solidFill>
                  <a:schemeClr val="tx1"/>
                </a:solidFill>
                <a:latin typeface="微软雅黑" panose="020B0503020204020204" charset="-122"/>
                <a:ea typeface="微软雅黑" panose="020B0503020204020204" charset="-122"/>
                <a:cs typeface="+mn-cs"/>
              </a:defRPr>
            </a:lvl1pPr>
          </a:lstStyle>
          <a:p>
            <a:r>
              <a:rPr lang="zh-CN" altLang="en-US"/>
              <a:t>单击此处编辑母版标题样式</a:t>
            </a:r>
            <a:endParaRPr lang="en-US" altLang="zh-CN"/>
          </a:p>
        </p:txBody>
      </p:sp>
      <p:sp>
        <p:nvSpPr>
          <p:cNvPr id="11" name="文本占位符 10"/>
          <p:cNvSpPr>
            <a:spLocks noGrp="1"/>
          </p:cNvSpPr>
          <p:nvPr>
            <p:ph type="body" idx="1" hasCustomPrompt="1"/>
          </p:nvPr>
        </p:nvSpPr>
        <p:spPr>
          <a:xfrm>
            <a:off x="508000" y="5571490"/>
            <a:ext cx="7361555" cy="1001395"/>
          </a:xfrm>
          <a:prstGeom prst="rect">
            <a:avLst/>
          </a:prstGeom>
        </p:spPr>
        <p:txBody>
          <a:bodyPr vert="horz" lIns="91440" tIns="45720" rIns="91440" bIns="45720" rtlCol="0">
            <a:normAutofit/>
          </a:bodyPr>
          <a:lstStyle>
            <a:lvl1pPr marL="0" marR="0" lvl="0" algn="l" defTabSz="914400" rtl="0" eaLnBrk="1" fontAlgn="auto" latinLnBrk="0" hangingPunct="1">
              <a:lnSpc>
                <a:spcPct val="100000"/>
              </a:lnSpc>
              <a:spcBef>
                <a:spcPts val="1000"/>
              </a:spcBef>
              <a:buClrTx/>
              <a:buSzTx/>
              <a:buFontTx/>
              <a:buNone/>
              <a:defRPr kumimoji="0" lang="zh-CN" altLang="en-US" sz="1600" b="0" i="0" u="none" strike="noStrike" kern="1200" cap="none" spc="0" normalizeH="0" baseline="0" noProof="1">
                <a:solidFill>
                  <a:srgbClr val="376EDC"/>
                </a:solidFill>
                <a:latin typeface="微软雅黑" panose="020B0503020204020204" charset="-122"/>
                <a:ea typeface="微软雅黑" panose="020B0503020204020204" charset="-122"/>
                <a:cs typeface="+mn-cs"/>
                <a:sym typeface="+mn-ea"/>
              </a:defRPr>
            </a:lvl1pPr>
          </a:lstStyle>
          <a:p>
            <a:pPr algn="l">
              <a:buClrTx/>
              <a:buSzTx/>
              <a:buFontTx/>
            </a:pPr>
            <a:r>
              <a:rPr sz="1800">
                <a:solidFill>
                  <a:schemeClr val="tx1">
                    <a:lumMod val="50000"/>
                    <a:lumOff val="50000"/>
                  </a:schemeClr>
                </a:solidFill>
                <a:sym typeface="+mn-ea"/>
              </a:rPr>
              <a:t>说明文字说明文字说明文字说明文字说明文字说明文字说明文字说明文字说明文字说明文字说明文字说明文字说明文字说明文字说明文字说明文字说明文字说明文字说明文字说明文字</a:t>
            </a:r>
            <a:endParaRPr lang="zh-CN" alt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6" name="矩形 25"/>
          <p:cNvSpPr/>
          <p:nvPr/>
        </p:nvSpPr>
        <p:spPr>
          <a:xfrm>
            <a:off x="4743450" y="768350"/>
            <a:ext cx="7454900" cy="2959100"/>
          </a:xfrm>
          <a:prstGeom prst="rect">
            <a:avLst/>
          </a:prstGeom>
          <a:solidFill>
            <a:srgbClr val="EF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27" name="标题 26"/>
          <p:cNvSpPr>
            <a:spLocks noGrp="1"/>
          </p:cNvSpPr>
          <p:nvPr>
            <p:ph type="title" hasCustomPrompt="1"/>
            <p:custDataLst>
              <p:tags r:id="rId1"/>
            </p:custDataLst>
          </p:nvPr>
        </p:nvSpPr>
        <p:spPr>
          <a:xfrm>
            <a:off x="608330" y="717550"/>
            <a:ext cx="3781425" cy="1631950"/>
          </a:xfrm>
        </p:spPr>
        <p:txBody>
          <a:bodyPr vert="horz" lIns="90000" tIns="46800" rIns="90000" bIns="46800" rtlCol="0" anchor="t" anchorCtr="0">
            <a:normAutofit/>
          </a:bodyPr>
          <a:lstStyle>
            <a:lvl1pPr>
              <a:lnSpc>
                <a:spcPct val="100000"/>
              </a:lnSpc>
              <a:defRPr sz="3200" b="1">
                <a:latin typeface="微软雅黑" panose="020B0503020204020204" charset="-122"/>
                <a:ea typeface="微软雅黑" panose="020B0503020204020204" charset="-122"/>
              </a:defRPr>
            </a:lvl1pPr>
          </a:lstStyle>
          <a:p>
            <a:pPr lvl="0"/>
            <a:r>
              <a:rPr dirty="0">
                <a:sym typeface="+mn-ea"/>
              </a:rPr>
              <a:t>单击此处</a:t>
            </a:r>
            <a:r>
              <a:rPr lang="zh-CN" dirty="0">
                <a:sym typeface="+mn-ea"/>
              </a:rPr>
              <a:t>添加标题</a:t>
            </a:r>
          </a:p>
        </p:txBody>
      </p:sp>
      <p:sp>
        <p:nvSpPr>
          <p:cNvPr id="28" name="文本占位符 27"/>
          <p:cNvSpPr>
            <a:spLocks noGrp="1"/>
          </p:cNvSpPr>
          <p:nvPr>
            <p:ph type="body" idx="1" hasCustomPrompt="1"/>
            <p:custDataLst>
              <p:tags r:id="rId2"/>
            </p:custDataLst>
          </p:nvPr>
        </p:nvSpPr>
        <p:spPr>
          <a:xfrm>
            <a:off x="608330" y="1885950"/>
            <a:ext cx="3781425" cy="1155700"/>
          </a:xfrm>
        </p:spPr>
        <p:txBody>
          <a:bodyPr lIns="101600" tIns="38100" rIns="76200" bIns="38100" anchor="t" anchorCtr="0">
            <a:normAutofit/>
          </a:bodyPr>
          <a:lstStyle>
            <a:lvl1pPr marL="0" indent="0">
              <a:lnSpc>
                <a:spcPct val="100000"/>
              </a:lnSpc>
              <a:buNone/>
              <a:defRPr sz="16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31" name="内容占位符 30"/>
          <p:cNvSpPr>
            <a:spLocks noGrp="1"/>
          </p:cNvSpPr>
          <p:nvPr>
            <p:ph sz="half" idx="13" hasCustomPrompt="1"/>
            <p:custDataLst>
              <p:tags r:id="rId3"/>
            </p:custDataLst>
          </p:nvPr>
        </p:nvSpPr>
        <p:spPr>
          <a:xfrm>
            <a:off x="6083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p>
        </p:txBody>
      </p:sp>
      <p:sp>
        <p:nvSpPr>
          <p:cNvPr id="33" name="文本占位符 32"/>
          <p:cNvSpPr>
            <a:spLocks noGrp="1"/>
          </p:cNvSpPr>
          <p:nvPr>
            <p:ph type="body" idx="14" hasCustomPrompt="1"/>
            <p:custDataLst>
              <p:tags r:id="rId4"/>
            </p:custDataLst>
          </p:nvPr>
        </p:nvSpPr>
        <p:spPr>
          <a:xfrm>
            <a:off x="6083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pic>
        <p:nvPicPr>
          <p:cNvPr id="2" name="图片 1" descr="辅助图形11"/>
          <p:cNvPicPr>
            <a:picLocks noChangeAspect="1"/>
          </p:cNvPicPr>
          <p:nvPr/>
        </p:nvPicPr>
        <p:blipFill>
          <a:blip r:embed="rId10"/>
          <a:stretch>
            <a:fillRect/>
          </a:stretch>
        </p:blipFill>
        <p:spPr>
          <a:xfrm>
            <a:off x="0" y="6165850"/>
            <a:ext cx="12192000" cy="692150"/>
          </a:xfrm>
          <a:prstGeom prst="rect">
            <a:avLst/>
          </a:prstGeom>
        </p:spPr>
      </p:pic>
      <p:pic>
        <p:nvPicPr>
          <p:cNvPr id="3" name="图片 2" descr="教育集团LOGO-横版"/>
          <p:cNvPicPr>
            <a:picLocks noChangeAspect="1"/>
          </p:cNvPicPr>
          <p:nvPr/>
        </p:nvPicPr>
        <p:blipFill>
          <a:blip r:embed="rId11"/>
          <a:stretch>
            <a:fillRect/>
          </a:stretch>
        </p:blipFill>
        <p:spPr>
          <a:xfrm>
            <a:off x="9693275" y="6166485"/>
            <a:ext cx="2498725" cy="706755"/>
          </a:xfrm>
          <a:prstGeom prst="rect">
            <a:avLst/>
          </a:prstGeom>
        </p:spPr>
      </p:pic>
      <p:sp>
        <p:nvSpPr>
          <p:cNvPr id="6" name="内容占位符 5"/>
          <p:cNvSpPr>
            <a:spLocks noGrp="1"/>
          </p:cNvSpPr>
          <p:nvPr>
            <p:ph sz="half" idx="15" hasCustomPrompt="1"/>
            <p:custDataLst>
              <p:tags r:id="rId5"/>
            </p:custDataLst>
          </p:nvPr>
        </p:nvSpPr>
        <p:spPr>
          <a:xfrm>
            <a:off x="43675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p>
        </p:txBody>
      </p:sp>
      <p:sp>
        <p:nvSpPr>
          <p:cNvPr id="7" name="文本占位符 6"/>
          <p:cNvSpPr>
            <a:spLocks noGrp="1"/>
          </p:cNvSpPr>
          <p:nvPr>
            <p:ph type="body" idx="16" hasCustomPrompt="1"/>
            <p:custDataLst>
              <p:tags r:id="rId6"/>
            </p:custDataLst>
          </p:nvPr>
        </p:nvSpPr>
        <p:spPr>
          <a:xfrm>
            <a:off x="43675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8" name="内容占位符 7"/>
          <p:cNvSpPr>
            <a:spLocks noGrp="1"/>
          </p:cNvSpPr>
          <p:nvPr>
            <p:ph sz="half" idx="17" hasCustomPrompt="1"/>
            <p:custDataLst>
              <p:tags r:id="rId7"/>
            </p:custDataLst>
          </p:nvPr>
        </p:nvSpPr>
        <p:spPr>
          <a:xfrm>
            <a:off x="81521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p>
        </p:txBody>
      </p:sp>
      <p:sp>
        <p:nvSpPr>
          <p:cNvPr id="9" name="文本占位符 8"/>
          <p:cNvSpPr>
            <a:spLocks noGrp="1"/>
          </p:cNvSpPr>
          <p:nvPr>
            <p:ph type="body" idx="18" hasCustomPrompt="1"/>
            <p:custDataLst>
              <p:tags r:id="rId8"/>
            </p:custDataLst>
          </p:nvPr>
        </p:nvSpPr>
        <p:spPr>
          <a:xfrm>
            <a:off x="81521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cxnSp>
        <p:nvCxnSpPr>
          <p:cNvPr id="10" name="直接连接符 9"/>
          <p:cNvCxnSpPr/>
          <p:nvPr/>
        </p:nvCxnSpPr>
        <p:spPr>
          <a:xfrm>
            <a:off x="4149090" y="4345940"/>
            <a:ext cx="0" cy="1358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7933690" y="4345940"/>
            <a:ext cx="0" cy="1358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6" name="矩形 25"/>
          <p:cNvSpPr/>
          <p:nvPr/>
        </p:nvSpPr>
        <p:spPr>
          <a:xfrm>
            <a:off x="635" y="0"/>
            <a:ext cx="12197715" cy="3994150"/>
          </a:xfrm>
          <a:prstGeom prst="rect">
            <a:avLst/>
          </a:prstGeom>
          <a:solidFill>
            <a:srgbClr val="EF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28" name="文本占位符 27"/>
          <p:cNvSpPr>
            <a:spLocks noGrp="1"/>
          </p:cNvSpPr>
          <p:nvPr>
            <p:ph type="body" idx="1" hasCustomPrompt="1"/>
            <p:custDataLst>
              <p:tags r:id="rId1"/>
            </p:custDataLst>
          </p:nvPr>
        </p:nvSpPr>
        <p:spPr>
          <a:xfrm>
            <a:off x="586105" y="4330700"/>
            <a:ext cx="3121025" cy="1350645"/>
          </a:xfrm>
        </p:spPr>
        <p:txBody>
          <a:bodyPr lIns="101600" tIns="38100" rIns="76200" bIns="38100" anchor="t" anchorCtr="0">
            <a:normAutofit/>
          </a:bodyPr>
          <a:lstStyle>
            <a:lvl1pPr marL="0" indent="0">
              <a:lnSpc>
                <a:spcPct val="100000"/>
              </a:lnSpc>
              <a:buNone/>
              <a:defRPr sz="1600" b="0" i="1" spc="20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pic>
        <p:nvPicPr>
          <p:cNvPr id="2" name="图片 1" descr="辅助图形11"/>
          <p:cNvPicPr>
            <a:picLocks noChangeAspect="1"/>
          </p:cNvPicPr>
          <p:nvPr/>
        </p:nvPicPr>
        <p:blipFill>
          <a:blip r:embed="rId7"/>
          <a:stretch>
            <a:fillRect/>
          </a:stretch>
        </p:blipFill>
        <p:spPr>
          <a:xfrm>
            <a:off x="0" y="6165850"/>
            <a:ext cx="12192000" cy="692150"/>
          </a:xfrm>
          <a:prstGeom prst="rect">
            <a:avLst/>
          </a:prstGeom>
        </p:spPr>
      </p:pic>
      <p:pic>
        <p:nvPicPr>
          <p:cNvPr id="3" name="图片 2" descr="教育集团LOGO-横版"/>
          <p:cNvPicPr>
            <a:picLocks noChangeAspect="1"/>
          </p:cNvPicPr>
          <p:nvPr/>
        </p:nvPicPr>
        <p:blipFill>
          <a:blip r:embed="rId8"/>
          <a:stretch>
            <a:fillRect/>
          </a:stretch>
        </p:blipFill>
        <p:spPr>
          <a:xfrm>
            <a:off x="9693275" y="6166485"/>
            <a:ext cx="2498725" cy="706755"/>
          </a:xfrm>
          <a:prstGeom prst="rect">
            <a:avLst/>
          </a:prstGeom>
        </p:spPr>
      </p:pic>
      <p:sp>
        <p:nvSpPr>
          <p:cNvPr id="6" name="内容占位符 5"/>
          <p:cNvSpPr>
            <a:spLocks noGrp="1"/>
          </p:cNvSpPr>
          <p:nvPr>
            <p:ph sz="half" idx="15" hasCustomPrompt="1"/>
            <p:custDataLst>
              <p:tags r:id="rId2"/>
            </p:custDataLst>
          </p:nvPr>
        </p:nvSpPr>
        <p:spPr>
          <a:xfrm>
            <a:off x="43675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p>
        </p:txBody>
      </p:sp>
      <p:sp>
        <p:nvSpPr>
          <p:cNvPr id="7" name="文本占位符 6"/>
          <p:cNvSpPr>
            <a:spLocks noGrp="1"/>
          </p:cNvSpPr>
          <p:nvPr>
            <p:ph type="body" idx="16" hasCustomPrompt="1"/>
            <p:custDataLst>
              <p:tags r:id="rId3"/>
            </p:custDataLst>
          </p:nvPr>
        </p:nvSpPr>
        <p:spPr>
          <a:xfrm>
            <a:off x="43675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8" name="内容占位符 7"/>
          <p:cNvSpPr>
            <a:spLocks noGrp="1"/>
          </p:cNvSpPr>
          <p:nvPr>
            <p:ph sz="half" idx="17" hasCustomPrompt="1"/>
            <p:custDataLst>
              <p:tags r:id="rId4"/>
            </p:custDataLst>
          </p:nvPr>
        </p:nvSpPr>
        <p:spPr>
          <a:xfrm>
            <a:off x="8152130" y="4343400"/>
            <a:ext cx="3286125" cy="328930"/>
          </a:xfrm>
        </p:spPr>
        <p:txBody>
          <a:bodyPr vert="horz" lIns="90000" tIns="46800" rIns="90000" bIns="46800" rtlCol="0">
            <a:normAutofit/>
          </a:bodyPr>
          <a:lstStyle>
            <a:lvl1pPr marL="0" indent="0">
              <a:buNone/>
              <a:defRPr sz="1800" b="1">
                <a:latin typeface="微软雅黑" panose="020B0503020204020204" charset="-122"/>
                <a:ea typeface="微软雅黑" panose="020B0503020204020204" charset="-122"/>
              </a:defRPr>
            </a:lvl1pPr>
          </a:lstStyle>
          <a:p>
            <a:pPr lvl="0"/>
            <a:r>
              <a:rPr dirty="0">
                <a:sym typeface="+mn-ea"/>
              </a:rPr>
              <a:t>单击此处</a:t>
            </a:r>
            <a:r>
              <a:rPr lang="zh-CN" altLang="en-US" dirty="0">
                <a:sym typeface="+mn-ea"/>
              </a:rPr>
              <a:t>添加标题</a:t>
            </a:r>
          </a:p>
        </p:txBody>
      </p:sp>
      <p:sp>
        <p:nvSpPr>
          <p:cNvPr id="9" name="文本占位符 8"/>
          <p:cNvSpPr>
            <a:spLocks noGrp="1"/>
          </p:cNvSpPr>
          <p:nvPr>
            <p:ph type="body" idx="18" hasCustomPrompt="1"/>
            <p:custDataLst>
              <p:tags r:id="rId5"/>
            </p:custDataLst>
          </p:nvPr>
        </p:nvSpPr>
        <p:spPr>
          <a:xfrm>
            <a:off x="8152130" y="4805045"/>
            <a:ext cx="3286125" cy="876300"/>
          </a:xfrm>
        </p:spPr>
        <p:txBody>
          <a:bodyPr lIns="101600" tIns="38100" rIns="76200" bIns="38100" anchor="t" anchorCtr="0">
            <a:normAutofit/>
          </a:bodyPr>
          <a:lstStyle>
            <a:lvl1pPr marL="0" indent="0">
              <a:lnSpc>
                <a:spcPct val="100000"/>
              </a:lnSpc>
              <a:buNone/>
              <a:defRPr sz="1400" b="0" spc="20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cxnSp>
        <p:nvCxnSpPr>
          <p:cNvPr id="11" name="直接连接符 10"/>
          <p:cNvCxnSpPr/>
          <p:nvPr/>
        </p:nvCxnSpPr>
        <p:spPr>
          <a:xfrm>
            <a:off x="7933690" y="4345940"/>
            <a:ext cx="0" cy="1358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2" name="矩形 11"/>
          <p:cNvSpPr/>
          <p:nvPr/>
        </p:nvSpPr>
        <p:spPr>
          <a:xfrm>
            <a:off x="-635" y="0"/>
            <a:ext cx="12192635" cy="4664075"/>
          </a:xfrm>
          <a:prstGeom prst="rect">
            <a:avLst/>
          </a:prstGeom>
          <a:solidFill>
            <a:srgbClr val="376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descr="辅助图形2"/>
          <p:cNvPicPr>
            <a:picLocks noChangeAspect="1"/>
          </p:cNvPicPr>
          <p:nvPr/>
        </p:nvPicPr>
        <p:blipFill>
          <a:blip r:embed="rId2"/>
          <a:stretch>
            <a:fillRect/>
          </a:stretch>
        </p:blipFill>
        <p:spPr>
          <a:xfrm>
            <a:off x="-635" y="4664075"/>
            <a:ext cx="12192000" cy="2222500"/>
          </a:xfrm>
          <a:prstGeom prst="rect">
            <a:avLst/>
          </a:prstGeom>
        </p:spPr>
      </p:pic>
      <p:sp>
        <p:nvSpPr>
          <p:cNvPr id="3" name="文本框 2"/>
          <p:cNvSpPr txBox="1"/>
          <p:nvPr/>
        </p:nvSpPr>
        <p:spPr>
          <a:xfrm>
            <a:off x="-635" y="1653540"/>
            <a:ext cx="12192000" cy="1445260"/>
          </a:xfrm>
          <a:prstGeom prst="rect">
            <a:avLst/>
          </a:prstGeom>
          <a:noFill/>
        </p:spPr>
        <p:txBody>
          <a:bodyPr wrap="square" rtlCol="0" anchor="t">
            <a:spAutoFit/>
          </a:bodyPr>
          <a:lstStyle/>
          <a:p>
            <a:pPr algn="ctr"/>
            <a:r>
              <a:rPr lang="en-US" altLang="zh-CN" sz="8800" b="1">
                <a:solidFill>
                  <a:schemeClr val="bg1"/>
                </a:solidFill>
                <a:latin typeface="微软雅黑" panose="020B0503020204020204" charset="-122"/>
                <a:ea typeface="微软雅黑" panose="020B0503020204020204" charset="-122"/>
              </a:rPr>
              <a:t>THANKS</a:t>
            </a:r>
          </a:p>
        </p:txBody>
      </p:sp>
      <p:pic>
        <p:nvPicPr>
          <p:cNvPr id="7" name="图片 6" descr="教育集团LOGO-横版"/>
          <p:cNvPicPr>
            <a:picLocks noChangeAspect="1"/>
          </p:cNvPicPr>
          <p:nvPr/>
        </p:nvPicPr>
        <p:blipFill>
          <a:blip r:embed="rId3"/>
          <a:stretch>
            <a:fillRect/>
          </a:stretch>
        </p:blipFill>
        <p:spPr>
          <a:xfrm>
            <a:off x="3175" y="5042535"/>
            <a:ext cx="5184140" cy="1466215"/>
          </a:xfrm>
          <a:prstGeom prst="rect">
            <a:avLst/>
          </a:prstGeom>
        </p:spPr>
      </p:pic>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2023/4/7</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AC1B7B3F-A56B-4310-A966-BD55D80449F1}" type="datetimeFigureOut">
              <a:rPr lang="zh-CN" altLang="en-US" smtClean="0"/>
              <a:t>2023/4/7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3127340-2293-49D2-96F1-6E7BF0C8FD9C}"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4400" b="0">
                <a:effectLst/>
              </a:defRPr>
            </a:lvl1pPr>
          </a:lstStyle>
          <a:p>
            <a:r>
              <a:rPr lang="zh-CN" altLang="en-US" dirty="0"/>
              <a:t>单击此处编辑母版标题样式</a:t>
            </a:r>
          </a:p>
        </p:txBody>
      </p:sp>
      <p:sp>
        <p:nvSpPr>
          <p:cNvPr id="3" name="内容占位符 2"/>
          <p:cNvSpPr>
            <a:spLocks noGrp="1"/>
          </p:cNvSpPr>
          <p:nvPr>
            <p:ph idx="1"/>
          </p:nvPr>
        </p:nvSpPr>
        <p:spPr>
          <a:xfrm>
            <a:off x="647700" y="1825625"/>
            <a:ext cx="10515600" cy="4351338"/>
          </a:xfrm>
        </p:spPr>
        <p:txBody>
          <a:bodyPr>
            <a:normAutofit/>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2023/4/7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2023/4/7</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8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2023/4/7</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2023/4/7</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2023/4/7</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2023/4/7</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2023/4/7</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2023/4/7</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6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defTabSz="914400" eaLnBrk="1" fontAlgn="auto" latinLnBrk="0" hangingPunct="1">
              <a:buNone/>
              <a:tabLst>
                <a:tab pos="1609725" algn="l"/>
                <a:tab pos="1609725" algn="l"/>
                <a:tab pos="1609725" algn="l"/>
                <a:tab pos="1609725" algn="l"/>
                <a:tab pos="1609725" algn="l"/>
                <a:tab pos="1609725" algn="l"/>
                <a:tab pos="1609725" algn="l"/>
                <a:tab pos="1609725" algn="l"/>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5pPr>
          </a:lstStyle>
          <a:p>
            <a:pPr lvl="0"/>
            <a:r>
              <a:rPr dirty="0">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2023/4/7</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2023/4/7</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2023/4/7</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2023/4/7</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ags" Target="../tags/tag16.xml"/><Relationship Id="rId18" Type="http://schemas.openxmlformats.org/officeDocument/2006/relationships/tags" Target="../tags/tag21.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17" Type="http://schemas.openxmlformats.org/officeDocument/2006/relationships/tags" Target="../tags/tag20.xml"/><Relationship Id="rId2" Type="http://schemas.openxmlformats.org/officeDocument/2006/relationships/slideLayout" Target="../slideLayouts/slideLayout12.xml"/><Relationship Id="rId16" Type="http://schemas.openxmlformats.org/officeDocument/2006/relationships/tags" Target="../tags/tag19.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tags" Target="../tags/tag18.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ags" Target="../tags/tag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组合 6"/>
          <p:cNvGrpSpPr/>
          <p:nvPr/>
        </p:nvGrpSpPr>
        <p:grpSpPr>
          <a:xfrm>
            <a:off x="12315825" y="6108065"/>
            <a:ext cx="416560" cy="785495"/>
            <a:chOff x="19395" y="7259"/>
            <a:chExt cx="1076" cy="3597"/>
          </a:xfrm>
        </p:grpSpPr>
        <p:sp>
          <p:nvSpPr>
            <p:cNvPr id="11" name="矩形 10"/>
            <p:cNvSpPr/>
            <p:nvPr userDrawn="1"/>
          </p:nvSpPr>
          <p:spPr>
            <a:xfrm>
              <a:off x="19395" y="7259"/>
              <a:ext cx="1077" cy="1799"/>
            </a:xfrm>
            <a:prstGeom prst="rect">
              <a:avLst/>
            </a:prstGeom>
            <a:solidFill>
              <a:srgbClr val="3FC1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 name="矩形 11"/>
            <p:cNvSpPr/>
            <p:nvPr userDrawn="1"/>
          </p:nvSpPr>
          <p:spPr>
            <a:xfrm>
              <a:off x="19395" y="9058"/>
              <a:ext cx="1077" cy="1799"/>
            </a:xfrm>
            <a:prstGeom prst="rect">
              <a:avLst/>
            </a:prstGeom>
            <a:solidFill>
              <a:srgbClr val="FC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6" name="矩形 5"/>
          <p:cNvSpPr/>
          <p:nvPr/>
        </p:nvSpPr>
        <p:spPr>
          <a:xfrm>
            <a:off x="12315190" y="5936615"/>
            <a:ext cx="417195" cy="154305"/>
          </a:xfrm>
          <a:prstGeom prst="rect">
            <a:avLst/>
          </a:prstGeom>
          <a:solidFill>
            <a:srgbClr val="F5F7F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900">
                <a:solidFill>
                  <a:srgbClr val="3FC1BE"/>
                </a:solidFill>
                <a:sym typeface="+mn-ea"/>
              </a:rPr>
              <a:t>辅助色</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chemeClr val="bg2"/>
            </a:gs>
            <a:gs pos="100000">
              <a:schemeClr val="bg2">
                <a:lumMod val="85000"/>
              </a:schemeClr>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2023/4/7</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a:t>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8.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9.xml"/></Relationships>
</file>

<file path=ppt/slides/_rels/slide3.xml.rels><?xml version="1.0" encoding="UTF-8" standalone="yes"?>
<Relationships xmlns="http://schemas.openxmlformats.org/package/2006/relationships"><Relationship Id="rId3" Type="http://schemas.openxmlformats.org/officeDocument/2006/relationships/tags" Target="../tags/tag82.xml"/><Relationship Id="rId2" Type="http://schemas.openxmlformats.org/officeDocument/2006/relationships/tags" Target="../tags/tag81.xml"/><Relationship Id="rId1" Type="http://schemas.openxmlformats.org/officeDocument/2006/relationships/tags" Target="../tags/tag80.xml"/><Relationship Id="rId4"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8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86.xml"/><Relationship Id="rId1" Type="http://schemas.openxmlformats.org/officeDocument/2006/relationships/tags" Target="../tags/tag85.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87.xml"/></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tags" Target="../tags/tag90.xml"/><Relationship Id="rId7" Type="http://schemas.openxmlformats.org/officeDocument/2006/relationships/image" Target="../media/image21.png"/><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slideLayout" Target="../slideLayouts/slideLayout3.xml"/><Relationship Id="rId11" Type="http://schemas.openxmlformats.org/officeDocument/2006/relationships/image" Target="../media/image25.png"/><Relationship Id="rId5" Type="http://schemas.openxmlformats.org/officeDocument/2006/relationships/tags" Target="../tags/tag92.xml"/><Relationship Id="rId10" Type="http://schemas.openxmlformats.org/officeDocument/2006/relationships/image" Target="../media/image24.png"/><Relationship Id="rId4" Type="http://schemas.openxmlformats.org/officeDocument/2006/relationships/tags" Target="../tags/tag91.xml"/><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tags" Target="../tags/tag95.xml"/><Relationship Id="rId7" Type="http://schemas.openxmlformats.org/officeDocument/2006/relationships/image" Target="../media/image27.png"/><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slideLayout" Target="../slideLayouts/slideLayout3.xml"/><Relationship Id="rId5" Type="http://schemas.openxmlformats.org/officeDocument/2006/relationships/tags" Target="../tags/tag97.xml"/><Relationship Id="rId4" Type="http://schemas.openxmlformats.org/officeDocument/2006/relationships/tags" Target="../tags/tag96.xml"/><Relationship Id="rId9"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tags" Target="../tags/tag100.xml"/><Relationship Id="rId7" Type="http://schemas.openxmlformats.org/officeDocument/2006/relationships/image" Target="../media/image32.png"/><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02.xml"/><Relationship Id="rId1" Type="http://schemas.openxmlformats.org/officeDocument/2006/relationships/tags" Target="../tags/tag101.xml"/><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tags" Target="../tags/tag105.xml"/><Relationship Id="rId2" Type="http://schemas.openxmlformats.org/officeDocument/2006/relationships/tags" Target="../tags/tag104.xml"/><Relationship Id="rId1" Type="http://schemas.openxmlformats.org/officeDocument/2006/relationships/tags" Target="../tags/tag103.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3.xml"/><Relationship Id="rId1" Type="http://schemas.openxmlformats.org/officeDocument/2006/relationships/tags" Target="../tags/tag106.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slideLayout" Target="../slideLayouts/slideLayout3.xml"/><Relationship Id="rId1" Type="http://schemas.openxmlformats.org/officeDocument/2006/relationships/tags" Target="../tags/tag107.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slideLayout" Target="../slideLayouts/slideLayout3.xml"/><Relationship Id="rId1" Type="http://schemas.openxmlformats.org/officeDocument/2006/relationships/tags" Target="../tags/tag108.xml"/></Relationships>
</file>

<file path=ppt/slides/_rels/slide3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tags" Target="../tags/tag111.xml"/><Relationship Id="rId7" Type="http://schemas.openxmlformats.org/officeDocument/2006/relationships/image" Target="../media/image46.png"/><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image" Target="../media/image45.png"/><Relationship Id="rId5" Type="http://schemas.openxmlformats.org/officeDocument/2006/relationships/slideLayout" Target="../slideLayouts/slideLayout3.xml"/><Relationship Id="rId4" Type="http://schemas.openxmlformats.org/officeDocument/2006/relationships/tags" Target="../tags/tag1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Layout" Target="../slideLayouts/slideLayout3.xml"/><Relationship Id="rId1" Type="http://schemas.openxmlformats.org/officeDocument/2006/relationships/tags" Target="../tags/tag113.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3.xml"/><Relationship Id="rId1" Type="http://schemas.openxmlformats.org/officeDocument/2006/relationships/tags" Target="../tags/tag114.xml"/></Relationships>
</file>

<file path=ppt/slides/_rels/slide35.xml.rels><?xml version="1.0" encoding="UTF-8" standalone="yes"?>
<Relationships xmlns="http://schemas.openxmlformats.org/package/2006/relationships"><Relationship Id="rId3" Type="http://schemas.openxmlformats.org/officeDocument/2006/relationships/tags" Target="../tags/tag117.xml"/><Relationship Id="rId7" Type="http://schemas.openxmlformats.org/officeDocument/2006/relationships/image" Target="../media/image51.png"/><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image" Target="../media/image50.png"/><Relationship Id="rId5" Type="http://schemas.openxmlformats.org/officeDocument/2006/relationships/slideLayout" Target="../slideLayouts/slideLayout3.xml"/><Relationship Id="rId4" Type="http://schemas.openxmlformats.org/officeDocument/2006/relationships/tags" Target="../tags/tag118.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20.xml"/><Relationship Id="rId1" Type="http://schemas.openxmlformats.org/officeDocument/2006/relationships/tags" Target="../tags/tag119.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slideLayout" Target="../slideLayouts/slideLayout3.xml"/><Relationship Id="rId1" Type="http://schemas.openxmlformats.org/officeDocument/2006/relationships/tags" Target="../tags/tag121.xml"/><Relationship Id="rId4" Type="http://schemas.openxmlformats.org/officeDocument/2006/relationships/image" Target="../media/image5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3.xml"/><Relationship Id="rId1" Type="http://schemas.openxmlformats.org/officeDocument/2006/relationships/tags" Target="../tags/tag1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24.xml"/><Relationship Id="rId1" Type="http://schemas.openxmlformats.org/officeDocument/2006/relationships/tags" Target="../tags/tag123.xml"/><Relationship Id="rId5" Type="http://schemas.openxmlformats.org/officeDocument/2006/relationships/image" Target="../media/image58.png"/><Relationship Id="rId4" Type="http://schemas.openxmlformats.org/officeDocument/2006/relationships/image" Target="../media/image57.png"/></Relationships>
</file>

<file path=ppt/slides/_rels/slide44.xml.rels><?xml version="1.0" encoding="UTF-8" standalone="yes"?>
<Relationships xmlns="http://schemas.openxmlformats.org/package/2006/relationships"><Relationship Id="rId3" Type="http://schemas.openxmlformats.org/officeDocument/2006/relationships/tags" Target="../tags/tag127.xml"/><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3.xml"/><Relationship Id="rId1" Type="http://schemas.openxmlformats.org/officeDocument/2006/relationships/tags" Target="../tags/tag128.xml"/><Relationship Id="rId6" Type="http://schemas.openxmlformats.org/officeDocument/2006/relationships/image" Target="../media/image63.png"/><Relationship Id="rId5" Type="http://schemas.openxmlformats.org/officeDocument/2006/relationships/image" Target="../media/image60.png"/><Relationship Id="rId4" Type="http://schemas.openxmlformats.org/officeDocument/2006/relationships/image" Target="../media/image6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tags" Target="../tags/tag131.xml"/><Relationship Id="rId7" Type="http://schemas.openxmlformats.org/officeDocument/2006/relationships/image" Target="../media/image65.png"/><Relationship Id="rId2" Type="http://schemas.openxmlformats.org/officeDocument/2006/relationships/tags" Target="../tags/tag130.xml"/><Relationship Id="rId1" Type="http://schemas.openxmlformats.org/officeDocument/2006/relationships/tags" Target="../tags/tag129.xml"/><Relationship Id="rId6" Type="http://schemas.openxmlformats.org/officeDocument/2006/relationships/image" Target="../media/image64.png"/><Relationship Id="rId5" Type="http://schemas.openxmlformats.org/officeDocument/2006/relationships/slideLayout" Target="../slideLayouts/slideLayout3.xml"/><Relationship Id="rId4" Type="http://schemas.openxmlformats.org/officeDocument/2006/relationships/tags" Target="../tags/tag132.xml"/></Relationships>
</file>

<file path=ppt/slides/_rels/slide48.xml.rels><?xml version="1.0" encoding="UTF-8" standalone="yes"?>
<Relationships xmlns="http://schemas.openxmlformats.org/package/2006/relationships"><Relationship Id="rId3" Type="http://schemas.openxmlformats.org/officeDocument/2006/relationships/tags" Target="../tags/tag135.xml"/><Relationship Id="rId7" Type="http://schemas.openxmlformats.org/officeDocument/2006/relationships/image" Target="../media/image67.png"/><Relationship Id="rId2" Type="http://schemas.openxmlformats.org/officeDocument/2006/relationships/tags" Target="../tags/tag134.xml"/><Relationship Id="rId1" Type="http://schemas.openxmlformats.org/officeDocument/2006/relationships/tags" Target="../tags/tag133.xml"/><Relationship Id="rId6" Type="http://schemas.openxmlformats.org/officeDocument/2006/relationships/image" Target="../media/image66.png"/><Relationship Id="rId5" Type="http://schemas.openxmlformats.org/officeDocument/2006/relationships/slideLayout" Target="../slideLayouts/slideLayout3.xml"/><Relationship Id="rId4" Type="http://schemas.openxmlformats.org/officeDocument/2006/relationships/tags" Target="../tags/tag13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7.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3.xml"/><Relationship Id="rId4" Type="http://schemas.openxmlformats.org/officeDocument/2006/relationships/image" Target="../media/image70.pn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37.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3.png"/><Relationship Id="rId1" Type="http://schemas.openxmlformats.org/officeDocument/2006/relationships/slideLayout" Target="../slideLayouts/slideLayout3.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5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slideLayout" Target="../slideLayouts/slideLayout3.xml"/><Relationship Id="rId1" Type="http://schemas.openxmlformats.org/officeDocument/2006/relationships/tags" Target="../tags/tag139.xml"/></Relationships>
</file>

<file path=ppt/slides/_rels/slide60.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slideLayout" Target="../slideLayouts/slideLayout3.xml"/><Relationship Id="rId1" Type="http://schemas.openxmlformats.org/officeDocument/2006/relationships/tags" Target="../tags/tag14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17500" y="2724150"/>
            <a:ext cx="7830820" cy="922020"/>
          </a:xfrm>
          <a:prstGeom prst="rect">
            <a:avLst/>
          </a:prstGeom>
          <a:noFill/>
        </p:spPr>
        <p:txBody>
          <a:bodyPr wrap="square" rtlCol="0">
            <a:spAutoFit/>
          </a:bodyPr>
          <a:lstStyle/>
          <a:p>
            <a:pPr algn="ctr"/>
            <a:r>
              <a:rPr lang="zh-CN" altLang="en-US" sz="5400"/>
              <a:t>带你撰写高分简历</a:t>
            </a:r>
          </a:p>
        </p:txBody>
      </p:sp>
      <p:sp>
        <p:nvSpPr>
          <p:cNvPr id="3" name="文本框 2"/>
          <p:cNvSpPr txBox="1"/>
          <p:nvPr/>
        </p:nvSpPr>
        <p:spPr>
          <a:xfrm>
            <a:off x="2118946" y="4487545"/>
            <a:ext cx="6024929" cy="954107"/>
          </a:xfrm>
          <a:prstGeom prst="rect">
            <a:avLst/>
          </a:prstGeom>
          <a:noFill/>
        </p:spPr>
        <p:txBody>
          <a:bodyPr wrap="square" rtlCol="0">
            <a:spAutoFit/>
          </a:bodyPr>
          <a:lstStyle/>
          <a:p>
            <a:pPr algn="r"/>
            <a:r>
              <a:rPr lang="zh-CN" altLang="en-US" sz="2800" dirty="0"/>
              <a:t>中软国际教育科技</a:t>
            </a:r>
            <a:r>
              <a:rPr lang="zh-CN" altLang="en-US" sz="2800" dirty="0" smtClean="0"/>
              <a:t>集团长春分公司</a:t>
            </a:r>
            <a:r>
              <a:rPr lang="en-US" altLang="zh-CN" sz="2800" dirty="0" smtClean="0"/>
              <a:t>   </a:t>
            </a:r>
            <a:r>
              <a:rPr lang="zh-CN" altLang="en-US" sz="2800" dirty="0" smtClean="0"/>
              <a:t>杨慧</a:t>
            </a:r>
            <a:r>
              <a:rPr lang="en-US" altLang="zh-CN" sz="2800" dirty="0" smtClean="0"/>
              <a:t> </a:t>
            </a:r>
            <a:endParaRPr lang="en-US" altLang="zh-CN" sz="28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文本占位符 2"/>
          <p:cNvSpPr>
            <a:spLocks noGrp="1"/>
          </p:cNvSpPr>
          <p:nvPr>
            <p:ph type="body" sz="half" idx="2"/>
          </p:nvPr>
        </p:nvSpPr>
        <p:spPr/>
        <p:txBody>
          <a:bodyPr>
            <a:scene3d>
              <a:camera prst="orthographicFront"/>
              <a:lightRig rig="threePt" dir="t"/>
            </a:scene3d>
          </a:bodyPr>
          <a:lstStyle/>
          <a:p>
            <a:pPr marL="400050" indent="-400050">
              <a:buFont typeface="+mj-ea"/>
              <a:buAutoNum type="ea1JpnChsDbPeriod"/>
            </a:pPr>
            <a:r>
              <a:rPr lang="zh-CN" altLang="en-US" sz="3200" dirty="0">
                <a:ln w="12700">
                  <a:solidFill>
                    <a:schemeClr val="accent3">
                      <a:lumMod val="50000"/>
                    </a:schemeClr>
                  </a:solidFill>
                  <a:prstDash val="solid"/>
                </a:ln>
                <a:effectLst>
                  <a:innerShdw blurRad="177800">
                    <a:schemeClr val="accent3">
                      <a:lumMod val="50000"/>
                    </a:schemeClr>
                  </a:innerShdw>
                </a:effectLst>
              </a:rPr>
              <a:t>定性输出目标篇</a:t>
            </a:r>
          </a:p>
          <a:p>
            <a:pPr marL="400050" indent="-400050">
              <a:buFont typeface="+mj-ea"/>
              <a:buAutoNum type="ea1JpnChsDbPeriod"/>
            </a:pPr>
            <a:r>
              <a:rPr lang="zh-CN" altLang="en-US" sz="3200" dirty="0">
                <a:ln w="12700">
                  <a:solidFill>
                    <a:schemeClr val="accent3">
                      <a:lumMod val="50000"/>
                    </a:schemeClr>
                  </a:solidFill>
                  <a:prstDash val="solid"/>
                </a:ln>
                <a:effectLst>
                  <a:innerShdw blurRad="177800">
                    <a:schemeClr val="accent3">
                      <a:lumMod val="50000"/>
                    </a:schemeClr>
                  </a:innerShdw>
                </a:effectLst>
              </a:rPr>
              <a:t>精细制作重点篇</a:t>
            </a:r>
          </a:p>
          <a:p>
            <a:pPr marL="400050" indent="-400050">
              <a:buFont typeface="+mj-ea"/>
              <a:buAutoNum type="ea1JpnChsDbPeriod"/>
            </a:pPr>
            <a:r>
              <a:rPr lang="zh-CN" altLang="en-US" sz="3200" dirty="0">
                <a:ln w="12700">
                  <a:solidFill>
                    <a:schemeClr val="accent3">
                      <a:lumMod val="50000"/>
                    </a:schemeClr>
                  </a:solidFill>
                  <a:prstDash val="solid"/>
                </a:ln>
                <a:effectLst>
                  <a:innerShdw blurRad="177800">
                    <a:schemeClr val="accent3">
                      <a:lumMod val="50000"/>
                    </a:schemeClr>
                  </a:innerShdw>
                </a:effectLst>
              </a:rPr>
              <a:t>输出整合复检篇</a:t>
            </a: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2"/>
            </p:custDataLst>
          </p:nvPr>
        </p:nvSpPr>
        <p:spPr>
          <a:xfrm>
            <a:off x="612775" y="512836"/>
            <a:ext cx="3967480" cy="1945005"/>
          </a:xfrm>
          <a:prstGeom prst="rect">
            <a:avLst/>
          </a:prstGeom>
          <a:noFill/>
        </p:spPr>
        <p:txBody>
          <a:bodyPr wrap="square" rtlCol="0" anchor="b" anchorCtr="0">
            <a:normAutofit/>
          </a:bodyPr>
          <a:lstStyle>
            <a:defPPr>
              <a:defRPr lang="zh-CN"/>
            </a:defPPr>
            <a:lvl1pPr>
              <a:defRPr sz="3600" b="1" spc="200">
                <a:solidFill>
                  <a:schemeClr val="tx1">
                    <a:lumMod val="85000"/>
                    <a:lumOff val="15000"/>
                  </a:schemeClr>
                </a:solidFill>
                <a:uFillTx/>
                <a:latin typeface="微软雅黑" panose="020B0503020204020204" charset="-122"/>
                <a:ea typeface="微软雅黑" panose="020B0503020204020204" charset="-122"/>
              </a:defRPr>
            </a:lvl1pPr>
          </a:lstStyle>
          <a:p>
            <a:r>
              <a:rPr lang="zh-CN" altLang="en-US" sz="4800" dirty="0">
                <a:latin typeface="Arial" panose="020B0604020202020204" pitchFamily="34" charset="0"/>
                <a:sym typeface="Arial" panose="020B0604020202020204" pitchFamily="34" charset="0"/>
              </a:rPr>
              <a:t>简历的作用</a:t>
            </a:r>
          </a:p>
        </p:txBody>
      </p:sp>
      <p:sp>
        <p:nvSpPr>
          <p:cNvPr id="3" name="文本框 2"/>
          <p:cNvSpPr txBox="1"/>
          <p:nvPr>
            <p:custDataLst>
              <p:tags r:id="rId3"/>
            </p:custDataLst>
          </p:nvPr>
        </p:nvSpPr>
        <p:spPr>
          <a:xfrm>
            <a:off x="612775" y="2669296"/>
            <a:ext cx="3966845" cy="3316535"/>
          </a:xfrm>
          <a:prstGeom prst="rect">
            <a:avLst/>
          </a:prstGeom>
          <a:noFill/>
        </p:spPr>
        <p:txBody>
          <a:bodyPr wrap="square" rtlCol="0">
            <a:normAutofit/>
          </a:bodyPr>
          <a:lstStyle>
            <a:defPPr>
              <a:defRPr lang="zh-CN"/>
            </a:defPPr>
            <a:lvl1pPr indent="0" fontAlgn="auto">
              <a:lnSpc>
                <a:spcPct val="130000"/>
              </a:lnSpc>
              <a:spcBef>
                <a:spcPts val="0"/>
              </a:spcBef>
              <a:spcAft>
                <a:spcPts val="1000"/>
              </a:spcAft>
              <a:buNone/>
              <a:defRPr sz="1600">
                <a:solidFill>
                  <a:schemeClr val="tx1">
                    <a:lumMod val="65000"/>
                    <a:lumOff val="35000"/>
                  </a:schemeClr>
                </a:solidFill>
                <a:uFillTx/>
                <a:latin typeface="Arial" panose="020B0604020202020204" pitchFamily="34" charset="0"/>
                <a:ea typeface="微软雅黑" panose="020B0503020204020204" charset="-122"/>
              </a:defRPr>
            </a:lvl1pPr>
          </a:lstStyle>
          <a:p>
            <a:r>
              <a:rPr lang="en-US" altLang="zh-CN" sz="3600" dirty="0">
                <a:sym typeface="Arial" panose="020B0604020202020204" pitchFamily="34" charset="0"/>
              </a:rPr>
              <a:t>1.</a:t>
            </a:r>
            <a:r>
              <a:rPr lang="zh-CN" altLang="en-US" sz="3600" dirty="0">
                <a:sym typeface="Arial" panose="020B0604020202020204" pitchFamily="34" charset="0"/>
              </a:rPr>
              <a:t>面试</a:t>
            </a:r>
            <a:r>
              <a:rPr lang="en-US" altLang="zh-CN" sz="3600" dirty="0">
                <a:sym typeface="Arial" panose="020B0604020202020204" pitchFamily="34" charset="0"/>
              </a:rPr>
              <a:t>”</a:t>
            </a:r>
            <a:r>
              <a:rPr lang="zh-CN" altLang="en-US" sz="3600" dirty="0">
                <a:sym typeface="Arial" panose="020B0604020202020204" pitchFamily="34" charset="0"/>
              </a:rPr>
              <a:t>敲门砖</a:t>
            </a:r>
            <a:r>
              <a:rPr lang="en-US" altLang="zh-CN" sz="3600" dirty="0">
                <a:sym typeface="Arial" panose="020B0604020202020204" pitchFamily="34" charset="0"/>
              </a:rPr>
              <a:t>“</a:t>
            </a:r>
            <a:endParaRPr lang="zh-CN" altLang="en-US" sz="3600" dirty="0">
              <a:sym typeface="Arial" panose="020B0604020202020204" pitchFamily="34" charset="0"/>
            </a:endParaRPr>
          </a:p>
          <a:p>
            <a:r>
              <a:rPr lang="en-US" altLang="zh-CN" sz="3600" dirty="0">
                <a:sym typeface="Arial" panose="020B0604020202020204" pitchFamily="34" charset="0"/>
              </a:rPr>
              <a:t>2.</a:t>
            </a:r>
            <a:r>
              <a:rPr lang="zh-CN" altLang="en-US" sz="3600" dirty="0">
                <a:sym typeface="Arial" panose="020B0604020202020204" pitchFamily="34" charset="0"/>
              </a:rPr>
              <a:t>过往能力证明</a:t>
            </a:r>
          </a:p>
          <a:p>
            <a:r>
              <a:rPr lang="en-US" altLang="zh-CN" sz="3600" dirty="0">
                <a:sym typeface="Arial" panose="020B0604020202020204" pitchFamily="34" charset="0"/>
              </a:rPr>
              <a:t>3.</a:t>
            </a:r>
            <a:r>
              <a:rPr lang="zh-CN" altLang="en-US" sz="3600" dirty="0">
                <a:sym typeface="Arial" panose="020B0604020202020204" pitchFamily="34" charset="0"/>
              </a:rPr>
              <a:t>未来潜力证明</a:t>
            </a:r>
          </a:p>
          <a:p>
            <a:endParaRPr lang="zh-CN" altLang="en-US" sz="3600" dirty="0">
              <a:sym typeface="Arial" panose="020B0604020202020204" pitchFamily="34" charset="0"/>
            </a:endParaRPr>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
          <p:cNvSpPr>
            <a:spLocks noGrp="1"/>
          </p:cNvSpPr>
          <p:nvPr>
            <p:ph type="title"/>
          </p:nvPr>
        </p:nvSpPr>
        <p:spPr/>
        <p:txBody>
          <a:bodyPr/>
          <a:lstStyle/>
          <a:p>
            <a:r>
              <a:rPr kern="0" dirty="0">
                <a:sym typeface="+mn-ea"/>
              </a:rPr>
              <a:t>简历（求职）目标</a:t>
            </a:r>
            <a:endParaRPr lang="zh-CN" altLang="en-US"/>
          </a:p>
        </p:txBody>
      </p:sp>
      <p:grpSp>
        <p:nvGrpSpPr>
          <p:cNvPr id="15" name="组合 14"/>
          <p:cNvGrpSpPr/>
          <p:nvPr/>
        </p:nvGrpSpPr>
        <p:grpSpPr>
          <a:xfrm>
            <a:off x="2378710" y="2275840"/>
            <a:ext cx="2323465" cy="2323465"/>
            <a:chOff x="4166" y="3277"/>
            <a:chExt cx="3659" cy="3659"/>
          </a:xfrm>
        </p:grpSpPr>
        <p:pic>
          <p:nvPicPr>
            <p:cNvPr id="10" name="图片 9" descr="f9c9b4ae987176e6fd47d968f18d0c35"/>
            <p:cNvPicPr>
              <a:picLocks noChangeAspect="1"/>
            </p:cNvPicPr>
            <p:nvPr/>
          </p:nvPicPr>
          <p:blipFill>
            <a:blip r:embed="rId2"/>
            <a:stretch>
              <a:fillRect/>
            </a:stretch>
          </p:blipFill>
          <p:spPr>
            <a:xfrm>
              <a:off x="4166" y="3277"/>
              <a:ext cx="3659" cy="3659"/>
            </a:xfrm>
            <a:prstGeom prst="rect">
              <a:avLst/>
            </a:prstGeom>
          </p:spPr>
        </p:pic>
        <p:sp>
          <p:nvSpPr>
            <p:cNvPr id="6" name="文本框 5"/>
            <p:cNvSpPr txBox="1"/>
            <p:nvPr/>
          </p:nvSpPr>
          <p:spPr>
            <a:xfrm>
              <a:off x="4962" y="4512"/>
              <a:ext cx="1737" cy="710"/>
            </a:xfrm>
            <a:prstGeom prst="rect">
              <a:avLst/>
            </a:prstGeom>
            <a:noFill/>
          </p:spPr>
          <p:txBody>
            <a:bodyPr wrap="square" rtlCol="0" anchor="t">
              <a:spAutoFit/>
            </a:bodyPr>
            <a:lstStyle/>
            <a:p>
              <a:pPr marL="0" lvl="0" indent="-285750" algn="l" fontAlgn="ctr">
                <a:lnSpc>
                  <a:spcPct val="130000"/>
                </a:lnSpc>
                <a:spcBef>
                  <a:spcPts val="1000"/>
                </a:spcBef>
                <a:spcAft>
                  <a:spcPts val="0"/>
                </a:spcAft>
                <a:buSzPct val="100000"/>
                <a:buFont typeface="Wingdings" panose="05000000000000000000" charset="0"/>
                <a:buNone/>
              </a:pPr>
              <a:r>
                <a:rPr lang="zh-CN" altLang="en-US"/>
                <a:t>我是谁？</a:t>
              </a:r>
            </a:p>
          </p:txBody>
        </p:sp>
      </p:grpSp>
      <p:grpSp>
        <p:nvGrpSpPr>
          <p:cNvPr id="14" name="组合 13"/>
          <p:cNvGrpSpPr/>
          <p:nvPr/>
        </p:nvGrpSpPr>
        <p:grpSpPr>
          <a:xfrm>
            <a:off x="6061710" y="1168400"/>
            <a:ext cx="2668270" cy="2598420"/>
            <a:chOff x="10088" y="1690"/>
            <a:chExt cx="4202" cy="4092"/>
          </a:xfrm>
        </p:grpSpPr>
        <p:pic>
          <p:nvPicPr>
            <p:cNvPr id="11" name="图片 10" descr="f9c9b4ae987176e6fd47d968f18d0c35"/>
            <p:cNvPicPr>
              <a:picLocks noChangeAspect="1"/>
            </p:cNvPicPr>
            <p:nvPr/>
          </p:nvPicPr>
          <p:blipFill>
            <a:blip r:embed="rId2"/>
            <a:stretch>
              <a:fillRect/>
            </a:stretch>
          </p:blipFill>
          <p:spPr>
            <a:xfrm flipH="1">
              <a:off x="10088" y="1690"/>
              <a:ext cx="4203" cy="4092"/>
            </a:xfrm>
            <a:prstGeom prst="rect">
              <a:avLst/>
            </a:prstGeom>
          </p:spPr>
        </p:pic>
        <p:sp>
          <p:nvSpPr>
            <p:cNvPr id="2" name="文本框 1"/>
            <p:cNvSpPr txBox="1"/>
            <p:nvPr/>
          </p:nvSpPr>
          <p:spPr>
            <a:xfrm>
              <a:off x="11315" y="3165"/>
              <a:ext cx="2141" cy="667"/>
            </a:xfrm>
            <a:prstGeom prst="rect">
              <a:avLst/>
            </a:prstGeom>
            <a:noFill/>
          </p:spPr>
          <p:txBody>
            <a:bodyPr wrap="square" rtlCol="0" anchor="t">
              <a:spAutoFit/>
            </a:bodyPr>
            <a:lstStyle/>
            <a:p>
              <a:pPr marL="0" lvl="0" indent="0" algn="l" fontAlgn="auto">
                <a:lnSpc>
                  <a:spcPct val="120000"/>
                </a:lnSpc>
                <a:spcBef>
                  <a:spcPts val="0"/>
                </a:spcBef>
                <a:spcAft>
                  <a:spcPts val="0"/>
                </a:spcAft>
                <a:buSzPct val="100000"/>
              </a:pPr>
              <a:r>
                <a:rPr lang="zh-CN" altLang="en-US"/>
                <a:t>我能干什么</a:t>
              </a:r>
            </a:p>
          </p:txBody>
        </p:sp>
      </p:grpSp>
      <p:pic>
        <p:nvPicPr>
          <p:cNvPr id="3" name="图片 2" descr="5cb460da66ef8d7ce6d494c913d26783"/>
          <p:cNvPicPr>
            <a:picLocks noChangeAspect="1"/>
          </p:cNvPicPr>
          <p:nvPr/>
        </p:nvPicPr>
        <p:blipFill>
          <a:blip r:embed="rId3"/>
          <a:stretch>
            <a:fillRect/>
          </a:stretch>
        </p:blipFill>
        <p:spPr>
          <a:xfrm>
            <a:off x="4485640" y="3060065"/>
            <a:ext cx="2991485" cy="2991485"/>
          </a:xfrm>
          <a:prstGeom prst="rect">
            <a:avLst/>
          </a:prstGeom>
        </p:spPr>
      </p:pic>
      <p:grpSp>
        <p:nvGrpSpPr>
          <p:cNvPr id="13" name="组合 12"/>
          <p:cNvGrpSpPr/>
          <p:nvPr/>
        </p:nvGrpSpPr>
        <p:grpSpPr>
          <a:xfrm>
            <a:off x="6710680" y="3131185"/>
            <a:ext cx="2836545" cy="2762250"/>
            <a:chOff x="10773" y="4025"/>
            <a:chExt cx="4467" cy="4350"/>
          </a:xfrm>
        </p:grpSpPr>
        <p:pic>
          <p:nvPicPr>
            <p:cNvPr id="12" name="图片 11" descr="f9c9b4ae987176e6fd47d968f18d0c35"/>
            <p:cNvPicPr>
              <a:picLocks noChangeAspect="1"/>
            </p:cNvPicPr>
            <p:nvPr/>
          </p:nvPicPr>
          <p:blipFill>
            <a:blip r:embed="rId2"/>
            <a:stretch>
              <a:fillRect/>
            </a:stretch>
          </p:blipFill>
          <p:spPr>
            <a:xfrm flipH="1">
              <a:off x="10773" y="4025"/>
              <a:ext cx="4467" cy="4350"/>
            </a:xfrm>
            <a:prstGeom prst="rect">
              <a:avLst/>
            </a:prstGeom>
          </p:spPr>
        </p:pic>
        <p:sp>
          <p:nvSpPr>
            <p:cNvPr id="98" name="文本框 97"/>
            <p:cNvSpPr txBox="1"/>
            <p:nvPr/>
          </p:nvSpPr>
          <p:spPr>
            <a:xfrm>
              <a:off x="12200" y="5582"/>
              <a:ext cx="2427" cy="667"/>
            </a:xfrm>
            <a:prstGeom prst="rect">
              <a:avLst/>
            </a:prstGeom>
            <a:noFill/>
          </p:spPr>
          <p:txBody>
            <a:bodyPr wrap="square" rtlCol="0" anchor="t">
              <a:spAutoFit/>
            </a:bodyPr>
            <a:lstStyle/>
            <a:p>
              <a:pPr marL="0" lvl="0" indent="0" algn="l" fontAlgn="auto">
                <a:lnSpc>
                  <a:spcPct val="120000"/>
                </a:lnSpc>
                <a:spcBef>
                  <a:spcPts val="0"/>
                </a:spcBef>
                <a:spcAft>
                  <a:spcPts val="0"/>
                </a:spcAft>
                <a:buSzPct val="100000"/>
              </a:pPr>
              <a:r>
                <a:rPr lang="zh-CN" altLang="en-US"/>
                <a:t>我想干什么</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小结关键词</a:t>
            </a:r>
          </a:p>
        </p:txBody>
      </p:sp>
      <p:sp>
        <p:nvSpPr>
          <p:cNvPr id="3" name="文本框 2"/>
          <p:cNvSpPr txBox="1"/>
          <p:nvPr/>
        </p:nvSpPr>
        <p:spPr>
          <a:xfrm>
            <a:off x="1004570" y="2815590"/>
            <a:ext cx="8711565" cy="1744345"/>
          </a:xfrm>
          <a:prstGeom prst="rect">
            <a:avLst/>
          </a:prstGeom>
          <a:noFill/>
        </p:spPr>
        <p:txBody>
          <a:bodyPr wrap="square" rtlCol="0">
            <a:noAutofit/>
          </a:bodyPr>
          <a:lstStyle/>
          <a:p>
            <a:pPr algn="ctr"/>
            <a:r>
              <a:rPr lang="zh-CN" altLang="en-US" sz="4000">
                <a:latin typeface="微软雅黑" panose="020B0503020204020204" charset="-122"/>
                <a:ea typeface="微软雅黑" panose="020B0503020204020204" charset="-122"/>
                <a:cs typeface="微软雅黑" panose="020B0503020204020204" charset="-122"/>
              </a:rPr>
              <a:t>聚焦需求：兴趣</a:t>
            </a:r>
            <a:r>
              <a:rPr lang="en-US" altLang="zh-CN" sz="4000">
                <a:latin typeface="微软雅黑" panose="020B0503020204020204" charset="-122"/>
                <a:ea typeface="微软雅黑" panose="020B0503020204020204" charset="-122"/>
                <a:cs typeface="微软雅黑" panose="020B0503020204020204" charset="-122"/>
              </a:rPr>
              <a:t>+</a:t>
            </a:r>
            <a:r>
              <a:rPr lang="zh-CN" altLang="en-US" sz="4000">
                <a:latin typeface="微软雅黑" panose="020B0503020204020204" charset="-122"/>
                <a:ea typeface="微软雅黑" panose="020B0503020204020204" charset="-122"/>
                <a:cs typeface="微软雅黑" panose="020B0503020204020204" charset="-122"/>
              </a:rPr>
              <a:t>能力</a:t>
            </a:r>
            <a:r>
              <a:rPr lang="en-US" altLang="zh-CN" sz="4000">
                <a:latin typeface="微软雅黑" panose="020B0503020204020204" charset="-122"/>
                <a:ea typeface="微软雅黑" panose="020B0503020204020204" charset="-122"/>
                <a:cs typeface="微软雅黑" panose="020B0503020204020204" charset="-122"/>
              </a:rPr>
              <a:t>=</a:t>
            </a:r>
            <a:r>
              <a:rPr lang="zh-CN" altLang="en-US" sz="4000">
                <a:latin typeface="微软雅黑" panose="020B0503020204020204" charset="-122"/>
                <a:ea typeface="微软雅黑" panose="020B0503020204020204" charset="-122"/>
                <a:cs typeface="微软雅黑" panose="020B0503020204020204" charset="-122"/>
              </a:rPr>
              <a:t>定位</a:t>
            </a:r>
            <a:endParaRPr lang="zh-CN" altLang="en-US"/>
          </a:p>
          <a:p>
            <a:pPr algn="ctr"/>
            <a:endParaRPr lang="zh-CN" altLang="en-US"/>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文本占位符 2"/>
          <p:cNvSpPr>
            <a:spLocks noGrp="1"/>
          </p:cNvSpPr>
          <p:nvPr>
            <p:ph type="body" sz="half" idx="2"/>
          </p:nvPr>
        </p:nvSpPr>
        <p:spPr/>
        <p:txBody>
          <a:bodyPr>
            <a:scene3d>
              <a:camera prst="orthographicFront"/>
              <a:lightRig rig="threePt" dir="t"/>
            </a:scene3d>
          </a:bodyPr>
          <a:lstStyle/>
          <a:p>
            <a:pPr marL="400050" indent="-400050">
              <a:buFont typeface="+mj-ea"/>
              <a:buAutoNum type="ea1JpnChsDbPeriod"/>
            </a:pPr>
            <a:r>
              <a:rPr lang="zh-CN" altLang="en-US" sz="32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定性输出目标篇</a:t>
            </a:r>
          </a:p>
          <a:p>
            <a:pPr marL="400050" indent="-400050">
              <a:buFont typeface="+mj-ea"/>
              <a:buAutoNum type="ea1JpnChsDbPeriod"/>
            </a:pPr>
            <a:r>
              <a:rPr lang="zh-CN" altLang="en-US" sz="3200">
                <a:ln w="12700">
                  <a:solidFill>
                    <a:schemeClr val="accent3">
                      <a:lumMod val="50000"/>
                    </a:schemeClr>
                  </a:solidFill>
                  <a:prstDash val="solid"/>
                </a:ln>
                <a:solidFill>
                  <a:schemeClr val="tx1"/>
                </a:solidFill>
                <a:effectLst>
                  <a:innerShdw blurRad="177800">
                    <a:schemeClr val="accent3">
                      <a:lumMod val="50000"/>
                    </a:schemeClr>
                  </a:innerShdw>
                </a:effectLst>
              </a:rPr>
              <a:t>精细制作重点篇</a:t>
            </a:r>
          </a:p>
          <a:p>
            <a:pPr marL="400050" indent="-400050">
              <a:buFont typeface="+mj-ea"/>
              <a:buAutoNum type="ea1JpnChsDbPeriod"/>
            </a:pPr>
            <a:r>
              <a:rPr lang="zh-CN" altLang="en-US" sz="32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输出整合复检篇</a:t>
            </a: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lang="zh-CN" altLang="en-US"/>
          </a:p>
        </p:txBody>
      </p:sp>
      <p:sp>
        <p:nvSpPr>
          <p:cNvPr id="5" name="文本框 4"/>
          <p:cNvSpPr txBox="1"/>
          <p:nvPr/>
        </p:nvSpPr>
        <p:spPr>
          <a:xfrm>
            <a:off x="285750" y="1087755"/>
            <a:ext cx="8324215" cy="4986655"/>
          </a:xfrm>
          <a:prstGeom prst="rect">
            <a:avLst/>
          </a:prstGeom>
          <a:noFill/>
        </p:spPr>
        <p:txBody>
          <a:bodyPr wrap="square" rtlCol="0" anchor="t">
            <a:noAutofit/>
          </a:bodyPr>
          <a:lstStyle/>
          <a:p>
            <a:r>
              <a:rPr lang="en-US" altLang="zh-CN" sz="2800"/>
              <a:t>1.</a:t>
            </a:r>
            <a:r>
              <a:rPr lang="zh-CN" altLang="en-US" sz="2800"/>
              <a:t>HR查看一份简历需要多长时间？</a:t>
            </a:r>
            <a:r>
              <a:rPr lang="en-US" altLang="zh-CN" sz="2800"/>
              <a:t>   </a:t>
            </a:r>
          </a:p>
          <a:p>
            <a:endParaRPr lang="zh-CN" altLang="en-US" sz="2800"/>
          </a:p>
          <a:p>
            <a:r>
              <a:rPr lang="en-US" altLang="zh-CN" sz="2400">
                <a:latin typeface="微软雅黑" panose="020B0503020204020204" charset="-122"/>
                <a:ea typeface="微软雅黑" panose="020B0503020204020204" charset="-122"/>
                <a:cs typeface="微软雅黑" panose="020B0503020204020204" charset="-122"/>
              </a:rPr>
              <a:t>  据相关数据显示，在筛选简历时，HR通常会用5-15秒对简历进行“硬条件”筛选，之后在合格的简历中通过2-3分钟判别岗位匹配度</a:t>
            </a:r>
            <a:r>
              <a:rPr lang="zh-CN" altLang="en-US" sz="2800"/>
              <a:t>。</a:t>
            </a:r>
            <a:endParaRPr lang="en-US" altLang="zh-CN" sz="2800"/>
          </a:p>
          <a:p>
            <a:endParaRPr lang="en-US" altLang="zh-CN" sz="2800"/>
          </a:p>
          <a:p>
            <a:r>
              <a:rPr lang="en-US" altLang="zh-CN" sz="2800"/>
              <a:t>2.</a:t>
            </a:r>
            <a:r>
              <a:rPr lang="zh-CN" altLang="en-US" sz="2800"/>
              <a:t>主要会看那些信息？</a:t>
            </a:r>
          </a:p>
          <a:p>
            <a:r>
              <a:rPr lang="zh-CN" altLang="en-US" sz="2400"/>
              <a:t>基本信息：学历、年龄，工作年限、性别、行业背景。</a:t>
            </a:r>
          </a:p>
          <a:p>
            <a:r>
              <a:rPr lang="zh-CN" altLang="en-US" sz="2400"/>
              <a:t>实习</a:t>
            </a:r>
            <a:r>
              <a:rPr lang="en-US" altLang="zh-CN" sz="2400"/>
              <a:t>/</a:t>
            </a:r>
            <a:r>
              <a:rPr lang="zh-CN" altLang="en-US" sz="2400"/>
              <a:t>工作经历：关注的核心经验在整篇简历中可有出现</a:t>
            </a:r>
          </a:p>
          <a:p>
            <a:r>
              <a:rPr lang="en-US" altLang="zh-CN" sz="2400">
                <a:solidFill>
                  <a:schemeClr val="tx1"/>
                </a:solidFill>
              </a:rPr>
              <a:t>“</a:t>
            </a:r>
            <a:r>
              <a:rPr lang="zh-CN" altLang="en-US" sz="2400">
                <a:solidFill>
                  <a:schemeClr val="tx1"/>
                </a:solidFill>
              </a:rPr>
              <a:t>关键字</a:t>
            </a:r>
            <a:r>
              <a:rPr lang="en-US" altLang="zh-CN" sz="2400">
                <a:solidFill>
                  <a:schemeClr val="tx1"/>
                </a:solidFill>
              </a:rPr>
              <a:t>”</a:t>
            </a:r>
            <a:r>
              <a:rPr lang="zh-CN" altLang="en-US" sz="2400"/>
              <a:t>，实习</a:t>
            </a:r>
            <a:r>
              <a:rPr lang="en-US" altLang="zh-CN" sz="2400"/>
              <a:t>/</a:t>
            </a:r>
            <a:r>
              <a:rPr lang="zh-CN" altLang="en-US" sz="2400"/>
              <a:t>工作经历和项目经历</a:t>
            </a:r>
          </a:p>
          <a:p>
            <a:endParaRPr lang="zh-CN" altLang="en-US" sz="2400"/>
          </a:p>
        </p:txBody>
      </p:sp>
      <p:pic>
        <p:nvPicPr>
          <p:cNvPr id="102" name="图片 101"/>
          <p:cNvPicPr/>
          <p:nvPr>
            <p:custDataLst>
              <p:tags r:id="rId2"/>
            </p:custDataLst>
          </p:nvPr>
        </p:nvPicPr>
        <p:blipFill>
          <a:blip r:embed="rId4"/>
          <a:stretch>
            <a:fillRect/>
          </a:stretch>
        </p:blipFill>
        <p:spPr>
          <a:xfrm>
            <a:off x="8147050" y="3907155"/>
            <a:ext cx="3937000" cy="2476500"/>
          </a:xfrm>
          <a:prstGeom prst="rect">
            <a:avLst/>
          </a:prstGeom>
          <a:noFill/>
          <a:ln w="9525">
            <a:noFill/>
          </a:ln>
        </p:spPr>
      </p:pic>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endParaRPr lang="zh-CN" altLang="en-US"/>
          </a:p>
        </p:txBody>
      </p:sp>
      <p:sp>
        <p:nvSpPr>
          <p:cNvPr id="91" name="文本框 90"/>
          <p:cNvSpPr txBox="1"/>
          <p:nvPr/>
        </p:nvSpPr>
        <p:spPr>
          <a:xfrm>
            <a:off x="4326890" y="1224280"/>
            <a:ext cx="324802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完美简历特点</a:t>
            </a:r>
            <a:endParaRPr lang="zh-CN" altLang="en-US" sz="4000"/>
          </a:p>
        </p:txBody>
      </p:sp>
      <p:grpSp>
        <p:nvGrpSpPr>
          <p:cNvPr id="119" name="组合 118"/>
          <p:cNvGrpSpPr/>
          <p:nvPr/>
        </p:nvGrpSpPr>
        <p:grpSpPr>
          <a:xfrm>
            <a:off x="3522980" y="1896745"/>
            <a:ext cx="4617720" cy="1223645"/>
            <a:chOff x="5548" y="2906"/>
            <a:chExt cx="7272" cy="1927"/>
          </a:xfrm>
        </p:grpSpPr>
        <p:grpSp>
          <p:nvGrpSpPr>
            <p:cNvPr id="118" name="组合 117"/>
            <p:cNvGrpSpPr/>
            <p:nvPr/>
          </p:nvGrpSpPr>
          <p:grpSpPr>
            <a:xfrm>
              <a:off x="5548" y="3809"/>
              <a:ext cx="7272" cy="1024"/>
              <a:chOff x="5548" y="3683"/>
              <a:chExt cx="7272" cy="1024"/>
            </a:xfrm>
          </p:grpSpPr>
          <p:cxnSp>
            <p:nvCxnSpPr>
              <p:cNvPr id="114" name="直接连接符 113"/>
              <p:cNvCxnSpPr/>
              <p:nvPr/>
            </p:nvCxnSpPr>
            <p:spPr>
              <a:xfrm>
                <a:off x="5548" y="3683"/>
                <a:ext cx="7268" cy="0"/>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5548" y="3683"/>
                <a:ext cx="9" cy="1015"/>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12812" y="3693"/>
                <a:ext cx="9" cy="1015"/>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grpSp>
        <p:cxnSp>
          <p:nvCxnSpPr>
            <p:cNvPr id="117" name="直接连接符 116"/>
            <p:cNvCxnSpPr/>
            <p:nvPr/>
          </p:nvCxnSpPr>
          <p:spPr>
            <a:xfrm flipH="1">
              <a:off x="9170" y="2906"/>
              <a:ext cx="8" cy="872"/>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6861810" y="2981960"/>
            <a:ext cx="2650490" cy="2371090"/>
            <a:chOff x="10806" y="4652"/>
            <a:chExt cx="4174" cy="3734"/>
          </a:xfrm>
        </p:grpSpPr>
        <p:sp>
          <p:nvSpPr>
            <p:cNvPr id="96" name="Rectangle 28"/>
            <p:cNvSpPr/>
            <p:nvPr/>
          </p:nvSpPr>
          <p:spPr>
            <a:xfrm rot="5400000">
              <a:off x="11309" y="4715"/>
              <a:ext cx="3169" cy="41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97" name="Rectangle 29"/>
            <p:cNvSpPr/>
            <p:nvPr/>
          </p:nvSpPr>
          <p:spPr>
            <a:xfrm rot="5400000">
              <a:off x="12430" y="3124"/>
              <a:ext cx="926" cy="4174"/>
            </a:xfrm>
            <a:prstGeom prst="rect">
              <a:avLst/>
            </a:prstGeom>
            <a:solidFill>
              <a:srgbClr val="F9B4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98" name="文本框 97"/>
            <p:cNvSpPr txBox="1"/>
            <p:nvPr/>
          </p:nvSpPr>
          <p:spPr>
            <a:xfrm>
              <a:off x="12292" y="5819"/>
              <a:ext cx="1203" cy="2247"/>
            </a:xfrm>
            <a:prstGeom prst="rect">
              <a:avLst/>
            </a:prstGeom>
            <a:noFill/>
          </p:spPr>
          <p:txBody>
            <a:bodyPr wrap="square" rtlCol="0" anchor="t">
              <a:spAutoFit/>
            </a:bodyPr>
            <a:lstStyle/>
            <a:p>
              <a:pPr marL="0" lvl="0" indent="-285750" algn="l" fontAlgn="ctr">
                <a:lnSpc>
                  <a:spcPct val="130000"/>
                </a:lnSpc>
                <a:spcBef>
                  <a:spcPts val="1000"/>
                </a:spcBef>
                <a:spcAft>
                  <a:spcPts val="0"/>
                </a:spcAft>
                <a:buSzPct val="100000"/>
                <a:buFont typeface="Wingdings" panose="05000000000000000000" charset="0"/>
                <a:buNone/>
              </a:pPr>
              <a:r>
                <a:rPr lang="zh-CN" altLang="en-US" spc="150" dirty="0">
                  <a:solidFill>
                    <a:sysClr val="windowText" lastClr="000000">
                      <a:lumMod val="75000"/>
                      <a:lumOff val="25000"/>
                    </a:sysClr>
                  </a:solidFill>
                  <a:latin typeface="Arial" panose="020B0604020202020204" pitchFamily="34" charset="0"/>
                  <a:ea typeface="微软雅黑" panose="020B0503020204020204" charset="-122"/>
                  <a:sym typeface="+mn-ea"/>
                </a:rPr>
                <a:t>简明</a:t>
              </a:r>
              <a:endParaRPr lang="zh-CN" altLang="en-US" spc="150" dirty="0">
                <a:solidFill>
                  <a:sysClr val="windowText" lastClr="000000">
                    <a:lumMod val="75000"/>
                    <a:lumOff val="25000"/>
                  </a:sysClr>
                </a:solidFill>
                <a:latin typeface="Arial" panose="020B0604020202020204" pitchFamily="34" charset="0"/>
                <a:ea typeface="微软雅黑" panose="020B0503020204020204" charset="-122"/>
              </a:endParaRPr>
            </a:p>
            <a:p>
              <a:pPr marL="0" lvl="0" indent="-285750" algn="l" fontAlgn="ctr">
                <a:lnSpc>
                  <a:spcPct val="130000"/>
                </a:lnSpc>
                <a:spcBef>
                  <a:spcPts val="1000"/>
                </a:spcBef>
                <a:spcAft>
                  <a:spcPts val="0"/>
                </a:spcAft>
                <a:buSzPct val="100000"/>
                <a:buFont typeface="Wingdings" panose="05000000000000000000" charset="0"/>
                <a:buNone/>
              </a:pPr>
              <a:r>
                <a:rPr lang="zh-CN" altLang="en-US" spc="150" dirty="0">
                  <a:solidFill>
                    <a:sysClr val="windowText" lastClr="000000">
                      <a:lumMod val="75000"/>
                      <a:lumOff val="25000"/>
                    </a:sysClr>
                  </a:solidFill>
                  <a:uLnTx/>
                  <a:uFillTx/>
                  <a:latin typeface="Arial" panose="020B0604020202020204" pitchFamily="34" charset="0"/>
                  <a:ea typeface="微软雅黑" panose="020B0503020204020204" charset="-122"/>
                  <a:sym typeface="+mn-ea"/>
                </a:rPr>
                <a:t>扼要</a:t>
              </a:r>
              <a:endParaRPr lang="zh-CN" altLang="en-US" u="none" strike="noStrike" spc="150" baseline="0" dirty="0">
                <a:solidFill>
                  <a:sysClr val="windowText" lastClr="000000">
                    <a:lumMod val="75000"/>
                    <a:lumOff val="25000"/>
                  </a:sysClr>
                </a:solidFill>
                <a:uLnTx/>
                <a:uFillTx/>
                <a:latin typeface="Arial" panose="020B0604020202020204" pitchFamily="34" charset="0"/>
                <a:ea typeface="微软雅黑" panose="020B0503020204020204" charset="-122"/>
              </a:endParaRPr>
            </a:p>
            <a:p>
              <a:pPr marL="0" lvl="0" indent="-285750" algn="l" fontAlgn="ctr">
                <a:lnSpc>
                  <a:spcPct val="130000"/>
                </a:lnSpc>
                <a:spcBef>
                  <a:spcPts val="1000"/>
                </a:spcBef>
                <a:spcAft>
                  <a:spcPts val="0"/>
                </a:spcAft>
                <a:buSzPct val="100000"/>
                <a:buFont typeface="Wingdings" panose="05000000000000000000" charset="0"/>
                <a:buNone/>
              </a:pPr>
              <a:r>
                <a:rPr lang="zh-CN" altLang="en-US" spc="150" dirty="0">
                  <a:solidFill>
                    <a:sysClr val="windowText" lastClr="000000">
                      <a:lumMod val="75000"/>
                      <a:lumOff val="25000"/>
                    </a:sysClr>
                  </a:solidFill>
                  <a:uLnTx/>
                  <a:uFillTx/>
                  <a:latin typeface="Arial" panose="020B0604020202020204" pitchFamily="34" charset="0"/>
                  <a:ea typeface="微软雅黑" panose="020B0503020204020204" charset="-122"/>
                  <a:sym typeface="+mn-ea"/>
                </a:rPr>
                <a:t>匹配</a:t>
              </a:r>
              <a:endParaRPr lang="zh-CN" altLang="en-US"/>
            </a:p>
          </p:txBody>
        </p:sp>
        <p:sp>
          <p:nvSpPr>
            <p:cNvPr id="99" name="文本框 98"/>
            <p:cNvSpPr txBox="1"/>
            <p:nvPr/>
          </p:nvSpPr>
          <p:spPr>
            <a:xfrm>
              <a:off x="12396" y="4652"/>
              <a:ext cx="994" cy="1113"/>
            </a:xfrm>
            <a:prstGeom prst="rect">
              <a:avLst/>
            </a:prstGeom>
            <a:noFill/>
          </p:spPr>
          <p:txBody>
            <a:bodyPr wrap="square" rtlCol="0">
              <a:spAutoFit/>
            </a:bodyPr>
            <a:lstStyle/>
            <a:p>
              <a:pPr algn="l" eaLnBrk="1" hangingPunct="1">
                <a:buFont typeface="Wingdings" panose="05000000000000000000" pitchFamily="2" charset="2"/>
                <a:buNone/>
              </a:pPr>
              <a:r>
                <a:rPr lang="en-US" altLang="zh-CN" sz="4000" b="1">
                  <a:solidFill>
                    <a:schemeClr val="bg1"/>
                  </a:solidFill>
                </a:rPr>
                <a:t>B</a:t>
              </a:r>
            </a:p>
          </p:txBody>
        </p:sp>
      </p:grpSp>
      <p:grpSp>
        <p:nvGrpSpPr>
          <p:cNvPr id="101" name="组合 100"/>
          <p:cNvGrpSpPr/>
          <p:nvPr/>
        </p:nvGrpSpPr>
        <p:grpSpPr>
          <a:xfrm>
            <a:off x="2270760" y="2993390"/>
            <a:ext cx="2650490" cy="2360295"/>
            <a:chOff x="2640" y="3824"/>
            <a:chExt cx="4174" cy="3717"/>
          </a:xfrm>
        </p:grpSpPr>
        <p:sp>
          <p:nvSpPr>
            <p:cNvPr id="93" name="Rectangle 28"/>
            <p:cNvSpPr/>
            <p:nvPr/>
          </p:nvSpPr>
          <p:spPr>
            <a:xfrm rot="5400000">
              <a:off x="3143" y="3870"/>
              <a:ext cx="3169" cy="41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94" name="Rectangle 29"/>
            <p:cNvSpPr/>
            <p:nvPr/>
          </p:nvSpPr>
          <p:spPr>
            <a:xfrm rot="5400000">
              <a:off x="4264" y="2279"/>
              <a:ext cx="926" cy="417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95" name="文本框 94"/>
            <p:cNvSpPr txBox="1"/>
            <p:nvPr/>
          </p:nvSpPr>
          <p:spPr>
            <a:xfrm>
              <a:off x="2769" y="5231"/>
              <a:ext cx="3916" cy="1452"/>
            </a:xfrm>
            <a:prstGeom prst="rect">
              <a:avLst/>
            </a:prstGeom>
            <a:noFill/>
          </p:spPr>
          <p:txBody>
            <a:bodyPr wrap="square" rtlCol="0" anchor="t">
              <a:spAutoFit/>
            </a:bodyPr>
            <a:lstStyle/>
            <a:p>
              <a:pPr marL="0" lvl="0" indent="0" algn="l">
                <a:lnSpc>
                  <a:spcPct val="150000"/>
                </a:lnSpc>
                <a:spcBef>
                  <a:spcPts val="0"/>
                </a:spcBef>
                <a:spcAft>
                  <a:spcPts val="1000"/>
                </a:spcAft>
                <a:buSzPct val="100000"/>
                <a:buNone/>
              </a:pPr>
              <a:r>
                <a:rPr lang="zh-CN" altLang="en-US" spc="150" dirty="0">
                  <a:solidFill>
                    <a:sysClr val="windowText" lastClr="000000">
                      <a:lumMod val="75000"/>
                      <a:lumOff val="25000"/>
                    </a:sysClr>
                  </a:solidFill>
                  <a:latin typeface="Arial" panose="020B0604020202020204" pitchFamily="34" charset="0"/>
                  <a:ea typeface="微软雅黑" panose="020B0503020204020204" charset="-122"/>
                  <a:sym typeface="+mn-ea"/>
                </a:rPr>
                <a:t>突出自我优势，规避自身劣势！！</a:t>
              </a:r>
              <a:endParaRPr lang="zh-CN" altLang="en-US"/>
            </a:p>
          </p:txBody>
        </p:sp>
        <p:sp>
          <p:nvSpPr>
            <p:cNvPr id="100" name="文本框 99"/>
            <p:cNvSpPr txBox="1"/>
            <p:nvPr/>
          </p:nvSpPr>
          <p:spPr>
            <a:xfrm>
              <a:off x="4230" y="3824"/>
              <a:ext cx="994" cy="1113"/>
            </a:xfrm>
            <a:prstGeom prst="rect">
              <a:avLst/>
            </a:prstGeom>
            <a:noFill/>
          </p:spPr>
          <p:txBody>
            <a:bodyPr wrap="square" rtlCol="0">
              <a:spAutoFit/>
            </a:bodyPr>
            <a:lstStyle/>
            <a:p>
              <a:pPr algn="l" eaLnBrk="1" hangingPunct="1">
                <a:buFont typeface="Wingdings" panose="05000000000000000000" pitchFamily="2" charset="2"/>
                <a:buNone/>
              </a:pPr>
              <a:r>
                <a:rPr lang="en-US" altLang="zh-CN" sz="4000" b="1">
                  <a:solidFill>
                    <a:schemeClr val="bg1"/>
                  </a:solidFill>
                </a:rPr>
                <a:t>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wipe(up)">
                                      <p:cBhvr>
                                        <p:cTn id="7" dur="500"/>
                                        <p:tgtEl>
                                          <p:spTgt spid="11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wipe(up)">
                                      <p:cBhvr>
                                        <p:cTn id="11" dur="500"/>
                                        <p:tgtEl>
                                          <p:spTgt spid="10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精细制作重点</a:t>
            </a:r>
          </a:p>
        </p:txBody>
      </p:sp>
      <p:sp>
        <p:nvSpPr>
          <p:cNvPr id="3" name="内容占位符 2"/>
          <p:cNvSpPr>
            <a:spLocks noGrp="1"/>
          </p:cNvSpPr>
          <p:nvPr>
            <p:ph idx="4294967295"/>
          </p:nvPr>
        </p:nvSpPr>
        <p:spPr>
          <a:xfrm>
            <a:off x="0" y="1174115"/>
            <a:ext cx="8194040" cy="4845685"/>
          </a:xfrm>
        </p:spPr>
        <p:txBody>
          <a:bodyPr>
            <a:normAutofit fontScale="92500" lnSpcReduction="10000"/>
          </a:bodyPr>
          <a:lstStyle/>
          <a:p>
            <a:pPr marL="571500" indent="-571500">
              <a:buFont typeface="+mj-ea"/>
              <a:buAutoNum type="ea1JpnChsDbPeriod"/>
            </a:pPr>
            <a:r>
              <a:rPr lang="zh-CN" altLang="en-US"/>
              <a:t>基本要素</a:t>
            </a:r>
          </a:p>
          <a:p>
            <a:pPr marL="971550" lvl="1" indent="-514350">
              <a:buFont typeface="+mj-lt"/>
              <a:buAutoNum type="arabicPeriod"/>
            </a:pPr>
            <a:r>
              <a:rPr lang="zh-CN" altLang="en-US" sz="2400"/>
              <a:t>基本信息</a:t>
            </a:r>
          </a:p>
          <a:p>
            <a:pPr marL="971550" lvl="1" indent="-514350">
              <a:buFont typeface="+mj-lt"/>
              <a:buAutoNum type="arabicPeriod"/>
            </a:pPr>
            <a:r>
              <a:rPr lang="zh-CN" altLang="en-US" sz="2400"/>
              <a:t>求职意向</a:t>
            </a:r>
          </a:p>
          <a:p>
            <a:pPr marL="971550" lvl="1" indent="-514350">
              <a:buFont typeface="+mj-lt"/>
              <a:buAutoNum type="arabicPeriod"/>
            </a:pPr>
            <a:r>
              <a:rPr lang="zh-CN" altLang="en-US"/>
              <a:t>教育背景</a:t>
            </a:r>
          </a:p>
          <a:p>
            <a:pPr marL="571500" indent="-571500">
              <a:buFont typeface="+mj-ea"/>
              <a:buAutoNum type="ea1JpnChsDbPeriod"/>
            </a:pPr>
            <a:r>
              <a:rPr lang="zh-CN" altLang="en-US" sz="2800">
                <a:sym typeface="+mn-ea"/>
              </a:rPr>
              <a:t>关键要素</a:t>
            </a:r>
            <a:endParaRPr lang="zh-CN" altLang="en-US" sz="2800"/>
          </a:p>
          <a:p>
            <a:pPr marL="971550" lvl="1" indent="-514350">
              <a:buFont typeface="+mj-lt"/>
              <a:buAutoNum type="arabicPeriod"/>
            </a:pPr>
            <a:r>
              <a:rPr lang="zh-CN" altLang="en-US" sz="2800">
                <a:sym typeface="+mn-ea"/>
              </a:rPr>
              <a:t>专业技能</a:t>
            </a:r>
            <a:endParaRPr lang="zh-CN" altLang="en-US" sz="2800"/>
          </a:p>
          <a:p>
            <a:pPr marL="971550" lvl="1" indent="-514350">
              <a:buFont typeface="+mj-lt"/>
              <a:buAutoNum type="arabicPeriod"/>
            </a:pPr>
            <a:r>
              <a:rPr lang="zh-CN" altLang="en-US" sz="2800">
                <a:sym typeface="+mn-ea"/>
              </a:rPr>
              <a:t>实习</a:t>
            </a:r>
            <a:r>
              <a:rPr lang="en-US" altLang="zh-CN" sz="2800">
                <a:sym typeface="+mn-ea"/>
              </a:rPr>
              <a:t>/</a:t>
            </a:r>
            <a:r>
              <a:rPr lang="zh-CN" altLang="en-US" sz="2800">
                <a:sym typeface="+mn-ea"/>
              </a:rPr>
              <a:t>工作经验</a:t>
            </a:r>
            <a:endParaRPr lang="zh-CN" altLang="en-US" sz="2800"/>
          </a:p>
          <a:p>
            <a:pPr marL="971550" lvl="1" indent="-514350">
              <a:buFont typeface="+mj-lt"/>
              <a:buAutoNum type="arabicPeriod"/>
            </a:pPr>
            <a:r>
              <a:rPr lang="zh-CN" altLang="en-US" sz="2800">
                <a:sym typeface="+mn-ea"/>
              </a:rPr>
              <a:t>项目经验</a:t>
            </a:r>
            <a:endParaRPr lang="zh-CN" altLang="en-US" sz="2800"/>
          </a:p>
          <a:p>
            <a:pPr marL="571500" lvl="0" indent="-571500">
              <a:buFont typeface="+mj-ea"/>
              <a:buAutoNum type="ea1JpnChsDbPeriod"/>
            </a:pPr>
            <a:r>
              <a:rPr lang="zh-CN" altLang="en-US" sz="2800">
                <a:sym typeface="+mn-ea"/>
              </a:rPr>
              <a:t>辅助要素</a:t>
            </a:r>
            <a:endParaRPr lang="zh-CN" altLang="en-US" sz="2800"/>
          </a:p>
          <a:p>
            <a:pPr marL="914400" lvl="1" indent="-457200">
              <a:buFont typeface="+mj-lt"/>
              <a:buAutoNum type="arabicPeriod"/>
            </a:pPr>
            <a:r>
              <a:rPr lang="zh-CN" altLang="en-US" sz="2800">
                <a:sym typeface="+mn-ea"/>
              </a:rPr>
              <a:t>自我评价</a:t>
            </a:r>
            <a:endParaRPr lang="zh-CN" altLang="en-US" sz="2800"/>
          </a:p>
          <a:p>
            <a:pPr marL="914400" lvl="1" indent="-457200">
              <a:buFont typeface="+mj-lt"/>
              <a:buAutoNum type="arabicPeriod"/>
            </a:pPr>
            <a:r>
              <a:rPr lang="zh-CN" altLang="en-US" sz="2800">
                <a:sym typeface="+mn-ea"/>
              </a:rPr>
              <a:t>获奖情况</a:t>
            </a:r>
            <a:endParaRPr lang="zh-CN" altLang="en-US" sz="2800"/>
          </a:p>
          <a:p>
            <a:pPr marL="914400" lvl="1" indent="-457200">
              <a:buFont typeface="+mj-lt"/>
              <a:buAutoNum type="arabicPeriod"/>
            </a:pPr>
            <a:r>
              <a:rPr lang="zh-CN" altLang="en-US" sz="2800">
                <a:sym typeface="+mn-ea"/>
              </a:rPr>
              <a:t>特长爱好</a:t>
            </a:r>
            <a:endParaRPr lang="zh-CN" altLang="en-US" sz="2800"/>
          </a:p>
          <a:p>
            <a:endParaRPr lang="zh-CN" altLang="en-US"/>
          </a:p>
        </p:txBody>
      </p:sp>
      <p:pic>
        <p:nvPicPr>
          <p:cNvPr id="4" name="图片 3"/>
          <p:cNvPicPr>
            <a:picLocks noChangeAspect="1"/>
          </p:cNvPicPr>
          <p:nvPr/>
        </p:nvPicPr>
        <p:blipFill>
          <a:blip r:embed="rId2"/>
          <a:stretch>
            <a:fillRect/>
          </a:stretch>
        </p:blipFill>
        <p:spPr>
          <a:xfrm>
            <a:off x="5821045" y="2703830"/>
            <a:ext cx="5728335" cy="331597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endParaRPr lang="zh-CN" altLang="en-US"/>
          </a:p>
        </p:txBody>
      </p:sp>
      <p:pic>
        <p:nvPicPr>
          <p:cNvPr id="3" name="图片 2"/>
          <p:cNvPicPr>
            <a:picLocks noChangeAspect="1"/>
          </p:cNvPicPr>
          <p:nvPr/>
        </p:nvPicPr>
        <p:blipFill>
          <a:blip r:embed="rId2"/>
          <a:stretch>
            <a:fillRect/>
          </a:stretch>
        </p:blipFill>
        <p:spPr>
          <a:xfrm>
            <a:off x="6229985" y="1987550"/>
            <a:ext cx="5882640" cy="4658995"/>
          </a:xfrm>
          <a:prstGeom prst="rect">
            <a:avLst/>
          </a:prstGeom>
        </p:spPr>
      </p:pic>
      <p:sp>
        <p:nvSpPr>
          <p:cNvPr id="2" name="文本框 1"/>
          <p:cNvSpPr txBox="1"/>
          <p:nvPr/>
        </p:nvSpPr>
        <p:spPr>
          <a:xfrm>
            <a:off x="401955" y="2220595"/>
            <a:ext cx="5828030" cy="1014730"/>
          </a:xfrm>
          <a:prstGeom prst="rect">
            <a:avLst/>
          </a:prstGeom>
          <a:noFill/>
        </p:spPr>
        <p:txBody>
          <a:bodyPr wrap="square" rtlCol="0">
            <a:spAutoFit/>
          </a:bodyPr>
          <a:lstStyle/>
          <a:p>
            <a:pPr algn="ctr"/>
            <a:r>
              <a:rPr lang="zh-CN" altLang="en-US" sz="6000" b="1"/>
              <a:t>一、基本要素</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16"/>
          <p:cNvSpPr>
            <a:spLocks noGrp="1"/>
          </p:cNvSpPr>
          <p:nvPr>
            <p:ph type="title"/>
          </p:nvPr>
        </p:nvSpPr>
        <p:spPr/>
        <p:txBody>
          <a:bodyPr/>
          <a:lstStyle/>
          <a:p>
            <a:r>
              <a:rPr lang="zh-CN" altLang="en-US"/>
              <a:t>基本信息</a:t>
            </a:r>
          </a:p>
        </p:txBody>
      </p:sp>
      <p:sp>
        <p:nvSpPr>
          <p:cNvPr id="4" name="Rectangle 2"/>
          <p:cNvSpPr>
            <a:spLocks noChangeArrowheads="1"/>
          </p:cNvSpPr>
          <p:nvPr/>
        </p:nvSpPr>
        <p:spPr bwMode="auto">
          <a:xfrm>
            <a:off x="1522095" y="1480820"/>
            <a:ext cx="2508250" cy="3660140"/>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5" name="Rectangle 3"/>
          <p:cNvSpPr>
            <a:spLocks noChangeArrowheads="1"/>
          </p:cNvSpPr>
          <p:nvPr/>
        </p:nvSpPr>
        <p:spPr bwMode="auto">
          <a:xfrm>
            <a:off x="1522196" y="2471420"/>
            <a:ext cx="2286000" cy="304800"/>
          </a:xfrm>
          <a:prstGeom prst="rect">
            <a:avLst/>
          </a:prstGeom>
          <a:solidFill>
            <a:srgbClr val="80B94F"/>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7" name="AutoShape 4"/>
          <p:cNvSpPr>
            <a:spLocks noChangeArrowheads="1"/>
          </p:cNvSpPr>
          <p:nvPr/>
        </p:nvSpPr>
        <p:spPr bwMode="auto">
          <a:xfrm>
            <a:off x="1486270" y="1482368"/>
            <a:ext cx="2357454" cy="785818"/>
          </a:xfrm>
          <a:prstGeom prst="roundRect">
            <a:avLst>
              <a:gd name="adj" fmla="val 16667"/>
            </a:avLst>
          </a:prstGeom>
          <a:solidFill>
            <a:srgbClr val="80B94F"/>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1856105" y="1630680"/>
            <a:ext cx="1699260" cy="521970"/>
          </a:xfrm>
          <a:prstGeom prst="rect">
            <a:avLst/>
          </a:prstGeom>
          <a:noFill/>
          <a:ln w="9525">
            <a:noFill/>
            <a:miter lim="800000"/>
          </a:ln>
        </p:spPr>
        <p:txBody>
          <a:bodyPr wrap="square">
            <a:spAutoFit/>
          </a:bodyPr>
          <a:lstStyle/>
          <a:p>
            <a:pP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基本资料</a:t>
            </a:r>
          </a:p>
        </p:txBody>
      </p:sp>
      <p:sp>
        <p:nvSpPr>
          <p:cNvPr id="16" name="Text Box 7"/>
          <p:cNvSpPr txBox="1">
            <a:spLocks noChangeArrowheads="1"/>
          </p:cNvSpPr>
          <p:nvPr/>
        </p:nvSpPr>
        <p:spPr bwMode="auto">
          <a:xfrm>
            <a:off x="1522196" y="2463800"/>
            <a:ext cx="2438400" cy="312420"/>
          </a:xfrm>
          <a:prstGeom prst="rect">
            <a:avLst/>
          </a:prstGeom>
          <a:noFill/>
          <a:ln w="9525">
            <a:noFill/>
            <a:miter lim="800000"/>
          </a:ln>
        </p:spPr>
        <p:txBody>
          <a:bodyPr>
            <a:spAutoFit/>
          </a:bodyPr>
          <a:lstStyle/>
          <a:p>
            <a:pPr>
              <a:lnSpc>
                <a:spcPct val="90000"/>
              </a:lnSpc>
              <a:spcBef>
                <a:spcPct val="50000"/>
              </a:spcBef>
            </a:pPr>
            <a:r>
              <a:rPr lang="zh-CN" altLang="en-US" sz="1600" dirty="0">
                <a:solidFill>
                  <a:schemeClr val="bg1"/>
                </a:solidFill>
                <a:latin typeface="微软雅黑" panose="020B0503020204020204" charset="-122"/>
                <a:ea typeface="微软雅黑" panose="020B0503020204020204" charset="-122"/>
              </a:rPr>
              <a:t>姓名   性别   出生年月</a:t>
            </a:r>
            <a:endParaRPr lang="zh-CN" altLang="en-US" sz="1600" i="0" dirty="0">
              <a:solidFill>
                <a:schemeClr val="bg1"/>
              </a:solidFill>
              <a:latin typeface="微软雅黑" panose="020B0503020204020204" charset="-122"/>
              <a:ea typeface="微软雅黑" panose="020B0503020204020204" charset="-122"/>
            </a:endParaRPr>
          </a:p>
        </p:txBody>
      </p:sp>
      <p:sp>
        <p:nvSpPr>
          <p:cNvPr id="22" name="Rectangle 13"/>
          <p:cNvSpPr>
            <a:spLocks noChangeArrowheads="1"/>
          </p:cNvSpPr>
          <p:nvPr/>
        </p:nvSpPr>
        <p:spPr bwMode="auto">
          <a:xfrm>
            <a:off x="5609590" y="1557020"/>
            <a:ext cx="2286000" cy="3583305"/>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24" name="AutoShape 15"/>
          <p:cNvSpPr>
            <a:spLocks noChangeArrowheads="1"/>
          </p:cNvSpPr>
          <p:nvPr/>
        </p:nvSpPr>
        <p:spPr bwMode="auto">
          <a:xfrm>
            <a:off x="5609691" y="1480820"/>
            <a:ext cx="2286000" cy="762000"/>
          </a:xfrm>
          <a:prstGeom prst="roundRect">
            <a:avLst>
              <a:gd name="adj" fmla="val 16667"/>
            </a:avLst>
          </a:prstGeom>
          <a:solidFill>
            <a:srgbClr val="E5583A"/>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29" name="Text Box 20"/>
          <p:cNvSpPr txBox="1">
            <a:spLocks noChangeArrowheads="1"/>
          </p:cNvSpPr>
          <p:nvPr/>
        </p:nvSpPr>
        <p:spPr bwMode="auto">
          <a:xfrm>
            <a:off x="6153785" y="1591310"/>
            <a:ext cx="1263650" cy="521970"/>
          </a:xfrm>
          <a:prstGeom prst="rect">
            <a:avLst/>
          </a:prstGeom>
          <a:noFill/>
          <a:ln w="9525">
            <a:noFill/>
            <a:miter lim="800000"/>
          </a:ln>
        </p:spPr>
        <p:txBody>
          <a:bodyPr wrap="square">
            <a:spAutoFit/>
          </a:bodyPr>
          <a:lstStyle/>
          <a:p>
            <a:pP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注意点</a:t>
            </a:r>
          </a:p>
        </p:txBody>
      </p:sp>
      <p:sp>
        <p:nvSpPr>
          <p:cNvPr id="39" name="Text Box 30"/>
          <p:cNvSpPr txBox="1">
            <a:spLocks noChangeArrowheads="1"/>
          </p:cNvSpPr>
          <p:nvPr/>
        </p:nvSpPr>
        <p:spPr bwMode="auto">
          <a:xfrm>
            <a:off x="5597626" y="2446655"/>
            <a:ext cx="2286000" cy="2553335"/>
          </a:xfrm>
          <a:prstGeom prst="rect">
            <a:avLst/>
          </a:prstGeom>
          <a:noFill/>
          <a:ln w="9525">
            <a:noFill/>
            <a:miter lim="800000"/>
          </a:ln>
        </p:spPr>
        <p:txBody>
          <a:bodyPr wrap="square">
            <a:spAutoFit/>
          </a:bodyPr>
          <a:lstStyle/>
          <a:p>
            <a:pPr eaLnBrk="1" hangingPunct="1">
              <a:spcBef>
                <a:spcPct val="50000"/>
              </a:spcBef>
            </a:pPr>
            <a:r>
              <a:rPr lang="zh-CN" altLang="en-US" sz="1600">
                <a:latin typeface="微软雅黑" panose="020B0503020204020204" charset="-122"/>
                <a:ea typeface="微软雅黑" panose="020B0503020204020204" charset="-122"/>
                <a:sym typeface="+mn-ea"/>
              </a:rPr>
              <a:t>不留家庭电话、身份证号</a:t>
            </a:r>
            <a:endParaRPr lang="en-US" altLang="zh-CN" sz="1600" b="0">
              <a:latin typeface="微软雅黑" panose="020B0503020204020204" charset="-122"/>
              <a:ea typeface="微软雅黑" panose="020B0503020204020204" charset="-122"/>
            </a:endParaRPr>
          </a:p>
          <a:p>
            <a:pPr eaLnBrk="1" hangingPunct="1">
              <a:spcBef>
                <a:spcPct val="50000"/>
              </a:spcBef>
            </a:pPr>
            <a:r>
              <a:rPr lang="zh-CN" altLang="en-US" sz="1600" dirty="0">
                <a:latin typeface="微软雅黑" panose="020B0503020204020204" charset="-122"/>
                <a:ea typeface="微软雅黑" panose="020B0503020204020204" charset="-122"/>
                <a:cs typeface="微软雅黑" panose="020B0503020204020204" charset="-122"/>
                <a:sym typeface="+mn-ea"/>
              </a:rPr>
              <a:t>如果专业不对口</a:t>
            </a:r>
            <a:r>
              <a:rPr lang="en-US" altLang="zh-CN" sz="1600" dirty="0">
                <a:latin typeface="微软雅黑" panose="020B0503020204020204" charset="-122"/>
                <a:ea typeface="微软雅黑" panose="020B0503020204020204" charset="-122"/>
                <a:cs typeface="微软雅黑" panose="020B0503020204020204" charset="-122"/>
                <a:sym typeface="+mn-ea"/>
              </a:rPr>
              <a:t>,</a:t>
            </a:r>
            <a:r>
              <a:rPr lang="zh-CN" altLang="en-US" sz="1600" dirty="0">
                <a:latin typeface="微软雅黑" panose="020B0503020204020204" charset="-122"/>
                <a:ea typeface="微软雅黑" panose="020B0503020204020204" charset="-122"/>
                <a:cs typeface="微软雅黑" panose="020B0503020204020204" charset="-122"/>
                <a:sym typeface="+mn-ea"/>
              </a:rPr>
              <a:t>可不填写</a:t>
            </a:r>
            <a:r>
              <a:rPr lang="en-US" altLang="zh-CN" sz="1600" dirty="0">
                <a:latin typeface="微软雅黑" panose="020B0503020204020204" charset="-122"/>
                <a:ea typeface="微软雅黑" panose="020B0503020204020204" charset="-122"/>
                <a:cs typeface="微软雅黑" panose="020B0503020204020204" charset="-122"/>
                <a:sym typeface="+mn-ea"/>
              </a:rPr>
              <a:t>,</a:t>
            </a:r>
            <a:r>
              <a:rPr lang="zh-CN" altLang="en-US" sz="1600" dirty="0">
                <a:latin typeface="微软雅黑" panose="020B0503020204020204" charset="-122"/>
                <a:ea typeface="微软雅黑" panose="020B0503020204020204" charset="-122"/>
                <a:cs typeface="微软雅黑" panose="020B0503020204020204" charset="-122"/>
                <a:sym typeface="+mn-ea"/>
              </a:rPr>
              <a:t>在教育经历里注明</a:t>
            </a:r>
            <a:endParaRPr lang="zh-CN" altLang="en-US" sz="1600" dirty="0">
              <a:latin typeface="+mn-ea"/>
              <a:ea typeface="+mn-ea"/>
            </a:endParaRPr>
          </a:p>
          <a:p>
            <a:pPr eaLnBrk="1" hangingPunct="1">
              <a:spcBef>
                <a:spcPct val="50000"/>
              </a:spcBef>
            </a:pPr>
            <a:r>
              <a:rPr lang="zh-CN" altLang="en-US" sz="1600" dirty="0">
                <a:latin typeface="微软雅黑" panose="020B0503020204020204" charset="-122"/>
                <a:ea typeface="微软雅黑" panose="020B0503020204020204" charset="-122"/>
                <a:sym typeface="+mn-ea"/>
              </a:rPr>
              <a:t>视公司情况有必要的填写户籍</a:t>
            </a:r>
            <a:endParaRPr lang="zh-CN" altLang="en-US" sz="1600" b="0" dirty="0">
              <a:latin typeface="微软雅黑" panose="020B0503020204020204" charset="-122"/>
              <a:ea typeface="微软雅黑" panose="020B0503020204020204" charset="-122"/>
            </a:endParaRPr>
          </a:p>
          <a:p>
            <a:pPr eaLnBrk="1" hangingPunct="1">
              <a:spcBef>
                <a:spcPct val="50000"/>
              </a:spcBef>
            </a:pPr>
            <a:r>
              <a:rPr lang="zh-CN" altLang="en-US" sz="1600" b="1" dirty="0">
                <a:solidFill>
                  <a:srgbClr val="FF0000"/>
                </a:solidFill>
                <a:latin typeface="微软雅黑" panose="020B0503020204020204" charset="-122"/>
                <a:ea typeface="微软雅黑" panose="020B0503020204020204" charset="-122"/>
                <a:sym typeface="+mn-ea"/>
              </a:rPr>
              <a:t>附“最美证件照”</a:t>
            </a:r>
            <a:endParaRPr lang="en-US" sz="1600" b="1" dirty="0">
              <a:solidFill>
                <a:srgbClr val="FF0000"/>
              </a:solidFill>
              <a:effectLst>
                <a:outerShdw blurRad="38100" dist="38100" dir="2700000" algn="tl">
                  <a:srgbClr val="C0C0C0"/>
                </a:outerShdw>
              </a:effectLst>
              <a:latin typeface="微软雅黑" panose="020B0503020204020204" charset="-122"/>
              <a:ea typeface="微软雅黑" panose="020B0503020204020204" charset="-122"/>
              <a:cs typeface="Arial" panose="020B0604020202020204" pitchFamily="34" charset="0"/>
            </a:endParaRPr>
          </a:p>
          <a:p>
            <a:pPr eaLnBrk="1" hangingPunct="1">
              <a:spcBef>
                <a:spcPct val="50000"/>
              </a:spcBef>
            </a:pPr>
            <a:r>
              <a:rPr lang="zh-CN" altLang="en-US" sz="1600" b="1">
                <a:solidFill>
                  <a:srgbClr val="FFC000"/>
                </a:solidFill>
                <a:latin typeface="微软雅黑" panose="020B0503020204020204" charset="-122"/>
                <a:ea typeface="微软雅黑" panose="020B0503020204020204" charset="-122"/>
                <a:sym typeface="+mn-ea"/>
              </a:rPr>
              <a:t>有效手机号码</a:t>
            </a:r>
            <a:endParaRPr lang="zh-CN" altLang="en-US" sz="1600" b="1" i="0" dirty="0">
              <a:solidFill>
                <a:srgbClr val="FFC000"/>
              </a:solidFill>
              <a:latin typeface="微软雅黑" panose="020B0503020204020204" charset="-122"/>
              <a:ea typeface="微软雅黑" panose="020B0503020204020204" charset="-122"/>
              <a:sym typeface="+mn-ea"/>
            </a:endParaRPr>
          </a:p>
        </p:txBody>
      </p:sp>
      <p:sp>
        <p:nvSpPr>
          <p:cNvPr id="2" name="Rectangle 3"/>
          <p:cNvSpPr>
            <a:spLocks noChangeArrowheads="1"/>
          </p:cNvSpPr>
          <p:nvPr/>
        </p:nvSpPr>
        <p:spPr bwMode="auto">
          <a:xfrm>
            <a:off x="1522831" y="2957195"/>
            <a:ext cx="2286000" cy="304800"/>
          </a:xfrm>
          <a:prstGeom prst="rect">
            <a:avLst/>
          </a:prstGeom>
          <a:solidFill>
            <a:srgbClr val="80B94F"/>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3" name="Rectangle 3"/>
          <p:cNvSpPr>
            <a:spLocks noChangeArrowheads="1"/>
          </p:cNvSpPr>
          <p:nvPr/>
        </p:nvSpPr>
        <p:spPr bwMode="auto">
          <a:xfrm>
            <a:off x="1522196" y="3434715"/>
            <a:ext cx="2286000" cy="304800"/>
          </a:xfrm>
          <a:prstGeom prst="rect">
            <a:avLst/>
          </a:prstGeom>
          <a:solidFill>
            <a:srgbClr val="80B94F"/>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6" name="Text Box 7"/>
          <p:cNvSpPr txBox="1">
            <a:spLocks noChangeArrowheads="1"/>
          </p:cNvSpPr>
          <p:nvPr/>
        </p:nvSpPr>
        <p:spPr bwMode="auto">
          <a:xfrm>
            <a:off x="1522831" y="2949575"/>
            <a:ext cx="2438400" cy="312420"/>
          </a:xfrm>
          <a:prstGeom prst="rect">
            <a:avLst/>
          </a:prstGeom>
          <a:noFill/>
          <a:ln w="9525">
            <a:noFill/>
            <a:miter lim="800000"/>
          </a:ln>
        </p:spPr>
        <p:txBody>
          <a:bodyPr>
            <a:spAutoFit/>
          </a:bodyPr>
          <a:lstStyle/>
          <a:p>
            <a:pPr>
              <a:lnSpc>
                <a:spcPct val="90000"/>
              </a:lnSpc>
              <a:spcBef>
                <a:spcPct val="50000"/>
              </a:spcBef>
            </a:pPr>
            <a:r>
              <a:rPr lang="zh-CN" altLang="en-US" sz="1600" i="0" dirty="0">
                <a:solidFill>
                  <a:schemeClr val="bg1"/>
                </a:solidFill>
                <a:latin typeface="微软雅黑" panose="020B0503020204020204" charset="-122"/>
                <a:ea typeface="微软雅黑" panose="020B0503020204020204" charset="-122"/>
              </a:rPr>
              <a:t>电话   微信及电子邮件</a:t>
            </a:r>
          </a:p>
        </p:txBody>
      </p:sp>
      <p:sp>
        <p:nvSpPr>
          <p:cNvPr id="10" name="Text Box 7"/>
          <p:cNvSpPr txBox="1">
            <a:spLocks noChangeArrowheads="1"/>
          </p:cNvSpPr>
          <p:nvPr/>
        </p:nvSpPr>
        <p:spPr bwMode="auto">
          <a:xfrm>
            <a:off x="1522196" y="3427095"/>
            <a:ext cx="2438400" cy="312420"/>
          </a:xfrm>
          <a:prstGeom prst="rect">
            <a:avLst/>
          </a:prstGeom>
          <a:noFill/>
          <a:ln w="9525">
            <a:noFill/>
            <a:miter lim="800000"/>
          </a:ln>
        </p:spPr>
        <p:txBody>
          <a:bodyPr>
            <a:spAutoFit/>
          </a:bodyPr>
          <a:lstStyle/>
          <a:p>
            <a:pPr>
              <a:lnSpc>
                <a:spcPct val="90000"/>
              </a:lnSpc>
              <a:spcBef>
                <a:spcPct val="50000"/>
              </a:spcBef>
            </a:pPr>
            <a:r>
              <a:rPr lang="zh-CN" altLang="en-US" sz="1600" i="0" dirty="0">
                <a:solidFill>
                  <a:schemeClr val="bg1"/>
                </a:solidFill>
                <a:latin typeface="微软雅黑" panose="020B0503020204020204" charset="-122"/>
                <a:ea typeface="微软雅黑" panose="020B0503020204020204" charset="-122"/>
              </a:rPr>
              <a:t>学校  专业  学历  照片</a:t>
            </a:r>
          </a:p>
        </p:txBody>
      </p:sp>
      <p:sp>
        <p:nvSpPr>
          <p:cNvPr id="11" name="Freeform 8"/>
          <p:cNvSpPr/>
          <p:nvPr/>
        </p:nvSpPr>
        <p:spPr bwMode="gray">
          <a:xfrm rot="12240000">
            <a:off x="4088765" y="2119630"/>
            <a:ext cx="1198245" cy="1120140"/>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46A4DB"/>
          </a:solidFill>
          <a:ln>
            <a:noFill/>
          </a:ln>
          <a:effectLst>
            <a:outerShdw dist="107763" dir="2700000" algn="ctr" rotWithShape="0">
              <a:srgbClr val="00408C">
                <a:alpha val="25000"/>
              </a:srgbClr>
            </a:outerShdw>
          </a:effectLst>
        </p:spPr>
        <p:txBody>
          <a:bodyPr lIns="86402" tIns="43201" rIns="86402" bIns="4320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17347D"/>
              </a:solidFill>
              <a:effectLst/>
              <a:uLnTx/>
              <a:uFillTx/>
              <a:latin typeface="Arial" panose="020B0604020202020204"/>
              <a:ea typeface="宋体" panose="02010600030101010101" pitchFamily="2" charset="-122"/>
              <a:cs typeface="+mn-cs"/>
            </a:endParaRPr>
          </a:p>
        </p:txBody>
      </p:sp>
      <p:sp>
        <p:nvSpPr>
          <p:cNvPr id="12" name="Freeform 8"/>
          <p:cNvSpPr/>
          <p:nvPr/>
        </p:nvSpPr>
        <p:spPr bwMode="gray">
          <a:xfrm rot="1440000">
            <a:off x="4053205" y="2834005"/>
            <a:ext cx="1198245" cy="1120140"/>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F9B439"/>
          </a:solidFill>
          <a:ln>
            <a:noFill/>
          </a:ln>
          <a:effectLst>
            <a:outerShdw dist="107763" dir="2700000" algn="ctr" rotWithShape="0">
              <a:srgbClr val="00408C">
                <a:alpha val="25000"/>
              </a:srgbClr>
            </a:outerShdw>
          </a:effectLst>
        </p:spPr>
        <p:txBody>
          <a:bodyPr lIns="86402" tIns="43201" rIns="86402" bIns="43201">
            <a:noAutofit/>
          </a:bodyPr>
          <a:lstStyle/>
          <a:p>
            <a:pPr lvl="0" algn="l" defTabSz="914400" fontAlgn="base">
              <a:buClrTx/>
              <a:buSzTx/>
              <a:buFontTx/>
              <a:defRPr/>
            </a:pPr>
            <a:endParaRPr lang="zh-CN" altLang="en-US" kern="0" noProof="0">
              <a:ln>
                <a:noFill/>
              </a:ln>
              <a:solidFill>
                <a:srgbClr val="17347D"/>
              </a:solidFill>
              <a:effectLst/>
              <a:uLnTx/>
              <a:uFillTx/>
              <a:latin typeface="Arial" panose="020B0604020202020204"/>
              <a:ea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基本信息</a:t>
            </a:r>
            <a:r>
              <a:rPr lang="en-US" altLang="zh-CN"/>
              <a:t>-</a:t>
            </a:r>
            <a:r>
              <a:t>照片</a:t>
            </a:r>
          </a:p>
        </p:txBody>
      </p:sp>
      <p:sp>
        <p:nvSpPr>
          <p:cNvPr id="58" name="AutoShape 29"/>
          <p:cNvSpPr>
            <a:spLocks noChangeArrowheads="1"/>
          </p:cNvSpPr>
          <p:nvPr/>
        </p:nvSpPr>
        <p:spPr bwMode="auto">
          <a:xfrm rot="10793605" flipH="1" flipV="1">
            <a:off x="5039357" y="2502694"/>
            <a:ext cx="1112550" cy="755650"/>
          </a:xfrm>
          <a:prstGeom prst="rightArrow">
            <a:avLst>
              <a:gd name="adj1" fmla="val 46509"/>
              <a:gd name="adj2" fmla="val 42098"/>
            </a:avLst>
          </a:prstGeom>
          <a:solidFill>
            <a:srgbClr val="D9D9D9"/>
          </a:solidFill>
          <a:ln w="9525">
            <a:noFill/>
            <a:miter lim="800000"/>
          </a:ln>
          <a:effectLst/>
        </p:spPr>
        <p:txBody>
          <a:bodyPr wrap="none" anchor="ctr"/>
          <a:lstStyle/>
          <a:p>
            <a:pPr>
              <a:defRPr/>
            </a:pPr>
            <a:endParaRPr lang="zh-CN" altLang="en-US">
              <a:latin typeface="+mn-ea"/>
              <a:ea typeface="+mn-ea"/>
            </a:endParaRPr>
          </a:p>
        </p:txBody>
      </p:sp>
      <p:sp>
        <p:nvSpPr>
          <p:cNvPr id="2" name="文本框 1"/>
          <p:cNvSpPr txBox="1"/>
          <p:nvPr/>
        </p:nvSpPr>
        <p:spPr>
          <a:xfrm>
            <a:off x="1017905" y="4255770"/>
            <a:ext cx="3094355" cy="1476375"/>
          </a:xfrm>
          <a:prstGeom prst="rect">
            <a:avLst/>
          </a:prstGeom>
          <a:noFill/>
        </p:spPr>
        <p:txBody>
          <a:bodyPr wrap="square" rtlCol="0">
            <a:spAutoFit/>
          </a:bodyPr>
          <a:lstStyle/>
          <a:p>
            <a:r>
              <a:rPr lang="zh-CN" altLang="en-US" b="1" dirty="0">
                <a:solidFill>
                  <a:srgbClr val="E5583A"/>
                </a:solidFill>
                <a:latin typeface="微软雅黑" panose="020B0503020204020204" charset="-122"/>
                <a:ea typeface="微软雅黑" panose="020B0503020204020204" charset="-122"/>
                <a:cs typeface="微软雅黑" panose="020B0503020204020204" charset="-122"/>
                <a:sym typeface="+mn-ea"/>
              </a:rPr>
              <a:t>不推荐：</a:t>
            </a:r>
          </a:p>
          <a:p>
            <a:pPr fontAlgn="auto">
              <a:lnSpc>
                <a:spcPct val="150000"/>
              </a:lnSpc>
            </a:pPr>
            <a:r>
              <a:rPr lang="en-US" altLang="zh-CN" dirty="0">
                <a:latin typeface="微软雅黑" panose="020B0503020204020204" charset="-122"/>
                <a:ea typeface="微软雅黑" panose="020B0503020204020204" charset="-122"/>
                <a:cs typeface="微软雅黑" panose="020B0503020204020204" charset="-122"/>
                <a:sym typeface="+mn-ea"/>
              </a:rPr>
              <a:t>45°</a:t>
            </a:r>
            <a:r>
              <a:rPr lang="zh-CN" altLang="en-US" dirty="0">
                <a:latin typeface="微软雅黑" panose="020B0503020204020204" charset="-122"/>
                <a:ea typeface="微软雅黑" panose="020B0503020204020204" charset="-122"/>
                <a:cs typeface="微软雅黑" panose="020B0503020204020204" charset="-122"/>
                <a:sym typeface="+mn-ea"/>
              </a:rPr>
              <a:t>仰视照、歪头杀、背景杂乱、像素不清晰照片；</a:t>
            </a:r>
            <a:endParaRPr lang="en-US" altLang="zh-CN" b="0" dirty="0">
              <a:latin typeface="微软雅黑" panose="020B0503020204020204" charset="-122"/>
              <a:ea typeface="微软雅黑" panose="020B0503020204020204" charset="-122"/>
              <a:cs typeface="微软雅黑" panose="020B0503020204020204" charset="-122"/>
            </a:endParaRPr>
          </a:p>
          <a:p>
            <a:endParaRPr lang="zh-CN" altLang="en-US"/>
          </a:p>
        </p:txBody>
      </p:sp>
      <p:sp>
        <p:nvSpPr>
          <p:cNvPr id="3" name="文本框 2"/>
          <p:cNvSpPr txBox="1"/>
          <p:nvPr/>
        </p:nvSpPr>
        <p:spPr>
          <a:xfrm>
            <a:off x="7060565" y="4375785"/>
            <a:ext cx="2449830" cy="1476375"/>
          </a:xfrm>
          <a:prstGeom prst="rect">
            <a:avLst/>
          </a:prstGeom>
          <a:noFill/>
        </p:spPr>
        <p:txBody>
          <a:bodyPr wrap="square" rtlCol="0">
            <a:spAutoFit/>
          </a:bodyPr>
          <a:lstStyle/>
          <a:p>
            <a:pPr algn="l"/>
            <a:r>
              <a:rPr lang="zh-CN" altLang="en-US" b="1" dirty="0">
                <a:solidFill>
                  <a:srgbClr val="80B94F"/>
                </a:solidFill>
                <a:latin typeface="微软雅黑" panose="020B0503020204020204" charset="-122"/>
                <a:ea typeface="微软雅黑" panose="020B0503020204020204" charset="-122"/>
                <a:sym typeface="+mn-ea"/>
              </a:rPr>
              <a:t>推荐：</a:t>
            </a:r>
          </a:p>
          <a:p>
            <a:pPr algn="l" fontAlgn="auto">
              <a:lnSpc>
                <a:spcPct val="150000"/>
              </a:lnSpc>
            </a:pPr>
            <a:r>
              <a:rPr lang="zh-CN" altLang="en-US" dirty="0">
                <a:latin typeface="微软雅黑" panose="020B0503020204020204" charset="-122"/>
                <a:ea typeface="微软雅黑" panose="020B0503020204020204" charset="-122"/>
                <a:sym typeface="+mn-ea"/>
              </a:rPr>
              <a:t>正装照、最美证件照（实体店或</a:t>
            </a:r>
            <a:r>
              <a:rPr lang="en-US" altLang="zh-CN" dirty="0">
                <a:latin typeface="微软雅黑" panose="020B0503020204020204" charset="-122"/>
                <a:ea typeface="微软雅黑" panose="020B0503020204020204" charset="-122"/>
                <a:sym typeface="+mn-ea"/>
              </a:rPr>
              <a:t>APP</a:t>
            </a:r>
            <a:r>
              <a:rPr lang="zh-CN" altLang="en-US" dirty="0">
                <a:latin typeface="微软雅黑" panose="020B0503020204020204" charset="-122"/>
                <a:ea typeface="微软雅黑" panose="020B0503020204020204" charset="-122"/>
                <a:sym typeface="+mn-ea"/>
              </a:rPr>
              <a:t>自拍）</a:t>
            </a:r>
            <a:endParaRPr lang="en-US" altLang="zh-CN" dirty="0">
              <a:latin typeface="+mn-ea"/>
              <a:ea typeface="+mn-ea"/>
            </a:endParaRPr>
          </a:p>
          <a:p>
            <a:endParaRPr lang="zh-CN" altLang="en-US"/>
          </a:p>
        </p:txBody>
      </p:sp>
      <p:pic>
        <p:nvPicPr>
          <p:cNvPr id="5" name="图片 4"/>
          <p:cNvPicPr>
            <a:picLocks noChangeAspect="1"/>
          </p:cNvPicPr>
          <p:nvPr/>
        </p:nvPicPr>
        <p:blipFill>
          <a:blip r:embed="rId2"/>
          <a:stretch>
            <a:fillRect/>
          </a:stretch>
        </p:blipFill>
        <p:spPr>
          <a:xfrm>
            <a:off x="6720840" y="1574165"/>
            <a:ext cx="1796415" cy="2544445"/>
          </a:xfrm>
          <a:prstGeom prst="rect">
            <a:avLst/>
          </a:prstGeom>
        </p:spPr>
      </p:pic>
      <p:pic>
        <p:nvPicPr>
          <p:cNvPr id="7" name="图片 6"/>
          <p:cNvPicPr>
            <a:picLocks noChangeAspect="1"/>
          </p:cNvPicPr>
          <p:nvPr/>
        </p:nvPicPr>
        <p:blipFill>
          <a:blip r:embed="rId3"/>
          <a:stretch>
            <a:fillRect/>
          </a:stretch>
        </p:blipFill>
        <p:spPr>
          <a:xfrm>
            <a:off x="8702040" y="1643380"/>
            <a:ext cx="2228850" cy="2475230"/>
          </a:xfrm>
          <a:prstGeom prst="rect">
            <a:avLst/>
          </a:prstGeom>
        </p:spPr>
      </p:pic>
      <p:pic>
        <p:nvPicPr>
          <p:cNvPr id="8" name="图片 7"/>
          <p:cNvPicPr>
            <a:picLocks noChangeAspect="1"/>
          </p:cNvPicPr>
          <p:nvPr/>
        </p:nvPicPr>
        <p:blipFill>
          <a:blip r:embed="rId4"/>
          <a:stretch>
            <a:fillRect/>
          </a:stretch>
        </p:blipFill>
        <p:spPr>
          <a:xfrm>
            <a:off x="2797175" y="1716405"/>
            <a:ext cx="1885950" cy="2381250"/>
          </a:xfrm>
          <a:prstGeom prst="rect">
            <a:avLst/>
          </a:prstGeom>
        </p:spPr>
      </p:pic>
      <p:pic>
        <p:nvPicPr>
          <p:cNvPr id="9" name="图片 8"/>
          <p:cNvPicPr>
            <a:picLocks noChangeAspect="1"/>
          </p:cNvPicPr>
          <p:nvPr/>
        </p:nvPicPr>
        <p:blipFill>
          <a:blip r:embed="rId5"/>
          <a:stretch>
            <a:fillRect/>
          </a:stretch>
        </p:blipFill>
        <p:spPr>
          <a:xfrm>
            <a:off x="810895" y="1711960"/>
            <a:ext cx="1815465" cy="23856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基本信息</a:t>
            </a:r>
            <a:r>
              <a:rPr lang="en-US" altLang="zh-CN" dirty="0" smtClean="0"/>
              <a:t>-</a:t>
            </a:r>
            <a:r>
              <a:rPr lang="zh-CN" altLang="en-US" dirty="0" smtClean="0"/>
              <a:t>优秀案例</a:t>
            </a:r>
            <a:endParaRPr dirty="0"/>
          </a:p>
        </p:txBody>
      </p:sp>
      <p:sp>
        <p:nvSpPr>
          <p:cNvPr id="10" name="文本框 90"/>
          <p:cNvSpPr txBox="1"/>
          <p:nvPr/>
        </p:nvSpPr>
        <p:spPr>
          <a:xfrm>
            <a:off x="8952069" y="3063224"/>
            <a:ext cx="341439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优秀案例</a:t>
            </a:r>
          </a:p>
        </p:txBody>
      </p:sp>
      <p:pic>
        <p:nvPicPr>
          <p:cNvPr id="11" name="图片 10"/>
          <p:cNvPicPr>
            <a:picLocks noChangeAspect="1"/>
          </p:cNvPicPr>
          <p:nvPr/>
        </p:nvPicPr>
        <p:blipFill>
          <a:blip r:embed="rId2"/>
          <a:stretch>
            <a:fillRect/>
          </a:stretch>
        </p:blipFill>
        <p:spPr>
          <a:xfrm>
            <a:off x="769459" y="4815824"/>
            <a:ext cx="8021320" cy="1923415"/>
          </a:xfrm>
          <a:prstGeom prst="rect">
            <a:avLst/>
          </a:prstGeom>
        </p:spPr>
      </p:pic>
      <p:pic>
        <p:nvPicPr>
          <p:cNvPr id="12" name="图片 11"/>
          <p:cNvPicPr>
            <a:picLocks noChangeAspect="1"/>
          </p:cNvPicPr>
          <p:nvPr/>
        </p:nvPicPr>
        <p:blipFill>
          <a:blip r:embed="rId3"/>
          <a:stretch>
            <a:fillRect/>
          </a:stretch>
        </p:blipFill>
        <p:spPr>
          <a:xfrm>
            <a:off x="652619" y="925814"/>
            <a:ext cx="8138160" cy="2136775"/>
          </a:xfrm>
          <a:prstGeom prst="rect">
            <a:avLst/>
          </a:prstGeom>
        </p:spPr>
      </p:pic>
      <p:pic>
        <p:nvPicPr>
          <p:cNvPr id="13" name="图片 12"/>
          <p:cNvPicPr>
            <a:picLocks noChangeAspect="1"/>
          </p:cNvPicPr>
          <p:nvPr/>
        </p:nvPicPr>
        <p:blipFill>
          <a:blip r:embed="rId4"/>
          <a:stretch>
            <a:fillRect/>
          </a:stretch>
        </p:blipFill>
        <p:spPr>
          <a:xfrm>
            <a:off x="711039" y="3086084"/>
            <a:ext cx="8021320" cy="1600200"/>
          </a:xfrm>
          <a:prstGeom prst="rect">
            <a:avLst/>
          </a:prstGeom>
        </p:spPr>
      </p:pic>
    </p:spTree>
    <p:extLst>
      <p:ext uri="{BB962C8B-B14F-4D97-AF65-F5344CB8AC3E}">
        <p14:creationId xmlns:p14="http://schemas.microsoft.com/office/powerpoint/2010/main" val="25437681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标题 93"/>
          <p:cNvSpPr>
            <a:spLocks noGrp="1"/>
          </p:cNvSpPr>
          <p:nvPr>
            <p:ph type="title"/>
          </p:nvPr>
        </p:nvSpPr>
        <p:spPr/>
        <p:txBody>
          <a:bodyPr/>
          <a:lstStyle/>
          <a:p>
            <a:r>
              <a:rPr kern="0" dirty="0">
                <a:sym typeface="+mn-ea"/>
              </a:rPr>
              <a:t>求职意向</a:t>
            </a:r>
            <a:endParaRPr lang="zh-CN" altLang="en-US"/>
          </a:p>
        </p:txBody>
      </p:sp>
      <p:sp>
        <p:nvSpPr>
          <p:cNvPr id="12" name="Freeform 8"/>
          <p:cNvSpPr/>
          <p:nvPr/>
        </p:nvSpPr>
        <p:spPr bwMode="gray">
          <a:xfrm rot="12660000">
            <a:off x="4164965" y="4458970"/>
            <a:ext cx="1198245" cy="1120140"/>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F9B439"/>
          </a:solidFill>
          <a:ln>
            <a:noFill/>
          </a:ln>
          <a:effectLst>
            <a:outerShdw dist="107763" dir="2700000" algn="ctr" rotWithShape="0">
              <a:srgbClr val="00408C">
                <a:alpha val="25000"/>
              </a:srgbClr>
            </a:outerShdw>
          </a:effectLst>
        </p:spPr>
        <p:txBody>
          <a:bodyPr lIns="86402" tIns="43201" rIns="86402" bIns="43201">
            <a:noAutofit/>
          </a:bodyPr>
          <a:lstStyle/>
          <a:p>
            <a:pPr lvl="0" algn="l" defTabSz="914400" fontAlgn="base">
              <a:buClrTx/>
              <a:buSzTx/>
              <a:buFontTx/>
              <a:defRPr/>
            </a:pPr>
            <a:endParaRPr lang="zh-CN" altLang="en-US" kern="0" noProof="0">
              <a:ln>
                <a:noFill/>
              </a:ln>
              <a:solidFill>
                <a:srgbClr val="17347D"/>
              </a:solidFill>
              <a:effectLst/>
              <a:uLnTx/>
              <a:uFillTx/>
              <a:latin typeface="Arial" panose="020B0604020202020204"/>
              <a:ea typeface="宋体" panose="02010600030101010101" pitchFamily="2" charset="-122"/>
              <a:sym typeface="+mn-ea"/>
            </a:endParaRPr>
          </a:p>
        </p:txBody>
      </p:sp>
      <p:grpSp>
        <p:nvGrpSpPr>
          <p:cNvPr id="9" name="77a835d4-515b-4e09-b4a5-7200fdfb0f91"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5901690" y="1706880"/>
            <a:ext cx="2143760" cy="2771775"/>
            <a:chOff x="4348163" y="1452563"/>
            <a:chExt cx="3492501" cy="4514850"/>
          </a:xfrm>
        </p:grpSpPr>
        <p:sp>
          <p:nvSpPr>
            <p:cNvPr id="13" name="ï$ļïḓé"/>
            <p:cNvSpPr/>
            <p:nvPr/>
          </p:nvSpPr>
          <p:spPr bwMode="auto">
            <a:xfrm>
              <a:off x="5511801" y="2611438"/>
              <a:ext cx="1165225" cy="671513"/>
            </a:xfrm>
            <a:custGeom>
              <a:avLst/>
              <a:gdLst>
                <a:gd name="T0" fmla="*/ 368 w 734"/>
                <a:gd name="T1" fmla="*/ 423 h 423"/>
                <a:gd name="T2" fmla="*/ 0 w 734"/>
                <a:gd name="T3" fmla="*/ 212 h 423"/>
                <a:gd name="T4" fmla="*/ 368 w 734"/>
                <a:gd name="T5" fmla="*/ 0 h 423"/>
                <a:gd name="T6" fmla="*/ 734 w 734"/>
                <a:gd name="T7" fmla="*/ 212 h 423"/>
                <a:gd name="T8" fmla="*/ 368 w 734"/>
                <a:gd name="T9" fmla="*/ 423 h 423"/>
              </a:gdLst>
              <a:ahLst/>
              <a:cxnLst>
                <a:cxn ang="0">
                  <a:pos x="T0" y="T1"/>
                </a:cxn>
                <a:cxn ang="0">
                  <a:pos x="T2" y="T3"/>
                </a:cxn>
                <a:cxn ang="0">
                  <a:pos x="T4" y="T5"/>
                </a:cxn>
                <a:cxn ang="0">
                  <a:pos x="T6" y="T7"/>
                </a:cxn>
                <a:cxn ang="0">
                  <a:pos x="T8" y="T9"/>
                </a:cxn>
              </a:cxnLst>
              <a:rect l="0" t="0" r="r" b="b"/>
              <a:pathLst>
                <a:path w="734" h="423">
                  <a:moveTo>
                    <a:pt x="368" y="423"/>
                  </a:moveTo>
                  <a:lnTo>
                    <a:pt x="0" y="212"/>
                  </a:lnTo>
                  <a:lnTo>
                    <a:pt x="368" y="0"/>
                  </a:lnTo>
                  <a:lnTo>
                    <a:pt x="734" y="212"/>
                  </a:lnTo>
                  <a:lnTo>
                    <a:pt x="368" y="423"/>
                  </a:lnTo>
                  <a:close/>
                </a:path>
              </a:pathLst>
            </a:custGeom>
            <a:solidFill>
              <a:schemeClr val="accent3">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 name="îṣ1iḓé"/>
            <p:cNvSpPr/>
            <p:nvPr/>
          </p:nvSpPr>
          <p:spPr bwMode="auto">
            <a:xfrm>
              <a:off x="5511801" y="2947988"/>
              <a:ext cx="584200" cy="1004888"/>
            </a:xfrm>
            <a:custGeom>
              <a:avLst/>
              <a:gdLst>
                <a:gd name="T0" fmla="*/ 368 w 368"/>
                <a:gd name="T1" fmla="*/ 633 h 633"/>
                <a:gd name="T2" fmla="*/ 368 w 368"/>
                <a:gd name="T3" fmla="*/ 211 h 633"/>
                <a:gd name="T4" fmla="*/ 0 w 368"/>
                <a:gd name="T5" fmla="*/ 0 h 633"/>
                <a:gd name="T6" fmla="*/ 0 w 368"/>
                <a:gd name="T7" fmla="*/ 423 h 633"/>
                <a:gd name="T8" fmla="*/ 368 w 368"/>
                <a:gd name="T9" fmla="*/ 633 h 633"/>
              </a:gdLst>
              <a:ahLst/>
              <a:cxnLst>
                <a:cxn ang="0">
                  <a:pos x="T0" y="T1"/>
                </a:cxn>
                <a:cxn ang="0">
                  <a:pos x="T2" y="T3"/>
                </a:cxn>
                <a:cxn ang="0">
                  <a:pos x="T4" y="T5"/>
                </a:cxn>
                <a:cxn ang="0">
                  <a:pos x="T6" y="T7"/>
                </a:cxn>
                <a:cxn ang="0">
                  <a:pos x="T8" y="T9"/>
                </a:cxn>
              </a:cxnLst>
              <a:rect l="0" t="0" r="r" b="b"/>
              <a:pathLst>
                <a:path w="368" h="633">
                  <a:moveTo>
                    <a:pt x="368" y="633"/>
                  </a:moveTo>
                  <a:lnTo>
                    <a:pt x="368" y="211"/>
                  </a:lnTo>
                  <a:lnTo>
                    <a:pt x="0" y="0"/>
                  </a:lnTo>
                  <a:lnTo>
                    <a:pt x="0" y="423"/>
                  </a:lnTo>
                  <a:lnTo>
                    <a:pt x="368" y="633"/>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 name="ïŝľiďè"/>
            <p:cNvSpPr/>
            <p:nvPr/>
          </p:nvSpPr>
          <p:spPr bwMode="auto">
            <a:xfrm>
              <a:off x="6096001" y="2947988"/>
              <a:ext cx="581025" cy="1004888"/>
            </a:xfrm>
            <a:custGeom>
              <a:avLst/>
              <a:gdLst>
                <a:gd name="T0" fmla="*/ 0 w 366"/>
                <a:gd name="T1" fmla="*/ 633 h 633"/>
                <a:gd name="T2" fmla="*/ 0 w 366"/>
                <a:gd name="T3" fmla="*/ 211 h 633"/>
                <a:gd name="T4" fmla="*/ 366 w 366"/>
                <a:gd name="T5" fmla="*/ 0 h 633"/>
                <a:gd name="T6" fmla="*/ 366 w 366"/>
                <a:gd name="T7" fmla="*/ 423 h 633"/>
                <a:gd name="T8" fmla="*/ 0 w 366"/>
                <a:gd name="T9" fmla="*/ 633 h 633"/>
              </a:gdLst>
              <a:ahLst/>
              <a:cxnLst>
                <a:cxn ang="0">
                  <a:pos x="T0" y="T1"/>
                </a:cxn>
                <a:cxn ang="0">
                  <a:pos x="T2" y="T3"/>
                </a:cxn>
                <a:cxn ang="0">
                  <a:pos x="T4" y="T5"/>
                </a:cxn>
                <a:cxn ang="0">
                  <a:pos x="T6" y="T7"/>
                </a:cxn>
                <a:cxn ang="0">
                  <a:pos x="T8" y="T9"/>
                </a:cxn>
              </a:cxnLst>
              <a:rect l="0" t="0" r="r" b="b"/>
              <a:pathLst>
                <a:path w="366" h="633">
                  <a:moveTo>
                    <a:pt x="0" y="633"/>
                  </a:moveTo>
                  <a:lnTo>
                    <a:pt x="0" y="211"/>
                  </a:lnTo>
                  <a:lnTo>
                    <a:pt x="366" y="0"/>
                  </a:lnTo>
                  <a:lnTo>
                    <a:pt x="366" y="423"/>
                  </a:lnTo>
                  <a:lnTo>
                    <a:pt x="0" y="63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 name="íṧ1îḋè"/>
            <p:cNvSpPr/>
            <p:nvPr/>
          </p:nvSpPr>
          <p:spPr bwMode="auto">
            <a:xfrm>
              <a:off x="6096001" y="3619501"/>
              <a:ext cx="1163638" cy="669925"/>
            </a:xfrm>
            <a:custGeom>
              <a:avLst/>
              <a:gdLst>
                <a:gd name="T0" fmla="*/ 366 w 733"/>
                <a:gd name="T1" fmla="*/ 422 h 422"/>
                <a:gd name="T2" fmla="*/ 0 w 733"/>
                <a:gd name="T3" fmla="*/ 210 h 422"/>
                <a:gd name="T4" fmla="*/ 366 w 733"/>
                <a:gd name="T5" fmla="*/ 0 h 422"/>
                <a:gd name="T6" fmla="*/ 733 w 733"/>
                <a:gd name="T7" fmla="*/ 210 h 422"/>
                <a:gd name="T8" fmla="*/ 366 w 733"/>
                <a:gd name="T9" fmla="*/ 422 h 422"/>
              </a:gdLst>
              <a:ahLst/>
              <a:cxnLst>
                <a:cxn ang="0">
                  <a:pos x="T0" y="T1"/>
                </a:cxn>
                <a:cxn ang="0">
                  <a:pos x="T2" y="T3"/>
                </a:cxn>
                <a:cxn ang="0">
                  <a:pos x="T4" y="T5"/>
                </a:cxn>
                <a:cxn ang="0">
                  <a:pos x="T6" y="T7"/>
                </a:cxn>
                <a:cxn ang="0">
                  <a:pos x="T8" y="T9"/>
                </a:cxn>
              </a:cxnLst>
              <a:rect l="0" t="0" r="r" b="b"/>
              <a:pathLst>
                <a:path w="733" h="422">
                  <a:moveTo>
                    <a:pt x="366" y="422"/>
                  </a:moveTo>
                  <a:lnTo>
                    <a:pt x="0" y="210"/>
                  </a:lnTo>
                  <a:lnTo>
                    <a:pt x="366" y="0"/>
                  </a:lnTo>
                  <a:lnTo>
                    <a:pt x="733" y="210"/>
                  </a:lnTo>
                  <a:lnTo>
                    <a:pt x="366" y="422"/>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8" name="ïṥḷïḋê"/>
            <p:cNvSpPr/>
            <p:nvPr/>
          </p:nvSpPr>
          <p:spPr bwMode="auto">
            <a:xfrm>
              <a:off x="6096001" y="3952876"/>
              <a:ext cx="581025" cy="1006475"/>
            </a:xfrm>
            <a:custGeom>
              <a:avLst/>
              <a:gdLst>
                <a:gd name="T0" fmla="*/ 366 w 366"/>
                <a:gd name="T1" fmla="*/ 634 h 634"/>
                <a:gd name="T2" fmla="*/ 366 w 366"/>
                <a:gd name="T3" fmla="*/ 212 h 634"/>
                <a:gd name="T4" fmla="*/ 0 w 366"/>
                <a:gd name="T5" fmla="*/ 0 h 634"/>
                <a:gd name="T6" fmla="*/ 0 w 366"/>
                <a:gd name="T7" fmla="*/ 424 h 634"/>
                <a:gd name="T8" fmla="*/ 366 w 366"/>
                <a:gd name="T9" fmla="*/ 634 h 634"/>
              </a:gdLst>
              <a:ahLst/>
              <a:cxnLst>
                <a:cxn ang="0">
                  <a:pos x="T0" y="T1"/>
                </a:cxn>
                <a:cxn ang="0">
                  <a:pos x="T2" y="T3"/>
                </a:cxn>
                <a:cxn ang="0">
                  <a:pos x="T4" y="T5"/>
                </a:cxn>
                <a:cxn ang="0">
                  <a:pos x="T6" y="T7"/>
                </a:cxn>
                <a:cxn ang="0">
                  <a:pos x="T8" y="T9"/>
                </a:cxn>
              </a:cxnLst>
              <a:rect l="0" t="0" r="r" b="b"/>
              <a:pathLst>
                <a:path w="366" h="634">
                  <a:moveTo>
                    <a:pt x="366" y="634"/>
                  </a:moveTo>
                  <a:lnTo>
                    <a:pt x="366" y="212"/>
                  </a:lnTo>
                  <a:lnTo>
                    <a:pt x="0" y="0"/>
                  </a:lnTo>
                  <a:lnTo>
                    <a:pt x="0" y="424"/>
                  </a:lnTo>
                  <a:lnTo>
                    <a:pt x="366" y="634"/>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9" name="íṧḻîḑé"/>
            <p:cNvSpPr/>
            <p:nvPr/>
          </p:nvSpPr>
          <p:spPr bwMode="auto">
            <a:xfrm>
              <a:off x="6677026" y="3952876"/>
              <a:ext cx="582613" cy="1006475"/>
            </a:xfrm>
            <a:custGeom>
              <a:avLst/>
              <a:gdLst>
                <a:gd name="T0" fmla="*/ 0 w 367"/>
                <a:gd name="T1" fmla="*/ 634 h 634"/>
                <a:gd name="T2" fmla="*/ 0 w 367"/>
                <a:gd name="T3" fmla="*/ 212 h 634"/>
                <a:gd name="T4" fmla="*/ 367 w 367"/>
                <a:gd name="T5" fmla="*/ 0 h 634"/>
                <a:gd name="T6" fmla="*/ 367 w 367"/>
                <a:gd name="T7" fmla="*/ 424 h 634"/>
                <a:gd name="T8" fmla="*/ 0 w 367"/>
                <a:gd name="T9" fmla="*/ 634 h 634"/>
              </a:gdLst>
              <a:ahLst/>
              <a:cxnLst>
                <a:cxn ang="0">
                  <a:pos x="T0" y="T1"/>
                </a:cxn>
                <a:cxn ang="0">
                  <a:pos x="T2" y="T3"/>
                </a:cxn>
                <a:cxn ang="0">
                  <a:pos x="T4" y="T5"/>
                </a:cxn>
                <a:cxn ang="0">
                  <a:pos x="T6" y="T7"/>
                </a:cxn>
                <a:cxn ang="0">
                  <a:pos x="T8" y="T9"/>
                </a:cxn>
              </a:cxnLst>
              <a:rect l="0" t="0" r="r" b="b"/>
              <a:pathLst>
                <a:path w="367" h="634">
                  <a:moveTo>
                    <a:pt x="0" y="634"/>
                  </a:moveTo>
                  <a:lnTo>
                    <a:pt x="0" y="212"/>
                  </a:lnTo>
                  <a:lnTo>
                    <a:pt x="367" y="0"/>
                  </a:lnTo>
                  <a:lnTo>
                    <a:pt x="367" y="424"/>
                  </a:lnTo>
                  <a:lnTo>
                    <a:pt x="0" y="634"/>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0" name="ïṡḻîḓe"/>
            <p:cNvSpPr/>
            <p:nvPr/>
          </p:nvSpPr>
          <p:spPr bwMode="auto">
            <a:xfrm>
              <a:off x="4929188" y="3619501"/>
              <a:ext cx="1166813" cy="669925"/>
            </a:xfrm>
            <a:custGeom>
              <a:avLst/>
              <a:gdLst>
                <a:gd name="T0" fmla="*/ 367 w 735"/>
                <a:gd name="T1" fmla="*/ 422 h 422"/>
                <a:gd name="T2" fmla="*/ 0 w 735"/>
                <a:gd name="T3" fmla="*/ 210 h 422"/>
                <a:gd name="T4" fmla="*/ 367 w 735"/>
                <a:gd name="T5" fmla="*/ 0 h 422"/>
                <a:gd name="T6" fmla="*/ 735 w 735"/>
                <a:gd name="T7" fmla="*/ 210 h 422"/>
                <a:gd name="T8" fmla="*/ 367 w 735"/>
                <a:gd name="T9" fmla="*/ 422 h 422"/>
              </a:gdLst>
              <a:ahLst/>
              <a:cxnLst>
                <a:cxn ang="0">
                  <a:pos x="T0" y="T1"/>
                </a:cxn>
                <a:cxn ang="0">
                  <a:pos x="T2" y="T3"/>
                </a:cxn>
                <a:cxn ang="0">
                  <a:pos x="T4" y="T5"/>
                </a:cxn>
                <a:cxn ang="0">
                  <a:pos x="T6" y="T7"/>
                </a:cxn>
                <a:cxn ang="0">
                  <a:pos x="T8" y="T9"/>
                </a:cxn>
              </a:cxnLst>
              <a:rect l="0" t="0" r="r" b="b"/>
              <a:pathLst>
                <a:path w="735" h="422">
                  <a:moveTo>
                    <a:pt x="367" y="422"/>
                  </a:moveTo>
                  <a:lnTo>
                    <a:pt x="0" y="210"/>
                  </a:lnTo>
                  <a:lnTo>
                    <a:pt x="367" y="0"/>
                  </a:lnTo>
                  <a:lnTo>
                    <a:pt x="735" y="210"/>
                  </a:lnTo>
                  <a:lnTo>
                    <a:pt x="367" y="422"/>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1" name="íṥḷíḋè"/>
            <p:cNvSpPr/>
            <p:nvPr/>
          </p:nvSpPr>
          <p:spPr bwMode="auto">
            <a:xfrm>
              <a:off x="4929188" y="3952876"/>
              <a:ext cx="582613" cy="1006475"/>
            </a:xfrm>
            <a:custGeom>
              <a:avLst/>
              <a:gdLst>
                <a:gd name="T0" fmla="*/ 367 w 367"/>
                <a:gd name="T1" fmla="*/ 634 h 634"/>
                <a:gd name="T2" fmla="*/ 367 w 367"/>
                <a:gd name="T3" fmla="*/ 212 h 634"/>
                <a:gd name="T4" fmla="*/ 0 w 367"/>
                <a:gd name="T5" fmla="*/ 0 h 634"/>
                <a:gd name="T6" fmla="*/ 0 w 367"/>
                <a:gd name="T7" fmla="*/ 424 h 634"/>
                <a:gd name="T8" fmla="*/ 367 w 367"/>
                <a:gd name="T9" fmla="*/ 634 h 634"/>
              </a:gdLst>
              <a:ahLst/>
              <a:cxnLst>
                <a:cxn ang="0">
                  <a:pos x="T0" y="T1"/>
                </a:cxn>
                <a:cxn ang="0">
                  <a:pos x="T2" y="T3"/>
                </a:cxn>
                <a:cxn ang="0">
                  <a:pos x="T4" y="T5"/>
                </a:cxn>
                <a:cxn ang="0">
                  <a:pos x="T6" y="T7"/>
                </a:cxn>
                <a:cxn ang="0">
                  <a:pos x="T8" y="T9"/>
                </a:cxn>
              </a:cxnLst>
              <a:rect l="0" t="0" r="r" b="b"/>
              <a:pathLst>
                <a:path w="367" h="634">
                  <a:moveTo>
                    <a:pt x="367" y="634"/>
                  </a:moveTo>
                  <a:lnTo>
                    <a:pt x="367" y="212"/>
                  </a:lnTo>
                  <a:lnTo>
                    <a:pt x="0" y="0"/>
                  </a:lnTo>
                  <a:lnTo>
                    <a:pt x="0" y="424"/>
                  </a:lnTo>
                  <a:lnTo>
                    <a:pt x="367" y="634"/>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3" name="îṣlîḓè"/>
            <p:cNvSpPr/>
            <p:nvPr/>
          </p:nvSpPr>
          <p:spPr bwMode="auto">
            <a:xfrm>
              <a:off x="5511801" y="3952876"/>
              <a:ext cx="584200" cy="1006475"/>
            </a:xfrm>
            <a:custGeom>
              <a:avLst/>
              <a:gdLst>
                <a:gd name="T0" fmla="*/ 0 w 368"/>
                <a:gd name="T1" fmla="*/ 634 h 634"/>
                <a:gd name="T2" fmla="*/ 0 w 368"/>
                <a:gd name="T3" fmla="*/ 212 h 634"/>
                <a:gd name="T4" fmla="*/ 368 w 368"/>
                <a:gd name="T5" fmla="*/ 0 h 634"/>
                <a:gd name="T6" fmla="*/ 368 w 368"/>
                <a:gd name="T7" fmla="*/ 424 h 634"/>
                <a:gd name="T8" fmla="*/ 0 w 368"/>
                <a:gd name="T9" fmla="*/ 634 h 634"/>
              </a:gdLst>
              <a:ahLst/>
              <a:cxnLst>
                <a:cxn ang="0">
                  <a:pos x="T0" y="T1"/>
                </a:cxn>
                <a:cxn ang="0">
                  <a:pos x="T2" y="T3"/>
                </a:cxn>
                <a:cxn ang="0">
                  <a:pos x="T4" y="T5"/>
                </a:cxn>
                <a:cxn ang="0">
                  <a:pos x="T6" y="T7"/>
                </a:cxn>
                <a:cxn ang="0">
                  <a:pos x="T8" y="T9"/>
                </a:cxn>
              </a:cxnLst>
              <a:rect l="0" t="0" r="r" b="b"/>
              <a:pathLst>
                <a:path w="368" h="634">
                  <a:moveTo>
                    <a:pt x="0" y="634"/>
                  </a:moveTo>
                  <a:lnTo>
                    <a:pt x="0" y="212"/>
                  </a:lnTo>
                  <a:lnTo>
                    <a:pt x="368" y="0"/>
                  </a:lnTo>
                  <a:lnTo>
                    <a:pt x="368" y="424"/>
                  </a:lnTo>
                  <a:lnTo>
                    <a:pt x="0" y="634"/>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5" name="iṩḻíde"/>
            <p:cNvSpPr/>
            <p:nvPr/>
          </p:nvSpPr>
          <p:spPr bwMode="auto">
            <a:xfrm>
              <a:off x="5511801" y="4625976"/>
              <a:ext cx="1165225" cy="669925"/>
            </a:xfrm>
            <a:custGeom>
              <a:avLst/>
              <a:gdLst>
                <a:gd name="T0" fmla="*/ 368 w 734"/>
                <a:gd name="T1" fmla="*/ 422 h 422"/>
                <a:gd name="T2" fmla="*/ 0 w 734"/>
                <a:gd name="T3" fmla="*/ 211 h 422"/>
                <a:gd name="T4" fmla="*/ 368 w 734"/>
                <a:gd name="T5" fmla="*/ 0 h 422"/>
                <a:gd name="T6" fmla="*/ 734 w 734"/>
                <a:gd name="T7" fmla="*/ 211 h 422"/>
                <a:gd name="T8" fmla="*/ 368 w 734"/>
                <a:gd name="T9" fmla="*/ 422 h 422"/>
              </a:gdLst>
              <a:ahLst/>
              <a:cxnLst>
                <a:cxn ang="0">
                  <a:pos x="T0" y="T1"/>
                </a:cxn>
                <a:cxn ang="0">
                  <a:pos x="T2" y="T3"/>
                </a:cxn>
                <a:cxn ang="0">
                  <a:pos x="T4" y="T5"/>
                </a:cxn>
                <a:cxn ang="0">
                  <a:pos x="T6" y="T7"/>
                </a:cxn>
                <a:cxn ang="0">
                  <a:pos x="T8" y="T9"/>
                </a:cxn>
              </a:cxnLst>
              <a:rect l="0" t="0" r="r" b="b"/>
              <a:pathLst>
                <a:path w="734" h="422">
                  <a:moveTo>
                    <a:pt x="368" y="422"/>
                  </a:moveTo>
                  <a:lnTo>
                    <a:pt x="0" y="211"/>
                  </a:lnTo>
                  <a:lnTo>
                    <a:pt x="368" y="0"/>
                  </a:lnTo>
                  <a:lnTo>
                    <a:pt x="734" y="211"/>
                  </a:lnTo>
                  <a:lnTo>
                    <a:pt x="368" y="422"/>
                  </a:lnTo>
                  <a:close/>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6" name="ïŝľiḓê"/>
            <p:cNvSpPr/>
            <p:nvPr/>
          </p:nvSpPr>
          <p:spPr bwMode="auto">
            <a:xfrm>
              <a:off x="5511801" y="4960938"/>
              <a:ext cx="584200" cy="1006475"/>
            </a:xfrm>
            <a:custGeom>
              <a:avLst/>
              <a:gdLst>
                <a:gd name="T0" fmla="*/ 368 w 368"/>
                <a:gd name="T1" fmla="*/ 634 h 634"/>
                <a:gd name="T2" fmla="*/ 368 w 368"/>
                <a:gd name="T3" fmla="*/ 211 h 634"/>
                <a:gd name="T4" fmla="*/ 0 w 368"/>
                <a:gd name="T5" fmla="*/ 0 h 634"/>
                <a:gd name="T6" fmla="*/ 0 w 368"/>
                <a:gd name="T7" fmla="*/ 422 h 634"/>
                <a:gd name="T8" fmla="*/ 368 w 368"/>
                <a:gd name="T9" fmla="*/ 634 h 634"/>
              </a:gdLst>
              <a:ahLst/>
              <a:cxnLst>
                <a:cxn ang="0">
                  <a:pos x="T0" y="T1"/>
                </a:cxn>
                <a:cxn ang="0">
                  <a:pos x="T2" y="T3"/>
                </a:cxn>
                <a:cxn ang="0">
                  <a:pos x="T4" y="T5"/>
                </a:cxn>
                <a:cxn ang="0">
                  <a:pos x="T6" y="T7"/>
                </a:cxn>
                <a:cxn ang="0">
                  <a:pos x="T8" y="T9"/>
                </a:cxn>
              </a:cxnLst>
              <a:rect l="0" t="0" r="r" b="b"/>
              <a:pathLst>
                <a:path w="368" h="634">
                  <a:moveTo>
                    <a:pt x="368" y="634"/>
                  </a:moveTo>
                  <a:lnTo>
                    <a:pt x="368" y="211"/>
                  </a:lnTo>
                  <a:lnTo>
                    <a:pt x="0" y="0"/>
                  </a:lnTo>
                  <a:lnTo>
                    <a:pt x="0" y="422"/>
                  </a:lnTo>
                  <a:lnTo>
                    <a:pt x="368" y="634"/>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7" name="ïṡ1ïḋé"/>
            <p:cNvSpPr/>
            <p:nvPr/>
          </p:nvSpPr>
          <p:spPr bwMode="auto">
            <a:xfrm>
              <a:off x="6096001" y="4960938"/>
              <a:ext cx="581025" cy="1006475"/>
            </a:xfrm>
            <a:custGeom>
              <a:avLst/>
              <a:gdLst>
                <a:gd name="T0" fmla="*/ 0 w 366"/>
                <a:gd name="T1" fmla="*/ 634 h 634"/>
                <a:gd name="T2" fmla="*/ 0 w 366"/>
                <a:gd name="T3" fmla="*/ 211 h 634"/>
                <a:gd name="T4" fmla="*/ 366 w 366"/>
                <a:gd name="T5" fmla="*/ 0 h 634"/>
                <a:gd name="T6" fmla="*/ 366 w 366"/>
                <a:gd name="T7" fmla="*/ 422 h 634"/>
                <a:gd name="T8" fmla="*/ 0 w 366"/>
                <a:gd name="T9" fmla="*/ 634 h 634"/>
              </a:gdLst>
              <a:ahLst/>
              <a:cxnLst>
                <a:cxn ang="0">
                  <a:pos x="T0" y="T1"/>
                </a:cxn>
                <a:cxn ang="0">
                  <a:pos x="T2" y="T3"/>
                </a:cxn>
                <a:cxn ang="0">
                  <a:pos x="T4" y="T5"/>
                </a:cxn>
                <a:cxn ang="0">
                  <a:pos x="T6" y="T7"/>
                </a:cxn>
                <a:cxn ang="0">
                  <a:pos x="T8" y="T9"/>
                </a:cxn>
              </a:cxnLst>
              <a:rect l="0" t="0" r="r" b="b"/>
              <a:pathLst>
                <a:path w="366" h="634">
                  <a:moveTo>
                    <a:pt x="0" y="634"/>
                  </a:moveTo>
                  <a:lnTo>
                    <a:pt x="0" y="211"/>
                  </a:lnTo>
                  <a:lnTo>
                    <a:pt x="366" y="0"/>
                  </a:lnTo>
                  <a:lnTo>
                    <a:pt x="366" y="422"/>
                  </a:lnTo>
                  <a:lnTo>
                    <a:pt x="0" y="634"/>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8" name="íŝ1ïḋé"/>
            <p:cNvSpPr/>
            <p:nvPr/>
          </p:nvSpPr>
          <p:spPr bwMode="auto">
            <a:xfrm>
              <a:off x="6677026" y="4625976"/>
              <a:ext cx="1163638" cy="669925"/>
            </a:xfrm>
            <a:custGeom>
              <a:avLst/>
              <a:gdLst>
                <a:gd name="T0" fmla="*/ 367 w 733"/>
                <a:gd name="T1" fmla="*/ 422 h 422"/>
                <a:gd name="T2" fmla="*/ 0 w 733"/>
                <a:gd name="T3" fmla="*/ 211 h 422"/>
                <a:gd name="T4" fmla="*/ 367 w 733"/>
                <a:gd name="T5" fmla="*/ 0 h 422"/>
                <a:gd name="T6" fmla="*/ 733 w 733"/>
                <a:gd name="T7" fmla="*/ 211 h 422"/>
                <a:gd name="T8" fmla="*/ 367 w 733"/>
                <a:gd name="T9" fmla="*/ 422 h 422"/>
              </a:gdLst>
              <a:ahLst/>
              <a:cxnLst>
                <a:cxn ang="0">
                  <a:pos x="T0" y="T1"/>
                </a:cxn>
                <a:cxn ang="0">
                  <a:pos x="T2" y="T3"/>
                </a:cxn>
                <a:cxn ang="0">
                  <a:pos x="T4" y="T5"/>
                </a:cxn>
                <a:cxn ang="0">
                  <a:pos x="T6" y="T7"/>
                </a:cxn>
                <a:cxn ang="0">
                  <a:pos x="T8" y="T9"/>
                </a:cxn>
              </a:cxnLst>
              <a:rect l="0" t="0" r="r" b="b"/>
              <a:pathLst>
                <a:path w="733" h="422">
                  <a:moveTo>
                    <a:pt x="367" y="422"/>
                  </a:moveTo>
                  <a:lnTo>
                    <a:pt x="0" y="211"/>
                  </a:lnTo>
                  <a:lnTo>
                    <a:pt x="367" y="0"/>
                  </a:lnTo>
                  <a:lnTo>
                    <a:pt x="733" y="211"/>
                  </a:lnTo>
                  <a:lnTo>
                    <a:pt x="367" y="422"/>
                  </a:lnTo>
                  <a:close/>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0" name="îṩlíḋé"/>
            <p:cNvSpPr/>
            <p:nvPr/>
          </p:nvSpPr>
          <p:spPr bwMode="auto">
            <a:xfrm>
              <a:off x="6677026" y="4960938"/>
              <a:ext cx="582613" cy="1006475"/>
            </a:xfrm>
            <a:custGeom>
              <a:avLst/>
              <a:gdLst>
                <a:gd name="T0" fmla="*/ 367 w 367"/>
                <a:gd name="T1" fmla="*/ 634 h 634"/>
                <a:gd name="T2" fmla="*/ 367 w 367"/>
                <a:gd name="T3" fmla="*/ 211 h 634"/>
                <a:gd name="T4" fmla="*/ 0 w 367"/>
                <a:gd name="T5" fmla="*/ 0 h 634"/>
                <a:gd name="T6" fmla="*/ 0 w 367"/>
                <a:gd name="T7" fmla="*/ 422 h 634"/>
                <a:gd name="T8" fmla="*/ 367 w 367"/>
                <a:gd name="T9" fmla="*/ 634 h 634"/>
              </a:gdLst>
              <a:ahLst/>
              <a:cxnLst>
                <a:cxn ang="0">
                  <a:pos x="T0" y="T1"/>
                </a:cxn>
                <a:cxn ang="0">
                  <a:pos x="T2" y="T3"/>
                </a:cxn>
                <a:cxn ang="0">
                  <a:pos x="T4" y="T5"/>
                </a:cxn>
                <a:cxn ang="0">
                  <a:pos x="T6" y="T7"/>
                </a:cxn>
                <a:cxn ang="0">
                  <a:pos x="T8" y="T9"/>
                </a:cxn>
              </a:cxnLst>
              <a:rect l="0" t="0" r="r" b="b"/>
              <a:pathLst>
                <a:path w="367" h="634">
                  <a:moveTo>
                    <a:pt x="367" y="634"/>
                  </a:moveTo>
                  <a:lnTo>
                    <a:pt x="367" y="211"/>
                  </a:lnTo>
                  <a:lnTo>
                    <a:pt x="0" y="0"/>
                  </a:lnTo>
                  <a:lnTo>
                    <a:pt x="0" y="422"/>
                  </a:lnTo>
                  <a:lnTo>
                    <a:pt x="367" y="634"/>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1" name="îš1îḍe"/>
            <p:cNvSpPr/>
            <p:nvPr/>
          </p:nvSpPr>
          <p:spPr bwMode="auto">
            <a:xfrm>
              <a:off x="7259638" y="4960938"/>
              <a:ext cx="581025" cy="1006475"/>
            </a:xfrm>
            <a:custGeom>
              <a:avLst/>
              <a:gdLst>
                <a:gd name="T0" fmla="*/ 0 w 366"/>
                <a:gd name="T1" fmla="*/ 634 h 634"/>
                <a:gd name="T2" fmla="*/ 0 w 366"/>
                <a:gd name="T3" fmla="*/ 211 h 634"/>
                <a:gd name="T4" fmla="*/ 366 w 366"/>
                <a:gd name="T5" fmla="*/ 0 h 634"/>
                <a:gd name="T6" fmla="*/ 366 w 366"/>
                <a:gd name="T7" fmla="*/ 422 h 634"/>
                <a:gd name="T8" fmla="*/ 0 w 366"/>
                <a:gd name="T9" fmla="*/ 634 h 634"/>
              </a:gdLst>
              <a:ahLst/>
              <a:cxnLst>
                <a:cxn ang="0">
                  <a:pos x="T0" y="T1"/>
                </a:cxn>
                <a:cxn ang="0">
                  <a:pos x="T2" y="T3"/>
                </a:cxn>
                <a:cxn ang="0">
                  <a:pos x="T4" y="T5"/>
                </a:cxn>
                <a:cxn ang="0">
                  <a:pos x="T6" y="T7"/>
                </a:cxn>
                <a:cxn ang="0">
                  <a:pos x="T8" y="T9"/>
                </a:cxn>
              </a:cxnLst>
              <a:rect l="0" t="0" r="r" b="b"/>
              <a:pathLst>
                <a:path w="366" h="634">
                  <a:moveTo>
                    <a:pt x="0" y="634"/>
                  </a:moveTo>
                  <a:lnTo>
                    <a:pt x="0" y="211"/>
                  </a:lnTo>
                  <a:lnTo>
                    <a:pt x="366" y="0"/>
                  </a:lnTo>
                  <a:lnTo>
                    <a:pt x="366" y="422"/>
                  </a:lnTo>
                  <a:lnTo>
                    <a:pt x="0" y="634"/>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2" name="îŝlîḑe"/>
            <p:cNvSpPr/>
            <p:nvPr/>
          </p:nvSpPr>
          <p:spPr bwMode="auto">
            <a:xfrm>
              <a:off x="4348163" y="4625976"/>
              <a:ext cx="1163638" cy="669925"/>
            </a:xfrm>
            <a:custGeom>
              <a:avLst/>
              <a:gdLst>
                <a:gd name="T0" fmla="*/ 366 w 733"/>
                <a:gd name="T1" fmla="*/ 422 h 422"/>
                <a:gd name="T2" fmla="*/ 0 w 733"/>
                <a:gd name="T3" fmla="*/ 211 h 422"/>
                <a:gd name="T4" fmla="*/ 366 w 733"/>
                <a:gd name="T5" fmla="*/ 0 h 422"/>
                <a:gd name="T6" fmla="*/ 733 w 733"/>
                <a:gd name="T7" fmla="*/ 211 h 422"/>
                <a:gd name="T8" fmla="*/ 366 w 733"/>
                <a:gd name="T9" fmla="*/ 422 h 422"/>
              </a:gdLst>
              <a:ahLst/>
              <a:cxnLst>
                <a:cxn ang="0">
                  <a:pos x="T0" y="T1"/>
                </a:cxn>
                <a:cxn ang="0">
                  <a:pos x="T2" y="T3"/>
                </a:cxn>
                <a:cxn ang="0">
                  <a:pos x="T4" y="T5"/>
                </a:cxn>
                <a:cxn ang="0">
                  <a:pos x="T6" y="T7"/>
                </a:cxn>
                <a:cxn ang="0">
                  <a:pos x="T8" y="T9"/>
                </a:cxn>
              </a:cxnLst>
              <a:rect l="0" t="0" r="r" b="b"/>
              <a:pathLst>
                <a:path w="733" h="422">
                  <a:moveTo>
                    <a:pt x="366" y="422"/>
                  </a:moveTo>
                  <a:lnTo>
                    <a:pt x="0" y="211"/>
                  </a:lnTo>
                  <a:lnTo>
                    <a:pt x="366" y="0"/>
                  </a:lnTo>
                  <a:lnTo>
                    <a:pt x="733" y="211"/>
                  </a:lnTo>
                  <a:lnTo>
                    <a:pt x="366" y="422"/>
                  </a:lnTo>
                  <a:close/>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3" name="ï$ḷïḑê"/>
            <p:cNvSpPr/>
            <p:nvPr/>
          </p:nvSpPr>
          <p:spPr bwMode="auto">
            <a:xfrm>
              <a:off x="4348163" y="4960938"/>
              <a:ext cx="581025" cy="1006475"/>
            </a:xfrm>
            <a:custGeom>
              <a:avLst/>
              <a:gdLst>
                <a:gd name="T0" fmla="*/ 366 w 366"/>
                <a:gd name="T1" fmla="*/ 634 h 634"/>
                <a:gd name="T2" fmla="*/ 366 w 366"/>
                <a:gd name="T3" fmla="*/ 211 h 634"/>
                <a:gd name="T4" fmla="*/ 0 w 366"/>
                <a:gd name="T5" fmla="*/ 0 h 634"/>
                <a:gd name="T6" fmla="*/ 0 w 366"/>
                <a:gd name="T7" fmla="*/ 422 h 634"/>
                <a:gd name="T8" fmla="*/ 366 w 366"/>
                <a:gd name="T9" fmla="*/ 634 h 634"/>
              </a:gdLst>
              <a:ahLst/>
              <a:cxnLst>
                <a:cxn ang="0">
                  <a:pos x="T0" y="T1"/>
                </a:cxn>
                <a:cxn ang="0">
                  <a:pos x="T2" y="T3"/>
                </a:cxn>
                <a:cxn ang="0">
                  <a:pos x="T4" y="T5"/>
                </a:cxn>
                <a:cxn ang="0">
                  <a:pos x="T6" y="T7"/>
                </a:cxn>
                <a:cxn ang="0">
                  <a:pos x="T8" y="T9"/>
                </a:cxn>
              </a:cxnLst>
              <a:rect l="0" t="0" r="r" b="b"/>
              <a:pathLst>
                <a:path w="366" h="634">
                  <a:moveTo>
                    <a:pt x="366" y="634"/>
                  </a:moveTo>
                  <a:lnTo>
                    <a:pt x="366" y="211"/>
                  </a:lnTo>
                  <a:lnTo>
                    <a:pt x="0" y="0"/>
                  </a:lnTo>
                  <a:lnTo>
                    <a:pt x="0" y="422"/>
                  </a:lnTo>
                  <a:lnTo>
                    <a:pt x="366" y="634"/>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4" name="íṧľîḋe"/>
            <p:cNvSpPr/>
            <p:nvPr/>
          </p:nvSpPr>
          <p:spPr bwMode="auto">
            <a:xfrm>
              <a:off x="4929188" y="4960938"/>
              <a:ext cx="582613" cy="1006475"/>
            </a:xfrm>
            <a:custGeom>
              <a:avLst/>
              <a:gdLst>
                <a:gd name="T0" fmla="*/ 0 w 367"/>
                <a:gd name="T1" fmla="*/ 634 h 634"/>
                <a:gd name="T2" fmla="*/ 0 w 367"/>
                <a:gd name="T3" fmla="*/ 211 h 634"/>
                <a:gd name="T4" fmla="*/ 367 w 367"/>
                <a:gd name="T5" fmla="*/ 0 h 634"/>
                <a:gd name="T6" fmla="*/ 367 w 367"/>
                <a:gd name="T7" fmla="*/ 422 h 634"/>
                <a:gd name="T8" fmla="*/ 0 w 367"/>
                <a:gd name="T9" fmla="*/ 634 h 634"/>
              </a:gdLst>
              <a:ahLst/>
              <a:cxnLst>
                <a:cxn ang="0">
                  <a:pos x="T0" y="T1"/>
                </a:cxn>
                <a:cxn ang="0">
                  <a:pos x="T2" y="T3"/>
                </a:cxn>
                <a:cxn ang="0">
                  <a:pos x="T4" y="T5"/>
                </a:cxn>
                <a:cxn ang="0">
                  <a:pos x="T6" y="T7"/>
                </a:cxn>
                <a:cxn ang="0">
                  <a:pos x="T8" y="T9"/>
                </a:cxn>
              </a:cxnLst>
              <a:rect l="0" t="0" r="r" b="b"/>
              <a:pathLst>
                <a:path w="367" h="634">
                  <a:moveTo>
                    <a:pt x="0" y="634"/>
                  </a:moveTo>
                  <a:lnTo>
                    <a:pt x="0" y="211"/>
                  </a:lnTo>
                  <a:lnTo>
                    <a:pt x="367" y="0"/>
                  </a:lnTo>
                  <a:lnTo>
                    <a:pt x="367" y="422"/>
                  </a:lnTo>
                  <a:lnTo>
                    <a:pt x="0" y="634"/>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5" name="í$líḓé"/>
            <p:cNvSpPr/>
            <p:nvPr/>
          </p:nvSpPr>
          <p:spPr bwMode="auto">
            <a:xfrm>
              <a:off x="5743576" y="2554288"/>
              <a:ext cx="93663" cy="134938"/>
            </a:xfrm>
            <a:custGeom>
              <a:avLst/>
              <a:gdLst>
                <a:gd name="T0" fmla="*/ 23 w 64"/>
                <a:gd name="T1" fmla="*/ 25 h 92"/>
                <a:gd name="T2" fmla="*/ 5 w 64"/>
                <a:gd name="T3" fmla="*/ 50 h 92"/>
                <a:gd name="T4" fmla="*/ 0 w 64"/>
                <a:gd name="T5" fmla="*/ 59 h 92"/>
                <a:gd name="T6" fmla="*/ 9 w 64"/>
                <a:gd name="T7" fmla="*/ 59 h 92"/>
                <a:gd name="T8" fmla="*/ 22 w 64"/>
                <a:gd name="T9" fmla="*/ 44 h 92"/>
                <a:gd name="T10" fmla="*/ 17 w 64"/>
                <a:gd name="T11" fmla="*/ 82 h 92"/>
                <a:gd name="T12" fmla="*/ 20 w 64"/>
                <a:gd name="T13" fmla="*/ 87 h 92"/>
                <a:gd name="T14" fmla="*/ 25 w 64"/>
                <a:gd name="T15" fmla="*/ 84 h 92"/>
                <a:gd name="T16" fmla="*/ 29 w 64"/>
                <a:gd name="T17" fmla="*/ 60 h 92"/>
                <a:gd name="T18" fmla="*/ 31 w 64"/>
                <a:gd name="T19" fmla="*/ 60 h 92"/>
                <a:gd name="T20" fmla="*/ 28 w 64"/>
                <a:gd name="T21" fmla="*/ 87 h 92"/>
                <a:gd name="T22" fmla="*/ 32 w 64"/>
                <a:gd name="T23" fmla="*/ 92 h 92"/>
                <a:gd name="T24" fmla="*/ 37 w 64"/>
                <a:gd name="T25" fmla="*/ 88 h 92"/>
                <a:gd name="T26" fmla="*/ 39 w 64"/>
                <a:gd name="T27" fmla="*/ 61 h 92"/>
                <a:gd name="T28" fmla="*/ 41 w 64"/>
                <a:gd name="T29" fmla="*/ 61 h 92"/>
                <a:gd name="T30" fmla="*/ 41 w 64"/>
                <a:gd name="T31" fmla="*/ 84 h 92"/>
                <a:gd name="T32" fmla="*/ 45 w 64"/>
                <a:gd name="T33" fmla="*/ 88 h 92"/>
                <a:gd name="T34" fmla="*/ 49 w 64"/>
                <a:gd name="T35" fmla="*/ 84 h 92"/>
                <a:gd name="T36" fmla="*/ 49 w 64"/>
                <a:gd name="T37" fmla="*/ 60 h 92"/>
                <a:gd name="T38" fmla="*/ 50 w 64"/>
                <a:gd name="T39" fmla="*/ 60 h 92"/>
                <a:gd name="T40" fmla="*/ 53 w 64"/>
                <a:gd name="T41" fmla="*/ 79 h 92"/>
                <a:gd name="T42" fmla="*/ 60 w 64"/>
                <a:gd name="T43" fmla="*/ 78 h 92"/>
                <a:gd name="T44" fmla="*/ 57 w 64"/>
                <a:gd name="T45" fmla="*/ 53 h 92"/>
                <a:gd name="T46" fmla="*/ 57 w 64"/>
                <a:gd name="T47" fmla="*/ 53 h 92"/>
                <a:gd name="T48" fmla="*/ 52 w 64"/>
                <a:gd name="T49" fmla="*/ 22 h 92"/>
                <a:gd name="T50" fmla="*/ 23 w 64"/>
                <a:gd name="T51" fmla="*/ 2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 h="92">
                  <a:moveTo>
                    <a:pt x="23" y="25"/>
                  </a:moveTo>
                  <a:cubicBezTo>
                    <a:pt x="10" y="28"/>
                    <a:pt x="8" y="45"/>
                    <a:pt x="5" y="50"/>
                  </a:cubicBezTo>
                  <a:cubicBezTo>
                    <a:pt x="4" y="52"/>
                    <a:pt x="1" y="57"/>
                    <a:pt x="0" y="59"/>
                  </a:cubicBezTo>
                  <a:cubicBezTo>
                    <a:pt x="0" y="59"/>
                    <a:pt x="3" y="65"/>
                    <a:pt x="9" y="59"/>
                  </a:cubicBezTo>
                  <a:cubicBezTo>
                    <a:pt x="14" y="53"/>
                    <a:pt x="19" y="40"/>
                    <a:pt x="22" y="44"/>
                  </a:cubicBezTo>
                  <a:cubicBezTo>
                    <a:pt x="24" y="47"/>
                    <a:pt x="19" y="70"/>
                    <a:pt x="17" y="82"/>
                  </a:cubicBezTo>
                  <a:cubicBezTo>
                    <a:pt x="16" y="85"/>
                    <a:pt x="18" y="87"/>
                    <a:pt x="20" y="87"/>
                  </a:cubicBezTo>
                  <a:cubicBezTo>
                    <a:pt x="22" y="88"/>
                    <a:pt x="25" y="86"/>
                    <a:pt x="25" y="84"/>
                  </a:cubicBezTo>
                  <a:cubicBezTo>
                    <a:pt x="29" y="60"/>
                    <a:pt x="29" y="60"/>
                    <a:pt x="29" y="60"/>
                  </a:cubicBezTo>
                  <a:cubicBezTo>
                    <a:pt x="30" y="60"/>
                    <a:pt x="30" y="60"/>
                    <a:pt x="31" y="60"/>
                  </a:cubicBezTo>
                  <a:cubicBezTo>
                    <a:pt x="30" y="72"/>
                    <a:pt x="29" y="79"/>
                    <a:pt x="28" y="87"/>
                  </a:cubicBezTo>
                  <a:cubicBezTo>
                    <a:pt x="28" y="90"/>
                    <a:pt x="30" y="92"/>
                    <a:pt x="32" y="92"/>
                  </a:cubicBezTo>
                  <a:cubicBezTo>
                    <a:pt x="35" y="92"/>
                    <a:pt x="37" y="90"/>
                    <a:pt x="37" y="88"/>
                  </a:cubicBezTo>
                  <a:cubicBezTo>
                    <a:pt x="38" y="77"/>
                    <a:pt x="39" y="62"/>
                    <a:pt x="39" y="61"/>
                  </a:cubicBezTo>
                  <a:cubicBezTo>
                    <a:pt x="40" y="61"/>
                    <a:pt x="40" y="61"/>
                    <a:pt x="41" y="61"/>
                  </a:cubicBezTo>
                  <a:cubicBezTo>
                    <a:pt x="41" y="84"/>
                    <a:pt x="41" y="84"/>
                    <a:pt x="41" y="84"/>
                  </a:cubicBezTo>
                  <a:cubicBezTo>
                    <a:pt x="41" y="87"/>
                    <a:pt x="43" y="88"/>
                    <a:pt x="45" y="88"/>
                  </a:cubicBezTo>
                  <a:cubicBezTo>
                    <a:pt x="47" y="88"/>
                    <a:pt x="49" y="87"/>
                    <a:pt x="49" y="84"/>
                  </a:cubicBezTo>
                  <a:cubicBezTo>
                    <a:pt x="49" y="60"/>
                    <a:pt x="49" y="60"/>
                    <a:pt x="49" y="60"/>
                  </a:cubicBezTo>
                  <a:cubicBezTo>
                    <a:pt x="50" y="60"/>
                    <a:pt x="50" y="60"/>
                    <a:pt x="50" y="60"/>
                  </a:cubicBezTo>
                  <a:cubicBezTo>
                    <a:pt x="53" y="79"/>
                    <a:pt x="53" y="79"/>
                    <a:pt x="53" y="79"/>
                  </a:cubicBezTo>
                  <a:cubicBezTo>
                    <a:pt x="53" y="83"/>
                    <a:pt x="60" y="83"/>
                    <a:pt x="60" y="78"/>
                  </a:cubicBezTo>
                  <a:cubicBezTo>
                    <a:pt x="57" y="53"/>
                    <a:pt x="57" y="53"/>
                    <a:pt x="57" y="53"/>
                  </a:cubicBezTo>
                  <a:cubicBezTo>
                    <a:pt x="57" y="53"/>
                    <a:pt x="57" y="53"/>
                    <a:pt x="57" y="53"/>
                  </a:cubicBezTo>
                  <a:cubicBezTo>
                    <a:pt x="60" y="49"/>
                    <a:pt x="64" y="28"/>
                    <a:pt x="52" y="22"/>
                  </a:cubicBezTo>
                  <a:cubicBezTo>
                    <a:pt x="56" y="0"/>
                    <a:pt x="23" y="25"/>
                    <a:pt x="23" y="25"/>
                  </a:cubicBezTo>
                  <a:close/>
                </a:path>
              </a:pathLst>
            </a:custGeom>
            <a:solidFill>
              <a:srgbClr val="FFC27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6" name="ïṣļïḍê"/>
            <p:cNvSpPr/>
            <p:nvPr/>
          </p:nvSpPr>
          <p:spPr bwMode="auto">
            <a:xfrm>
              <a:off x="6207126" y="2881313"/>
              <a:ext cx="165100" cy="60325"/>
            </a:xfrm>
            <a:custGeom>
              <a:avLst/>
              <a:gdLst>
                <a:gd name="T0" fmla="*/ 0 w 104"/>
                <a:gd name="T1" fmla="*/ 0 h 38"/>
                <a:gd name="T2" fmla="*/ 0 w 104"/>
                <a:gd name="T3" fmla="*/ 38 h 38"/>
                <a:gd name="T4" fmla="*/ 30 w 104"/>
                <a:gd name="T5" fmla="*/ 38 h 38"/>
                <a:gd name="T6" fmla="*/ 30 w 104"/>
                <a:gd name="T7" fmla="*/ 31 h 38"/>
                <a:gd name="T8" fmla="*/ 52 w 104"/>
                <a:gd name="T9" fmla="*/ 38 h 38"/>
                <a:gd name="T10" fmla="*/ 104 w 104"/>
                <a:gd name="T11" fmla="*/ 38 h 38"/>
                <a:gd name="T12" fmla="*/ 104 w 104"/>
                <a:gd name="T13" fmla="*/ 27 h 38"/>
                <a:gd name="T14" fmla="*/ 71 w 104"/>
                <a:gd name="T15" fmla="*/ 19 h 38"/>
                <a:gd name="T16" fmla="*/ 56 w 104"/>
                <a:gd name="T17" fmla="*/ 5 h 38"/>
                <a:gd name="T18" fmla="*/ 0 w 104"/>
                <a:gd name="T19"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4" h="38">
                  <a:moveTo>
                    <a:pt x="0" y="0"/>
                  </a:moveTo>
                  <a:lnTo>
                    <a:pt x="0" y="38"/>
                  </a:lnTo>
                  <a:lnTo>
                    <a:pt x="30" y="38"/>
                  </a:lnTo>
                  <a:lnTo>
                    <a:pt x="30" y="31"/>
                  </a:lnTo>
                  <a:lnTo>
                    <a:pt x="52" y="38"/>
                  </a:lnTo>
                  <a:lnTo>
                    <a:pt x="104" y="38"/>
                  </a:lnTo>
                  <a:lnTo>
                    <a:pt x="104" y="27"/>
                  </a:lnTo>
                  <a:lnTo>
                    <a:pt x="71" y="19"/>
                  </a:lnTo>
                  <a:lnTo>
                    <a:pt x="56" y="5"/>
                  </a:lnTo>
                  <a:lnTo>
                    <a:pt x="0" y="0"/>
                  </a:lnTo>
                  <a:close/>
                </a:path>
              </a:pathLst>
            </a:custGeom>
            <a:solidFill>
              <a:srgbClr val="47464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7" name="ïśḻïḋé"/>
            <p:cNvSpPr/>
            <p:nvPr/>
          </p:nvSpPr>
          <p:spPr bwMode="auto">
            <a:xfrm>
              <a:off x="6362701" y="1795463"/>
              <a:ext cx="87313" cy="85725"/>
            </a:xfrm>
            <a:custGeom>
              <a:avLst/>
              <a:gdLst>
                <a:gd name="T0" fmla="*/ 55 w 55"/>
                <a:gd name="T1" fmla="*/ 17 h 54"/>
                <a:gd name="T2" fmla="*/ 37 w 55"/>
                <a:gd name="T3" fmla="*/ 54 h 54"/>
                <a:gd name="T4" fmla="*/ 0 w 55"/>
                <a:gd name="T5" fmla="*/ 43 h 54"/>
                <a:gd name="T6" fmla="*/ 21 w 55"/>
                <a:gd name="T7" fmla="*/ 0 h 54"/>
                <a:gd name="T8" fmla="*/ 55 w 55"/>
                <a:gd name="T9" fmla="*/ 17 h 54"/>
              </a:gdLst>
              <a:ahLst/>
              <a:cxnLst>
                <a:cxn ang="0">
                  <a:pos x="T0" y="T1"/>
                </a:cxn>
                <a:cxn ang="0">
                  <a:pos x="T2" y="T3"/>
                </a:cxn>
                <a:cxn ang="0">
                  <a:pos x="T4" y="T5"/>
                </a:cxn>
                <a:cxn ang="0">
                  <a:pos x="T6" y="T7"/>
                </a:cxn>
                <a:cxn ang="0">
                  <a:pos x="T8" y="T9"/>
                </a:cxn>
              </a:cxnLst>
              <a:rect l="0" t="0" r="r" b="b"/>
              <a:pathLst>
                <a:path w="55" h="54">
                  <a:moveTo>
                    <a:pt x="55" y="17"/>
                  </a:moveTo>
                  <a:lnTo>
                    <a:pt x="37" y="54"/>
                  </a:lnTo>
                  <a:lnTo>
                    <a:pt x="0" y="43"/>
                  </a:lnTo>
                  <a:lnTo>
                    <a:pt x="21" y="0"/>
                  </a:lnTo>
                  <a:lnTo>
                    <a:pt x="55" y="17"/>
                  </a:lnTo>
                  <a:close/>
                </a:path>
              </a:pathLst>
            </a:custGeom>
            <a:solidFill>
              <a:srgbClr val="FFC27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8" name="íṣ1ïde"/>
            <p:cNvSpPr/>
            <p:nvPr/>
          </p:nvSpPr>
          <p:spPr bwMode="auto">
            <a:xfrm>
              <a:off x="6003926" y="2141538"/>
              <a:ext cx="144463" cy="309563"/>
            </a:xfrm>
            <a:custGeom>
              <a:avLst/>
              <a:gdLst>
                <a:gd name="T0" fmla="*/ 0 w 91"/>
                <a:gd name="T1" fmla="*/ 0 h 195"/>
                <a:gd name="T2" fmla="*/ 46 w 91"/>
                <a:gd name="T3" fmla="*/ 195 h 195"/>
                <a:gd name="T4" fmla="*/ 91 w 91"/>
                <a:gd name="T5" fmla="*/ 0 h 195"/>
                <a:gd name="T6" fmla="*/ 0 w 91"/>
                <a:gd name="T7" fmla="*/ 0 h 195"/>
              </a:gdLst>
              <a:ahLst/>
              <a:cxnLst>
                <a:cxn ang="0">
                  <a:pos x="T0" y="T1"/>
                </a:cxn>
                <a:cxn ang="0">
                  <a:pos x="T2" y="T3"/>
                </a:cxn>
                <a:cxn ang="0">
                  <a:pos x="T4" y="T5"/>
                </a:cxn>
                <a:cxn ang="0">
                  <a:pos x="T6" y="T7"/>
                </a:cxn>
              </a:cxnLst>
              <a:rect l="0" t="0" r="r" b="b"/>
              <a:pathLst>
                <a:path w="91" h="195">
                  <a:moveTo>
                    <a:pt x="0" y="0"/>
                  </a:moveTo>
                  <a:lnTo>
                    <a:pt x="46" y="195"/>
                  </a:lnTo>
                  <a:lnTo>
                    <a:pt x="91" y="0"/>
                  </a:lnTo>
                  <a:lnTo>
                    <a:pt x="0" y="0"/>
                  </a:lnTo>
                  <a:close/>
                </a:path>
              </a:pathLst>
            </a:custGeom>
            <a:solidFill>
              <a:srgbClr val="B6E9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0" name="ïṧḻíďè"/>
            <p:cNvSpPr/>
            <p:nvPr/>
          </p:nvSpPr>
          <p:spPr bwMode="auto">
            <a:xfrm>
              <a:off x="6013451" y="2114551"/>
              <a:ext cx="123825" cy="55563"/>
            </a:xfrm>
            <a:custGeom>
              <a:avLst/>
              <a:gdLst>
                <a:gd name="T0" fmla="*/ 0 w 78"/>
                <a:gd name="T1" fmla="*/ 0 h 35"/>
                <a:gd name="T2" fmla="*/ 78 w 78"/>
                <a:gd name="T3" fmla="*/ 0 h 35"/>
                <a:gd name="T4" fmla="*/ 39 w 78"/>
                <a:gd name="T5" fmla="*/ 35 h 35"/>
                <a:gd name="T6" fmla="*/ 0 w 78"/>
                <a:gd name="T7" fmla="*/ 0 h 35"/>
              </a:gdLst>
              <a:ahLst/>
              <a:cxnLst>
                <a:cxn ang="0">
                  <a:pos x="T0" y="T1"/>
                </a:cxn>
                <a:cxn ang="0">
                  <a:pos x="T2" y="T3"/>
                </a:cxn>
                <a:cxn ang="0">
                  <a:pos x="T4" y="T5"/>
                </a:cxn>
                <a:cxn ang="0">
                  <a:pos x="T6" y="T7"/>
                </a:cxn>
              </a:cxnLst>
              <a:rect l="0" t="0" r="r" b="b"/>
              <a:pathLst>
                <a:path w="78" h="35">
                  <a:moveTo>
                    <a:pt x="0" y="0"/>
                  </a:moveTo>
                  <a:lnTo>
                    <a:pt x="78" y="0"/>
                  </a:lnTo>
                  <a:lnTo>
                    <a:pt x="39" y="35"/>
                  </a:lnTo>
                  <a:lnTo>
                    <a:pt x="0" y="0"/>
                  </a:lnTo>
                  <a:close/>
                </a:path>
              </a:pathLst>
            </a:custGeom>
            <a:solidFill>
              <a:srgbClr val="98DCF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1" name="işļidè"/>
            <p:cNvSpPr/>
            <p:nvPr/>
          </p:nvSpPr>
          <p:spPr bwMode="auto">
            <a:xfrm>
              <a:off x="6016626" y="2065338"/>
              <a:ext cx="117475" cy="130175"/>
            </a:xfrm>
            <a:custGeom>
              <a:avLst/>
              <a:gdLst>
                <a:gd name="T0" fmla="*/ 68 w 81"/>
                <a:gd name="T1" fmla="*/ 55 h 90"/>
                <a:gd name="T2" fmla="*/ 68 w 81"/>
                <a:gd name="T3" fmla="*/ 0 h 90"/>
                <a:gd name="T4" fmla="*/ 13 w 81"/>
                <a:gd name="T5" fmla="*/ 0 h 90"/>
                <a:gd name="T6" fmla="*/ 13 w 81"/>
                <a:gd name="T7" fmla="*/ 55 h 90"/>
                <a:gd name="T8" fmla="*/ 0 w 81"/>
                <a:gd name="T9" fmla="*/ 56 h 90"/>
                <a:gd name="T10" fmla="*/ 41 w 81"/>
                <a:gd name="T11" fmla="*/ 90 h 90"/>
                <a:gd name="T12" fmla="*/ 81 w 81"/>
                <a:gd name="T13" fmla="*/ 56 h 90"/>
                <a:gd name="T14" fmla="*/ 68 w 81"/>
                <a:gd name="T15" fmla="*/ 55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90">
                  <a:moveTo>
                    <a:pt x="68" y="55"/>
                  </a:moveTo>
                  <a:cubicBezTo>
                    <a:pt x="68" y="0"/>
                    <a:pt x="68" y="0"/>
                    <a:pt x="68" y="0"/>
                  </a:cubicBezTo>
                  <a:cubicBezTo>
                    <a:pt x="13" y="0"/>
                    <a:pt x="13" y="0"/>
                    <a:pt x="13" y="0"/>
                  </a:cubicBezTo>
                  <a:cubicBezTo>
                    <a:pt x="13" y="55"/>
                    <a:pt x="13" y="55"/>
                    <a:pt x="13" y="55"/>
                  </a:cubicBezTo>
                  <a:cubicBezTo>
                    <a:pt x="8" y="56"/>
                    <a:pt x="4" y="56"/>
                    <a:pt x="0" y="56"/>
                  </a:cubicBezTo>
                  <a:cubicBezTo>
                    <a:pt x="3" y="76"/>
                    <a:pt x="20" y="90"/>
                    <a:pt x="41" y="90"/>
                  </a:cubicBezTo>
                  <a:cubicBezTo>
                    <a:pt x="61" y="90"/>
                    <a:pt x="78" y="76"/>
                    <a:pt x="81" y="56"/>
                  </a:cubicBezTo>
                  <a:cubicBezTo>
                    <a:pt x="77" y="56"/>
                    <a:pt x="73" y="56"/>
                    <a:pt x="68" y="55"/>
                  </a:cubicBezTo>
                  <a:close/>
                </a:path>
              </a:pathLst>
            </a:custGeom>
            <a:solidFill>
              <a:srgbClr val="FCB56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2" name="ïśḻîḓe"/>
            <p:cNvSpPr/>
            <p:nvPr/>
          </p:nvSpPr>
          <p:spPr bwMode="auto">
            <a:xfrm>
              <a:off x="6092826" y="2595563"/>
              <a:ext cx="161925" cy="293688"/>
            </a:xfrm>
            <a:custGeom>
              <a:avLst/>
              <a:gdLst>
                <a:gd name="T0" fmla="*/ 0 w 112"/>
                <a:gd name="T1" fmla="*/ 0 h 202"/>
                <a:gd name="T2" fmla="*/ 67 w 112"/>
                <a:gd name="T3" fmla="*/ 202 h 202"/>
                <a:gd name="T4" fmla="*/ 112 w 112"/>
                <a:gd name="T5" fmla="*/ 202 h 202"/>
                <a:gd name="T6" fmla="*/ 89 w 112"/>
                <a:gd name="T7" fmla="*/ 0 h 202"/>
                <a:gd name="T8" fmla="*/ 0 w 112"/>
                <a:gd name="T9" fmla="*/ 0 h 202"/>
              </a:gdLst>
              <a:ahLst/>
              <a:cxnLst>
                <a:cxn ang="0">
                  <a:pos x="T0" y="T1"/>
                </a:cxn>
                <a:cxn ang="0">
                  <a:pos x="T2" y="T3"/>
                </a:cxn>
                <a:cxn ang="0">
                  <a:pos x="T4" y="T5"/>
                </a:cxn>
                <a:cxn ang="0">
                  <a:pos x="T6" y="T7"/>
                </a:cxn>
                <a:cxn ang="0">
                  <a:pos x="T8" y="T9"/>
                </a:cxn>
              </a:cxnLst>
              <a:rect l="0" t="0" r="r" b="b"/>
              <a:pathLst>
                <a:path w="112" h="202">
                  <a:moveTo>
                    <a:pt x="0" y="0"/>
                  </a:moveTo>
                  <a:cubicBezTo>
                    <a:pt x="0" y="0"/>
                    <a:pt x="32" y="106"/>
                    <a:pt x="67" y="202"/>
                  </a:cubicBezTo>
                  <a:cubicBezTo>
                    <a:pt x="112" y="202"/>
                    <a:pt x="112" y="202"/>
                    <a:pt x="112" y="202"/>
                  </a:cubicBezTo>
                  <a:cubicBezTo>
                    <a:pt x="112" y="202"/>
                    <a:pt x="111" y="60"/>
                    <a:pt x="89" y="0"/>
                  </a:cubicBezTo>
                  <a:lnTo>
                    <a:pt x="0" y="0"/>
                  </a:lnTo>
                  <a:close/>
                </a:path>
              </a:pathLst>
            </a:custGeom>
            <a:solidFill>
              <a:srgbClr val="FFC3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3" name="îšḷïḓè"/>
            <p:cNvSpPr/>
            <p:nvPr/>
          </p:nvSpPr>
          <p:spPr bwMode="auto">
            <a:xfrm>
              <a:off x="5824538" y="1608138"/>
              <a:ext cx="495300" cy="484188"/>
            </a:xfrm>
            <a:custGeom>
              <a:avLst/>
              <a:gdLst>
                <a:gd name="T0" fmla="*/ 313 w 340"/>
                <a:gd name="T1" fmla="*/ 130 h 333"/>
                <a:gd name="T2" fmla="*/ 170 w 340"/>
                <a:gd name="T3" fmla="*/ 0 h 333"/>
                <a:gd name="T4" fmla="*/ 28 w 340"/>
                <a:gd name="T5" fmla="*/ 130 h 333"/>
                <a:gd name="T6" fmla="*/ 0 w 340"/>
                <a:gd name="T7" fmla="*/ 156 h 333"/>
                <a:gd name="T8" fmla="*/ 0 w 340"/>
                <a:gd name="T9" fmla="*/ 183 h 333"/>
                <a:gd name="T10" fmla="*/ 29 w 340"/>
                <a:gd name="T11" fmla="*/ 209 h 333"/>
                <a:gd name="T12" fmla="*/ 170 w 340"/>
                <a:gd name="T13" fmla="*/ 333 h 333"/>
                <a:gd name="T14" fmla="*/ 312 w 340"/>
                <a:gd name="T15" fmla="*/ 209 h 333"/>
                <a:gd name="T16" fmla="*/ 340 w 340"/>
                <a:gd name="T17" fmla="*/ 183 h 333"/>
                <a:gd name="T18" fmla="*/ 340 w 340"/>
                <a:gd name="T19" fmla="*/ 156 h 333"/>
                <a:gd name="T20" fmla="*/ 313 w 340"/>
                <a:gd name="T21" fmla="*/ 13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333">
                  <a:moveTo>
                    <a:pt x="313" y="130"/>
                  </a:moveTo>
                  <a:cubicBezTo>
                    <a:pt x="297" y="59"/>
                    <a:pt x="240" y="0"/>
                    <a:pt x="170" y="0"/>
                  </a:cubicBezTo>
                  <a:cubicBezTo>
                    <a:pt x="101" y="0"/>
                    <a:pt x="43" y="59"/>
                    <a:pt x="28" y="130"/>
                  </a:cubicBezTo>
                  <a:cubicBezTo>
                    <a:pt x="11" y="130"/>
                    <a:pt x="0" y="142"/>
                    <a:pt x="0" y="156"/>
                  </a:cubicBezTo>
                  <a:cubicBezTo>
                    <a:pt x="0" y="183"/>
                    <a:pt x="0" y="183"/>
                    <a:pt x="0" y="183"/>
                  </a:cubicBezTo>
                  <a:cubicBezTo>
                    <a:pt x="0" y="196"/>
                    <a:pt x="10" y="209"/>
                    <a:pt x="29" y="209"/>
                  </a:cubicBezTo>
                  <a:cubicBezTo>
                    <a:pt x="46" y="277"/>
                    <a:pt x="103" y="333"/>
                    <a:pt x="170" y="333"/>
                  </a:cubicBezTo>
                  <a:cubicBezTo>
                    <a:pt x="238" y="333"/>
                    <a:pt x="294" y="277"/>
                    <a:pt x="312" y="209"/>
                  </a:cubicBezTo>
                  <a:cubicBezTo>
                    <a:pt x="330" y="209"/>
                    <a:pt x="340" y="196"/>
                    <a:pt x="340" y="183"/>
                  </a:cubicBezTo>
                  <a:cubicBezTo>
                    <a:pt x="340" y="156"/>
                    <a:pt x="340" y="156"/>
                    <a:pt x="340" y="156"/>
                  </a:cubicBezTo>
                  <a:cubicBezTo>
                    <a:pt x="340" y="142"/>
                    <a:pt x="330" y="130"/>
                    <a:pt x="313" y="130"/>
                  </a:cubicBezTo>
                  <a:close/>
                </a:path>
              </a:pathLst>
            </a:custGeom>
            <a:solidFill>
              <a:srgbClr val="FFC3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4" name="iṣļïḍé"/>
            <p:cNvSpPr/>
            <p:nvPr/>
          </p:nvSpPr>
          <p:spPr bwMode="auto">
            <a:xfrm>
              <a:off x="6013451" y="1989138"/>
              <a:ext cx="117475" cy="19050"/>
            </a:xfrm>
            <a:custGeom>
              <a:avLst/>
              <a:gdLst>
                <a:gd name="T0" fmla="*/ 80 w 80"/>
                <a:gd name="T1" fmla="*/ 0 h 13"/>
                <a:gd name="T2" fmla="*/ 74 w 80"/>
                <a:gd name="T3" fmla="*/ 13 h 13"/>
                <a:gd name="T4" fmla="*/ 6 w 80"/>
                <a:gd name="T5" fmla="*/ 13 h 13"/>
                <a:gd name="T6" fmla="*/ 0 w 80"/>
                <a:gd name="T7" fmla="*/ 0 h 13"/>
                <a:gd name="T8" fmla="*/ 40 w 80"/>
                <a:gd name="T9" fmla="*/ 1 h 13"/>
                <a:gd name="T10" fmla="*/ 80 w 80"/>
                <a:gd name="T11" fmla="*/ 0 h 13"/>
              </a:gdLst>
              <a:ahLst/>
              <a:cxnLst>
                <a:cxn ang="0">
                  <a:pos x="T0" y="T1"/>
                </a:cxn>
                <a:cxn ang="0">
                  <a:pos x="T2" y="T3"/>
                </a:cxn>
                <a:cxn ang="0">
                  <a:pos x="T4" y="T5"/>
                </a:cxn>
                <a:cxn ang="0">
                  <a:pos x="T6" y="T7"/>
                </a:cxn>
                <a:cxn ang="0">
                  <a:pos x="T8" y="T9"/>
                </a:cxn>
                <a:cxn ang="0">
                  <a:pos x="T10" y="T11"/>
                </a:cxn>
              </a:cxnLst>
              <a:rect l="0" t="0" r="r" b="b"/>
              <a:pathLst>
                <a:path w="80" h="13">
                  <a:moveTo>
                    <a:pt x="80" y="0"/>
                  </a:moveTo>
                  <a:cubicBezTo>
                    <a:pt x="79" y="4"/>
                    <a:pt x="77" y="9"/>
                    <a:pt x="74" y="13"/>
                  </a:cubicBezTo>
                  <a:cubicBezTo>
                    <a:pt x="6" y="13"/>
                    <a:pt x="6" y="13"/>
                    <a:pt x="6" y="13"/>
                  </a:cubicBezTo>
                  <a:cubicBezTo>
                    <a:pt x="4" y="9"/>
                    <a:pt x="2" y="4"/>
                    <a:pt x="0" y="0"/>
                  </a:cubicBezTo>
                  <a:cubicBezTo>
                    <a:pt x="11" y="0"/>
                    <a:pt x="26" y="1"/>
                    <a:pt x="40" y="1"/>
                  </a:cubicBezTo>
                  <a:cubicBezTo>
                    <a:pt x="55" y="1"/>
                    <a:pt x="69" y="0"/>
                    <a:pt x="8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5" name="iṡ1iḍê"/>
            <p:cNvSpPr/>
            <p:nvPr/>
          </p:nvSpPr>
          <p:spPr bwMode="auto">
            <a:xfrm>
              <a:off x="6022976" y="2008188"/>
              <a:ext cx="98425" cy="26988"/>
            </a:xfrm>
            <a:custGeom>
              <a:avLst/>
              <a:gdLst>
                <a:gd name="T0" fmla="*/ 68 w 68"/>
                <a:gd name="T1" fmla="*/ 0 h 19"/>
                <a:gd name="T2" fmla="*/ 34 w 68"/>
                <a:gd name="T3" fmla="*/ 19 h 19"/>
                <a:gd name="T4" fmla="*/ 0 w 68"/>
                <a:gd name="T5" fmla="*/ 0 h 19"/>
                <a:gd name="T6" fmla="*/ 68 w 68"/>
                <a:gd name="T7" fmla="*/ 0 h 19"/>
              </a:gdLst>
              <a:ahLst/>
              <a:cxnLst>
                <a:cxn ang="0">
                  <a:pos x="T0" y="T1"/>
                </a:cxn>
                <a:cxn ang="0">
                  <a:pos x="T2" y="T3"/>
                </a:cxn>
                <a:cxn ang="0">
                  <a:pos x="T4" y="T5"/>
                </a:cxn>
                <a:cxn ang="0">
                  <a:pos x="T6" y="T7"/>
                </a:cxn>
              </a:cxnLst>
              <a:rect l="0" t="0" r="r" b="b"/>
              <a:pathLst>
                <a:path w="68" h="19">
                  <a:moveTo>
                    <a:pt x="68" y="0"/>
                  </a:moveTo>
                  <a:cubicBezTo>
                    <a:pt x="62" y="10"/>
                    <a:pt x="50" y="19"/>
                    <a:pt x="34" y="19"/>
                  </a:cubicBezTo>
                  <a:cubicBezTo>
                    <a:pt x="18" y="19"/>
                    <a:pt x="7" y="10"/>
                    <a:pt x="0" y="0"/>
                  </a:cubicBezTo>
                  <a:lnTo>
                    <a:pt x="68" y="0"/>
                  </a:lnTo>
                  <a:close/>
                </a:path>
              </a:pathLst>
            </a:custGeom>
            <a:solidFill>
              <a:srgbClr val="D32E0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6" name="îṣḷiḓè"/>
            <p:cNvSpPr/>
            <p:nvPr/>
          </p:nvSpPr>
          <p:spPr bwMode="auto">
            <a:xfrm>
              <a:off x="6046788" y="1944688"/>
              <a:ext cx="50800" cy="17463"/>
            </a:xfrm>
            <a:custGeom>
              <a:avLst/>
              <a:gdLst>
                <a:gd name="T0" fmla="*/ 17 w 35"/>
                <a:gd name="T1" fmla="*/ 3 h 12"/>
                <a:gd name="T2" fmla="*/ 0 w 35"/>
                <a:gd name="T3" fmla="*/ 0 h 12"/>
                <a:gd name="T4" fmla="*/ 17 w 35"/>
                <a:gd name="T5" fmla="*/ 12 h 12"/>
                <a:gd name="T6" fmla="*/ 35 w 35"/>
                <a:gd name="T7" fmla="*/ 0 h 12"/>
                <a:gd name="T8" fmla="*/ 17 w 35"/>
                <a:gd name="T9" fmla="*/ 3 h 12"/>
              </a:gdLst>
              <a:ahLst/>
              <a:cxnLst>
                <a:cxn ang="0">
                  <a:pos x="T0" y="T1"/>
                </a:cxn>
                <a:cxn ang="0">
                  <a:pos x="T2" y="T3"/>
                </a:cxn>
                <a:cxn ang="0">
                  <a:pos x="T4" y="T5"/>
                </a:cxn>
                <a:cxn ang="0">
                  <a:pos x="T6" y="T7"/>
                </a:cxn>
                <a:cxn ang="0">
                  <a:pos x="T8" y="T9"/>
                </a:cxn>
              </a:cxnLst>
              <a:rect l="0" t="0" r="r" b="b"/>
              <a:pathLst>
                <a:path w="35" h="12">
                  <a:moveTo>
                    <a:pt x="17" y="3"/>
                  </a:moveTo>
                  <a:cubicBezTo>
                    <a:pt x="11" y="3"/>
                    <a:pt x="4" y="2"/>
                    <a:pt x="0" y="0"/>
                  </a:cubicBezTo>
                  <a:cubicBezTo>
                    <a:pt x="2" y="7"/>
                    <a:pt x="9" y="12"/>
                    <a:pt x="17" y="12"/>
                  </a:cubicBezTo>
                  <a:cubicBezTo>
                    <a:pt x="26" y="12"/>
                    <a:pt x="33" y="7"/>
                    <a:pt x="35" y="0"/>
                  </a:cubicBezTo>
                  <a:cubicBezTo>
                    <a:pt x="30" y="2"/>
                    <a:pt x="24" y="3"/>
                    <a:pt x="17" y="3"/>
                  </a:cubicBezTo>
                  <a:close/>
                </a:path>
              </a:pathLst>
            </a:custGeom>
            <a:solidFill>
              <a:srgbClr val="FF904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7" name="íş1îďê"/>
            <p:cNvSpPr/>
            <p:nvPr/>
          </p:nvSpPr>
          <p:spPr bwMode="auto">
            <a:xfrm>
              <a:off x="5919788" y="1835151"/>
              <a:ext cx="104775" cy="33338"/>
            </a:xfrm>
            <a:custGeom>
              <a:avLst/>
              <a:gdLst>
                <a:gd name="T0" fmla="*/ 35 w 71"/>
                <a:gd name="T1" fmla="*/ 13 h 23"/>
                <a:gd name="T2" fmla="*/ 71 w 71"/>
                <a:gd name="T3" fmla="*/ 23 h 23"/>
                <a:gd name="T4" fmla="*/ 35 w 71"/>
                <a:gd name="T5" fmla="*/ 0 h 23"/>
                <a:gd name="T6" fmla="*/ 0 w 71"/>
                <a:gd name="T7" fmla="*/ 23 h 23"/>
                <a:gd name="T8" fmla="*/ 35 w 71"/>
                <a:gd name="T9" fmla="*/ 13 h 23"/>
              </a:gdLst>
              <a:ahLst/>
              <a:cxnLst>
                <a:cxn ang="0">
                  <a:pos x="T0" y="T1"/>
                </a:cxn>
                <a:cxn ang="0">
                  <a:pos x="T2" y="T3"/>
                </a:cxn>
                <a:cxn ang="0">
                  <a:pos x="T4" y="T5"/>
                </a:cxn>
                <a:cxn ang="0">
                  <a:pos x="T6" y="T7"/>
                </a:cxn>
                <a:cxn ang="0">
                  <a:pos x="T8" y="T9"/>
                </a:cxn>
              </a:cxnLst>
              <a:rect l="0" t="0" r="r" b="b"/>
              <a:pathLst>
                <a:path w="71" h="23">
                  <a:moveTo>
                    <a:pt x="35" y="13"/>
                  </a:moveTo>
                  <a:cubicBezTo>
                    <a:pt x="49" y="13"/>
                    <a:pt x="62" y="17"/>
                    <a:pt x="71" y="23"/>
                  </a:cubicBezTo>
                  <a:cubicBezTo>
                    <a:pt x="65" y="9"/>
                    <a:pt x="51" y="0"/>
                    <a:pt x="35" y="0"/>
                  </a:cubicBezTo>
                  <a:cubicBezTo>
                    <a:pt x="20" y="0"/>
                    <a:pt x="6" y="9"/>
                    <a:pt x="0" y="23"/>
                  </a:cubicBezTo>
                  <a:cubicBezTo>
                    <a:pt x="9" y="17"/>
                    <a:pt x="22" y="13"/>
                    <a:pt x="35" y="13"/>
                  </a:cubicBezTo>
                  <a:close/>
                </a:path>
              </a:pathLst>
            </a:custGeom>
            <a:solidFill>
              <a:srgbClr val="44201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8" name="îṥḷiḍe"/>
            <p:cNvSpPr/>
            <p:nvPr/>
          </p:nvSpPr>
          <p:spPr bwMode="auto">
            <a:xfrm>
              <a:off x="6121401" y="1835151"/>
              <a:ext cx="103188" cy="33338"/>
            </a:xfrm>
            <a:custGeom>
              <a:avLst/>
              <a:gdLst>
                <a:gd name="T0" fmla="*/ 35 w 71"/>
                <a:gd name="T1" fmla="*/ 13 h 23"/>
                <a:gd name="T2" fmla="*/ 71 w 71"/>
                <a:gd name="T3" fmla="*/ 23 h 23"/>
                <a:gd name="T4" fmla="*/ 35 w 71"/>
                <a:gd name="T5" fmla="*/ 0 h 23"/>
                <a:gd name="T6" fmla="*/ 0 w 71"/>
                <a:gd name="T7" fmla="*/ 23 h 23"/>
                <a:gd name="T8" fmla="*/ 35 w 71"/>
                <a:gd name="T9" fmla="*/ 13 h 23"/>
              </a:gdLst>
              <a:ahLst/>
              <a:cxnLst>
                <a:cxn ang="0">
                  <a:pos x="T0" y="T1"/>
                </a:cxn>
                <a:cxn ang="0">
                  <a:pos x="T2" y="T3"/>
                </a:cxn>
                <a:cxn ang="0">
                  <a:pos x="T4" y="T5"/>
                </a:cxn>
                <a:cxn ang="0">
                  <a:pos x="T6" y="T7"/>
                </a:cxn>
                <a:cxn ang="0">
                  <a:pos x="T8" y="T9"/>
                </a:cxn>
              </a:cxnLst>
              <a:rect l="0" t="0" r="r" b="b"/>
              <a:pathLst>
                <a:path w="71" h="23">
                  <a:moveTo>
                    <a:pt x="35" y="13"/>
                  </a:moveTo>
                  <a:cubicBezTo>
                    <a:pt x="49" y="13"/>
                    <a:pt x="61" y="17"/>
                    <a:pt x="71" y="23"/>
                  </a:cubicBezTo>
                  <a:cubicBezTo>
                    <a:pt x="65" y="9"/>
                    <a:pt x="51" y="0"/>
                    <a:pt x="35" y="0"/>
                  </a:cubicBezTo>
                  <a:cubicBezTo>
                    <a:pt x="19" y="0"/>
                    <a:pt x="6" y="9"/>
                    <a:pt x="0" y="23"/>
                  </a:cubicBezTo>
                  <a:cubicBezTo>
                    <a:pt x="9" y="17"/>
                    <a:pt x="22" y="13"/>
                    <a:pt x="35" y="13"/>
                  </a:cubicBezTo>
                  <a:close/>
                </a:path>
              </a:pathLst>
            </a:custGeom>
            <a:solidFill>
              <a:srgbClr val="44201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9" name="íşḻîḋè"/>
            <p:cNvSpPr/>
            <p:nvPr/>
          </p:nvSpPr>
          <p:spPr bwMode="auto">
            <a:xfrm>
              <a:off x="5937251" y="1868488"/>
              <a:ext cx="79375" cy="39688"/>
            </a:xfrm>
            <a:custGeom>
              <a:avLst/>
              <a:gdLst>
                <a:gd name="T0" fmla="*/ 27 w 54"/>
                <a:gd name="T1" fmla="*/ 0 h 27"/>
                <a:gd name="T2" fmla="*/ 0 w 54"/>
                <a:gd name="T3" fmla="*/ 27 h 27"/>
                <a:gd name="T4" fmla="*/ 54 w 54"/>
                <a:gd name="T5" fmla="*/ 27 h 27"/>
                <a:gd name="T6" fmla="*/ 27 w 54"/>
                <a:gd name="T7" fmla="*/ 0 h 27"/>
              </a:gdLst>
              <a:ahLst/>
              <a:cxnLst>
                <a:cxn ang="0">
                  <a:pos x="T0" y="T1"/>
                </a:cxn>
                <a:cxn ang="0">
                  <a:pos x="T2" y="T3"/>
                </a:cxn>
                <a:cxn ang="0">
                  <a:pos x="T4" y="T5"/>
                </a:cxn>
                <a:cxn ang="0">
                  <a:pos x="T6" y="T7"/>
                </a:cxn>
              </a:cxnLst>
              <a:rect l="0" t="0" r="r" b="b"/>
              <a:pathLst>
                <a:path w="54" h="27">
                  <a:moveTo>
                    <a:pt x="27" y="0"/>
                  </a:moveTo>
                  <a:cubicBezTo>
                    <a:pt x="12" y="0"/>
                    <a:pt x="0" y="12"/>
                    <a:pt x="0" y="27"/>
                  </a:cubicBezTo>
                  <a:cubicBezTo>
                    <a:pt x="54" y="27"/>
                    <a:pt x="54" y="27"/>
                    <a:pt x="54" y="27"/>
                  </a:cubicBezTo>
                  <a:cubicBezTo>
                    <a:pt x="54" y="12"/>
                    <a:pt x="42" y="0"/>
                    <a:pt x="27" y="0"/>
                  </a:cubicBezTo>
                  <a:close/>
                </a:path>
              </a:pathLst>
            </a:custGeom>
            <a:solidFill>
              <a:srgbClr val="5D5D5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0" name="ïṡļïďé"/>
            <p:cNvSpPr/>
            <p:nvPr/>
          </p:nvSpPr>
          <p:spPr bwMode="auto">
            <a:xfrm>
              <a:off x="5948363" y="1874838"/>
              <a:ext cx="68263" cy="33338"/>
            </a:xfrm>
            <a:custGeom>
              <a:avLst/>
              <a:gdLst>
                <a:gd name="T0" fmla="*/ 47 w 47"/>
                <a:gd name="T1" fmla="*/ 23 h 23"/>
                <a:gd name="T2" fmla="*/ 0 w 47"/>
                <a:gd name="T3" fmla="*/ 23 h 23"/>
                <a:gd name="T4" fmla="*/ 9 w 47"/>
                <a:gd name="T5" fmla="*/ 7 h 23"/>
                <a:gd name="T6" fmla="*/ 33 w 47"/>
                <a:gd name="T7" fmla="*/ 4 h 23"/>
                <a:gd name="T8" fmla="*/ 47 w 47"/>
                <a:gd name="T9" fmla="*/ 23 h 23"/>
              </a:gdLst>
              <a:ahLst/>
              <a:cxnLst>
                <a:cxn ang="0">
                  <a:pos x="T0" y="T1"/>
                </a:cxn>
                <a:cxn ang="0">
                  <a:pos x="T2" y="T3"/>
                </a:cxn>
                <a:cxn ang="0">
                  <a:pos x="T4" y="T5"/>
                </a:cxn>
                <a:cxn ang="0">
                  <a:pos x="T6" y="T7"/>
                </a:cxn>
                <a:cxn ang="0">
                  <a:pos x="T8" y="T9"/>
                </a:cxn>
              </a:cxnLst>
              <a:rect l="0" t="0" r="r" b="b"/>
              <a:pathLst>
                <a:path w="47" h="23">
                  <a:moveTo>
                    <a:pt x="47" y="23"/>
                  </a:moveTo>
                  <a:cubicBezTo>
                    <a:pt x="0" y="23"/>
                    <a:pt x="0" y="23"/>
                    <a:pt x="0" y="23"/>
                  </a:cubicBezTo>
                  <a:cubicBezTo>
                    <a:pt x="0" y="17"/>
                    <a:pt x="3" y="11"/>
                    <a:pt x="9" y="7"/>
                  </a:cubicBezTo>
                  <a:cubicBezTo>
                    <a:pt x="11" y="5"/>
                    <a:pt x="21" y="0"/>
                    <a:pt x="33" y="4"/>
                  </a:cubicBezTo>
                  <a:cubicBezTo>
                    <a:pt x="41" y="7"/>
                    <a:pt x="47" y="15"/>
                    <a:pt x="47"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1" name="iṧḷiďe"/>
            <p:cNvSpPr/>
            <p:nvPr/>
          </p:nvSpPr>
          <p:spPr bwMode="auto">
            <a:xfrm>
              <a:off x="5956301" y="1874838"/>
              <a:ext cx="47625" cy="33338"/>
            </a:xfrm>
            <a:custGeom>
              <a:avLst/>
              <a:gdLst>
                <a:gd name="T0" fmla="*/ 28 w 32"/>
                <a:gd name="T1" fmla="*/ 23 h 23"/>
                <a:gd name="T2" fmla="*/ 4 w 32"/>
                <a:gd name="T3" fmla="*/ 23 h 23"/>
                <a:gd name="T4" fmla="*/ 3 w 32"/>
                <a:gd name="T5" fmla="*/ 7 h 23"/>
                <a:gd name="T6" fmla="*/ 27 w 32"/>
                <a:gd name="T7" fmla="*/ 4 h 23"/>
                <a:gd name="T8" fmla="*/ 28 w 32"/>
                <a:gd name="T9" fmla="*/ 23 h 23"/>
              </a:gdLst>
              <a:ahLst/>
              <a:cxnLst>
                <a:cxn ang="0">
                  <a:pos x="T0" y="T1"/>
                </a:cxn>
                <a:cxn ang="0">
                  <a:pos x="T2" y="T3"/>
                </a:cxn>
                <a:cxn ang="0">
                  <a:pos x="T4" y="T5"/>
                </a:cxn>
                <a:cxn ang="0">
                  <a:pos x="T6" y="T7"/>
                </a:cxn>
                <a:cxn ang="0">
                  <a:pos x="T8" y="T9"/>
                </a:cxn>
              </a:cxnLst>
              <a:rect l="0" t="0" r="r" b="b"/>
              <a:pathLst>
                <a:path w="32" h="23">
                  <a:moveTo>
                    <a:pt x="28" y="23"/>
                  </a:moveTo>
                  <a:cubicBezTo>
                    <a:pt x="4" y="23"/>
                    <a:pt x="4" y="23"/>
                    <a:pt x="4" y="23"/>
                  </a:cubicBezTo>
                  <a:cubicBezTo>
                    <a:pt x="0" y="18"/>
                    <a:pt x="0" y="12"/>
                    <a:pt x="3" y="7"/>
                  </a:cubicBezTo>
                  <a:cubicBezTo>
                    <a:pt x="5" y="5"/>
                    <a:pt x="15" y="0"/>
                    <a:pt x="27" y="4"/>
                  </a:cubicBezTo>
                  <a:cubicBezTo>
                    <a:pt x="32" y="10"/>
                    <a:pt x="32" y="18"/>
                    <a:pt x="28" y="23"/>
                  </a:cubicBezTo>
                  <a:close/>
                </a:path>
              </a:pathLst>
            </a:custGeom>
            <a:solidFill>
              <a:srgbClr val="14233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2" name="íṥliḓê"/>
            <p:cNvSpPr/>
            <p:nvPr/>
          </p:nvSpPr>
          <p:spPr bwMode="auto">
            <a:xfrm>
              <a:off x="5983288" y="1884363"/>
              <a:ext cx="11113" cy="1111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3" name="iṡḷîḋê"/>
            <p:cNvSpPr/>
            <p:nvPr/>
          </p:nvSpPr>
          <p:spPr bwMode="auto">
            <a:xfrm>
              <a:off x="6127751" y="1868488"/>
              <a:ext cx="79375" cy="39688"/>
            </a:xfrm>
            <a:custGeom>
              <a:avLst/>
              <a:gdLst>
                <a:gd name="T0" fmla="*/ 27 w 55"/>
                <a:gd name="T1" fmla="*/ 0 h 27"/>
                <a:gd name="T2" fmla="*/ 55 w 55"/>
                <a:gd name="T3" fmla="*/ 27 h 27"/>
                <a:gd name="T4" fmla="*/ 0 w 55"/>
                <a:gd name="T5" fmla="*/ 27 h 27"/>
                <a:gd name="T6" fmla="*/ 27 w 55"/>
                <a:gd name="T7" fmla="*/ 0 h 27"/>
              </a:gdLst>
              <a:ahLst/>
              <a:cxnLst>
                <a:cxn ang="0">
                  <a:pos x="T0" y="T1"/>
                </a:cxn>
                <a:cxn ang="0">
                  <a:pos x="T2" y="T3"/>
                </a:cxn>
                <a:cxn ang="0">
                  <a:pos x="T4" y="T5"/>
                </a:cxn>
                <a:cxn ang="0">
                  <a:pos x="T6" y="T7"/>
                </a:cxn>
              </a:cxnLst>
              <a:rect l="0" t="0" r="r" b="b"/>
              <a:pathLst>
                <a:path w="55" h="27">
                  <a:moveTo>
                    <a:pt x="27" y="0"/>
                  </a:moveTo>
                  <a:cubicBezTo>
                    <a:pt x="42" y="0"/>
                    <a:pt x="55" y="12"/>
                    <a:pt x="55" y="27"/>
                  </a:cubicBezTo>
                  <a:cubicBezTo>
                    <a:pt x="0" y="27"/>
                    <a:pt x="0" y="27"/>
                    <a:pt x="0" y="27"/>
                  </a:cubicBezTo>
                  <a:cubicBezTo>
                    <a:pt x="0" y="12"/>
                    <a:pt x="12" y="0"/>
                    <a:pt x="27" y="0"/>
                  </a:cubicBezTo>
                  <a:close/>
                </a:path>
              </a:pathLst>
            </a:custGeom>
            <a:solidFill>
              <a:srgbClr val="5D5D5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 name="ïS1ïďé"/>
            <p:cNvSpPr/>
            <p:nvPr/>
          </p:nvSpPr>
          <p:spPr bwMode="auto">
            <a:xfrm>
              <a:off x="6127751" y="1874838"/>
              <a:ext cx="69850" cy="33338"/>
            </a:xfrm>
            <a:custGeom>
              <a:avLst/>
              <a:gdLst>
                <a:gd name="T0" fmla="*/ 0 w 48"/>
                <a:gd name="T1" fmla="*/ 23 h 23"/>
                <a:gd name="T2" fmla="*/ 48 w 48"/>
                <a:gd name="T3" fmla="*/ 23 h 23"/>
                <a:gd name="T4" fmla="*/ 39 w 48"/>
                <a:gd name="T5" fmla="*/ 7 h 23"/>
                <a:gd name="T6" fmla="*/ 15 w 48"/>
                <a:gd name="T7" fmla="*/ 4 h 23"/>
                <a:gd name="T8" fmla="*/ 0 w 48"/>
                <a:gd name="T9" fmla="*/ 23 h 23"/>
              </a:gdLst>
              <a:ahLst/>
              <a:cxnLst>
                <a:cxn ang="0">
                  <a:pos x="T0" y="T1"/>
                </a:cxn>
                <a:cxn ang="0">
                  <a:pos x="T2" y="T3"/>
                </a:cxn>
                <a:cxn ang="0">
                  <a:pos x="T4" y="T5"/>
                </a:cxn>
                <a:cxn ang="0">
                  <a:pos x="T6" y="T7"/>
                </a:cxn>
                <a:cxn ang="0">
                  <a:pos x="T8" y="T9"/>
                </a:cxn>
              </a:cxnLst>
              <a:rect l="0" t="0" r="r" b="b"/>
              <a:pathLst>
                <a:path w="48" h="23">
                  <a:moveTo>
                    <a:pt x="0" y="23"/>
                  </a:moveTo>
                  <a:cubicBezTo>
                    <a:pt x="48" y="23"/>
                    <a:pt x="48" y="23"/>
                    <a:pt x="48" y="23"/>
                  </a:cubicBezTo>
                  <a:cubicBezTo>
                    <a:pt x="48" y="17"/>
                    <a:pt x="44" y="11"/>
                    <a:pt x="39" y="7"/>
                  </a:cubicBezTo>
                  <a:cubicBezTo>
                    <a:pt x="37" y="5"/>
                    <a:pt x="27" y="0"/>
                    <a:pt x="15" y="4"/>
                  </a:cubicBezTo>
                  <a:cubicBezTo>
                    <a:pt x="6" y="7"/>
                    <a:pt x="0" y="15"/>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 name="ïsľídè"/>
            <p:cNvSpPr/>
            <p:nvPr/>
          </p:nvSpPr>
          <p:spPr bwMode="auto">
            <a:xfrm>
              <a:off x="6140451" y="1874838"/>
              <a:ext cx="47625" cy="33338"/>
            </a:xfrm>
            <a:custGeom>
              <a:avLst/>
              <a:gdLst>
                <a:gd name="T0" fmla="*/ 5 w 33"/>
                <a:gd name="T1" fmla="*/ 23 h 23"/>
                <a:gd name="T2" fmla="*/ 29 w 33"/>
                <a:gd name="T3" fmla="*/ 23 h 23"/>
                <a:gd name="T4" fmla="*/ 30 w 33"/>
                <a:gd name="T5" fmla="*/ 7 h 23"/>
                <a:gd name="T6" fmla="*/ 6 w 33"/>
                <a:gd name="T7" fmla="*/ 4 h 23"/>
                <a:gd name="T8" fmla="*/ 5 w 33"/>
                <a:gd name="T9" fmla="*/ 23 h 23"/>
              </a:gdLst>
              <a:ahLst/>
              <a:cxnLst>
                <a:cxn ang="0">
                  <a:pos x="T0" y="T1"/>
                </a:cxn>
                <a:cxn ang="0">
                  <a:pos x="T2" y="T3"/>
                </a:cxn>
                <a:cxn ang="0">
                  <a:pos x="T4" y="T5"/>
                </a:cxn>
                <a:cxn ang="0">
                  <a:pos x="T6" y="T7"/>
                </a:cxn>
                <a:cxn ang="0">
                  <a:pos x="T8" y="T9"/>
                </a:cxn>
              </a:cxnLst>
              <a:rect l="0" t="0" r="r" b="b"/>
              <a:pathLst>
                <a:path w="33" h="23">
                  <a:moveTo>
                    <a:pt x="5" y="23"/>
                  </a:moveTo>
                  <a:cubicBezTo>
                    <a:pt x="29" y="23"/>
                    <a:pt x="29" y="23"/>
                    <a:pt x="29" y="23"/>
                  </a:cubicBezTo>
                  <a:cubicBezTo>
                    <a:pt x="32" y="18"/>
                    <a:pt x="33" y="12"/>
                    <a:pt x="30" y="7"/>
                  </a:cubicBezTo>
                  <a:cubicBezTo>
                    <a:pt x="28" y="5"/>
                    <a:pt x="17" y="0"/>
                    <a:pt x="6" y="4"/>
                  </a:cubicBezTo>
                  <a:cubicBezTo>
                    <a:pt x="1" y="10"/>
                    <a:pt x="0" y="18"/>
                    <a:pt x="5" y="23"/>
                  </a:cubicBezTo>
                  <a:close/>
                </a:path>
              </a:pathLst>
            </a:custGeom>
            <a:solidFill>
              <a:srgbClr val="14233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 name="ïśḻíḍe"/>
            <p:cNvSpPr/>
            <p:nvPr/>
          </p:nvSpPr>
          <p:spPr bwMode="auto">
            <a:xfrm>
              <a:off x="6149976" y="1884363"/>
              <a:ext cx="12700" cy="1111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 name="iṥļîḓê"/>
            <p:cNvSpPr/>
            <p:nvPr/>
          </p:nvSpPr>
          <p:spPr bwMode="auto">
            <a:xfrm>
              <a:off x="5792788" y="2881313"/>
              <a:ext cx="161925" cy="60325"/>
            </a:xfrm>
            <a:custGeom>
              <a:avLst/>
              <a:gdLst>
                <a:gd name="T0" fmla="*/ 102 w 102"/>
                <a:gd name="T1" fmla="*/ 0 h 38"/>
                <a:gd name="T2" fmla="*/ 102 w 102"/>
                <a:gd name="T3" fmla="*/ 38 h 38"/>
                <a:gd name="T4" fmla="*/ 72 w 102"/>
                <a:gd name="T5" fmla="*/ 38 h 38"/>
                <a:gd name="T6" fmla="*/ 72 w 102"/>
                <a:gd name="T7" fmla="*/ 31 h 38"/>
                <a:gd name="T8" fmla="*/ 52 w 102"/>
                <a:gd name="T9" fmla="*/ 38 h 38"/>
                <a:gd name="T10" fmla="*/ 0 w 102"/>
                <a:gd name="T11" fmla="*/ 38 h 38"/>
                <a:gd name="T12" fmla="*/ 0 w 102"/>
                <a:gd name="T13" fmla="*/ 27 h 38"/>
                <a:gd name="T14" fmla="*/ 32 w 102"/>
                <a:gd name="T15" fmla="*/ 19 h 38"/>
                <a:gd name="T16" fmla="*/ 46 w 102"/>
                <a:gd name="T17" fmla="*/ 5 h 38"/>
                <a:gd name="T18" fmla="*/ 102 w 102"/>
                <a:gd name="T19"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38">
                  <a:moveTo>
                    <a:pt x="102" y="0"/>
                  </a:moveTo>
                  <a:lnTo>
                    <a:pt x="102" y="38"/>
                  </a:lnTo>
                  <a:lnTo>
                    <a:pt x="72" y="38"/>
                  </a:lnTo>
                  <a:lnTo>
                    <a:pt x="72" y="31"/>
                  </a:lnTo>
                  <a:lnTo>
                    <a:pt x="52" y="38"/>
                  </a:lnTo>
                  <a:lnTo>
                    <a:pt x="0" y="38"/>
                  </a:lnTo>
                  <a:lnTo>
                    <a:pt x="0" y="27"/>
                  </a:lnTo>
                  <a:lnTo>
                    <a:pt x="32" y="19"/>
                  </a:lnTo>
                  <a:lnTo>
                    <a:pt x="46" y="5"/>
                  </a:lnTo>
                  <a:lnTo>
                    <a:pt x="102" y="0"/>
                  </a:lnTo>
                  <a:close/>
                </a:path>
              </a:pathLst>
            </a:custGeom>
            <a:solidFill>
              <a:srgbClr val="47464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 name="iSliḋê"/>
            <p:cNvSpPr/>
            <p:nvPr/>
          </p:nvSpPr>
          <p:spPr bwMode="auto">
            <a:xfrm>
              <a:off x="5865813" y="2528888"/>
              <a:ext cx="430213" cy="360363"/>
            </a:xfrm>
            <a:custGeom>
              <a:avLst/>
              <a:gdLst>
                <a:gd name="T0" fmla="*/ 271 w 271"/>
                <a:gd name="T1" fmla="*/ 227 h 227"/>
                <a:gd name="T2" fmla="*/ 252 w 271"/>
                <a:gd name="T3" fmla="*/ 0 h 227"/>
                <a:gd name="T4" fmla="*/ 20 w 271"/>
                <a:gd name="T5" fmla="*/ 0 h 227"/>
                <a:gd name="T6" fmla="*/ 0 w 271"/>
                <a:gd name="T7" fmla="*/ 227 h 227"/>
                <a:gd name="T8" fmla="*/ 67 w 271"/>
                <a:gd name="T9" fmla="*/ 227 h 227"/>
                <a:gd name="T10" fmla="*/ 136 w 271"/>
                <a:gd name="T11" fmla="*/ 53 h 227"/>
                <a:gd name="T12" fmla="*/ 204 w 271"/>
                <a:gd name="T13" fmla="*/ 227 h 227"/>
                <a:gd name="T14" fmla="*/ 271 w 271"/>
                <a:gd name="T15" fmla="*/ 227 h 2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227">
                  <a:moveTo>
                    <a:pt x="271" y="227"/>
                  </a:moveTo>
                  <a:lnTo>
                    <a:pt x="252" y="0"/>
                  </a:lnTo>
                  <a:lnTo>
                    <a:pt x="20" y="0"/>
                  </a:lnTo>
                  <a:lnTo>
                    <a:pt x="0" y="227"/>
                  </a:lnTo>
                  <a:lnTo>
                    <a:pt x="67" y="227"/>
                  </a:lnTo>
                  <a:lnTo>
                    <a:pt x="136" y="53"/>
                  </a:lnTo>
                  <a:lnTo>
                    <a:pt x="204" y="227"/>
                  </a:lnTo>
                  <a:lnTo>
                    <a:pt x="271" y="227"/>
                  </a:lnTo>
                  <a:close/>
                </a:path>
              </a:pathLst>
            </a:custGeom>
            <a:solidFill>
              <a:srgbClr val="1C1C1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 name="îṡ1îdê"/>
            <p:cNvSpPr/>
            <p:nvPr/>
          </p:nvSpPr>
          <p:spPr bwMode="auto">
            <a:xfrm>
              <a:off x="6029326" y="2224088"/>
              <a:ext cx="92075" cy="231775"/>
            </a:xfrm>
            <a:custGeom>
              <a:avLst/>
              <a:gdLst>
                <a:gd name="T0" fmla="*/ 58 w 58"/>
                <a:gd name="T1" fmla="*/ 48 h 146"/>
                <a:gd name="T2" fmla="*/ 43 w 58"/>
                <a:gd name="T3" fmla="*/ 146 h 146"/>
                <a:gd name="T4" fmla="*/ 15 w 58"/>
                <a:gd name="T5" fmla="*/ 146 h 146"/>
                <a:gd name="T6" fmla="*/ 0 w 58"/>
                <a:gd name="T7" fmla="*/ 48 h 146"/>
                <a:gd name="T8" fmla="*/ 13 w 58"/>
                <a:gd name="T9" fmla="*/ 0 h 146"/>
                <a:gd name="T10" fmla="*/ 45 w 58"/>
                <a:gd name="T11" fmla="*/ 0 h 146"/>
                <a:gd name="T12" fmla="*/ 58 w 58"/>
                <a:gd name="T13" fmla="*/ 48 h 146"/>
              </a:gdLst>
              <a:ahLst/>
              <a:cxnLst>
                <a:cxn ang="0">
                  <a:pos x="T0" y="T1"/>
                </a:cxn>
                <a:cxn ang="0">
                  <a:pos x="T2" y="T3"/>
                </a:cxn>
                <a:cxn ang="0">
                  <a:pos x="T4" y="T5"/>
                </a:cxn>
                <a:cxn ang="0">
                  <a:pos x="T6" y="T7"/>
                </a:cxn>
                <a:cxn ang="0">
                  <a:pos x="T8" y="T9"/>
                </a:cxn>
                <a:cxn ang="0">
                  <a:pos x="T10" y="T11"/>
                </a:cxn>
                <a:cxn ang="0">
                  <a:pos x="T12" y="T13"/>
                </a:cxn>
              </a:cxnLst>
              <a:rect l="0" t="0" r="r" b="b"/>
              <a:pathLst>
                <a:path w="58" h="146">
                  <a:moveTo>
                    <a:pt x="58" y="48"/>
                  </a:moveTo>
                  <a:lnTo>
                    <a:pt x="43" y="146"/>
                  </a:lnTo>
                  <a:lnTo>
                    <a:pt x="15" y="146"/>
                  </a:lnTo>
                  <a:lnTo>
                    <a:pt x="0" y="48"/>
                  </a:lnTo>
                  <a:lnTo>
                    <a:pt x="13" y="0"/>
                  </a:lnTo>
                  <a:lnTo>
                    <a:pt x="45" y="0"/>
                  </a:lnTo>
                  <a:lnTo>
                    <a:pt x="58" y="48"/>
                  </a:lnTo>
                  <a:close/>
                </a:path>
              </a:pathLst>
            </a:custGeom>
            <a:solidFill>
              <a:srgbClr val="0258A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 name="îṡḻídê"/>
            <p:cNvSpPr/>
            <p:nvPr/>
          </p:nvSpPr>
          <p:spPr bwMode="auto">
            <a:xfrm>
              <a:off x="5822951" y="2141538"/>
              <a:ext cx="254000" cy="387350"/>
            </a:xfrm>
            <a:custGeom>
              <a:avLst/>
              <a:gdLst>
                <a:gd name="T0" fmla="*/ 174 w 174"/>
                <a:gd name="T1" fmla="*/ 213 h 266"/>
                <a:gd name="T2" fmla="*/ 174 w 174"/>
                <a:gd name="T3" fmla="*/ 266 h 266"/>
                <a:gd name="T4" fmla="*/ 51 w 174"/>
                <a:gd name="T5" fmla="*/ 266 h 266"/>
                <a:gd name="T6" fmla="*/ 51 w 174"/>
                <a:gd name="T7" fmla="*/ 100 h 266"/>
                <a:gd name="T8" fmla="*/ 0 w 174"/>
                <a:gd name="T9" fmla="*/ 32 h 266"/>
                <a:gd name="T10" fmla="*/ 48 w 174"/>
                <a:gd name="T11" fmla="*/ 0 h 266"/>
                <a:gd name="T12" fmla="*/ 124 w 174"/>
                <a:gd name="T13" fmla="*/ 0 h 266"/>
                <a:gd name="T14" fmla="*/ 174 w 174"/>
                <a:gd name="T15" fmla="*/ 213 h 2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266">
                  <a:moveTo>
                    <a:pt x="174" y="213"/>
                  </a:moveTo>
                  <a:cubicBezTo>
                    <a:pt x="174" y="266"/>
                    <a:pt x="174" y="266"/>
                    <a:pt x="174" y="266"/>
                  </a:cubicBezTo>
                  <a:cubicBezTo>
                    <a:pt x="51" y="266"/>
                    <a:pt x="51" y="266"/>
                    <a:pt x="51" y="266"/>
                  </a:cubicBezTo>
                  <a:cubicBezTo>
                    <a:pt x="51" y="100"/>
                    <a:pt x="51" y="100"/>
                    <a:pt x="51" y="100"/>
                  </a:cubicBezTo>
                  <a:cubicBezTo>
                    <a:pt x="0" y="32"/>
                    <a:pt x="0" y="32"/>
                    <a:pt x="0" y="32"/>
                  </a:cubicBezTo>
                  <a:cubicBezTo>
                    <a:pt x="6" y="14"/>
                    <a:pt x="29" y="0"/>
                    <a:pt x="48" y="0"/>
                  </a:cubicBezTo>
                  <a:cubicBezTo>
                    <a:pt x="124" y="0"/>
                    <a:pt x="124" y="0"/>
                    <a:pt x="124" y="0"/>
                  </a:cubicBezTo>
                  <a:lnTo>
                    <a:pt x="174" y="213"/>
                  </a:lnTo>
                  <a:close/>
                </a:path>
              </a:pathLst>
            </a:custGeom>
            <a:solidFill>
              <a:srgbClr val="47464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 name="ïṧľïḋè"/>
            <p:cNvSpPr/>
            <p:nvPr/>
          </p:nvSpPr>
          <p:spPr bwMode="auto">
            <a:xfrm>
              <a:off x="6076951" y="2141538"/>
              <a:ext cx="188913" cy="387350"/>
            </a:xfrm>
            <a:custGeom>
              <a:avLst/>
              <a:gdLst>
                <a:gd name="T0" fmla="*/ 112 w 119"/>
                <a:gd name="T1" fmla="*/ 52 h 244"/>
                <a:gd name="T2" fmla="*/ 119 w 119"/>
                <a:gd name="T3" fmla="*/ 244 h 244"/>
                <a:gd name="T4" fmla="*/ 0 w 119"/>
                <a:gd name="T5" fmla="*/ 244 h 244"/>
                <a:gd name="T6" fmla="*/ 0 w 119"/>
                <a:gd name="T7" fmla="*/ 195 h 244"/>
                <a:gd name="T8" fmla="*/ 45 w 119"/>
                <a:gd name="T9" fmla="*/ 0 h 244"/>
                <a:gd name="T10" fmla="*/ 112 w 119"/>
                <a:gd name="T11" fmla="*/ 52 h 244"/>
              </a:gdLst>
              <a:ahLst/>
              <a:cxnLst>
                <a:cxn ang="0">
                  <a:pos x="T0" y="T1"/>
                </a:cxn>
                <a:cxn ang="0">
                  <a:pos x="T2" y="T3"/>
                </a:cxn>
                <a:cxn ang="0">
                  <a:pos x="T4" y="T5"/>
                </a:cxn>
                <a:cxn ang="0">
                  <a:pos x="T6" y="T7"/>
                </a:cxn>
                <a:cxn ang="0">
                  <a:pos x="T8" y="T9"/>
                </a:cxn>
                <a:cxn ang="0">
                  <a:pos x="T10" y="T11"/>
                </a:cxn>
              </a:cxnLst>
              <a:rect l="0" t="0" r="r" b="b"/>
              <a:pathLst>
                <a:path w="119" h="244">
                  <a:moveTo>
                    <a:pt x="112" y="52"/>
                  </a:moveTo>
                  <a:lnTo>
                    <a:pt x="119" y="244"/>
                  </a:lnTo>
                  <a:lnTo>
                    <a:pt x="0" y="244"/>
                  </a:lnTo>
                  <a:lnTo>
                    <a:pt x="0" y="195"/>
                  </a:lnTo>
                  <a:lnTo>
                    <a:pt x="45" y="0"/>
                  </a:lnTo>
                  <a:lnTo>
                    <a:pt x="112" y="52"/>
                  </a:lnTo>
                  <a:close/>
                </a:path>
              </a:pathLst>
            </a:custGeom>
            <a:solidFill>
              <a:srgbClr val="2D2D2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2" name="ïšḻîḍé"/>
            <p:cNvSpPr/>
            <p:nvPr/>
          </p:nvSpPr>
          <p:spPr bwMode="auto">
            <a:xfrm>
              <a:off x="6024563" y="2170113"/>
              <a:ext cx="103188" cy="53975"/>
            </a:xfrm>
            <a:custGeom>
              <a:avLst/>
              <a:gdLst>
                <a:gd name="T0" fmla="*/ 53 w 65"/>
                <a:gd name="T1" fmla="*/ 0 h 34"/>
                <a:gd name="T2" fmla="*/ 11 w 65"/>
                <a:gd name="T3" fmla="*/ 0 h 34"/>
                <a:gd name="T4" fmla="*/ 0 w 65"/>
                <a:gd name="T5" fmla="*/ 7 h 34"/>
                <a:gd name="T6" fmla="*/ 16 w 65"/>
                <a:gd name="T7" fmla="*/ 34 h 34"/>
                <a:gd name="T8" fmla="*/ 48 w 65"/>
                <a:gd name="T9" fmla="*/ 34 h 34"/>
                <a:gd name="T10" fmla="*/ 65 w 65"/>
                <a:gd name="T11" fmla="*/ 7 h 34"/>
                <a:gd name="T12" fmla="*/ 53 w 65"/>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65" h="34">
                  <a:moveTo>
                    <a:pt x="53" y="0"/>
                  </a:moveTo>
                  <a:lnTo>
                    <a:pt x="11" y="0"/>
                  </a:lnTo>
                  <a:lnTo>
                    <a:pt x="0" y="7"/>
                  </a:lnTo>
                  <a:lnTo>
                    <a:pt x="16" y="34"/>
                  </a:lnTo>
                  <a:lnTo>
                    <a:pt x="48" y="34"/>
                  </a:lnTo>
                  <a:lnTo>
                    <a:pt x="65" y="7"/>
                  </a:lnTo>
                  <a:lnTo>
                    <a:pt x="53" y="0"/>
                  </a:lnTo>
                  <a:close/>
                </a:path>
              </a:pathLst>
            </a:custGeom>
            <a:solidFill>
              <a:srgbClr val="033D9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3" name="í$liḓê"/>
            <p:cNvSpPr/>
            <p:nvPr/>
          </p:nvSpPr>
          <p:spPr bwMode="auto">
            <a:xfrm>
              <a:off x="6142038" y="2297113"/>
              <a:ext cx="65088" cy="222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4" name="íšḷîďé"/>
            <p:cNvSpPr/>
            <p:nvPr/>
          </p:nvSpPr>
          <p:spPr bwMode="auto">
            <a:xfrm>
              <a:off x="6142038" y="2319338"/>
              <a:ext cx="65088" cy="69850"/>
            </a:xfrm>
            <a:prstGeom prst="rect">
              <a:avLst/>
            </a:prstGeom>
            <a:solidFill>
              <a:srgbClr val="68686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5" name="i$1ïḑe"/>
            <p:cNvSpPr/>
            <p:nvPr/>
          </p:nvSpPr>
          <p:spPr bwMode="auto">
            <a:xfrm>
              <a:off x="5929313" y="2141538"/>
              <a:ext cx="147638" cy="309563"/>
            </a:xfrm>
            <a:custGeom>
              <a:avLst/>
              <a:gdLst>
                <a:gd name="T0" fmla="*/ 47 w 93"/>
                <a:gd name="T1" fmla="*/ 0 h 195"/>
                <a:gd name="T2" fmla="*/ 0 w 93"/>
                <a:gd name="T3" fmla="*/ 46 h 195"/>
                <a:gd name="T4" fmla="*/ 93 w 93"/>
                <a:gd name="T5" fmla="*/ 195 h 195"/>
                <a:gd name="T6" fmla="*/ 47 w 93"/>
                <a:gd name="T7" fmla="*/ 0 h 195"/>
              </a:gdLst>
              <a:ahLst/>
              <a:cxnLst>
                <a:cxn ang="0">
                  <a:pos x="T0" y="T1"/>
                </a:cxn>
                <a:cxn ang="0">
                  <a:pos x="T2" y="T3"/>
                </a:cxn>
                <a:cxn ang="0">
                  <a:pos x="T4" y="T5"/>
                </a:cxn>
                <a:cxn ang="0">
                  <a:pos x="T6" y="T7"/>
                </a:cxn>
              </a:cxnLst>
              <a:rect l="0" t="0" r="r" b="b"/>
              <a:pathLst>
                <a:path w="93" h="195">
                  <a:moveTo>
                    <a:pt x="47" y="0"/>
                  </a:moveTo>
                  <a:lnTo>
                    <a:pt x="0" y="46"/>
                  </a:lnTo>
                  <a:lnTo>
                    <a:pt x="93" y="195"/>
                  </a:lnTo>
                  <a:lnTo>
                    <a:pt x="47" y="0"/>
                  </a:lnTo>
                  <a:close/>
                </a:path>
              </a:pathLst>
            </a:custGeom>
            <a:solidFill>
              <a:srgbClr val="231F2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6" name="išľîďê"/>
            <p:cNvSpPr/>
            <p:nvPr/>
          </p:nvSpPr>
          <p:spPr bwMode="auto">
            <a:xfrm>
              <a:off x="6076951" y="2141538"/>
              <a:ext cx="144463" cy="309563"/>
            </a:xfrm>
            <a:custGeom>
              <a:avLst/>
              <a:gdLst>
                <a:gd name="T0" fmla="*/ 45 w 91"/>
                <a:gd name="T1" fmla="*/ 0 h 195"/>
                <a:gd name="T2" fmla="*/ 91 w 91"/>
                <a:gd name="T3" fmla="*/ 46 h 195"/>
                <a:gd name="T4" fmla="*/ 0 w 91"/>
                <a:gd name="T5" fmla="*/ 195 h 195"/>
                <a:gd name="T6" fmla="*/ 45 w 91"/>
                <a:gd name="T7" fmla="*/ 0 h 195"/>
              </a:gdLst>
              <a:ahLst/>
              <a:cxnLst>
                <a:cxn ang="0">
                  <a:pos x="T0" y="T1"/>
                </a:cxn>
                <a:cxn ang="0">
                  <a:pos x="T2" y="T3"/>
                </a:cxn>
                <a:cxn ang="0">
                  <a:pos x="T4" y="T5"/>
                </a:cxn>
                <a:cxn ang="0">
                  <a:pos x="T6" y="T7"/>
                </a:cxn>
              </a:cxnLst>
              <a:rect l="0" t="0" r="r" b="b"/>
              <a:pathLst>
                <a:path w="91" h="195">
                  <a:moveTo>
                    <a:pt x="45" y="0"/>
                  </a:moveTo>
                  <a:lnTo>
                    <a:pt x="91" y="46"/>
                  </a:lnTo>
                  <a:lnTo>
                    <a:pt x="0" y="195"/>
                  </a:lnTo>
                  <a:lnTo>
                    <a:pt x="45" y="0"/>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7" name="îsḷïdè"/>
            <p:cNvSpPr/>
            <p:nvPr/>
          </p:nvSpPr>
          <p:spPr bwMode="auto">
            <a:xfrm>
              <a:off x="5986463" y="2114551"/>
              <a:ext cx="90488" cy="103188"/>
            </a:xfrm>
            <a:custGeom>
              <a:avLst/>
              <a:gdLst>
                <a:gd name="T0" fmla="*/ 0 w 57"/>
                <a:gd name="T1" fmla="*/ 17 h 65"/>
                <a:gd name="T2" fmla="*/ 17 w 57"/>
                <a:gd name="T3" fmla="*/ 0 h 65"/>
                <a:gd name="T4" fmla="*/ 57 w 57"/>
                <a:gd name="T5" fmla="*/ 35 h 65"/>
                <a:gd name="T6" fmla="*/ 28 w 57"/>
                <a:gd name="T7" fmla="*/ 65 h 65"/>
                <a:gd name="T8" fmla="*/ 0 w 57"/>
                <a:gd name="T9" fmla="*/ 17 h 65"/>
              </a:gdLst>
              <a:ahLst/>
              <a:cxnLst>
                <a:cxn ang="0">
                  <a:pos x="T0" y="T1"/>
                </a:cxn>
                <a:cxn ang="0">
                  <a:pos x="T2" y="T3"/>
                </a:cxn>
                <a:cxn ang="0">
                  <a:pos x="T4" y="T5"/>
                </a:cxn>
                <a:cxn ang="0">
                  <a:pos x="T6" y="T7"/>
                </a:cxn>
                <a:cxn ang="0">
                  <a:pos x="T8" y="T9"/>
                </a:cxn>
              </a:cxnLst>
              <a:rect l="0" t="0" r="r" b="b"/>
              <a:pathLst>
                <a:path w="57" h="65">
                  <a:moveTo>
                    <a:pt x="0" y="17"/>
                  </a:moveTo>
                  <a:lnTo>
                    <a:pt x="17" y="0"/>
                  </a:lnTo>
                  <a:lnTo>
                    <a:pt x="57" y="35"/>
                  </a:lnTo>
                  <a:lnTo>
                    <a:pt x="28" y="65"/>
                  </a:lnTo>
                  <a:lnTo>
                    <a:pt x="0" y="17"/>
                  </a:lnTo>
                  <a:close/>
                </a:path>
              </a:pathLst>
            </a:custGeom>
            <a:solidFill>
              <a:srgbClr val="D2F7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8" name="ïš1íḍê"/>
            <p:cNvSpPr/>
            <p:nvPr/>
          </p:nvSpPr>
          <p:spPr bwMode="auto">
            <a:xfrm>
              <a:off x="5765801" y="2189163"/>
              <a:ext cx="131763" cy="406400"/>
            </a:xfrm>
            <a:custGeom>
              <a:avLst/>
              <a:gdLst>
                <a:gd name="T0" fmla="*/ 0 w 83"/>
                <a:gd name="T1" fmla="*/ 256 h 256"/>
                <a:gd name="T2" fmla="*/ 36 w 83"/>
                <a:gd name="T3" fmla="*/ 0 h 256"/>
                <a:gd name="T4" fmla="*/ 83 w 83"/>
                <a:gd name="T5" fmla="*/ 62 h 256"/>
                <a:gd name="T6" fmla="*/ 41 w 83"/>
                <a:gd name="T7" fmla="*/ 256 h 256"/>
                <a:gd name="T8" fmla="*/ 0 w 83"/>
                <a:gd name="T9" fmla="*/ 256 h 256"/>
              </a:gdLst>
              <a:ahLst/>
              <a:cxnLst>
                <a:cxn ang="0">
                  <a:pos x="T0" y="T1"/>
                </a:cxn>
                <a:cxn ang="0">
                  <a:pos x="T2" y="T3"/>
                </a:cxn>
                <a:cxn ang="0">
                  <a:pos x="T4" y="T5"/>
                </a:cxn>
                <a:cxn ang="0">
                  <a:pos x="T6" y="T7"/>
                </a:cxn>
                <a:cxn ang="0">
                  <a:pos x="T8" y="T9"/>
                </a:cxn>
              </a:cxnLst>
              <a:rect l="0" t="0" r="r" b="b"/>
              <a:pathLst>
                <a:path w="83" h="256">
                  <a:moveTo>
                    <a:pt x="0" y="256"/>
                  </a:moveTo>
                  <a:lnTo>
                    <a:pt x="36" y="0"/>
                  </a:lnTo>
                  <a:lnTo>
                    <a:pt x="83" y="62"/>
                  </a:lnTo>
                  <a:lnTo>
                    <a:pt x="41" y="256"/>
                  </a:lnTo>
                  <a:lnTo>
                    <a:pt x="0" y="256"/>
                  </a:lnTo>
                  <a:close/>
                </a:path>
              </a:pathLst>
            </a:custGeom>
            <a:solidFill>
              <a:srgbClr val="54545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9" name="îṣļiďe"/>
            <p:cNvSpPr/>
            <p:nvPr/>
          </p:nvSpPr>
          <p:spPr bwMode="auto">
            <a:xfrm>
              <a:off x="5770563" y="1509713"/>
              <a:ext cx="552450" cy="317500"/>
            </a:xfrm>
            <a:custGeom>
              <a:avLst/>
              <a:gdLst>
                <a:gd name="T0" fmla="*/ 334 w 379"/>
                <a:gd name="T1" fmla="*/ 93 h 219"/>
                <a:gd name="T2" fmla="*/ 348 w 379"/>
                <a:gd name="T3" fmla="*/ 91 h 219"/>
                <a:gd name="T4" fmla="*/ 296 w 379"/>
                <a:gd name="T5" fmla="*/ 55 h 219"/>
                <a:gd name="T6" fmla="*/ 309 w 379"/>
                <a:gd name="T7" fmla="*/ 44 h 219"/>
                <a:gd name="T8" fmla="*/ 230 w 379"/>
                <a:gd name="T9" fmla="*/ 39 h 219"/>
                <a:gd name="T10" fmla="*/ 272 w 379"/>
                <a:gd name="T11" fmla="*/ 17 h 219"/>
                <a:gd name="T12" fmla="*/ 59 w 379"/>
                <a:gd name="T13" fmla="*/ 219 h 219"/>
                <a:gd name="T14" fmla="*/ 89 w 379"/>
                <a:gd name="T15" fmla="*/ 195 h 219"/>
                <a:gd name="T16" fmla="*/ 141 w 379"/>
                <a:gd name="T17" fmla="*/ 185 h 219"/>
                <a:gd name="T18" fmla="*/ 200 w 379"/>
                <a:gd name="T19" fmla="*/ 201 h 219"/>
                <a:gd name="T20" fmla="*/ 221 w 379"/>
                <a:gd name="T21" fmla="*/ 201 h 219"/>
                <a:gd name="T22" fmla="*/ 280 w 379"/>
                <a:gd name="T23" fmla="*/ 185 h 219"/>
                <a:gd name="T24" fmla="*/ 332 w 379"/>
                <a:gd name="T25" fmla="*/ 195 h 219"/>
                <a:gd name="T26" fmla="*/ 362 w 379"/>
                <a:gd name="T27" fmla="*/ 219 h 219"/>
                <a:gd name="T28" fmla="*/ 334 w 379"/>
                <a:gd name="T29" fmla="*/ 9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9" h="219">
                  <a:moveTo>
                    <a:pt x="334" y="93"/>
                  </a:moveTo>
                  <a:cubicBezTo>
                    <a:pt x="348" y="91"/>
                    <a:pt x="348" y="91"/>
                    <a:pt x="348" y="91"/>
                  </a:cubicBezTo>
                  <a:cubicBezTo>
                    <a:pt x="330" y="63"/>
                    <a:pt x="296" y="55"/>
                    <a:pt x="296" y="55"/>
                  </a:cubicBezTo>
                  <a:cubicBezTo>
                    <a:pt x="309" y="44"/>
                    <a:pt x="309" y="44"/>
                    <a:pt x="309" y="44"/>
                  </a:cubicBezTo>
                  <a:cubicBezTo>
                    <a:pt x="259" y="25"/>
                    <a:pt x="230" y="39"/>
                    <a:pt x="230" y="39"/>
                  </a:cubicBezTo>
                  <a:cubicBezTo>
                    <a:pt x="234" y="33"/>
                    <a:pt x="272" y="17"/>
                    <a:pt x="272" y="17"/>
                  </a:cubicBezTo>
                  <a:cubicBezTo>
                    <a:pt x="141" y="0"/>
                    <a:pt x="0" y="91"/>
                    <a:pt x="59" y="219"/>
                  </a:cubicBezTo>
                  <a:cubicBezTo>
                    <a:pt x="89" y="195"/>
                    <a:pt x="89" y="195"/>
                    <a:pt x="89" y="195"/>
                  </a:cubicBezTo>
                  <a:cubicBezTo>
                    <a:pt x="104" y="184"/>
                    <a:pt x="123" y="180"/>
                    <a:pt x="141" y="185"/>
                  </a:cubicBezTo>
                  <a:cubicBezTo>
                    <a:pt x="200" y="201"/>
                    <a:pt x="200" y="201"/>
                    <a:pt x="200" y="201"/>
                  </a:cubicBezTo>
                  <a:cubicBezTo>
                    <a:pt x="207" y="203"/>
                    <a:pt x="214" y="203"/>
                    <a:pt x="221" y="201"/>
                  </a:cubicBezTo>
                  <a:cubicBezTo>
                    <a:pt x="280" y="185"/>
                    <a:pt x="280" y="185"/>
                    <a:pt x="280" y="185"/>
                  </a:cubicBezTo>
                  <a:cubicBezTo>
                    <a:pt x="298" y="180"/>
                    <a:pt x="317" y="184"/>
                    <a:pt x="332" y="195"/>
                  </a:cubicBezTo>
                  <a:cubicBezTo>
                    <a:pt x="362" y="219"/>
                    <a:pt x="362" y="219"/>
                    <a:pt x="362" y="219"/>
                  </a:cubicBezTo>
                  <a:cubicBezTo>
                    <a:pt x="379" y="163"/>
                    <a:pt x="364" y="121"/>
                    <a:pt x="334" y="93"/>
                  </a:cubicBezTo>
                  <a:close/>
                </a:path>
              </a:pathLst>
            </a:custGeom>
            <a:solidFill>
              <a:srgbClr val="47464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0" name="iśḻîḑe"/>
            <p:cNvSpPr/>
            <p:nvPr/>
          </p:nvSpPr>
          <p:spPr bwMode="auto">
            <a:xfrm>
              <a:off x="6148388" y="1825626"/>
              <a:ext cx="290513" cy="398463"/>
            </a:xfrm>
            <a:custGeom>
              <a:avLst/>
              <a:gdLst>
                <a:gd name="T0" fmla="*/ 0 w 183"/>
                <a:gd name="T1" fmla="*/ 199 h 251"/>
                <a:gd name="T2" fmla="*/ 93 w 183"/>
                <a:gd name="T3" fmla="*/ 124 h 251"/>
                <a:gd name="T4" fmla="*/ 142 w 183"/>
                <a:gd name="T5" fmla="*/ 0 h 251"/>
                <a:gd name="T6" fmla="*/ 183 w 183"/>
                <a:gd name="T7" fmla="*/ 19 h 251"/>
                <a:gd name="T8" fmla="*/ 156 w 183"/>
                <a:gd name="T9" fmla="*/ 151 h 251"/>
                <a:gd name="T10" fmla="*/ 67 w 183"/>
                <a:gd name="T11" fmla="*/ 251 h 251"/>
                <a:gd name="T12" fmla="*/ 0 w 183"/>
                <a:gd name="T13" fmla="*/ 199 h 251"/>
              </a:gdLst>
              <a:ahLst/>
              <a:cxnLst>
                <a:cxn ang="0">
                  <a:pos x="T0" y="T1"/>
                </a:cxn>
                <a:cxn ang="0">
                  <a:pos x="T2" y="T3"/>
                </a:cxn>
                <a:cxn ang="0">
                  <a:pos x="T4" y="T5"/>
                </a:cxn>
                <a:cxn ang="0">
                  <a:pos x="T6" y="T7"/>
                </a:cxn>
                <a:cxn ang="0">
                  <a:pos x="T8" y="T9"/>
                </a:cxn>
                <a:cxn ang="0">
                  <a:pos x="T10" y="T11"/>
                </a:cxn>
                <a:cxn ang="0">
                  <a:pos x="T12" y="T13"/>
                </a:cxn>
              </a:cxnLst>
              <a:rect l="0" t="0" r="r" b="b"/>
              <a:pathLst>
                <a:path w="183" h="251">
                  <a:moveTo>
                    <a:pt x="0" y="199"/>
                  </a:moveTo>
                  <a:lnTo>
                    <a:pt x="93" y="124"/>
                  </a:lnTo>
                  <a:lnTo>
                    <a:pt x="142" y="0"/>
                  </a:lnTo>
                  <a:lnTo>
                    <a:pt x="183" y="19"/>
                  </a:lnTo>
                  <a:lnTo>
                    <a:pt x="156" y="151"/>
                  </a:lnTo>
                  <a:lnTo>
                    <a:pt x="67" y="251"/>
                  </a:lnTo>
                  <a:lnTo>
                    <a:pt x="0" y="199"/>
                  </a:lnTo>
                  <a:close/>
                </a:path>
              </a:pathLst>
            </a:custGeom>
            <a:solidFill>
              <a:srgbClr val="2D2D2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 name="işlïḍè"/>
            <p:cNvSpPr/>
            <p:nvPr/>
          </p:nvSpPr>
          <p:spPr bwMode="auto">
            <a:xfrm>
              <a:off x="6492876" y="1458913"/>
              <a:ext cx="184150" cy="209550"/>
            </a:xfrm>
            <a:custGeom>
              <a:avLst/>
              <a:gdLst>
                <a:gd name="T0" fmla="*/ 0 w 126"/>
                <a:gd name="T1" fmla="*/ 144 h 144"/>
                <a:gd name="T2" fmla="*/ 65 w 126"/>
                <a:gd name="T3" fmla="*/ 120 h 144"/>
                <a:gd name="T4" fmla="*/ 126 w 126"/>
                <a:gd name="T5" fmla="*/ 0 h 144"/>
                <a:gd name="T6" fmla="*/ 43 w 126"/>
                <a:gd name="T7" fmla="*/ 8 h 144"/>
                <a:gd name="T8" fmla="*/ 51 w 126"/>
                <a:gd name="T9" fmla="*/ 33 h 144"/>
                <a:gd name="T10" fmla="*/ 60 w 126"/>
                <a:gd name="T11" fmla="*/ 29 h 144"/>
                <a:gd name="T12" fmla="*/ 57 w 126"/>
                <a:gd name="T13" fmla="*/ 22 h 144"/>
                <a:gd name="T14" fmla="*/ 54 w 126"/>
                <a:gd name="T15" fmla="*/ 20 h 144"/>
                <a:gd name="T16" fmla="*/ 111 w 126"/>
                <a:gd name="T17" fmla="*/ 14 h 144"/>
                <a:gd name="T18" fmla="*/ 92 w 126"/>
                <a:gd name="T19" fmla="*/ 68 h 144"/>
                <a:gd name="T20" fmla="*/ 0 w 126"/>
                <a:gd name="T21" fmla="*/ 132 h 144"/>
                <a:gd name="T22" fmla="*/ 0 w 126"/>
                <a:gd name="T2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 h="144">
                  <a:moveTo>
                    <a:pt x="0" y="144"/>
                  </a:moveTo>
                  <a:cubicBezTo>
                    <a:pt x="25" y="143"/>
                    <a:pt x="47" y="135"/>
                    <a:pt x="65" y="120"/>
                  </a:cubicBezTo>
                  <a:cubicBezTo>
                    <a:pt x="100" y="93"/>
                    <a:pt x="120" y="45"/>
                    <a:pt x="126" y="0"/>
                  </a:cubicBezTo>
                  <a:cubicBezTo>
                    <a:pt x="43" y="8"/>
                    <a:pt x="43" y="8"/>
                    <a:pt x="43" y="8"/>
                  </a:cubicBezTo>
                  <a:cubicBezTo>
                    <a:pt x="39" y="20"/>
                    <a:pt x="43" y="28"/>
                    <a:pt x="51" y="33"/>
                  </a:cubicBezTo>
                  <a:cubicBezTo>
                    <a:pt x="54" y="35"/>
                    <a:pt x="59" y="33"/>
                    <a:pt x="60" y="29"/>
                  </a:cubicBezTo>
                  <a:cubicBezTo>
                    <a:pt x="61" y="27"/>
                    <a:pt x="60" y="23"/>
                    <a:pt x="57" y="22"/>
                  </a:cubicBezTo>
                  <a:cubicBezTo>
                    <a:pt x="56" y="21"/>
                    <a:pt x="55" y="20"/>
                    <a:pt x="54" y="20"/>
                  </a:cubicBezTo>
                  <a:cubicBezTo>
                    <a:pt x="111" y="14"/>
                    <a:pt x="111" y="14"/>
                    <a:pt x="111" y="14"/>
                  </a:cubicBezTo>
                  <a:cubicBezTo>
                    <a:pt x="109" y="25"/>
                    <a:pt x="103" y="46"/>
                    <a:pt x="92" y="68"/>
                  </a:cubicBezTo>
                  <a:cubicBezTo>
                    <a:pt x="70" y="108"/>
                    <a:pt x="39" y="130"/>
                    <a:pt x="0" y="132"/>
                  </a:cubicBezTo>
                  <a:lnTo>
                    <a:pt x="0" y="144"/>
                  </a:lnTo>
                  <a:close/>
                </a:path>
              </a:pathLst>
            </a:custGeom>
            <a:solidFill>
              <a:srgbClr val="FFAA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 name="íṥlíḑé"/>
            <p:cNvSpPr/>
            <p:nvPr/>
          </p:nvSpPr>
          <p:spPr bwMode="auto">
            <a:xfrm>
              <a:off x="6202363" y="1452563"/>
              <a:ext cx="176213" cy="214313"/>
            </a:xfrm>
            <a:custGeom>
              <a:avLst/>
              <a:gdLst>
                <a:gd name="T0" fmla="*/ 121 w 122"/>
                <a:gd name="T1" fmla="*/ 147 h 147"/>
                <a:gd name="T2" fmla="*/ 57 w 122"/>
                <a:gd name="T3" fmla="*/ 121 h 147"/>
                <a:gd name="T4" fmla="*/ 0 w 122"/>
                <a:gd name="T5" fmla="*/ 0 h 147"/>
                <a:gd name="T6" fmla="*/ 83 w 122"/>
                <a:gd name="T7" fmla="*/ 10 h 147"/>
                <a:gd name="T8" fmla="*/ 74 w 122"/>
                <a:gd name="T9" fmla="*/ 34 h 147"/>
                <a:gd name="T10" fmla="*/ 65 w 122"/>
                <a:gd name="T11" fmla="*/ 31 h 147"/>
                <a:gd name="T12" fmla="*/ 68 w 122"/>
                <a:gd name="T13" fmla="*/ 23 h 147"/>
                <a:gd name="T14" fmla="*/ 71 w 122"/>
                <a:gd name="T15" fmla="*/ 21 h 147"/>
                <a:gd name="T16" fmla="*/ 14 w 122"/>
                <a:gd name="T17" fmla="*/ 14 h 147"/>
                <a:gd name="T18" fmla="*/ 32 w 122"/>
                <a:gd name="T19" fmla="*/ 68 h 147"/>
                <a:gd name="T20" fmla="*/ 122 w 122"/>
                <a:gd name="T21" fmla="*/ 135 h 147"/>
                <a:gd name="T22" fmla="*/ 121 w 122"/>
                <a:gd name="T23"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2" h="147">
                  <a:moveTo>
                    <a:pt x="121" y="147"/>
                  </a:moveTo>
                  <a:cubicBezTo>
                    <a:pt x="97" y="145"/>
                    <a:pt x="75" y="136"/>
                    <a:pt x="57" y="121"/>
                  </a:cubicBezTo>
                  <a:cubicBezTo>
                    <a:pt x="23" y="93"/>
                    <a:pt x="5" y="44"/>
                    <a:pt x="0" y="0"/>
                  </a:cubicBezTo>
                  <a:cubicBezTo>
                    <a:pt x="83" y="10"/>
                    <a:pt x="83" y="10"/>
                    <a:pt x="83" y="10"/>
                  </a:cubicBezTo>
                  <a:cubicBezTo>
                    <a:pt x="86" y="22"/>
                    <a:pt x="82" y="29"/>
                    <a:pt x="74" y="34"/>
                  </a:cubicBezTo>
                  <a:cubicBezTo>
                    <a:pt x="70" y="36"/>
                    <a:pt x="66" y="34"/>
                    <a:pt x="65" y="31"/>
                  </a:cubicBezTo>
                  <a:cubicBezTo>
                    <a:pt x="64" y="28"/>
                    <a:pt x="65" y="25"/>
                    <a:pt x="68" y="23"/>
                  </a:cubicBezTo>
                  <a:cubicBezTo>
                    <a:pt x="69" y="23"/>
                    <a:pt x="70" y="22"/>
                    <a:pt x="71" y="21"/>
                  </a:cubicBezTo>
                  <a:cubicBezTo>
                    <a:pt x="14" y="14"/>
                    <a:pt x="14" y="14"/>
                    <a:pt x="14" y="14"/>
                  </a:cubicBezTo>
                  <a:cubicBezTo>
                    <a:pt x="16" y="25"/>
                    <a:pt x="21" y="47"/>
                    <a:pt x="32" y="68"/>
                  </a:cubicBezTo>
                  <a:cubicBezTo>
                    <a:pt x="52" y="109"/>
                    <a:pt x="83" y="132"/>
                    <a:pt x="122" y="135"/>
                  </a:cubicBezTo>
                  <a:lnTo>
                    <a:pt x="121" y="147"/>
                  </a:lnTo>
                  <a:close/>
                </a:path>
              </a:pathLst>
            </a:custGeom>
            <a:solidFill>
              <a:srgbClr val="FFAA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 name="iṩḷíḑe"/>
            <p:cNvSpPr/>
            <p:nvPr/>
          </p:nvSpPr>
          <p:spPr bwMode="auto">
            <a:xfrm>
              <a:off x="6396038" y="1685926"/>
              <a:ext cx="73025" cy="174625"/>
            </a:xfrm>
            <a:custGeom>
              <a:avLst/>
              <a:gdLst>
                <a:gd name="T0" fmla="*/ 0 w 46"/>
                <a:gd name="T1" fmla="*/ 110 h 110"/>
                <a:gd name="T2" fmla="*/ 46 w 46"/>
                <a:gd name="T3" fmla="*/ 110 h 110"/>
                <a:gd name="T4" fmla="*/ 38 w 46"/>
                <a:gd name="T5" fmla="*/ 1 h 110"/>
                <a:gd name="T6" fmla="*/ 12 w 46"/>
                <a:gd name="T7" fmla="*/ 0 h 110"/>
                <a:gd name="T8" fmla="*/ 0 w 46"/>
                <a:gd name="T9" fmla="*/ 110 h 110"/>
                <a:gd name="T10" fmla="*/ 0 w 46"/>
                <a:gd name="T11" fmla="*/ 110 h 110"/>
              </a:gdLst>
              <a:ahLst/>
              <a:cxnLst>
                <a:cxn ang="0">
                  <a:pos x="T0" y="T1"/>
                </a:cxn>
                <a:cxn ang="0">
                  <a:pos x="T2" y="T3"/>
                </a:cxn>
                <a:cxn ang="0">
                  <a:pos x="T4" y="T5"/>
                </a:cxn>
                <a:cxn ang="0">
                  <a:pos x="T6" y="T7"/>
                </a:cxn>
                <a:cxn ang="0">
                  <a:pos x="T8" y="T9"/>
                </a:cxn>
                <a:cxn ang="0">
                  <a:pos x="T10" y="T11"/>
                </a:cxn>
              </a:cxnLst>
              <a:rect l="0" t="0" r="r" b="b"/>
              <a:pathLst>
                <a:path w="46" h="110">
                  <a:moveTo>
                    <a:pt x="0" y="110"/>
                  </a:moveTo>
                  <a:lnTo>
                    <a:pt x="46" y="110"/>
                  </a:lnTo>
                  <a:lnTo>
                    <a:pt x="38" y="1"/>
                  </a:lnTo>
                  <a:lnTo>
                    <a:pt x="12" y="0"/>
                  </a:lnTo>
                  <a:lnTo>
                    <a:pt x="0" y="110"/>
                  </a:lnTo>
                  <a:lnTo>
                    <a:pt x="0" y="110"/>
                  </a:lnTo>
                  <a:close/>
                </a:path>
              </a:pathLst>
            </a:custGeom>
            <a:solidFill>
              <a:srgbClr val="FCC20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 name="îšḷiḋê"/>
            <p:cNvSpPr/>
            <p:nvPr/>
          </p:nvSpPr>
          <p:spPr bwMode="auto">
            <a:xfrm>
              <a:off x="6396038" y="1685926"/>
              <a:ext cx="39688" cy="174625"/>
            </a:xfrm>
            <a:custGeom>
              <a:avLst/>
              <a:gdLst>
                <a:gd name="T0" fmla="*/ 0 w 25"/>
                <a:gd name="T1" fmla="*/ 110 h 110"/>
                <a:gd name="T2" fmla="*/ 23 w 25"/>
                <a:gd name="T3" fmla="*/ 110 h 110"/>
                <a:gd name="T4" fmla="*/ 25 w 25"/>
                <a:gd name="T5" fmla="*/ 1 h 110"/>
                <a:gd name="T6" fmla="*/ 12 w 25"/>
                <a:gd name="T7" fmla="*/ 0 h 110"/>
                <a:gd name="T8" fmla="*/ 0 w 25"/>
                <a:gd name="T9" fmla="*/ 110 h 110"/>
              </a:gdLst>
              <a:ahLst/>
              <a:cxnLst>
                <a:cxn ang="0">
                  <a:pos x="T0" y="T1"/>
                </a:cxn>
                <a:cxn ang="0">
                  <a:pos x="T2" y="T3"/>
                </a:cxn>
                <a:cxn ang="0">
                  <a:pos x="T4" y="T5"/>
                </a:cxn>
                <a:cxn ang="0">
                  <a:pos x="T6" y="T7"/>
                </a:cxn>
                <a:cxn ang="0">
                  <a:pos x="T8" y="T9"/>
                </a:cxn>
              </a:cxnLst>
              <a:rect l="0" t="0" r="r" b="b"/>
              <a:pathLst>
                <a:path w="25" h="110">
                  <a:moveTo>
                    <a:pt x="0" y="110"/>
                  </a:moveTo>
                  <a:lnTo>
                    <a:pt x="23" y="110"/>
                  </a:lnTo>
                  <a:lnTo>
                    <a:pt x="25" y="1"/>
                  </a:lnTo>
                  <a:lnTo>
                    <a:pt x="12" y="0"/>
                  </a:lnTo>
                  <a:lnTo>
                    <a:pt x="0" y="110"/>
                  </a:lnTo>
                  <a:close/>
                </a:path>
              </a:pathLst>
            </a:custGeom>
            <a:solidFill>
              <a:srgbClr val="FF97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 name="í$ḻíḓé"/>
            <p:cNvSpPr/>
            <p:nvPr/>
          </p:nvSpPr>
          <p:spPr bwMode="auto">
            <a:xfrm>
              <a:off x="6373813" y="1838326"/>
              <a:ext cx="119063" cy="22225"/>
            </a:xfrm>
            <a:custGeom>
              <a:avLst/>
              <a:gdLst>
                <a:gd name="T0" fmla="*/ 7 w 82"/>
                <a:gd name="T1" fmla="*/ 15 h 16"/>
                <a:gd name="T2" fmla="*/ 75 w 82"/>
                <a:gd name="T3" fmla="*/ 16 h 16"/>
                <a:gd name="T4" fmla="*/ 82 w 82"/>
                <a:gd name="T5" fmla="*/ 8 h 16"/>
                <a:gd name="T6" fmla="*/ 82 w 82"/>
                <a:gd name="T7" fmla="*/ 1 h 16"/>
                <a:gd name="T8" fmla="*/ 0 w 82"/>
                <a:gd name="T9" fmla="*/ 0 h 16"/>
                <a:gd name="T10" fmla="*/ 0 w 82"/>
                <a:gd name="T11" fmla="*/ 7 h 16"/>
                <a:gd name="T12" fmla="*/ 7 w 82"/>
                <a:gd name="T13" fmla="*/ 15 h 16"/>
              </a:gdLst>
              <a:ahLst/>
              <a:cxnLst>
                <a:cxn ang="0">
                  <a:pos x="T0" y="T1"/>
                </a:cxn>
                <a:cxn ang="0">
                  <a:pos x="T2" y="T3"/>
                </a:cxn>
                <a:cxn ang="0">
                  <a:pos x="T4" y="T5"/>
                </a:cxn>
                <a:cxn ang="0">
                  <a:pos x="T6" y="T7"/>
                </a:cxn>
                <a:cxn ang="0">
                  <a:pos x="T8" y="T9"/>
                </a:cxn>
                <a:cxn ang="0">
                  <a:pos x="T10" y="T11"/>
                </a:cxn>
                <a:cxn ang="0">
                  <a:pos x="T12" y="T13"/>
                </a:cxn>
              </a:cxnLst>
              <a:rect l="0" t="0" r="r" b="b"/>
              <a:pathLst>
                <a:path w="82" h="16">
                  <a:moveTo>
                    <a:pt x="7" y="15"/>
                  </a:moveTo>
                  <a:cubicBezTo>
                    <a:pt x="75" y="16"/>
                    <a:pt x="75" y="16"/>
                    <a:pt x="75" y="16"/>
                  </a:cubicBezTo>
                  <a:cubicBezTo>
                    <a:pt x="79" y="16"/>
                    <a:pt x="82" y="12"/>
                    <a:pt x="82" y="8"/>
                  </a:cubicBezTo>
                  <a:cubicBezTo>
                    <a:pt x="82" y="1"/>
                    <a:pt x="82" y="1"/>
                    <a:pt x="82" y="1"/>
                  </a:cubicBezTo>
                  <a:cubicBezTo>
                    <a:pt x="0" y="0"/>
                    <a:pt x="0" y="0"/>
                    <a:pt x="0" y="0"/>
                  </a:cubicBezTo>
                  <a:cubicBezTo>
                    <a:pt x="0" y="7"/>
                    <a:pt x="0" y="7"/>
                    <a:pt x="0" y="7"/>
                  </a:cubicBezTo>
                  <a:cubicBezTo>
                    <a:pt x="0" y="11"/>
                    <a:pt x="3" y="15"/>
                    <a:pt x="7" y="15"/>
                  </a:cubicBezTo>
                  <a:close/>
                </a:path>
              </a:pathLst>
            </a:custGeom>
            <a:solidFill>
              <a:srgbClr val="F9A30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 name="iṧļîḑe"/>
            <p:cNvSpPr/>
            <p:nvPr/>
          </p:nvSpPr>
          <p:spPr bwMode="auto">
            <a:xfrm>
              <a:off x="6373813" y="1816101"/>
              <a:ext cx="119063" cy="23813"/>
            </a:xfrm>
            <a:custGeom>
              <a:avLst/>
              <a:gdLst>
                <a:gd name="T0" fmla="*/ 0 w 75"/>
                <a:gd name="T1" fmla="*/ 14 h 15"/>
                <a:gd name="T2" fmla="*/ 75 w 75"/>
                <a:gd name="T3" fmla="*/ 15 h 15"/>
                <a:gd name="T4" fmla="*/ 58 w 75"/>
                <a:gd name="T5" fmla="*/ 1 h 15"/>
                <a:gd name="T6" fmla="*/ 16 w 75"/>
                <a:gd name="T7" fmla="*/ 0 h 15"/>
                <a:gd name="T8" fmla="*/ 0 w 75"/>
                <a:gd name="T9" fmla="*/ 14 h 15"/>
              </a:gdLst>
              <a:ahLst/>
              <a:cxnLst>
                <a:cxn ang="0">
                  <a:pos x="T0" y="T1"/>
                </a:cxn>
                <a:cxn ang="0">
                  <a:pos x="T2" y="T3"/>
                </a:cxn>
                <a:cxn ang="0">
                  <a:pos x="T4" y="T5"/>
                </a:cxn>
                <a:cxn ang="0">
                  <a:pos x="T6" y="T7"/>
                </a:cxn>
                <a:cxn ang="0">
                  <a:pos x="T8" y="T9"/>
                </a:cxn>
              </a:cxnLst>
              <a:rect l="0" t="0" r="r" b="b"/>
              <a:pathLst>
                <a:path w="75" h="15">
                  <a:moveTo>
                    <a:pt x="0" y="14"/>
                  </a:moveTo>
                  <a:lnTo>
                    <a:pt x="75" y="15"/>
                  </a:lnTo>
                  <a:lnTo>
                    <a:pt x="58" y="1"/>
                  </a:lnTo>
                  <a:lnTo>
                    <a:pt x="16" y="0"/>
                  </a:lnTo>
                  <a:lnTo>
                    <a:pt x="0" y="14"/>
                  </a:lnTo>
                  <a:close/>
                </a:path>
              </a:pathLst>
            </a:custGeom>
            <a:solidFill>
              <a:srgbClr val="F5E21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 name="işľîdê"/>
            <p:cNvSpPr/>
            <p:nvPr/>
          </p:nvSpPr>
          <p:spPr bwMode="auto">
            <a:xfrm>
              <a:off x="6310313" y="1452563"/>
              <a:ext cx="257175" cy="49213"/>
            </a:xfrm>
            <a:custGeom>
              <a:avLst/>
              <a:gdLst>
                <a:gd name="T0" fmla="*/ 0 w 162"/>
                <a:gd name="T1" fmla="*/ 0 h 31"/>
                <a:gd name="T2" fmla="*/ 162 w 162"/>
                <a:gd name="T3" fmla="*/ 3 h 31"/>
                <a:gd name="T4" fmla="*/ 161 w 162"/>
                <a:gd name="T5" fmla="*/ 31 h 31"/>
                <a:gd name="T6" fmla="*/ 0 w 162"/>
                <a:gd name="T7" fmla="*/ 28 h 31"/>
                <a:gd name="T8" fmla="*/ 0 w 162"/>
                <a:gd name="T9" fmla="*/ 0 h 31"/>
              </a:gdLst>
              <a:ahLst/>
              <a:cxnLst>
                <a:cxn ang="0">
                  <a:pos x="T0" y="T1"/>
                </a:cxn>
                <a:cxn ang="0">
                  <a:pos x="T2" y="T3"/>
                </a:cxn>
                <a:cxn ang="0">
                  <a:pos x="T4" y="T5"/>
                </a:cxn>
                <a:cxn ang="0">
                  <a:pos x="T6" y="T7"/>
                </a:cxn>
                <a:cxn ang="0">
                  <a:pos x="T8" y="T9"/>
                </a:cxn>
              </a:cxnLst>
              <a:rect l="0" t="0" r="r" b="b"/>
              <a:pathLst>
                <a:path w="162" h="31">
                  <a:moveTo>
                    <a:pt x="0" y="0"/>
                  </a:moveTo>
                  <a:lnTo>
                    <a:pt x="162" y="3"/>
                  </a:lnTo>
                  <a:lnTo>
                    <a:pt x="161" y="31"/>
                  </a:lnTo>
                  <a:lnTo>
                    <a:pt x="0" y="28"/>
                  </a:lnTo>
                  <a:lnTo>
                    <a:pt x="0" y="0"/>
                  </a:lnTo>
                  <a:close/>
                </a:path>
              </a:pathLst>
            </a:custGeom>
            <a:solidFill>
              <a:srgbClr val="FFC2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 name="îś1ïďé"/>
            <p:cNvSpPr/>
            <p:nvPr/>
          </p:nvSpPr>
          <p:spPr bwMode="auto">
            <a:xfrm>
              <a:off x="6440488" y="1498601"/>
              <a:ext cx="125413" cy="184150"/>
            </a:xfrm>
            <a:custGeom>
              <a:avLst/>
              <a:gdLst>
                <a:gd name="T0" fmla="*/ 2 w 86"/>
                <a:gd name="T1" fmla="*/ 0 h 126"/>
                <a:gd name="T2" fmla="*/ 0 w 86"/>
                <a:gd name="T3" fmla="*/ 125 h 126"/>
                <a:gd name="T4" fmla="*/ 27 w 86"/>
                <a:gd name="T5" fmla="*/ 126 h 126"/>
                <a:gd name="T6" fmla="*/ 86 w 86"/>
                <a:gd name="T7" fmla="*/ 2 h 126"/>
                <a:gd name="T8" fmla="*/ 2 w 86"/>
                <a:gd name="T9" fmla="*/ 0 h 126"/>
              </a:gdLst>
              <a:ahLst/>
              <a:cxnLst>
                <a:cxn ang="0">
                  <a:pos x="T0" y="T1"/>
                </a:cxn>
                <a:cxn ang="0">
                  <a:pos x="T2" y="T3"/>
                </a:cxn>
                <a:cxn ang="0">
                  <a:pos x="T4" y="T5"/>
                </a:cxn>
                <a:cxn ang="0">
                  <a:pos x="T6" y="T7"/>
                </a:cxn>
                <a:cxn ang="0">
                  <a:pos x="T8" y="T9"/>
                </a:cxn>
              </a:cxnLst>
              <a:rect l="0" t="0" r="r" b="b"/>
              <a:pathLst>
                <a:path w="86" h="126">
                  <a:moveTo>
                    <a:pt x="2" y="0"/>
                  </a:moveTo>
                  <a:cubicBezTo>
                    <a:pt x="0" y="125"/>
                    <a:pt x="0" y="125"/>
                    <a:pt x="0" y="125"/>
                  </a:cubicBezTo>
                  <a:cubicBezTo>
                    <a:pt x="27" y="126"/>
                    <a:pt x="27" y="126"/>
                    <a:pt x="27" y="126"/>
                  </a:cubicBezTo>
                  <a:cubicBezTo>
                    <a:pt x="59" y="107"/>
                    <a:pt x="83" y="59"/>
                    <a:pt x="86" y="2"/>
                  </a:cubicBezTo>
                  <a:lnTo>
                    <a:pt x="2" y="0"/>
                  </a:lnTo>
                  <a:close/>
                </a:path>
              </a:pathLst>
            </a:custGeom>
            <a:solidFill>
              <a:srgbClr val="FFC7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 name="íṣḷïdé"/>
            <p:cNvSpPr/>
            <p:nvPr/>
          </p:nvSpPr>
          <p:spPr bwMode="auto">
            <a:xfrm>
              <a:off x="6310313" y="1497013"/>
              <a:ext cx="133350" cy="184150"/>
            </a:xfrm>
            <a:custGeom>
              <a:avLst/>
              <a:gdLst>
                <a:gd name="T0" fmla="*/ 0 w 91"/>
                <a:gd name="T1" fmla="*/ 0 h 126"/>
                <a:gd name="T2" fmla="*/ 55 w 91"/>
                <a:gd name="T3" fmla="*/ 126 h 126"/>
                <a:gd name="T4" fmla="*/ 89 w 91"/>
                <a:gd name="T5" fmla="*/ 126 h 126"/>
                <a:gd name="T6" fmla="*/ 91 w 91"/>
                <a:gd name="T7" fmla="*/ 1 h 126"/>
                <a:gd name="T8" fmla="*/ 0 w 91"/>
                <a:gd name="T9" fmla="*/ 0 h 126"/>
              </a:gdLst>
              <a:ahLst/>
              <a:cxnLst>
                <a:cxn ang="0">
                  <a:pos x="T0" y="T1"/>
                </a:cxn>
                <a:cxn ang="0">
                  <a:pos x="T2" y="T3"/>
                </a:cxn>
                <a:cxn ang="0">
                  <a:pos x="T4" y="T5"/>
                </a:cxn>
                <a:cxn ang="0">
                  <a:pos x="T6" y="T7"/>
                </a:cxn>
                <a:cxn ang="0">
                  <a:pos x="T8" y="T9"/>
                </a:cxn>
              </a:cxnLst>
              <a:rect l="0" t="0" r="r" b="b"/>
              <a:pathLst>
                <a:path w="91" h="126">
                  <a:moveTo>
                    <a:pt x="0" y="0"/>
                  </a:moveTo>
                  <a:cubicBezTo>
                    <a:pt x="1" y="58"/>
                    <a:pt x="24" y="106"/>
                    <a:pt x="55" y="126"/>
                  </a:cubicBezTo>
                  <a:cubicBezTo>
                    <a:pt x="89" y="126"/>
                    <a:pt x="89" y="126"/>
                    <a:pt x="89" y="126"/>
                  </a:cubicBezTo>
                  <a:cubicBezTo>
                    <a:pt x="91" y="1"/>
                    <a:pt x="91" y="1"/>
                    <a:pt x="91" y="1"/>
                  </a:cubicBezTo>
                  <a:lnTo>
                    <a:pt x="0" y="0"/>
                  </a:lnTo>
                  <a:close/>
                </a:path>
              </a:pathLst>
            </a:custGeom>
            <a:solidFill>
              <a:srgbClr val="FFAA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0" name="iSḷíḍè"/>
            <p:cNvSpPr/>
            <p:nvPr/>
          </p:nvSpPr>
          <p:spPr bwMode="auto">
            <a:xfrm>
              <a:off x="6508751" y="1525588"/>
              <a:ext cx="23813" cy="22225"/>
            </a:xfrm>
            <a:custGeom>
              <a:avLst/>
              <a:gdLst>
                <a:gd name="T0" fmla="*/ 1 w 16"/>
                <a:gd name="T1" fmla="*/ 8 h 16"/>
                <a:gd name="T2" fmla="*/ 8 w 16"/>
                <a:gd name="T3" fmla="*/ 16 h 16"/>
                <a:gd name="T4" fmla="*/ 16 w 16"/>
                <a:gd name="T5" fmla="*/ 8 h 16"/>
                <a:gd name="T6" fmla="*/ 8 w 16"/>
                <a:gd name="T7" fmla="*/ 1 h 16"/>
                <a:gd name="T8" fmla="*/ 1 w 16"/>
                <a:gd name="T9" fmla="*/ 8 h 16"/>
              </a:gdLst>
              <a:ahLst/>
              <a:cxnLst>
                <a:cxn ang="0">
                  <a:pos x="T0" y="T1"/>
                </a:cxn>
                <a:cxn ang="0">
                  <a:pos x="T2" y="T3"/>
                </a:cxn>
                <a:cxn ang="0">
                  <a:pos x="T4" y="T5"/>
                </a:cxn>
                <a:cxn ang="0">
                  <a:pos x="T6" y="T7"/>
                </a:cxn>
                <a:cxn ang="0">
                  <a:pos x="T8" y="T9"/>
                </a:cxn>
              </a:cxnLst>
              <a:rect l="0" t="0" r="r" b="b"/>
              <a:pathLst>
                <a:path w="16" h="16">
                  <a:moveTo>
                    <a:pt x="1" y="8"/>
                  </a:moveTo>
                  <a:cubicBezTo>
                    <a:pt x="0" y="12"/>
                    <a:pt x="4" y="15"/>
                    <a:pt x="8" y="16"/>
                  </a:cubicBezTo>
                  <a:cubicBezTo>
                    <a:pt x="12" y="16"/>
                    <a:pt x="15" y="12"/>
                    <a:pt x="16" y="8"/>
                  </a:cubicBezTo>
                  <a:cubicBezTo>
                    <a:pt x="16" y="4"/>
                    <a:pt x="12" y="1"/>
                    <a:pt x="8" y="1"/>
                  </a:cubicBezTo>
                  <a:cubicBezTo>
                    <a:pt x="4" y="0"/>
                    <a:pt x="1" y="4"/>
                    <a:pt x="1" y="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 name="îşḻîḍê"/>
            <p:cNvSpPr/>
            <p:nvPr/>
          </p:nvSpPr>
          <p:spPr bwMode="auto">
            <a:xfrm>
              <a:off x="6372226" y="1681163"/>
              <a:ext cx="127000" cy="33338"/>
            </a:xfrm>
            <a:custGeom>
              <a:avLst/>
              <a:gdLst>
                <a:gd name="T0" fmla="*/ 0 w 87"/>
                <a:gd name="T1" fmla="*/ 14 h 23"/>
                <a:gd name="T2" fmla="*/ 7 w 87"/>
                <a:gd name="T3" fmla="*/ 22 h 23"/>
                <a:gd name="T4" fmla="*/ 79 w 87"/>
                <a:gd name="T5" fmla="*/ 23 h 23"/>
                <a:gd name="T6" fmla="*/ 87 w 87"/>
                <a:gd name="T7" fmla="*/ 15 h 23"/>
                <a:gd name="T8" fmla="*/ 87 w 87"/>
                <a:gd name="T9" fmla="*/ 9 h 23"/>
                <a:gd name="T10" fmla="*/ 80 w 87"/>
                <a:gd name="T11" fmla="*/ 1 h 23"/>
                <a:gd name="T12" fmla="*/ 8 w 87"/>
                <a:gd name="T13" fmla="*/ 0 h 23"/>
                <a:gd name="T14" fmla="*/ 0 w 87"/>
                <a:gd name="T15" fmla="*/ 7 h 23"/>
                <a:gd name="T16" fmla="*/ 0 w 87"/>
                <a:gd name="T17" fmla="*/ 1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23">
                  <a:moveTo>
                    <a:pt x="0" y="14"/>
                  </a:moveTo>
                  <a:cubicBezTo>
                    <a:pt x="0" y="18"/>
                    <a:pt x="3" y="22"/>
                    <a:pt x="7" y="22"/>
                  </a:cubicBezTo>
                  <a:cubicBezTo>
                    <a:pt x="79" y="23"/>
                    <a:pt x="79" y="23"/>
                    <a:pt x="79" y="23"/>
                  </a:cubicBezTo>
                  <a:cubicBezTo>
                    <a:pt x="84" y="23"/>
                    <a:pt x="87" y="19"/>
                    <a:pt x="87" y="15"/>
                  </a:cubicBezTo>
                  <a:cubicBezTo>
                    <a:pt x="87" y="9"/>
                    <a:pt x="87" y="9"/>
                    <a:pt x="87" y="9"/>
                  </a:cubicBezTo>
                  <a:cubicBezTo>
                    <a:pt x="87" y="4"/>
                    <a:pt x="84" y="1"/>
                    <a:pt x="80" y="1"/>
                  </a:cubicBezTo>
                  <a:cubicBezTo>
                    <a:pt x="8" y="0"/>
                    <a:pt x="8" y="0"/>
                    <a:pt x="8" y="0"/>
                  </a:cubicBezTo>
                  <a:cubicBezTo>
                    <a:pt x="3" y="0"/>
                    <a:pt x="0" y="3"/>
                    <a:pt x="0" y="7"/>
                  </a:cubicBezTo>
                  <a:lnTo>
                    <a:pt x="0" y="14"/>
                  </a:lnTo>
                  <a:close/>
                </a:path>
              </a:pathLst>
            </a:custGeom>
            <a:solidFill>
              <a:srgbClr val="FFC2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 name="iṡḻîḋé"/>
            <p:cNvSpPr/>
            <p:nvPr/>
          </p:nvSpPr>
          <p:spPr bwMode="auto">
            <a:xfrm>
              <a:off x="6416676" y="1738313"/>
              <a:ext cx="52388" cy="19050"/>
            </a:xfrm>
            <a:custGeom>
              <a:avLst/>
              <a:gdLst>
                <a:gd name="T0" fmla="*/ 0 w 36"/>
                <a:gd name="T1" fmla="*/ 7 h 13"/>
                <a:gd name="T2" fmla="*/ 6 w 36"/>
                <a:gd name="T3" fmla="*/ 13 h 13"/>
                <a:gd name="T4" fmla="*/ 29 w 36"/>
                <a:gd name="T5" fmla="*/ 13 h 13"/>
                <a:gd name="T6" fmla="*/ 36 w 36"/>
                <a:gd name="T7" fmla="*/ 7 h 13"/>
                <a:gd name="T8" fmla="*/ 30 w 36"/>
                <a:gd name="T9" fmla="*/ 1 h 13"/>
                <a:gd name="T10" fmla="*/ 6 w 36"/>
                <a:gd name="T11" fmla="*/ 1 h 13"/>
                <a:gd name="T12" fmla="*/ 0 w 36"/>
                <a:gd name="T13" fmla="*/ 7 h 13"/>
              </a:gdLst>
              <a:ahLst/>
              <a:cxnLst>
                <a:cxn ang="0">
                  <a:pos x="T0" y="T1"/>
                </a:cxn>
                <a:cxn ang="0">
                  <a:pos x="T2" y="T3"/>
                </a:cxn>
                <a:cxn ang="0">
                  <a:pos x="T4" y="T5"/>
                </a:cxn>
                <a:cxn ang="0">
                  <a:pos x="T6" y="T7"/>
                </a:cxn>
                <a:cxn ang="0">
                  <a:pos x="T8" y="T9"/>
                </a:cxn>
                <a:cxn ang="0">
                  <a:pos x="T10" y="T11"/>
                </a:cxn>
                <a:cxn ang="0">
                  <a:pos x="T12" y="T13"/>
                </a:cxn>
              </a:cxnLst>
              <a:rect l="0" t="0" r="r" b="b"/>
              <a:pathLst>
                <a:path w="36" h="13">
                  <a:moveTo>
                    <a:pt x="0" y="7"/>
                  </a:moveTo>
                  <a:cubicBezTo>
                    <a:pt x="0" y="10"/>
                    <a:pt x="2" y="13"/>
                    <a:pt x="6" y="13"/>
                  </a:cubicBezTo>
                  <a:cubicBezTo>
                    <a:pt x="29" y="13"/>
                    <a:pt x="29" y="13"/>
                    <a:pt x="29" y="13"/>
                  </a:cubicBezTo>
                  <a:cubicBezTo>
                    <a:pt x="33" y="13"/>
                    <a:pt x="36" y="11"/>
                    <a:pt x="36" y="7"/>
                  </a:cubicBezTo>
                  <a:cubicBezTo>
                    <a:pt x="36" y="4"/>
                    <a:pt x="33" y="1"/>
                    <a:pt x="30" y="1"/>
                  </a:cubicBezTo>
                  <a:cubicBezTo>
                    <a:pt x="6" y="1"/>
                    <a:pt x="6" y="1"/>
                    <a:pt x="6" y="1"/>
                  </a:cubicBezTo>
                  <a:cubicBezTo>
                    <a:pt x="2" y="0"/>
                    <a:pt x="0" y="3"/>
                    <a:pt x="0" y="7"/>
                  </a:cubicBezTo>
                  <a:close/>
                </a:path>
              </a:pathLst>
            </a:custGeom>
            <a:solidFill>
              <a:srgbClr val="FFC27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 name="ïsḷïḑê"/>
            <p:cNvSpPr/>
            <p:nvPr/>
          </p:nvSpPr>
          <p:spPr bwMode="auto">
            <a:xfrm>
              <a:off x="6415088" y="1774826"/>
              <a:ext cx="63500" cy="19050"/>
            </a:xfrm>
            <a:custGeom>
              <a:avLst/>
              <a:gdLst>
                <a:gd name="T0" fmla="*/ 0 w 44"/>
                <a:gd name="T1" fmla="*/ 6 h 13"/>
                <a:gd name="T2" fmla="*/ 6 w 44"/>
                <a:gd name="T3" fmla="*/ 12 h 13"/>
                <a:gd name="T4" fmla="*/ 35 w 44"/>
                <a:gd name="T5" fmla="*/ 13 h 13"/>
                <a:gd name="T6" fmla="*/ 35 w 44"/>
                <a:gd name="T7" fmla="*/ 0 h 13"/>
                <a:gd name="T8" fmla="*/ 6 w 44"/>
                <a:gd name="T9" fmla="*/ 0 h 13"/>
                <a:gd name="T10" fmla="*/ 0 w 44"/>
                <a:gd name="T11" fmla="*/ 6 h 13"/>
              </a:gdLst>
              <a:ahLst/>
              <a:cxnLst>
                <a:cxn ang="0">
                  <a:pos x="T0" y="T1"/>
                </a:cxn>
                <a:cxn ang="0">
                  <a:pos x="T2" y="T3"/>
                </a:cxn>
                <a:cxn ang="0">
                  <a:pos x="T4" y="T5"/>
                </a:cxn>
                <a:cxn ang="0">
                  <a:pos x="T6" y="T7"/>
                </a:cxn>
                <a:cxn ang="0">
                  <a:pos x="T8" y="T9"/>
                </a:cxn>
                <a:cxn ang="0">
                  <a:pos x="T10" y="T11"/>
                </a:cxn>
              </a:cxnLst>
              <a:rect l="0" t="0" r="r" b="b"/>
              <a:pathLst>
                <a:path w="44" h="13">
                  <a:moveTo>
                    <a:pt x="0" y="6"/>
                  </a:moveTo>
                  <a:cubicBezTo>
                    <a:pt x="0" y="10"/>
                    <a:pt x="3" y="12"/>
                    <a:pt x="6" y="12"/>
                  </a:cubicBezTo>
                  <a:cubicBezTo>
                    <a:pt x="35" y="13"/>
                    <a:pt x="35" y="13"/>
                    <a:pt x="35" y="13"/>
                  </a:cubicBezTo>
                  <a:cubicBezTo>
                    <a:pt x="44" y="13"/>
                    <a:pt x="43" y="1"/>
                    <a:pt x="35" y="0"/>
                  </a:cubicBezTo>
                  <a:cubicBezTo>
                    <a:pt x="6" y="0"/>
                    <a:pt x="6" y="0"/>
                    <a:pt x="6" y="0"/>
                  </a:cubicBezTo>
                  <a:cubicBezTo>
                    <a:pt x="3" y="0"/>
                    <a:pt x="0" y="3"/>
                    <a:pt x="0" y="6"/>
                  </a:cubicBezTo>
                  <a:close/>
                </a:path>
              </a:pathLst>
            </a:custGeom>
            <a:solidFill>
              <a:srgbClr val="FFC27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 name="ïṥlíďe"/>
            <p:cNvSpPr/>
            <p:nvPr/>
          </p:nvSpPr>
          <p:spPr bwMode="auto">
            <a:xfrm>
              <a:off x="6416676" y="1792288"/>
              <a:ext cx="52388" cy="19050"/>
            </a:xfrm>
            <a:custGeom>
              <a:avLst/>
              <a:gdLst>
                <a:gd name="T0" fmla="*/ 0 w 36"/>
                <a:gd name="T1" fmla="*/ 7 h 13"/>
                <a:gd name="T2" fmla="*/ 6 w 36"/>
                <a:gd name="T3" fmla="*/ 13 h 13"/>
                <a:gd name="T4" fmla="*/ 30 w 36"/>
                <a:gd name="T5" fmla="*/ 13 h 13"/>
                <a:gd name="T6" fmla="*/ 36 w 36"/>
                <a:gd name="T7" fmla="*/ 7 h 13"/>
                <a:gd name="T8" fmla="*/ 30 w 36"/>
                <a:gd name="T9" fmla="*/ 1 h 13"/>
                <a:gd name="T10" fmla="*/ 6 w 36"/>
                <a:gd name="T11" fmla="*/ 0 h 13"/>
                <a:gd name="T12" fmla="*/ 0 w 36"/>
                <a:gd name="T13" fmla="*/ 7 h 13"/>
              </a:gdLst>
              <a:ahLst/>
              <a:cxnLst>
                <a:cxn ang="0">
                  <a:pos x="T0" y="T1"/>
                </a:cxn>
                <a:cxn ang="0">
                  <a:pos x="T2" y="T3"/>
                </a:cxn>
                <a:cxn ang="0">
                  <a:pos x="T4" y="T5"/>
                </a:cxn>
                <a:cxn ang="0">
                  <a:pos x="T6" y="T7"/>
                </a:cxn>
                <a:cxn ang="0">
                  <a:pos x="T8" y="T9"/>
                </a:cxn>
                <a:cxn ang="0">
                  <a:pos x="T10" y="T11"/>
                </a:cxn>
                <a:cxn ang="0">
                  <a:pos x="T12" y="T13"/>
                </a:cxn>
              </a:cxnLst>
              <a:rect l="0" t="0" r="r" b="b"/>
              <a:pathLst>
                <a:path w="36" h="13">
                  <a:moveTo>
                    <a:pt x="0" y="7"/>
                  </a:moveTo>
                  <a:cubicBezTo>
                    <a:pt x="0" y="10"/>
                    <a:pt x="3" y="13"/>
                    <a:pt x="6" y="13"/>
                  </a:cubicBezTo>
                  <a:cubicBezTo>
                    <a:pt x="30" y="13"/>
                    <a:pt x="30" y="13"/>
                    <a:pt x="30" y="13"/>
                  </a:cubicBezTo>
                  <a:cubicBezTo>
                    <a:pt x="34" y="13"/>
                    <a:pt x="36" y="10"/>
                    <a:pt x="36" y="7"/>
                  </a:cubicBezTo>
                  <a:cubicBezTo>
                    <a:pt x="36" y="4"/>
                    <a:pt x="34" y="1"/>
                    <a:pt x="30" y="1"/>
                  </a:cubicBezTo>
                  <a:cubicBezTo>
                    <a:pt x="6" y="0"/>
                    <a:pt x="6" y="0"/>
                    <a:pt x="6" y="0"/>
                  </a:cubicBezTo>
                  <a:cubicBezTo>
                    <a:pt x="3" y="0"/>
                    <a:pt x="0" y="3"/>
                    <a:pt x="0" y="7"/>
                  </a:cubicBezTo>
                  <a:close/>
                </a:path>
              </a:pathLst>
            </a:custGeom>
            <a:solidFill>
              <a:srgbClr val="FFC27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5" name="ï$ḷïḍé"/>
            <p:cNvSpPr/>
            <p:nvPr/>
          </p:nvSpPr>
          <p:spPr bwMode="auto">
            <a:xfrm>
              <a:off x="6413501" y="1757363"/>
              <a:ext cx="63500" cy="19050"/>
            </a:xfrm>
            <a:custGeom>
              <a:avLst/>
              <a:gdLst>
                <a:gd name="T0" fmla="*/ 0 w 44"/>
                <a:gd name="T1" fmla="*/ 6 h 13"/>
                <a:gd name="T2" fmla="*/ 6 w 44"/>
                <a:gd name="T3" fmla="*/ 12 h 13"/>
                <a:gd name="T4" fmla="*/ 35 w 44"/>
                <a:gd name="T5" fmla="*/ 13 h 13"/>
                <a:gd name="T6" fmla="*/ 35 w 44"/>
                <a:gd name="T7" fmla="*/ 0 h 13"/>
                <a:gd name="T8" fmla="*/ 6 w 44"/>
                <a:gd name="T9" fmla="*/ 0 h 13"/>
                <a:gd name="T10" fmla="*/ 0 w 44"/>
                <a:gd name="T11" fmla="*/ 6 h 13"/>
              </a:gdLst>
              <a:ahLst/>
              <a:cxnLst>
                <a:cxn ang="0">
                  <a:pos x="T0" y="T1"/>
                </a:cxn>
                <a:cxn ang="0">
                  <a:pos x="T2" y="T3"/>
                </a:cxn>
                <a:cxn ang="0">
                  <a:pos x="T4" y="T5"/>
                </a:cxn>
                <a:cxn ang="0">
                  <a:pos x="T6" y="T7"/>
                </a:cxn>
                <a:cxn ang="0">
                  <a:pos x="T8" y="T9"/>
                </a:cxn>
                <a:cxn ang="0">
                  <a:pos x="T10" y="T11"/>
                </a:cxn>
              </a:cxnLst>
              <a:rect l="0" t="0" r="r" b="b"/>
              <a:pathLst>
                <a:path w="44" h="13">
                  <a:moveTo>
                    <a:pt x="0" y="6"/>
                  </a:moveTo>
                  <a:cubicBezTo>
                    <a:pt x="0" y="9"/>
                    <a:pt x="3" y="12"/>
                    <a:pt x="6" y="12"/>
                  </a:cubicBezTo>
                  <a:cubicBezTo>
                    <a:pt x="35" y="13"/>
                    <a:pt x="35" y="13"/>
                    <a:pt x="35" y="13"/>
                  </a:cubicBezTo>
                  <a:cubicBezTo>
                    <a:pt x="44" y="13"/>
                    <a:pt x="43" y="0"/>
                    <a:pt x="35" y="0"/>
                  </a:cubicBezTo>
                  <a:cubicBezTo>
                    <a:pt x="6" y="0"/>
                    <a:pt x="6" y="0"/>
                    <a:pt x="6" y="0"/>
                  </a:cubicBezTo>
                  <a:cubicBezTo>
                    <a:pt x="3" y="0"/>
                    <a:pt x="0" y="3"/>
                    <a:pt x="0" y="6"/>
                  </a:cubicBezTo>
                  <a:close/>
                </a:path>
              </a:pathLst>
            </a:custGeom>
            <a:solidFill>
              <a:srgbClr val="FFC27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6" name="íšļiďe"/>
            <p:cNvSpPr/>
            <p:nvPr/>
          </p:nvSpPr>
          <p:spPr bwMode="auto">
            <a:xfrm>
              <a:off x="6370638" y="1724026"/>
              <a:ext cx="49213" cy="87313"/>
            </a:xfrm>
            <a:custGeom>
              <a:avLst/>
              <a:gdLst>
                <a:gd name="T0" fmla="*/ 17 w 34"/>
                <a:gd name="T1" fmla="*/ 59 h 60"/>
                <a:gd name="T2" fmla="*/ 27 w 34"/>
                <a:gd name="T3" fmla="*/ 29 h 60"/>
                <a:gd name="T4" fmla="*/ 27 w 34"/>
                <a:gd name="T5" fmla="*/ 8 h 60"/>
                <a:gd name="T6" fmla="*/ 22 w 34"/>
                <a:gd name="T7" fmla="*/ 0 h 60"/>
                <a:gd name="T8" fmla="*/ 19 w 34"/>
                <a:gd name="T9" fmla="*/ 1 h 60"/>
                <a:gd name="T10" fmla="*/ 19 w 34"/>
                <a:gd name="T11" fmla="*/ 9 h 60"/>
                <a:gd name="T12" fmla="*/ 13 w 34"/>
                <a:gd name="T13" fmla="*/ 30 h 60"/>
                <a:gd name="T14" fmla="*/ 17 w 34"/>
                <a:gd name="T15" fmla="*/ 59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60">
                  <a:moveTo>
                    <a:pt x="17" y="59"/>
                  </a:moveTo>
                  <a:cubicBezTo>
                    <a:pt x="34" y="60"/>
                    <a:pt x="32" y="39"/>
                    <a:pt x="27" y="29"/>
                  </a:cubicBezTo>
                  <a:cubicBezTo>
                    <a:pt x="25" y="23"/>
                    <a:pt x="28" y="15"/>
                    <a:pt x="27" y="8"/>
                  </a:cubicBezTo>
                  <a:cubicBezTo>
                    <a:pt x="27" y="1"/>
                    <a:pt x="24" y="0"/>
                    <a:pt x="22" y="0"/>
                  </a:cubicBezTo>
                  <a:cubicBezTo>
                    <a:pt x="20" y="0"/>
                    <a:pt x="19" y="1"/>
                    <a:pt x="19" y="1"/>
                  </a:cubicBezTo>
                  <a:cubicBezTo>
                    <a:pt x="19" y="1"/>
                    <a:pt x="19" y="8"/>
                    <a:pt x="19" y="9"/>
                  </a:cubicBezTo>
                  <a:cubicBezTo>
                    <a:pt x="18" y="12"/>
                    <a:pt x="14" y="27"/>
                    <a:pt x="13" y="30"/>
                  </a:cubicBezTo>
                  <a:cubicBezTo>
                    <a:pt x="0" y="47"/>
                    <a:pt x="7" y="59"/>
                    <a:pt x="17" y="59"/>
                  </a:cubicBezTo>
                  <a:close/>
                </a:path>
              </a:pathLst>
            </a:custGeom>
            <a:solidFill>
              <a:srgbClr val="FFC27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 name="iSḻíḓé"/>
            <p:cNvSpPr/>
            <p:nvPr/>
          </p:nvSpPr>
          <p:spPr bwMode="auto">
            <a:xfrm>
              <a:off x="6076951" y="2114551"/>
              <a:ext cx="88900" cy="103188"/>
            </a:xfrm>
            <a:custGeom>
              <a:avLst/>
              <a:gdLst>
                <a:gd name="T0" fmla="*/ 56 w 56"/>
                <a:gd name="T1" fmla="*/ 17 h 65"/>
                <a:gd name="T2" fmla="*/ 38 w 56"/>
                <a:gd name="T3" fmla="*/ 0 h 65"/>
                <a:gd name="T4" fmla="*/ 0 w 56"/>
                <a:gd name="T5" fmla="*/ 35 h 65"/>
                <a:gd name="T6" fmla="*/ 27 w 56"/>
                <a:gd name="T7" fmla="*/ 65 h 65"/>
                <a:gd name="T8" fmla="*/ 56 w 56"/>
                <a:gd name="T9" fmla="*/ 17 h 65"/>
              </a:gdLst>
              <a:ahLst/>
              <a:cxnLst>
                <a:cxn ang="0">
                  <a:pos x="T0" y="T1"/>
                </a:cxn>
                <a:cxn ang="0">
                  <a:pos x="T2" y="T3"/>
                </a:cxn>
                <a:cxn ang="0">
                  <a:pos x="T4" y="T5"/>
                </a:cxn>
                <a:cxn ang="0">
                  <a:pos x="T6" y="T7"/>
                </a:cxn>
                <a:cxn ang="0">
                  <a:pos x="T8" y="T9"/>
                </a:cxn>
              </a:cxnLst>
              <a:rect l="0" t="0" r="r" b="b"/>
              <a:pathLst>
                <a:path w="56" h="65">
                  <a:moveTo>
                    <a:pt x="56" y="17"/>
                  </a:moveTo>
                  <a:lnTo>
                    <a:pt x="38" y="0"/>
                  </a:lnTo>
                  <a:lnTo>
                    <a:pt x="0" y="35"/>
                  </a:lnTo>
                  <a:lnTo>
                    <a:pt x="27" y="65"/>
                  </a:lnTo>
                  <a:lnTo>
                    <a:pt x="56" y="17"/>
                  </a:lnTo>
                  <a:close/>
                </a:path>
              </a:pathLst>
            </a:custGeom>
            <a:solidFill>
              <a:srgbClr val="D2F7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nvGrpSpPr>
          <p:cNvPr id="11" name="组合 10"/>
          <p:cNvGrpSpPr/>
          <p:nvPr/>
        </p:nvGrpSpPr>
        <p:grpSpPr>
          <a:xfrm>
            <a:off x="1472565" y="1480820"/>
            <a:ext cx="2593975" cy="4017010"/>
            <a:chOff x="2319" y="2332"/>
            <a:chExt cx="4085" cy="6326"/>
          </a:xfrm>
        </p:grpSpPr>
        <p:grpSp>
          <p:nvGrpSpPr>
            <p:cNvPr id="6" name="组合 5"/>
            <p:cNvGrpSpPr/>
            <p:nvPr/>
          </p:nvGrpSpPr>
          <p:grpSpPr>
            <a:xfrm>
              <a:off x="2319" y="2332"/>
              <a:ext cx="4052" cy="6327"/>
              <a:chOff x="2319" y="2332"/>
              <a:chExt cx="4052" cy="6327"/>
            </a:xfrm>
          </p:grpSpPr>
          <p:sp>
            <p:nvSpPr>
              <p:cNvPr id="4" name="Rectangle 2"/>
              <p:cNvSpPr>
                <a:spLocks noChangeArrowheads="1"/>
              </p:cNvSpPr>
              <p:nvPr/>
            </p:nvSpPr>
            <p:spPr bwMode="auto">
              <a:xfrm>
                <a:off x="2375" y="2332"/>
                <a:ext cx="3600" cy="5764"/>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5" name="Rectangle 3"/>
              <p:cNvSpPr>
                <a:spLocks noChangeArrowheads="1"/>
              </p:cNvSpPr>
              <p:nvPr/>
            </p:nvSpPr>
            <p:spPr bwMode="auto">
              <a:xfrm>
                <a:off x="2368" y="3853"/>
                <a:ext cx="3600" cy="3270"/>
              </a:xfrm>
              <a:prstGeom prst="rect">
                <a:avLst/>
              </a:prstGeom>
              <a:solidFill>
                <a:srgbClr val="80B94F"/>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7" name="AutoShape 4"/>
              <p:cNvSpPr>
                <a:spLocks noChangeArrowheads="1"/>
              </p:cNvSpPr>
              <p:nvPr/>
            </p:nvSpPr>
            <p:spPr bwMode="auto">
              <a:xfrm>
                <a:off x="2319" y="2334"/>
                <a:ext cx="3713" cy="1238"/>
              </a:xfrm>
              <a:prstGeom prst="roundRect">
                <a:avLst>
                  <a:gd name="adj" fmla="val 16667"/>
                </a:avLst>
              </a:prstGeom>
              <a:solidFill>
                <a:srgbClr val="80B94F"/>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2469" y="2568"/>
                <a:ext cx="3902" cy="774"/>
              </a:xfrm>
              <a:prstGeom prst="rect">
                <a:avLst/>
              </a:prstGeom>
              <a:noFill/>
              <a:ln w="9525">
                <a:noFill/>
                <a:miter lim="800000"/>
              </a:ln>
            </p:spPr>
            <p:txBody>
              <a:bodyPr wrap="square">
                <a:spAutoFit/>
              </a:bodyPr>
              <a:lstStyle/>
              <a:p>
                <a:pPr eaLnBrk="1" hangingPunct="1">
                  <a:spcBef>
                    <a:spcPct val="50000"/>
                  </a:spcBef>
                </a:pPr>
                <a:r>
                  <a:rPr lang="zh-CN" altLang="en-US" sz="2600" b="1" i="0" dirty="0">
                    <a:solidFill>
                      <a:schemeClr val="bg1"/>
                    </a:solidFill>
                    <a:latin typeface="微软雅黑" panose="020B0503020204020204" charset="-122"/>
                    <a:ea typeface="微软雅黑" panose="020B0503020204020204" charset="-122"/>
                  </a:rPr>
                  <a:t>求职意向岗位</a:t>
                </a:r>
              </a:p>
            </p:txBody>
          </p:sp>
          <p:sp>
            <p:nvSpPr>
              <p:cNvPr id="16" name="Text Box 7"/>
              <p:cNvSpPr txBox="1">
                <a:spLocks noChangeArrowheads="1"/>
              </p:cNvSpPr>
              <p:nvPr/>
            </p:nvSpPr>
            <p:spPr bwMode="auto">
              <a:xfrm>
                <a:off x="2361" y="4138"/>
                <a:ext cx="3614" cy="2700"/>
              </a:xfrm>
              <a:prstGeom prst="rect">
                <a:avLst/>
              </a:prstGeom>
              <a:noFill/>
              <a:ln w="9525">
                <a:noFill/>
                <a:miter lim="800000"/>
              </a:ln>
            </p:spPr>
            <p:txBody>
              <a:bodyPr wrap="square">
                <a:spAutoFit/>
              </a:bodyPr>
              <a:lstStyle/>
              <a:p>
                <a:pPr eaLnBrk="1" hangingPunct="1">
                  <a:lnSpc>
                    <a:spcPct val="110000"/>
                  </a:lnSpc>
                  <a:spcBef>
                    <a:spcPct val="50000"/>
                  </a:spcBef>
                </a:pPr>
                <a:r>
                  <a:rPr lang="zh-CN" altLang="en-US" sz="1600" dirty="0">
                    <a:solidFill>
                      <a:schemeClr val="bg1"/>
                    </a:solidFill>
                    <a:latin typeface="微软雅黑" panose="020B0503020204020204" charset="-122"/>
                    <a:ea typeface="微软雅黑" panose="020B0503020204020204" charset="-122"/>
                    <a:sym typeface="+mn-ea"/>
                  </a:rPr>
                  <a:t>根据个人的爱好和能力对自己进行</a:t>
                </a:r>
                <a:r>
                  <a:rPr lang="en-US" altLang="zh-CN" sz="1600" dirty="0" err="1">
                    <a:solidFill>
                      <a:schemeClr val="bg1"/>
                    </a:solidFill>
                    <a:latin typeface="微软雅黑" panose="020B0503020204020204" charset="-122"/>
                    <a:ea typeface="微软雅黑" panose="020B0503020204020204" charset="-122"/>
                    <a:sym typeface="+mn-ea"/>
                  </a:rPr>
                  <a:t>职业</a:t>
                </a:r>
                <a:r>
                  <a:rPr lang="zh-CN" altLang="en-US" sz="1600" dirty="0">
                    <a:solidFill>
                      <a:schemeClr val="bg1"/>
                    </a:solidFill>
                    <a:latin typeface="微软雅黑" panose="020B0503020204020204" charset="-122"/>
                    <a:ea typeface="微软雅黑" panose="020B0503020204020204" charset="-122"/>
                    <a:sym typeface="+mn-ea"/>
                  </a:rPr>
                  <a:t>规划</a:t>
                </a:r>
                <a:r>
                  <a:rPr lang="en-US" altLang="zh-CN" sz="1600" dirty="0">
                    <a:solidFill>
                      <a:schemeClr val="bg1"/>
                    </a:solidFill>
                    <a:latin typeface="微软雅黑" panose="020B0503020204020204" charset="-122"/>
                    <a:ea typeface="微软雅黑" panose="020B0503020204020204" charset="-122"/>
                    <a:sym typeface="+mn-ea"/>
                  </a:rPr>
                  <a:t>，</a:t>
                </a:r>
                <a:r>
                  <a:rPr lang="zh-CN" altLang="en-US" sz="1600" dirty="0">
                    <a:solidFill>
                      <a:schemeClr val="bg1"/>
                    </a:solidFill>
                    <a:latin typeface="微软雅黑" panose="020B0503020204020204" charset="-122"/>
                    <a:ea typeface="微软雅黑" panose="020B0503020204020204" charset="-122"/>
                    <a:sym typeface="+mn-ea"/>
                  </a:rPr>
                  <a:t>明确个人所要从事的职业从而有针对性的去寻找合适工作；忌投递同一公司多个职位</a:t>
                </a:r>
                <a:endParaRPr lang="zh-CN" altLang="en-US" sz="1600" i="0" dirty="0">
                  <a:solidFill>
                    <a:schemeClr val="bg1"/>
                  </a:solidFill>
                  <a:latin typeface="微软雅黑" panose="020B0503020204020204" charset="-122"/>
                  <a:ea typeface="微软雅黑" panose="020B0503020204020204" charset="-122"/>
                  <a:sym typeface="+mn-ea"/>
                </a:endParaRPr>
              </a:p>
            </p:txBody>
          </p:sp>
          <p:sp>
            <p:nvSpPr>
              <p:cNvPr id="88" name="AutoShape 4"/>
              <p:cNvSpPr>
                <a:spLocks noChangeArrowheads="1"/>
              </p:cNvSpPr>
              <p:nvPr/>
            </p:nvSpPr>
            <p:spPr bwMode="auto">
              <a:xfrm>
                <a:off x="2330" y="7421"/>
                <a:ext cx="3713" cy="1238"/>
              </a:xfrm>
              <a:prstGeom prst="roundRect">
                <a:avLst>
                  <a:gd name="adj" fmla="val 16667"/>
                </a:avLst>
              </a:prstGeom>
              <a:solidFill>
                <a:srgbClr val="E5583A"/>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grpSp>
        <p:sp>
          <p:nvSpPr>
            <p:cNvPr id="89" name="Text Box 5"/>
            <p:cNvSpPr txBox="1">
              <a:spLocks noChangeArrowheads="1"/>
            </p:cNvSpPr>
            <p:nvPr/>
          </p:nvSpPr>
          <p:spPr bwMode="auto">
            <a:xfrm>
              <a:off x="2502" y="7655"/>
              <a:ext cx="3902" cy="774"/>
            </a:xfrm>
            <a:prstGeom prst="rect">
              <a:avLst/>
            </a:prstGeom>
            <a:noFill/>
            <a:ln w="9525">
              <a:noFill/>
              <a:miter lim="800000"/>
            </a:ln>
          </p:spPr>
          <p:txBody>
            <a:bodyPr wrap="square">
              <a:spAutoFit/>
            </a:bodyPr>
            <a:lstStyle/>
            <a:p>
              <a:pPr eaLnBrk="1" hangingPunct="1">
                <a:spcBef>
                  <a:spcPct val="50000"/>
                </a:spcBef>
              </a:pPr>
              <a:r>
                <a:rPr lang="zh-CN" altLang="en-US" sz="2600" b="1" i="0" dirty="0">
                  <a:solidFill>
                    <a:schemeClr val="bg1"/>
                  </a:solidFill>
                  <a:latin typeface="微软雅黑" panose="020B0503020204020204" charset="-122"/>
                  <a:ea typeface="微软雅黑" panose="020B0503020204020204" charset="-122"/>
                </a:rPr>
                <a:t>求职意向城市</a:t>
              </a:r>
            </a:p>
          </p:txBody>
        </p:sp>
      </p:grpSp>
      <p:sp>
        <p:nvSpPr>
          <p:cNvPr id="90" name="TextBox 42"/>
          <p:cNvSpPr txBox="1">
            <a:spLocks noChangeArrowheads="1"/>
          </p:cNvSpPr>
          <p:nvPr/>
        </p:nvSpPr>
        <p:spPr bwMode="auto">
          <a:xfrm>
            <a:off x="5646504" y="4953953"/>
            <a:ext cx="265413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dirty="0">
                <a:latin typeface="微软雅黑" panose="020B0503020204020204" charset="-122"/>
                <a:ea typeface="微软雅黑" panose="020B0503020204020204" charset="-122"/>
              </a:rPr>
              <a:t>每份简历只写</a:t>
            </a:r>
            <a:r>
              <a:rPr lang="en-US" altLang="zh-CN" dirty="0">
                <a:latin typeface="微软雅黑" panose="020B0503020204020204" charset="-122"/>
                <a:ea typeface="微软雅黑" panose="020B0503020204020204" charset="-122"/>
              </a:rPr>
              <a:t>1</a:t>
            </a:r>
            <a:r>
              <a:rPr lang="zh-CN" altLang="en-US" dirty="0">
                <a:latin typeface="微软雅黑" panose="020B0503020204020204" charset="-122"/>
                <a:ea typeface="微软雅黑" panose="020B0503020204020204" charset="-122"/>
              </a:rPr>
              <a:t>个意向地</a:t>
            </a:r>
          </a:p>
        </p:txBody>
      </p:sp>
      <p:grpSp>
        <p:nvGrpSpPr>
          <p:cNvPr id="10" name="组合 9"/>
          <p:cNvGrpSpPr/>
          <p:nvPr/>
        </p:nvGrpSpPr>
        <p:grpSpPr>
          <a:xfrm>
            <a:off x="4164965" y="2732405"/>
            <a:ext cx="1197610" cy="1207135"/>
            <a:chOff x="6559" y="4303"/>
            <a:chExt cx="1886" cy="1901"/>
          </a:xfrm>
        </p:grpSpPr>
        <p:sp>
          <p:nvSpPr>
            <p:cNvPr id="92" name="Freeform 8"/>
            <p:cNvSpPr/>
            <p:nvPr/>
          </p:nvSpPr>
          <p:spPr bwMode="gray">
            <a:xfrm rot="12660000">
              <a:off x="6559" y="4440"/>
              <a:ext cx="1887" cy="1764"/>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46A4DB"/>
            </a:solidFill>
            <a:ln>
              <a:noFill/>
            </a:ln>
            <a:effectLst>
              <a:outerShdw dist="107763" dir="2700000" algn="ctr" rotWithShape="0">
                <a:srgbClr val="00408C">
                  <a:alpha val="25000"/>
                </a:srgbClr>
              </a:outerShdw>
            </a:effectLst>
          </p:spPr>
          <p:txBody>
            <a:bodyPr lIns="86402" tIns="43201" rIns="86402" bIns="43201">
              <a:noAutofit/>
            </a:bodyPr>
            <a:lstStyle/>
            <a:p>
              <a:pPr lvl="0" algn="l" defTabSz="914400" fontAlgn="base">
                <a:buClrTx/>
                <a:buSzTx/>
                <a:buFontTx/>
                <a:defRPr/>
              </a:pPr>
              <a:endParaRPr lang="zh-CN" altLang="en-US" kern="0" noProof="0">
                <a:ln>
                  <a:noFill/>
                </a:ln>
                <a:solidFill>
                  <a:srgbClr val="17347D"/>
                </a:solidFill>
                <a:effectLst/>
                <a:uLnTx/>
                <a:uFillTx/>
                <a:latin typeface="Arial" panose="020B0604020202020204"/>
                <a:ea typeface="宋体" panose="02010600030101010101" pitchFamily="2" charset="-122"/>
                <a:sym typeface="+mn-ea"/>
              </a:endParaRPr>
            </a:p>
          </p:txBody>
        </p:sp>
        <p:sp>
          <p:nvSpPr>
            <p:cNvPr id="93" name="TextBox 42"/>
            <p:cNvSpPr txBox="1">
              <a:spLocks noChangeArrowheads="1"/>
            </p:cNvSpPr>
            <p:nvPr/>
          </p:nvSpPr>
          <p:spPr bwMode="auto">
            <a:xfrm>
              <a:off x="6953" y="4303"/>
              <a:ext cx="1098"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dirty="0">
                  <a:latin typeface="微软雅黑" panose="020B0503020204020204" charset="-122"/>
                  <a:ea typeface="微软雅黑" panose="020B0503020204020204" charset="-122"/>
                </a:rPr>
                <a:t>明确</a:t>
              </a:r>
            </a:p>
          </p:txBody>
        </p:sp>
      </p:grpSp>
      <p:sp>
        <p:nvSpPr>
          <p:cNvPr id="2" name="TextBox 42"/>
          <p:cNvSpPr txBox="1">
            <a:spLocks noChangeArrowheads="1"/>
          </p:cNvSpPr>
          <p:nvPr/>
        </p:nvSpPr>
        <p:spPr bwMode="auto">
          <a:xfrm>
            <a:off x="6496050" y="3365500"/>
            <a:ext cx="91948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dirty="0">
                <a:latin typeface="微软雅黑" panose="020B0503020204020204" charset="-122"/>
                <a:ea typeface="微软雅黑" panose="020B0503020204020204" charset="-122"/>
              </a:rPr>
              <a:t>找工作</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00"/>
                                        <p:tgtEl>
                                          <p:spTgt spid="2"/>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90"/>
                                        </p:tgtEl>
                                        <p:attrNameLst>
                                          <p:attrName>style.visibility</p:attrName>
                                        </p:attrNameLst>
                                      </p:cBhvr>
                                      <p:to>
                                        <p:strVal val="visible"/>
                                      </p:to>
                                    </p:set>
                                    <p:animEffect transition="in" filter="wipe(down)">
                                      <p:cBhvr>
                                        <p:cTn id="25"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90"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标题 11"/>
          <p:cNvSpPr>
            <a:spLocks noGrp="1"/>
          </p:cNvSpPr>
          <p:nvPr>
            <p:ph type="title"/>
          </p:nvPr>
        </p:nvSpPr>
        <p:spPr/>
        <p:txBody>
          <a:bodyPr/>
          <a:lstStyle/>
          <a:p>
            <a:r>
              <a:rPr lang="zh-CN" altLang="en-US"/>
              <a:t>案例</a:t>
            </a:r>
          </a:p>
        </p:txBody>
      </p:sp>
      <p:pic>
        <p:nvPicPr>
          <p:cNvPr id="2" name="图片 1"/>
          <p:cNvPicPr>
            <a:picLocks noChangeAspect="1"/>
          </p:cNvPicPr>
          <p:nvPr>
            <p:custDataLst>
              <p:tags r:id="rId1"/>
            </p:custDataLst>
          </p:nvPr>
        </p:nvPicPr>
        <p:blipFill>
          <a:blip r:embed="rId7"/>
          <a:stretch>
            <a:fillRect/>
          </a:stretch>
        </p:blipFill>
        <p:spPr>
          <a:xfrm>
            <a:off x="949325" y="1147445"/>
            <a:ext cx="6353175" cy="1007745"/>
          </a:xfrm>
          <a:prstGeom prst="rect">
            <a:avLst/>
          </a:prstGeom>
        </p:spPr>
      </p:pic>
      <p:sp>
        <p:nvSpPr>
          <p:cNvPr id="6" name="文本框 5"/>
          <p:cNvSpPr txBox="1"/>
          <p:nvPr/>
        </p:nvSpPr>
        <p:spPr>
          <a:xfrm>
            <a:off x="8629015" y="1705610"/>
            <a:ext cx="2773680" cy="706755"/>
          </a:xfrm>
          <a:prstGeom prst="rect">
            <a:avLst/>
          </a:prstGeom>
          <a:noFill/>
        </p:spPr>
        <p:txBody>
          <a:bodyPr wrap="square" rtlCol="0" anchor="t">
            <a:spAutoFit/>
          </a:bodyPr>
          <a:lstStyle/>
          <a:p>
            <a:r>
              <a:rPr lang="en-US" altLang="zh-CN" sz="4000" b="1" kern="0" dirty="0">
                <a:sym typeface="+mn-ea"/>
              </a:rPr>
              <a:t>“</a:t>
            </a:r>
            <a:r>
              <a:rPr lang="zh-CN" altLang="en-US" sz="4000" b="1" kern="0" dirty="0">
                <a:sym typeface="+mn-ea"/>
              </a:rPr>
              <a:t>小王</a:t>
            </a:r>
            <a:r>
              <a:rPr lang="en-US" altLang="zh-CN" sz="4000" b="1" kern="0" dirty="0">
                <a:sym typeface="+mn-ea"/>
              </a:rPr>
              <a:t>”</a:t>
            </a:r>
            <a:endParaRPr lang="zh-CN" altLang="en-US" sz="4000" b="1" kern="0" dirty="0">
              <a:sym typeface="+mn-ea"/>
            </a:endParaRPr>
          </a:p>
        </p:txBody>
      </p:sp>
      <p:pic>
        <p:nvPicPr>
          <p:cNvPr id="7" name="图片 6"/>
          <p:cNvPicPr>
            <a:picLocks noChangeAspect="1"/>
          </p:cNvPicPr>
          <p:nvPr>
            <p:custDataLst>
              <p:tags r:id="rId2"/>
            </p:custDataLst>
          </p:nvPr>
        </p:nvPicPr>
        <p:blipFill>
          <a:blip r:embed="rId8"/>
          <a:stretch>
            <a:fillRect/>
          </a:stretch>
        </p:blipFill>
        <p:spPr>
          <a:xfrm>
            <a:off x="719455" y="2403475"/>
            <a:ext cx="6991985" cy="1191895"/>
          </a:xfrm>
          <a:prstGeom prst="rect">
            <a:avLst/>
          </a:prstGeom>
        </p:spPr>
      </p:pic>
      <p:pic>
        <p:nvPicPr>
          <p:cNvPr id="4" name="图片 3"/>
          <p:cNvPicPr>
            <a:picLocks noChangeAspect="1"/>
          </p:cNvPicPr>
          <p:nvPr>
            <p:custDataLst>
              <p:tags r:id="rId3"/>
            </p:custDataLst>
          </p:nvPr>
        </p:nvPicPr>
        <p:blipFill>
          <a:blip r:embed="rId9"/>
          <a:stretch>
            <a:fillRect/>
          </a:stretch>
        </p:blipFill>
        <p:spPr>
          <a:xfrm>
            <a:off x="7791596" y="4909942"/>
            <a:ext cx="3378200" cy="800100"/>
          </a:xfrm>
          <a:prstGeom prst="rect">
            <a:avLst/>
          </a:prstGeom>
        </p:spPr>
      </p:pic>
      <p:pic>
        <p:nvPicPr>
          <p:cNvPr id="3" name="图片 2"/>
          <p:cNvPicPr>
            <a:picLocks noChangeAspect="1"/>
          </p:cNvPicPr>
          <p:nvPr>
            <p:custDataLst>
              <p:tags r:id="rId4"/>
            </p:custDataLst>
          </p:nvPr>
        </p:nvPicPr>
        <p:blipFill>
          <a:blip r:embed="rId10"/>
          <a:stretch>
            <a:fillRect/>
          </a:stretch>
        </p:blipFill>
        <p:spPr>
          <a:xfrm>
            <a:off x="3369945" y="5638800"/>
            <a:ext cx="8670925" cy="1137920"/>
          </a:xfrm>
          <a:prstGeom prst="rect">
            <a:avLst/>
          </a:prstGeom>
        </p:spPr>
      </p:pic>
      <p:sp>
        <p:nvSpPr>
          <p:cNvPr id="5" name="文本框 4"/>
          <p:cNvSpPr txBox="1"/>
          <p:nvPr/>
        </p:nvSpPr>
        <p:spPr>
          <a:xfrm>
            <a:off x="391160" y="5207000"/>
            <a:ext cx="2815590" cy="768350"/>
          </a:xfrm>
          <a:prstGeom prst="rect">
            <a:avLst/>
          </a:prstGeom>
          <a:noFill/>
        </p:spPr>
        <p:txBody>
          <a:bodyPr wrap="square" rtlCol="0">
            <a:spAutoFit/>
          </a:bodyPr>
          <a:lstStyle/>
          <a:p>
            <a:r>
              <a:rPr lang="zh-CN" altLang="en-US" sz="4400" b="1"/>
              <a:t>小智</a:t>
            </a:r>
          </a:p>
        </p:txBody>
      </p:sp>
      <p:sp>
        <p:nvSpPr>
          <p:cNvPr id="13" name="文本框 12"/>
          <p:cNvSpPr txBox="1"/>
          <p:nvPr>
            <p:custDataLst>
              <p:tags r:id="rId5"/>
            </p:custDataLst>
          </p:nvPr>
        </p:nvSpPr>
        <p:spPr>
          <a:xfrm>
            <a:off x="2654935" y="3200400"/>
            <a:ext cx="3585845" cy="1862455"/>
          </a:xfrm>
          <a:prstGeom prst="rect">
            <a:avLst/>
          </a:prstGeom>
          <a:noFill/>
        </p:spPr>
        <p:txBody>
          <a:bodyPr wrap="square" rtlCol="0">
            <a:noAutofit/>
          </a:bodyPr>
          <a:lstStyle/>
          <a:p>
            <a:pPr algn="ctr"/>
            <a:r>
              <a:rPr lang="en-US" altLang="zh-CN" sz="9600">
                <a:gradFill>
                  <a:gsLst>
                    <a:gs pos="0">
                      <a:srgbClr val="7B32B2"/>
                    </a:gs>
                    <a:gs pos="100000">
                      <a:srgbClr val="401A5D"/>
                    </a:gs>
                  </a:gsLst>
                  <a:lin scaled="0"/>
                </a:gradFill>
              </a:rPr>
              <a:t>vs</a:t>
            </a:r>
          </a:p>
        </p:txBody>
      </p:sp>
      <p:pic>
        <p:nvPicPr>
          <p:cNvPr id="10" name="图片 9"/>
          <p:cNvPicPr>
            <a:picLocks noChangeAspect="1"/>
          </p:cNvPicPr>
          <p:nvPr/>
        </p:nvPicPr>
        <p:blipFill>
          <a:blip r:embed="rId11"/>
          <a:stretch>
            <a:fillRect/>
          </a:stretch>
        </p:blipFill>
        <p:spPr>
          <a:xfrm>
            <a:off x="3633176" y="4649787"/>
            <a:ext cx="3552825" cy="111442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标题 11"/>
          <p:cNvSpPr>
            <a:spLocks noGrp="1"/>
          </p:cNvSpPr>
          <p:nvPr>
            <p:ph type="title"/>
          </p:nvPr>
        </p:nvSpPr>
        <p:spPr/>
        <p:txBody>
          <a:bodyPr/>
          <a:lstStyle/>
          <a:p>
            <a:r>
              <a:rPr kern="0" dirty="0">
                <a:sym typeface="+mn-ea"/>
              </a:rPr>
              <a:t>教育背景</a:t>
            </a:r>
            <a:endParaRPr lang="zh-CN" altLang="en-US"/>
          </a:p>
        </p:txBody>
      </p:sp>
      <p:grpSp>
        <p:nvGrpSpPr>
          <p:cNvPr id="3" name="组合 2"/>
          <p:cNvGrpSpPr/>
          <p:nvPr/>
        </p:nvGrpSpPr>
        <p:grpSpPr>
          <a:xfrm>
            <a:off x="5168900" y="1494790"/>
            <a:ext cx="2395855" cy="4203700"/>
            <a:chOff x="8386" y="2332"/>
            <a:chExt cx="3773" cy="6620"/>
          </a:xfrm>
        </p:grpSpPr>
        <p:sp>
          <p:nvSpPr>
            <p:cNvPr id="22" name="Rectangle 13"/>
            <p:cNvSpPr>
              <a:spLocks noChangeArrowheads="1"/>
            </p:cNvSpPr>
            <p:nvPr/>
          </p:nvSpPr>
          <p:spPr bwMode="auto">
            <a:xfrm>
              <a:off x="8386" y="2452"/>
              <a:ext cx="3600" cy="6500"/>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14" name="Rectangle 3"/>
            <p:cNvSpPr>
              <a:spLocks noChangeArrowheads="1"/>
            </p:cNvSpPr>
            <p:nvPr/>
          </p:nvSpPr>
          <p:spPr bwMode="auto">
            <a:xfrm>
              <a:off x="8395" y="5907"/>
              <a:ext cx="3600" cy="1679"/>
            </a:xfrm>
            <a:prstGeom prst="rect">
              <a:avLst/>
            </a:prstGeom>
            <a:solidFill>
              <a:srgbClr val="E5583A"/>
            </a:solidFill>
            <a:ln w="9525">
              <a:noFill/>
              <a:miter lim="800000"/>
            </a:ln>
          </p:spPr>
          <p:txBody>
            <a:bodyPr wrap="none" anchor="ctr"/>
            <a:lstStyle/>
            <a:p>
              <a:endParaRPr lang="zh-CN" altLang="en-US" sz="2000" i="0">
                <a:latin typeface="微软雅黑" panose="020B0503020204020204" charset="-122"/>
                <a:ea typeface="微软雅黑" panose="020B0503020204020204" charset="-122"/>
              </a:endParaRPr>
            </a:p>
          </p:txBody>
        </p:sp>
        <p:sp>
          <p:nvSpPr>
            <p:cNvPr id="24" name="AutoShape 15"/>
            <p:cNvSpPr>
              <a:spLocks noChangeArrowheads="1"/>
            </p:cNvSpPr>
            <p:nvPr/>
          </p:nvSpPr>
          <p:spPr bwMode="auto">
            <a:xfrm>
              <a:off x="8386" y="2332"/>
              <a:ext cx="3600" cy="1200"/>
            </a:xfrm>
            <a:prstGeom prst="roundRect">
              <a:avLst>
                <a:gd name="adj" fmla="val 16667"/>
              </a:avLst>
            </a:prstGeom>
            <a:solidFill>
              <a:srgbClr val="E5583A"/>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29" name="Text Box 20"/>
            <p:cNvSpPr txBox="1">
              <a:spLocks noChangeArrowheads="1"/>
            </p:cNvSpPr>
            <p:nvPr/>
          </p:nvSpPr>
          <p:spPr bwMode="auto">
            <a:xfrm>
              <a:off x="9459" y="2506"/>
              <a:ext cx="1719" cy="822"/>
            </a:xfrm>
            <a:prstGeom prst="rect">
              <a:avLst/>
            </a:prstGeom>
            <a:noFill/>
            <a:ln w="9525">
              <a:noFill/>
              <a:miter lim="800000"/>
            </a:ln>
          </p:spPr>
          <p:txBody>
            <a:bodyPr wrap="square">
              <a:spAutoFit/>
            </a:bodyPr>
            <a:lstStyle/>
            <a:p>
              <a:pP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培训</a:t>
              </a:r>
            </a:p>
          </p:txBody>
        </p:sp>
        <p:sp>
          <p:nvSpPr>
            <p:cNvPr id="13" name="Rectangle 3"/>
            <p:cNvSpPr>
              <a:spLocks noChangeArrowheads="1"/>
            </p:cNvSpPr>
            <p:nvPr/>
          </p:nvSpPr>
          <p:spPr bwMode="auto">
            <a:xfrm>
              <a:off x="8395" y="3838"/>
              <a:ext cx="3600" cy="1679"/>
            </a:xfrm>
            <a:prstGeom prst="rect">
              <a:avLst/>
            </a:prstGeom>
            <a:solidFill>
              <a:srgbClr val="E5583A"/>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39" name="Text Box 30"/>
            <p:cNvSpPr txBox="1">
              <a:spLocks noChangeArrowheads="1"/>
            </p:cNvSpPr>
            <p:nvPr/>
          </p:nvSpPr>
          <p:spPr bwMode="auto">
            <a:xfrm>
              <a:off x="8559" y="4073"/>
              <a:ext cx="3600" cy="1073"/>
            </a:xfrm>
            <a:prstGeom prst="rect">
              <a:avLst/>
            </a:prstGeom>
            <a:noFill/>
            <a:ln w="9525">
              <a:noFill/>
              <a:miter lim="800000"/>
            </a:ln>
          </p:spPr>
          <p:txBody>
            <a:bodyPr wrap="square">
              <a:spAutoFit/>
            </a:bodyPr>
            <a:lstStyle/>
            <a:p>
              <a:pPr eaLnBrk="1" hangingPunct="1">
                <a:lnSpc>
                  <a:spcPct val="120000"/>
                </a:lnSpc>
              </a:pPr>
              <a:r>
                <a:rPr lang="zh-CN" altLang="en-US" sz="1600" dirty="0">
                  <a:solidFill>
                    <a:schemeClr val="bg1"/>
                  </a:solidFill>
                  <a:latin typeface="微软雅黑" panose="020B0503020204020204" charset="-122"/>
                  <a:ea typeface="微软雅黑" panose="020B0503020204020204" charset="-122"/>
                  <a:sym typeface="+mn-ea"/>
                </a:rPr>
                <a:t>注明参加过哪些培训，获得过哪些证书</a:t>
              </a:r>
              <a:endParaRPr lang="zh-CN" altLang="en-US" sz="1600" i="0" dirty="0">
                <a:solidFill>
                  <a:schemeClr val="bg1"/>
                </a:solidFill>
                <a:latin typeface="微软雅黑" panose="020B0503020204020204" charset="-122"/>
                <a:ea typeface="微软雅黑" panose="020B0503020204020204" charset="-122"/>
                <a:sym typeface="+mn-ea"/>
              </a:endParaRPr>
            </a:p>
          </p:txBody>
        </p:sp>
        <p:sp>
          <p:nvSpPr>
            <p:cNvPr id="15" name="文本框 14"/>
            <p:cNvSpPr txBox="1"/>
            <p:nvPr/>
          </p:nvSpPr>
          <p:spPr bwMode="auto">
            <a:xfrm>
              <a:off x="8559" y="6147"/>
              <a:ext cx="2989" cy="1073"/>
            </a:xfrm>
            <a:prstGeom prst="rect">
              <a:avLst/>
            </a:prstGeom>
            <a:noFill/>
            <a:ln w="9525">
              <a:noFill/>
              <a:miter lim="800000"/>
            </a:ln>
          </p:spPr>
          <p:txBody>
            <a:bodyPr wrap="square" rtlCol="0">
              <a:spAutoFit/>
            </a:bodyPr>
            <a:lstStyle/>
            <a:p>
              <a:pPr lvl="0" algn="l">
                <a:lnSpc>
                  <a:spcPct val="120000"/>
                </a:lnSpc>
                <a:buClrTx/>
                <a:buSzTx/>
                <a:buFontTx/>
              </a:pPr>
              <a:r>
                <a:rPr lang="zh-CN" altLang="en-US" sz="1600" dirty="0">
                  <a:solidFill>
                    <a:schemeClr val="bg1"/>
                  </a:solidFill>
                  <a:latin typeface="微软雅黑" panose="020B0503020204020204" charset="-122"/>
                  <a:ea typeface="微软雅黑" panose="020B0503020204020204" charset="-122"/>
                  <a:sym typeface="+mn-ea"/>
                </a:rPr>
                <a:t>哪怕没有证书的，</a:t>
              </a:r>
            </a:p>
            <a:p>
              <a:pPr lvl="0" algn="l">
                <a:lnSpc>
                  <a:spcPct val="120000"/>
                </a:lnSpc>
                <a:buClrTx/>
                <a:buSzTx/>
                <a:buFontTx/>
              </a:pPr>
              <a:r>
                <a:rPr lang="zh-CN" altLang="en-US" sz="1600" dirty="0">
                  <a:solidFill>
                    <a:schemeClr val="bg1"/>
                  </a:solidFill>
                  <a:latin typeface="微软雅黑" panose="020B0503020204020204" charset="-122"/>
                  <a:ea typeface="微软雅黑" panose="020B0503020204020204" charset="-122"/>
                  <a:sym typeface="+mn-ea"/>
                </a:rPr>
                <a:t>都可作为培训经历</a:t>
              </a:r>
            </a:p>
          </p:txBody>
        </p:sp>
      </p:grpSp>
      <p:grpSp>
        <p:nvGrpSpPr>
          <p:cNvPr id="2" name="组合 1"/>
          <p:cNvGrpSpPr/>
          <p:nvPr/>
        </p:nvGrpSpPr>
        <p:grpSpPr>
          <a:xfrm>
            <a:off x="1793875" y="1468755"/>
            <a:ext cx="2460625" cy="4214495"/>
            <a:chOff x="2825" y="2313"/>
            <a:chExt cx="3875" cy="6637"/>
          </a:xfrm>
        </p:grpSpPr>
        <p:sp>
          <p:nvSpPr>
            <p:cNvPr id="4" name="Rectangle 2"/>
            <p:cNvSpPr>
              <a:spLocks noChangeArrowheads="1"/>
            </p:cNvSpPr>
            <p:nvPr/>
          </p:nvSpPr>
          <p:spPr bwMode="auto">
            <a:xfrm>
              <a:off x="2873" y="2332"/>
              <a:ext cx="3600" cy="6619"/>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5" name="Rectangle 3"/>
            <p:cNvSpPr>
              <a:spLocks noChangeArrowheads="1"/>
            </p:cNvSpPr>
            <p:nvPr/>
          </p:nvSpPr>
          <p:spPr bwMode="auto">
            <a:xfrm>
              <a:off x="2873" y="3892"/>
              <a:ext cx="3600" cy="480"/>
            </a:xfrm>
            <a:prstGeom prst="rect">
              <a:avLst/>
            </a:prstGeom>
            <a:solidFill>
              <a:srgbClr val="80B94F"/>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7" name="AutoShape 4"/>
            <p:cNvSpPr>
              <a:spLocks noChangeArrowheads="1"/>
            </p:cNvSpPr>
            <p:nvPr/>
          </p:nvSpPr>
          <p:spPr bwMode="auto">
            <a:xfrm>
              <a:off x="2825" y="2313"/>
              <a:ext cx="3713" cy="1238"/>
            </a:xfrm>
            <a:prstGeom prst="roundRect">
              <a:avLst>
                <a:gd name="adj" fmla="val 16667"/>
              </a:avLst>
            </a:prstGeom>
            <a:solidFill>
              <a:srgbClr val="80B94F"/>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3885" y="2568"/>
              <a:ext cx="1593" cy="822"/>
            </a:xfrm>
            <a:prstGeom prst="rect">
              <a:avLst/>
            </a:prstGeom>
            <a:noFill/>
            <a:ln w="9525">
              <a:noFill/>
              <a:miter lim="800000"/>
            </a:ln>
          </p:spPr>
          <p:txBody>
            <a:bodyPr wrap="square">
              <a:spAutoFit/>
            </a:bodyPr>
            <a:lstStyle/>
            <a:p>
              <a:pP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学历</a:t>
              </a:r>
            </a:p>
          </p:txBody>
        </p:sp>
        <p:sp>
          <p:nvSpPr>
            <p:cNvPr id="17" name="Rectangle 3"/>
            <p:cNvSpPr>
              <a:spLocks noChangeArrowheads="1"/>
            </p:cNvSpPr>
            <p:nvPr/>
          </p:nvSpPr>
          <p:spPr bwMode="auto">
            <a:xfrm>
              <a:off x="2873" y="4531"/>
              <a:ext cx="3600" cy="480"/>
            </a:xfrm>
            <a:prstGeom prst="rect">
              <a:avLst/>
            </a:prstGeom>
            <a:solidFill>
              <a:srgbClr val="80B94F"/>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18" name="Rectangle 3"/>
            <p:cNvSpPr>
              <a:spLocks noChangeArrowheads="1"/>
            </p:cNvSpPr>
            <p:nvPr/>
          </p:nvSpPr>
          <p:spPr bwMode="auto">
            <a:xfrm>
              <a:off x="2873" y="5173"/>
              <a:ext cx="3600" cy="480"/>
            </a:xfrm>
            <a:prstGeom prst="rect">
              <a:avLst/>
            </a:prstGeom>
            <a:solidFill>
              <a:srgbClr val="80B94F"/>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19" name="Rectangle 3"/>
            <p:cNvSpPr>
              <a:spLocks noChangeArrowheads="1"/>
            </p:cNvSpPr>
            <p:nvPr/>
          </p:nvSpPr>
          <p:spPr bwMode="auto">
            <a:xfrm>
              <a:off x="2873" y="5819"/>
              <a:ext cx="3600" cy="2966"/>
            </a:xfrm>
            <a:prstGeom prst="rect">
              <a:avLst/>
            </a:prstGeom>
            <a:solidFill>
              <a:srgbClr val="80B94F"/>
            </a:solidFill>
            <a:ln w="9525">
              <a:no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16" name="Text Box 7"/>
            <p:cNvSpPr txBox="1">
              <a:spLocks noChangeArrowheads="1"/>
            </p:cNvSpPr>
            <p:nvPr/>
          </p:nvSpPr>
          <p:spPr bwMode="auto">
            <a:xfrm>
              <a:off x="2860" y="3880"/>
              <a:ext cx="3840" cy="492"/>
            </a:xfrm>
            <a:prstGeom prst="rect">
              <a:avLst/>
            </a:prstGeom>
            <a:noFill/>
            <a:ln w="9525">
              <a:noFill/>
              <a:miter lim="800000"/>
            </a:ln>
          </p:spPr>
          <p:txBody>
            <a:bodyPr>
              <a:spAutoFit/>
            </a:bodyPr>
            <a:lstStyle/>
            <a:p>
              <a:pPr>
                <a:lnSpc>
                  <a:spcPct val="90000"/>
                </a:lnSpc>
                <a:spcBef>
                  <a:spcPct val="50000"/>
                </a:spcBef>
              </a:pPr>
              <a:r>
                <a:rPr lang="zh-CN" altLang="zh-CN" sz="1600" kern="0" dirty="0">
                  <a:solidFill>
                    <a:schemeClr val="bg1"/>
                  </a:solidFill>
                  <a:latin typeface="微软雅黑" panose="020B0503020204020204" charset="-122"/>
                  <a:ea typeface="微软雅黑" panose="020B0503020204020204" charset="-122"/>
                  <a:sym typeface="+mn-ea"/>
                </a:rPr>
                <a:t>时间要倒序</a:t>
              </a:r>
              <a:r>
                <a:rPr lang="zh-CN" altLang="en-US" sz="1600" b="1" kern="0" dirty="0">
                  <a:solidFill>
                    <a:srgbClr val="FFFF00"/>
                  </a:solidFill>
                  <a:latin typeface="微软雅黑" panose="020B0503020204020204" charset="-122"/>
                  <a:ea typeface="微软雅黑" panose="020B0503020204020204" charset="-122"/>
                  <a:sym typeface="+mn-ea"/>
                </a:rPr>
                <a:t>（由近及远）</a:t>
              </a:r>
              <a:endParaRPr lang="zh-CN" altLang="en-US" sz="1600" b="1" i="0" dirty="0">
                <a:solidFill>
                  <a:srgbClr val="FFFF00"/>
                </a:solidFill>
                <a:latin typeface="微软雅黑" panose="020B0503020204020204" charset="-122"/>
                <a:ea typeface="微软雅黑" panose="020B0503020204020204" charset="-122"/>
              </a:endParaRPr>
            </a:p>
          </p:txBody>
        </p:sp>
        <p:sp>
          <p:nvSpPr>
            <p:cNvPr id="20" name="Text Box 7"/>
            <p:cNvSpPr txBox="1">
              <a:spLocks noChangeArrowheads="1"/>
            </p:cNvSpPr>
            <p:nvPr/>
          </p:nvSpPr>
          <p:spPr bwMode="auto">
            <a:xfrm>
              <a:off x="2860" y="4531"/>
              <a:ext cx="3840" cy="531"/>
            </a:xfrm>
            <a:prstGeom prst="rect">
              <a:avLst/>
            </a:prstGeom>
            <a:noFill/>
            <a:ln w="9525">
              <a:noFill/>
              <a:miter lim="800000"/>
            </a:ln>
          </p:spPr>
          <p:txBody>
            <a:bodyPr>
              <a:spAutoFit/>
            </a:bodyPr>
            <a:lstStyle/>
            <a:p>
              <a:pPr algn="l" eaLnBrk="1" hangingPunct="1">
                <a:spcBef>
                  <a:spcPct val="50000"/>
                </a:spcBef>
                <a:buFont typeface="Wingdings" panose="05000000000000000000" pitchFamily="2" charset="2"/>
                <a:buNone/>
              </a:pPr>
              <a:r>
                <a:rPr lang="zh-CN" altLang="zh-CN" sz="1600" kern="0" dirty="0">
                  <a:solidFill>
                    <a:schemeClr val="bg1"/>
                  </a:solidFill>
                  <a:latin typeface="微软雅黑" panose="020B0503020204020204" charset="-122"/>
                  <a:ea typeface="微软雅黑" panose="020B0503020204020204" charset="-122"/>
                  <a:sym typeface="+mn-ea"/>
                </a:rPr>
                <a:t>写最高学历</a:t>
              </a:r>
              <a:endParaRPr lang="zh-CN" altLang="zh-CN" sz="1600" i="0" kern="0" dirty="0">
                <a:solidFill>
                  <a:schemeClr val="bg1"/>
                </a:solidFill>
                <a:latin typeface="微软雅黑" panose="020B0503020204020204" charset="-122"/>
                <a:ea typeface="微软雅黑" panose="020B0503020204020204" charset="-122"/>
                <a:sym typeface="+mn-ea"/>
              </a:endParaRPr>
            </a:p>
          </p:txBody>
        </p:sp>
        <p:sp>
          <p:nvSpPr>
            <p:cNvPr id="21" name="Text Box 7"/>
            <p:cNvSpPr txBox="1">
              <a:spLocks noChangeArrowheads="1"/>
            </p:cNvSpPr>
            <p:nvPr/>
          </p:nvSpPr>
          <p:spPr bwMode="auto">
            <a:xfrm>
              <a:off x="2860" y="5173"/>
              <a:ext cx="3840" cy="531"/>
            </a:xfrm>
            <a:prstGeom prst="rect">
              <a:avLst/>
            </a:prstGeom>
            <a:noFill/>
            <a:ln w="9525">
              <a:noFill/>
              <a:miter lim="800000"/>
            </a:ln>
          </p:spPr>
          <p:txBody>
            <a:bodyPr>
              <a:spAutoFit/>
            </a:bodyPr>
            <a:lstStyle/>
            <a:p>
              <a:pPr algn="l" eaLnBrk="1" hangingPunct="1">
                <a:spcBef>
                  <a:spcPct val="50000"/>
                </a:spcBef>
                <a:buFont typeface="Wingdings" panose="05000000000000000000" pitchFamily="2" charset="2"/>
                <a:buNone/>
              </a:pPr>
              <a:r>
                <a:rPr lang="zh-CN" altLang="zh-CN" sz="1600" kern="0" dirty="0">
                  <a:solidFill>
                    <a:schemeClr val="bg1"/>
                  </a:solidFill>
                  <a:latin typeface="微软雅黑" panose="020B0503020204020204" charset="-122"/>
                  <a:ea typeface="微软雅黑" panose="020B0503020204020204" charset="-122"/>
                  <a:sym typeface="+mn-ea"/>
                </a:rPr>
                <a:t>写明毕业学校（写全称）</a:t>
              </a:r>
              <a:endParaRPr lang="zh-CN" altLang="zh-CN" sz="1600" i="0" kern="0" dirty="0">
                <a:solidFill>
                  <a:schemeClr val="bg1"/>
                </a:solidFill>
                <a:latin typeface="微软雅黑" panose="020B0503020204020204" charset="-122"/>
                <a:ea typeface="微软雅黑" panose="020B0503020204020204" charset="-122"/>
                <a:sym typeface="+mn-ea"/>
              </a:endParaRPr>
            </a:p>
          </p:txBody>
        </p:sp>
        <p:sp>
          <p:nvSpPr>
            <p:cNvPr id="23" name="文本框 22"/>
            <p:cNvSpPr txBox="1"/>
            <p:nvPr/>
          </p:nvSpPr>
          <p:spPr>
            <a:xfrm>
              <a:off x="2860" y="5869"/>
              <a:ext cx="3605" cy="2858"/>
            </a:xfrm>
            <a:prstGeom prst="rect">
              <a:avLst/>
            </a:prstGeom>
            <a:noFill/>
          </p:spPr>
          <p:txBody>
            <a:bodyPr wrap="square" rtlCol="0">
              <a:spAutoFit/>
            </a:bodyPr>
            <a:lstStyle/>
            <a:p>
              <a:r>
                <a:rPr lang="zh-CN" altLang="zh-CN" sz="1600" kern="0" dirty="0">
                  <a:solidFill>
                    <a:schemeClr val="bg1"/>
                  </a:solidFill>
                  <a:latin typeface="微软雅黑" panose="020B0503020204020204" charset="-122"/>
                  <a:ea typeface="微软雅黑" panose="020B0503020204020204" charset="-122"/>
                  <a:sym typeface="+mn-ea"/>
                </a:rPr>
                <a:t>专业、小方向、平均成绩、排名情况等，专业课程中有与目标职位特别匹配的，可通过增加专业课程项目加以列出，跨专业求职，则可列出自修课程。</a:t>
              </a:r>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
          <p:cNvSpPr>
            <a:spLocks noGrp="1"/>
          </p:cNvSpPr>
          <p:nvPr>
            <p:ph type="title"/>
          </p:nvPr>
        </p:nvSpPr>
        <p:spPr/>
        <p:txBody>
          <a:bodyPr/>
          <a:lstStyle/>
          <a:p>
            <a:r>
              <a:rPr lang="zh-CN" altLang="en-US"/>
              <a:t>关键点</a:t>
            </a:r>
          </a:p>
        </p:txBody>
      </p:sp>
      <p:grpSp>
        <p:nvGrpSpPr>
          <p:cNvPr id="3" name="组合 2"/>
          <p:cNvGrpSpPr/>
          <p:nvPr/>
        </p:nvGrpSpPr>
        <p:grpSpPr>
          <a:xfrm>
            <a:off x="2196357" y="1006703"/>
            <a:ext cx="6542381" cy="1951990"/>
            <a:chOff x="2680" y="3540"/>
            <a:chExt cx="10303" cy="3074"/>
          </a:xfrm>
        </p:grpSpPr>
        <p:grpSp>
          <p:nvGrpSpPr>
            <p:cNvPr id="233" name="组合 232"/>
            <p:cNvGrpSpPr/>
            <p:nvPr/>
          </p:nvGrpSpPr>
          <p:grpSpPr>
            <a:xfrm>
              <a:off x="2680" y="3540"/>
              <a:ext cx="732" cy="732"/>
              <a:chOff x="5940899" y="1866027"/>
              <a:chExt cx="646569" cy="646544"/>
            </a:xfrm>
          </p:grpSpPr>
          <p:sp>
            <p:nvSpPr>
              <p:cNvPr id="234" name="椭圆 233"/>
              <p:cNvSpPr/>
              <p:nvPr/>
            </p:nvSpPr>
            <p:spPr>
              <a:xfrm>
                <a:off x="5940899" y="1866027"/>
                <a:ext cx="646569" cy="64654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235" name="椭圆 429"/>
              <p:cNvSpPr/>
              <p:nvPr/>
            </p:nvSpPr>
            <p:spPr>
              <a:xfrm>
                <a:off x="6115265" y="2090955"/>
                <a:ext cx="297812" cy="297377"/>
              </a:xfrm>
              <a:custGeom>
                <a:avLst/>
                <a:gdLst>
                  <a:gd name="connsiteX0" fmla="*/ 351512 w 608453"/>
                  <a:gd name="connsiteY0" fmla="*/ 527474 h 607566"/>
                  <a:gd name="connsiteX1" fmla="*/ 365947 w 608453"/>
                  <a:gd name="connsiteY1" fmla="*/ 533451 h 607566"/>
                  <a:gd name="connsiteX2" fmla="*/ 371935 w 608453"/>
                  <a:gd name="connsiteY2" fmla="*/ 548009 h 607566"/>
                  <a:gd name="connsiteX3" fmla="*/ 365947 w 608453"/>
                  <a:gd name="connsiteY3" fmla="*/ 562567 h 607566"/>
                  <a:gd name="connsiteX4" fmla="*/ 351512 w 608453"/>
                  <a:gd name="connsiteY4" fmla="*/ 568543 h 607566"/>
                  <a:gd name="connsiteX5" fmla="*/ 336925 w 608453"/>
                  <a:gd name="connsiteY5" fmla="*/ 562567 h 607566"/>
                  <a:gd name="connsiteX6" fmla="*/ 330936 w 608453"/>
                  <a:gd name="connsiteY6" fmla="*/ 548009 h 607566"/>
                  <a:gd name="connsiteX7" fmla="*/ 336925 w 608453"/>
                  <a:gd name="connsiteY7" fmla="*/ 533451 h 607566"/>
                  <a:gd name="connsiteX8" fmla="*/ 351512 w 608453"/>
                  <a:gd name="connsiteY8" fmla="*/ 527474 h 607566"/>
                  <a:gd name="connsiteX9" fmla="*/ 96651 w 608453"/>
                  <a:gd name="connsiteY9" fmla="*/ 340302 h 607566"/>
                  <a:gd name="connsiteX10" fmla="*/ 59316 w 608453"/>
                  <a:gd name="connsiteY10" fmla="*/ 414406 h 607566"/>
                  <a:gd name="connsiteX11" fmla="*/ 59008 w 608453"/>
                  <a:gd name="connsiteY11" fmla="*/ 548652 h 607566"/>
                  <a:gd name="connsiteX12" fmla="*/ 193448 w 608453"/>
                  <a:gd name="connsiteY12" fmla="*/ 548345 h 607566"/>
                  <a:gd name="connsiteX13" fmla="*/ 267659 w 608453"/>
                  <a:gd name="connsiteY13" fmla="*/ 511063 h 607566"/>
                  <a:gd name="connsiteX14" fmla="*/ 176086 w 608453"/>
                  <a:gd name="connsiteY14" fmla="*/ 431743 h 607566"/>
                  <a:gd name="connsiteX15" fmla="*/ 96651 w 608453"/>
                  <a:gd name="connsiteY15" fmla="*/ 340302 h 607566"/>
                  <a:gd name="connsiteX16" fmla="*/ 304192 w 608453"/>
                  <a:gd name="connsiteY16" fmla="*/ 257606 h 607566"/>
                  <a:gd name="connsiteX17" fmla="*/ 257941 w 608453"/>
                  <a:gd name="connsiteY17" fmla="*/ 303782 h 607566"/>
                  <a:gd name="connsiteX18" fmla="*/ 304192 w 608453"/>
                  <a:gd name="connsiteY18" fmla="*/ 349958 h 607566"/>
                  <a:gd name="connsiteX19" fmla="*/ 350442 w 608453"/>
                  <a:gd name="connsiteY19" fmla="*/ 303782 h 607566"/>
                  <a:gd name="connsiteX20" fmla="*/ 304192 w 608453"/>
                  <a:gd name="connsiteY20" fmla="*/ 257606 h 607566"/>
                  <a:gd name="connsiteX21" fmla="*/ 545278 w 608453"/>
                  <a:gd name="connsiteY21" fmla="*/ 234698 h 607566"/>
                  <a:gd name="connsiteX22" fmla="*/ 559861 w 608453"/>
                  <a:gd name="connsiteY22" fmla="*/ 240687 h 607566"/>
                  <a:gd name="connsiteX23" fmla="*/ 565848 w 608453"/>
                  <a:gd name="connsiteY23" fmla="*/ 255121 h 607566"/>
                  <a:gd name="connsiteX24" fmla="*/ 559861 w 608453"/>
                  <a:gd name="connsiteY24" fmla="*/ 269709 h 607566"/>
                  <a:gd name="connsiteX25" fmla="*/ 545278 w 608453"/>
                  <a:gd name="connsiteY25" fmla="*/ 275697 h 607566"/>
                  <a:gd name="connsiteX26" fmla="*/ 530848 w 608453"/>
                  <a:gd name="connsiteY26" fmla="*/ 269709 h 607566"/>
                  <a:gd name="connsiteX27" fmla="*/ 524708 w 608453"/>
                  <a:gd name="connsiteY27" fmla="*/ 255121 h 607566"/>
                  <a:gd name="connsiteX28" fmla="*/ 530848 w 608453"/>
                  <a:gd name="connsiteY28" fmla="*/ 240687 h 607566"/>
                  <a:gd name="connsiteX29" fmla="*/ 545278 w 608453"/>
                  <a:gd name="connsiteY29" fmla="*/ 234698 h 607566"/>
                  <a:gd name="connsiteX30" fmla="*/ 304192 w 608453"/>
                  <a:gd name="connsiteY30" fmla="*/ 216492 h 607566"/>
                  <a:gd name="connsiteX31" fmla="*/ 391622 w 608453"/>
                  <a:gd name="connsiteY31" fmla="*/ 303782 h 607566"/>
                  <a:gd name="connsiteX32" fmla="*/ 304192 w 608453"/>
                  <a:gd name="connsiteY32" fmla="*/ 391071 h 607566"/>
                  <a:gd name="connsiteX33" fmla="*/ 216761 w 608453"/>
                  <a:gd name="connsiteY33" fmla="*/ 303782 h 607566"/>
                  <a:gd name="connsiteX34" fmla="*/ 304192 w 608453"/>
                  <a:gd name="connsiteY34" fmla="*/ 216492 h 607566"/>
                  <a:gd name="connsiteX35" fmla="*/ 304227 w 608453"/>
                  <a:gd name="connsiteY35" fmla="*/ 120599 h 607566"/>
                  <a:gd name="connsiteX36" fmla="*/ 205125 w 608453"/>
                  <a:gd name="connsiteY36" fmla="*/ 204829 h 607566"/>
                  <a:gd name="connsiteX37" fmla="*/ 120774 w 608453"/>
                  <a:gd name="connsiteY37" fmla="*/ 303787 h 607566"/>
                  <a:gd name="connsiteX38" fmla="*/ 205125 w 608453"/>
                  <a:gd name="connsiteY38" fmla="*/ 402746 h 607566"/>
                  <a:gd name="connsiteX39" fmla="*/ 304227 w 608453"/>
                  <a:gd name="connsiteY39" fmla="*/ 486822 h 607566"/>
                  <a:gd name="connsiteX40" fmla="*/ 403328 w 608453"/>
                  <a:gd name="connsiteY40" fmla="*/ 402746 h 607566"/>
                  <a:gd name="connsiteX41" fmla="*/ 487526 w 608453"/>
                  <a:gd name="connsiteY41" fmla="*/ 303787 h 607566"/>
                  <a:gd name="connsiteX42" fmla="*/ 403328 w 608453"/>
                  <a:gd name="connsiteY42" fmla="*/ 204829 h 607566"/>
                  <a:gd name="connsiteX43" fmla="*/ 304227 w 608453"/>
                  <a:gd name="connsiteY43" fmla="*/ 120599 h 607566"/>
                  <a:gd name="connsiteX44" fmla="*/ 112054 w 608453"/>
                  <a:gd name="connsiteY44" fmla="*/ 41068 h 607566"/>
                  <a:gd name="connsiteX45" fmla="*/ 59008 w 608453"/>
                  <a:gd name="connsiteY45" fmla="*/ 58923 h 607566"/>
                  <a:gd name="connsiteX46" fmla="*/ 59316 w 608453"/>
                  <a:gd name="connsiteY46" fmla="*/ 193169 h 607566"/>
                  <a:gd name="connsiteX47" fmla="*/ 96651 w 608453"/>
                  <a:gd name="connsiteY47" fmla="*/ 267272 h 607566"/>
                  <a:gd name="connsiteX48" fmla="*/ 176086 w 608453"/>
                  <a:gd name="connsiteY48" fmla="*/ 175832 h 607566"/>
                  <a:gd name="connsiteX49" fmla="*/ 267659 w 608453"/>
                  <a:gd name="connsiteY49" fmla="*/ 96512 h 607566"/>
                  <a:gd name="connsiteX50" fmla="*/ 193448 w 608453"/>
                  <a:gd name="connsiteY50" fmla="*/ 59230 h 607566"/>
                  <a:gd name="connsiteX51" fmla="*/ 112054 w 608453"/>
                  <a:gd name="connsiteY51" fmla="*/ 41068 h 607566"/>
                  <a:gd name="connsiteX52" fmla="*/ 103297 w 608453"/>
                  <a:gd name="connsiteY52" fmla="*/ 200 h 607566"/>
                  <a:gd name="connsiteX53" fmla="*/ 208352 w 608453"/>
                  <a:gd name="connsiteY53" fmla="*/ 21027 h 607566"/>
                  <a:gd name="connsiteX54" fmla="*/ 304227 w 608453"/>
                  <a:gd name="connsiteY54" fmla="*/ 71044 h 607566"/>
                  <a:gd name="connsiteX55" fmla="*/ 400101 w 608453"/>
                  <a:gd name="connsiteY55" fmla="*/ 21027 h 607566"/>
                  <a:gd name="connsiteX56" fmla="*/ 505080 w 608453"/>
                  <a:gd name="connsiteY56" fmla="*/ 200 h 607566"/>
                  <a:gd name="connsiteX57" fmla="*/ 578484 w 608453"/>
                  <a:gd name="connsiteY57" fmla="*/ 29773 h 607566"/>
                  <a:gd name="connsiteX58" fmla="*/ 586166 w 608453"/>
                  <a:gd name="connsiteY58" fmla="*/ 211273 h 607566"/>
                  <a:gd name="connsiteX59" fmla="*/ 559432 w 608453"/>
                  <a:gd name="connsiteY59" fmla="*/ 222626 h 607566"/>
                  <a:gd name="connsiteX60" fmla="*/ 548062 w 608453"/>
                  <a:gd name="connsiteY60" fmla="*/ 195930 h 607566"/>
                  <a:gd name="connsiteX61" fmla="*/ 549445 w 608453"/>
                  <a:gd name="connsiteY61" fmla="*/ 58923 h 607566"/>
                  <a:gd name="connsiteX62" fmla="*/ 415005 w 608453"/>
                  <a:gd name="connsiteY62" fmla="*/ 59230 h 607566"/>
                  <a:gd name="connsiteX63" fmla="*/ 340794 w 608453"/>
                  <a:gd name="connsiteY63" fmla="*/ 96512 h 607566"/>
                  <a:gd name="connsiteX64" fmla="*/ 432367 w 608453"/>
                  <a:gd name="connsiteY64" fmla="*/ 175832 h 607566"/>
                  <a:gd name="connsiteX65" fmla="*/ 587395 w 608453"/>
                  <a:gd name="connsiteY65" fmla="*/ 399524 h 607566"/>
                  <a:gd name="connsiteX66" fmla="*/ 578484 w 608453"/>
                  <a:gd name="connsiteY66" fmla="*/ 577649 h 607566"/>
                  <a:gd name="connsiteX67" fmla="*/ 496898 w 608453"/>
                  <a:gd name="connsiteY67" fmla="*/ 607566 h 607566"/>
                  <a:gd name="connsiteX68" fmla="*/ 396875 w 608453"/>
                  <a:gd name="connsiteY68" fmla="*/ 585320 h 607566"/>
                  <a:gd name="connsiteX69" fmla="*/ 385505 w 608453"/>
                  <a:gd name="connsiteY69" fmla="*/ 558624 h 607566"/>
                  <a:gd name="connsiteX70" fmla="*/ 412086 w 608453"/>
                  <a:gd name="connsiteY70" fmla="*/ 547271 h 607566"/>
                  <a:gd name="connsiteX71" fmla="*/ 549445 w 608453"/>
                  <a:gd name="connsiteY71" fmla="*/ 548652 h 607566"/>
                  <a:gd name="connsiteX72" fmla="*/ 549138 w 608453"/>
                  <a:gd name="connsiteY72" fmla="*/ 414406 h 607566"/>
                  <a:gd name="connsiteX73" fmla="*/ 511802 w 608453"/>
                  <a:gd name="connsiteY73" fmla="*/ 340302 h 607566"/>
                  <a:gd name="connsiteX74" fmla="*/ 432367 w 608453"/>
                  <a:gd name="connsiteY74" fmla="*/ 431743 h 607566"/>
                  <a:gd name="connsiteX75" fmla="*/ 208352 w 608453"/>
                  <a:gd name="connsiteY75" fmla="*/ 586547 h 607566"/>
                  <a:gd name="connsiteX76" fmla="*/ 111555 w 608453"/>
                  <a:gd name="connsiteY76" fmla="*/ 607566 h 607566"/>
                  <a:gd name="connsiteX77" fmla="*/ 29816 w 608453"/>
                  <a:gd name="connsiteY77" fmla="*/ 577649 h 607566"/>
                  <a:gd name="connsiteX78" fmla="*/ 21058 w 608453"/>
                  <a:gd name="connsiteY78" fmla="*/ 399524 h 607566"/>
                  <a:gd name="connsiteX79" fmla="*/ 71146 w 608453"/>
                  <a:gd name="connsiteY79" fmla="*/ 303787 h 607566"/>
                  <a:gd name="connsiteX80" fmla="*/ 21058 w 608453"/>
                  <a:gd name="connsiteY80" fmla="*/ 208051 h 607566"/>
                  <a:gd name="connsiteX81" fmla="*/ 29816 w 608453"/>
                  <a:gd name="connsiteY81" fmla="*/ 29773 h 607566"/>
                  <a:gd name="connsiteX82" fmla="*/ 103297 w 608453"/>
                  <a:gd name="connsiteY82" fmla="*/ 200 h 607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8453" h="607566">
                    <a:moveTo>
                      <a:pt x="351512" y="527474"/>
                    </a:moveTo>
                    <a:cubicBezTo>
                      <a:pt x="356887" y="527474"/>
                      <a:pt x="362108" y="529620"/>
                      <a:pt x="365947" y="533451"/>
                    </a:cubicBezTo>
                    <a:cubicBezTo>
                      <a:pt x="369785" y="537282"/>
                      <a:pt x="371935" y="542645"/>
                      <a:pt x="371935" y="548009"/>
                    </a:cubicBezTo>
                    <a:cubicBezTo>
                      <a:pt x="371935" y="553372"/>
                      <a:pt x="369785" y="558736"/>
                      <a:pt x="365947" y="562567"/>
                    </a:cubicBezTo>
                    <a:cubicBezTo>
                      <a:pt x="362108" y="566398"/>
                      <a:pt x="356887" y="568543"/>
                      <a:pt x="351512" y="568543"/>
                    </a:cubicBezTo>
                    <a:cubicBezTo>
                      <a:pt x="345984" y="568543"/>
                      <a:pt x="340764" y="566398"/>
                      <a:pt x="336925" y="562567"/>
                    </a:cubicBezTo>
                    <a:cubicBezTo>
                      <a:pt x="333086" y="558736"/>
                      <a:pt x="330936" y="553372"/>
                      <a:pt x="330936" y="548009"/>
                    </a:cubicBezTo>
                    <a:cubicBezTo>
                      <a:pt x="330936" y="542645"/>
                      <a:pt x="333086" y="537282"/>
                      <a:pt x="336925" y="533451"/>
                    </a:cubicBezTo>
                    <a:cubicBezTo>
                      <a:pt x="340764" y="529620"/>
                      <a:pt x="345984" y="527474"/>
                      <a:pt x="351512" y="527474"/>
                    </a:cubicBezTo>
                    <a:close/>
                    <a:moveTo>
                      <a:pt x="96651" y="340302"/>
                    </a:moveTo>
                    <a:cubicBezTo>
                      <a:pt x="81287" y="365464"/>
                      <a:pt x="68688" y="390318"/>
                      <a:pt x="59316" y="414406"/>
                    </a:cubicBezTo>
                    <a:cubicBezTo>
                      <a:pt x="35193" y="475929"/>
                      <a:pt x="35040" y="524871"/>
                      <a:pt x="59008" y="548652"/>
                    </a:cubicBezTo>
                    <a:cubicBezTo>
                      <a:pt x="82823" y="572586"/>
                      <a:pt x="131836" y="572432"/>
                      <a:pt x="193448" y="548345"/>
                    </a:cubicBezTo>
                    <a:cubicBezTo>
                      <a:pt x="217571" y="538986"/>
                      <a:pt x="242461" y="526405"/>
                      <a:pt x="267659" y="511063"/>
                    </a:cubicBezTo>
                    <a:cubicBezTo>
                      <a:pt x="236162" y="487742"/>
                      <a:pt x="205433" y="461200"/>
                      <a:pt x="176086" y="431743"/>
                    </a:cubicBezTo>
                    <a:cubicBezTo>
                      <a:pt x="146586" y="402439"/>
                      <a:pt x="119852" y="371601"/>
                      <a:pt x="96651" y="340302"/>
                    </a:cubicBezTo>
                    <a:close/>
                    <a:moveTo>
                      <a:pt x="304192" y="257606"/>
                    </a:moveTo>
                    <a:cubicBezTo>
                      <a:pt x="278685" y="257606"/>
                      <a:pt x="257941" y="278316"/>
                      <a:pt x="257941" y="303782"/>
                    </a:cubicBezTo>
                    <a:cubicBezTo>
                      <a:pt x="257941" y="329248"/>
                      <a:pt x="278685" y="349958"/>
                      <a:pt x="304192" y="349958"/>
                    </a:cubicBezTo>
                    <a:cubicBezTo>
                      <a:pt x="329699" y="349958"/>
                      <a:pt x="350442" y="329248"/>
                      <a:pt x="350442" y="303782"/>
                    </a:cubicBezTo>
                    <a:cubicBezTo>
                      <a:pt x="350442" y="278316"/>
                      <a:pt x="329699" y="257606"/>
                      <a:pt x="304192" y="257606"/>
                    </a:cubicBezTo>
                    <a:close/>
                    <a:moveTo>
                      <a:pt x="545278" y="234698"/>
                    </a:moveTo>
                    <a:cubicBezTo>
                      <a:pt x="550651" y="234698"/>
                      <a:pt x="556024" y="236848"/>
                      <a:pt x="559861" y="240687"/>
                    </a:cubicBezTo>
                    <a:cubicBezTo>
                      <a:pt x="563699" y="244526"/>
                      <a:pt x="565848" y="249747"/>
                      <a:pt x="565848" y="255121"/>
                    </a:cubicBezTo>
                    <a:cubicBezTo>
                      <a:pt x="565848" y="260649"/>
                      <a:pt x="563699" y="265870"/>
                      <a:pt x="559861" y="269709"/>
                    </a:cubicBezTo>
                    <a:cubicBezTo>
                      <a:pt x="556024" y="273547"/>
                      <a:pt x="550651" y="275697"/>
                      <a:pt x="545278" y="275697"/>
                    </a:cubicBezTo>
                    <a:cubicBezTo>
                      <a:pt x="539905" y="275697"/>
                      <a:pt x="534686" y="273547"/>
                      <a:pt x="530848" y="269709"/>
                    </a:cubicBezTo>
                    <a:cubicBezTo>
                      <a:pt x="527011" y="265870"/>
                      <a:pt x="524708" y="260649"/>
                      <a:pt x="524708" y="255121"/>
                    </a:cubicBezTo>
                    <a:cubicBezTo>
                      <a:pt x="524708" y="249747"/>
                      <a:pt x="527011" y="244526"/>
                      <a:pt x="530848" y="240687"/>
                    </a:cubicBezTo>
                    <a:cubicBezTo>
                      <a:pt x="534533" y="236848"/>
                      <a:pt x="539905" y="234698"/>
                      <a:pt x="545278" y="234698"/>
                    </a:cubicBezTo>
                    <a:close/>
                    <a:moveTo>
                      <a:pt x="304192" y="216492"/>
                    </a:moveTo>
                    <a:cubicBezTo>
                      <a:pt x="352440" y="216492"/>
                      <a:pt x="391622" y="255611"/>
                      <a:pt x="391622" y="303782"/>
                    </a:cubicBezTo>
                    <a:cubicBezTo>
                      <a:pt x="391622" y="351952"/>
                      <a:pt x="352440" y="391071"/>
                      <a:pt x="304192" y="391071"/>
                    </a:cubicBezTo>
                    <a:cubicBezTo>
                      <a:pt x="255944" y="391071"/>
                      <a:pt x="216761" y="351952"/>
                      <a:pt x="216761" y="303782"/>
                    </a:cubicBezTo>
                    <a:cubicBezTo>
                      <a:pt x="216761" y="255611"/>
                      <a:pt x="255944" y="216492"/>
                      <a:pt x="304192" y="216492"/>
                    </a:cubicBezTo>
                    <a:close/>
                    <a:moveTo>
                      <a:pt x="304227" y="120599"/>
                    </a:moveTo>
                    <a:cubicBezTo>
                      <a:pt x="270578" y="144533"/>
                      <a:pt x="237084" y="172917"/>
                      <a:pt x="205125" y="204829"/>
                    </a:cubicBezTo>
                    <a:cubicBezTo>
                      <a:pt x="173167" y="236741"/>
                      <a:pt x="144743" y="270188"/>
                      <a:pt x="120774" y="303787"/>
                    </a:cubicBezTo>
                    <a:cubicBezTo>
                      <a:pt x="144743" y="337387"/>
                      <a:pt x="173167" y="370833"/>
                      <a:pt x="205125" y="402746"/>
                    </a:cubicBezTo>
                    <a:cubicBezTo>
                      <a:pt x="236776" y="434504"/>
                      <a:pt x="270117" y="462734"/>
                      <a:pt x="304227" y="486822"/>
                    </a:cubicBezTo>
                    <a:cubicBezTo>
                      <a:pt x="337875" y="463041"/>
                      <a:pt x="371370" y="434658"/>
                      <a:pt x="403328" y="402746"/>
                    </a:cubicBezTo>
                    <a:cubicBezTo>
                      <a:pt x="435133" y="370987"/>
                      <a:pt x="463403" y="337847"/>
                      <a:pt x="487526" y="303787"/>
                    </a:cubicBezTo>
                    <a:cubicBezTo>
                      <a:pt x="463711" y="270188"/>
                      <a:pt x="435286" y="236588"/>
                      <a:pt x="403328" y="204829"/>
                    </a:cubicBezTo>
                    <a:cubicBezTo>
                      <a:pt x="371370" y="172917"/>
                      <a:pt x="337875" y="144533"/>
                      <a:pt x="304227" y="120599"/>
                    </a:cubicBezTo>
                    <a:close/>
                    <a:moveTo>
                      <a:pt x="112054" y="41068"/>
                    </a:moveTo>
                    <a:cubicBezTo>
                      <a:pt x="89123" y="41011"/>
                      <a:pt x="70916" y="46956"/>
                      <a:pt x="59008" y="58923"/>
                    </a:cubicBezTo>
                    <a:cubicBezTo>
                      <a:pt x="35040" y="82704"/>
                      <a:pt x="35193" y="131646"/>
                      <a:pt x="59316" y="193169"/>
                    </a:cubicBezTo>
                    <a:cubicBezTo>
                      <a:pt x="68688" y="217256"/>
                      <a:pt x="81287" y="242111"/>
                      <a:pt x="96651" y="267272"/>
                    </a:cubicBezTo>
                    <a:cubicBezTo>
                      <a:pt x="119852" y="235974"/>
                      <a:pt x="146586" y="205136"/>
                      <a:pt x="176086" y="175832"/>
                    </a:cubicBezTo>
                    <a:cubicBezTo>
                      <a:pt x="205433" y="146375"/>
                      <a:pt x="236315" y="119679"/>
                      <a:pt x="267659" y="96512"/>
                    </a:cubicBezTo>
                    <a:cubicBezTo>
                      <a:pt x="242461" y="81170"/>
                      <a:pt x="217417" y="68589"/>
                      <a:pt x="193448" y="59230"/>
                    </a:cubicBezTo>
                    <a:cubicBezTo>
                      <a:pt x="162642" y="47186"/>
                      <a:pt x="134986" y="41126"/>
                      <a:pt x="112054" y="41068"/>
                    </a:cubicBezTo>
                    <a:close/>
                    <a:moveTo>
                      <a:pt x="103297" y="200"/>
                    </a:moveTo>
                    <a:cubicBezTo>
                      <a:pt x="133527" y="-1296"/>
                      <a:pt x="169019" y="5608"/>
                      <a:pt x="208352" y="21027"/>
                    </a:cubicBezTo>
                    <a:cubicBezTo>
                      <a:pt x="239542" y="33148"/>
                      <a:pt x="271807" y="50178"/>
                      <a:pt x="304227" y="71044"/>
                    </a:cubicBezTo>
                    <a:cubicBezTo>
                      <a:pt x="336646" y="50178"/>
                      <a:pt x="368911" y="33148"/>
                      <a:pt x="400101" y="21027"/>
                    </a:cubicBezTo>
                    <a:cubicBezTo>
                      <a:pt x="439358" y="5608"/>
                      <a:pt x="474850" y="-1296"/>
                      <a:pt x="505080" y="200"/>
                    </a:cubicBezTo>
                    <a:cubicBezTo>
                      <a:pt x="535309" y="1696"/>
                      <a:pt x="560277" y="11592"/>
                      <a:pt x="578484" y="29773"/>
                    </a:cubicBezTo>
                    <a:cubicBezTo>
                      <a:pt x="615666" y="66748"/>
                      <a:pt x="618278" y="131186"/>
                      <a:pt x="586166" y="211273"/>
                    </a:cubicBezTo>
                    <a:cubicBezTo>
                      <a:pt x="582018" y="221859"/>
                      <a:pt x="570033" y="226922"/>
                      <a:pt x="559432" y="222626"/>
                    </a:cubicBezTo>
                    <a:cubicBezTo>
                      <a:pt x="548830" y="218484"/>
                      <a:pt x="543760" y="206517"/>
                      <a:pt x="548062" y="195930"/>
                    </a:cubicBezTo>
                    <a:cubicBezTo>
                      <a:pt x="573260" y="133180"/>
                      <a:pt x="573721" y="83164"/>
                      <a:pt x="549445" y="58923"/>
                    </a:cubicBezTo>
                    <a:cubicBezTo>
                      <a:pt x="525630" y="34989"/>
                      <a:pt x="476617" y="35142"/>
                      <a:pt x="415005" y="59230"/>
                    </a:cubicBezTo>
                    <a:cubicBezTo>
                      <a:pt x="390883" y="68589"/>
                      <a:pt x="365992" y="81170"/>
                      <a:pt x="340794" y="96512"/>
                    </a:cubicBezTo>
                    <a:cubicBezTo>
                      <a:pt x="372138" y="119679"/>
                      <a:pt x="403021" y="146375"/>
                      <a:pt x="432367" y="175832"/>
                    </a:cubicBezTo>
                    <a:cubicBezTo>
                      <a:pt x="503812" y="247021"/>
                      <a:pt x="558817" y="326494"/>
                      <a:pt x="587395" y="399524"/>
                    </a:cubicBezTo>
                    <a:cubicBezTo>
                      <a:pt x="618278" y="477923"/>
                      <a:pt x="615052" y="541287"/>
                      <a:pt x="578484" y="577649"/>
                    </a:cubicBezTo>
                    <a:cubicBezTo>
                      <a:pt x="558664" y="597594"/>
                      <a:pt x="530854" y="607566"/>
                      <a:pt x="496898" y="607566"/>
                    </a:cubicBezTo>
                    <a:cubicBezTo>
                      <a:pt x="467706" y="607566"/>
                      <a:pt x="433903" y="600202"/>
                      <a:pt x="396875" y="585320"/>
                    </a:cubicBezTo>
                    <a:cubicBezTo>
                      <a:pt x="386273" y="581177"/>
                      <a:pt x="381203" y="569210"/>
                      <a:pt x="385505" y="558624"/>
                    </a:cubicBezTo>
                    <a:cubicBezTo>
                      <a:pt x="389654" y="548191"/>
                      <a:pt x="401638" y="542975"/>
                      <a:pt x="412086" y="547271"/>
                    </a:cubicBezTo>
                    <a:cubicBezTo>
                      <a:pt x="475080" y="572432"/>
                      <a:pt x="525169" y="572892"/>
                      <a:pt x="549445" y="548652"/>
                    </a:cubicBezTo>
                    <a:cubicBezTo>
                      <a:pt x="573414" y="524871"/>
                      <a:pt x="573260" y="475929"/>
                      <a:pt x="549138" y="414406"/>
                    </a:cubicBezTo>
                    <a:cubicBezTo>
                      <a:pt x="539765" y="390318"/>
                      <a:pt x="527166" y="365464"/>
                      <a:pt x="511802" y="340302"/>
                    </a:cubicBezTo>
                    <a:cubicBezTo>
                      <a:pt x="488448" y="371754"/>
                      <a:pt x="461867" y="402439"/>
                      <a:pt x="432367" y="431743"/>
                    </a:cubicBezTo>
                    <a:cubicBezTo>
                      <a:pt x="361075" y="503085"/>
                      <a:pt x="281487" y="558010"/>
                      <a:pt x="208352" y="586547"/>
                    </a:cubicBezTo>
                    <a:cubicBezTo>
                      <a:pt x="172552" y="600509"/>
                      <a:pt x="139980" y="607566"/>
                      <a:pt x="111555" y="607566"/>
                    </a:cubicBezTo>
                    <a:cubicBezTo>
                      <a:pt x="77599" y="607566"/>
                      <a:pt x="49790" y="597594"/>
                      <a:pt x="29816" y="577649"/>
                    </a:cubicBezTo>
                    <a:cubicBezTo>
                      <a:pt x="-6598" y="541287"/>
                      <a:pt x="-9825" y="477923"/>
                      <a:pt x="21058" y="399524"/>
                    </a:cubicBezTo>
                    <a:cubicBezTo>
                      <a:pt x="33196" y="368379"/>
                      <a:pt x="50251" y="336160"/>
                      <a:pt x="71146" y="303787"/>
                    </a:cubicBezTo>
                    <a:cubicBezTo>
                      <a:pt x="50251" y="271415"/>
                      <a:pt x="33196" y="239196"/>
                      <a:pt x="21058" y="208051"/>
                    </a:cubicBezTo>
                    <a:cubicBezTo>
                      <a:pt x="-9825" y="129498"/>
                      <a:pt x="-6598" y="66287"/>
                      <a:pt x="29816" y="29773"/>
                    </a:cubicBezTo>
                    <a:cubicBezTo>
                      <a:pt x="48100" y="11592"/>
                      <a:pt x="73067" y="1696"/>
                      <a:pt x="103297" y="2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9" name="组合 238"/>
            <p:cNvGrpSpPr/>
            <p:nvPr/>
          </p:nvGrpSpPr>
          <p:grpSpPr>
            <a:xfrm>
              <a:off x="3653" y="3540"/>
              <a:ext cx="9330" cy="3074"/>
              <a:chOff x="3389687" y="2343753"/>
              <a:chExt cx="5924778" cy="1951990"/>
            </a:xfrm>
          </p:grpSpPr>
          <p:sp>
            <p:nvSpPr>
              <p:cNvPr id="240" name="文本框 239"/>
              <p:cNvSpPr txBox="1"/>
              <p:nvPr/>
            </p:nvSpPr>
            <p:spPr>
              <a:xfrm>
                <a:off x="3389687" y="2343753"/>
                <a:ext cx="4962716" cy="58356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tx1">
                        <a:lumMod val="65000"/>
                        <a:lumOff val="35000"/>
                      </a:schemeClr>
                    </a:solidFill>
                    <a:latin typeface="+mn-ea"/>
                  </a:rPr>
                  <a:t>应届毕业生</a:t>
                </a:r>
                <a:r>
                  <a:rPr lang="en-US" altLang="zh-CN" sz="3200" b="1" dirty="0">
                    <a:solidFill>
                      <a:schemeClr val="tx1">
                        <a:lumMod val="65000"/>
                        <a:lumOff val="35000"/>
                      </a:schemeClr>
                    </a:solidFill>
                    <a:latin typeface="+mn-ea"/>
                  </a:rPr>
                  <a:t>/</a:t>
                </a:r>
                <a:r>
                  <a:rPr lang="zh-CN" altLang="en-US" sz="3200" b="1" dirty="0">
                    <a:solidFill>
                      <a:schemeClr val="tx1">
                        <a:lumMod val="65000"/>
                        <a:lumOff val="35000"/>
                      </a:schemeClr>
                    </a:solidFill>
                    <a:latin typeface="+mn-ea"/>
                  </a:rPr>
                  <a:t>对口专业</a:t>
                </a:r>
              </a:p>
            </p:txBody>
          </p:sp>
          <p:sp>
            <p:nvSpPr>
              <p:cNvPr id="241" name="文本框 240"/>
              <p:cNvSpPr txBox="1"/>
              <p:nvPr/>
            </p:nvSpPr>
            <p:spPr>
              <a:xfrm>
                <a:off x="3389687" y="2927318"/>
                <a:ext cx="5924778" cy="1368425"/>
              </a:xfrm>
              <a:prstGeom prst="rect">
                <a:avLst/>
              </a:prstGeom>
              <a:noFill/>
            </p:spPr>
            <p:txBody>
              <a:bodyPr wrap="square" rtlCol="0">
                <a:noAutofit/>
                <a:scene3d>
                  <a:camera prst="orthographicFront"/>
                  <a:lightRig rig="threePt" dir="t"/>
                </a:scene3d>
                <a:sp3d contourW="12700"/>
              </a:bodyPr>
              <a:lstStyle/>
              <a:p>
                <a:pPr eaLnBrk="1" hangingPunct="1"/>
                <a:r>
                  <a:rPr lang="en-US" altLang="zh-CN" sz="2800" dirty="0">
                    <a:latin typeface="微软雅黑" panose="020B0503020204020204" charset="-122"/>
                    <a:ea typeface="微软雅黑" panose="020B0503020204020204" charset="-122"/>
                    <a:cs typeface="微软雅黑" panose="020B0503020204020204" charset="-122"/>
                    <a:sym typeface="+mn-ea"/>
                  </a:rPr>
                  <a:t>1.</a:t>
                </a:r>
                <a:r>
                  <a:rPr lang="zh-CN" altLang="en-US" sz="2800" dirty="0">
                    <a:latin typeface="微软雅黑" panose="020B0503020204020204" charset="-122"/>
                    <a:ea typeface="微软雅黑" panose="020B0503020204020204" charset="-122"/>
                    <a:cs typeface="微软雅黑" panose="020B0503020204020204" charset="-122"/>
                    <a:sym typeface="+mn-ea"/>
                  </a:rPr>
                  <a:t>突出成绩点，与职位相关的主要课程、社会实践能力等；</a:t>
                </a:r>
              </a:p>
              <a:p>
                <a:pPr eaLnBrk="1" hangingPunct="1"/>
                <a:r>
                  <a:rPr lang="en-US" altLang="zh-CN" sz="2800" dirty="0">
                    <a:latin typeface="微软雅黑" panose="020B0503020204020204" charset="-122"/>
                    <a:ea typeface="微软雅黑" panose="020B0503020204020204" charset="-122"/>
                    <a:cs typeface="微软雅黑" panose="020B0503020204020204" charset="-122"/>
                    <a:sym typeface="+mn-ea"/>
                  </a:rPr>
                  <a:t>2.</a:t>
                </a:r>
                <a:r>
                  <a:rPr lang="zh-CN" altLang="en-US" sz="2800" dirty="0">
                    <a:latin typeface="微软雅黑" panose="020B0503020204020204" charset="-122"/>
                    <a:ea typeface="微软雅黑" panose="020B0503020204020204" charset="-122"/>
                    <a:cs typeface="微软雅黑" panose="020B0503020204020204" charset="-122"/>
                    <a:sym typeface="+mn-ea"/>
                  </a:rPr>
                  <a:t>毕业多年，简写</a:t>
                </a:r>
              </a:p>
              <a:p>
                <a:pPr indent="457200" eaLnBrk="1" hangingPunct="1"/>
                <a:endParaRPr lang="zh-CN" altLang="en-US" sz="2800" dirty="0">
                  <a:solidFill>
                    <a:schemeClr val="bg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grpSp>
      <p:grpSp>
        <p:nvGrpSpPr>
          <p:cNvPr id="4" name="组合 3"/>
          <p:cNvGrpSpPr/>
          <p:nvPr/>
        </p:nvGrpSpPr>
        <p:grpSpPr>
          <a:xfrm>
            <a:off x="3807460" y="3826510"/>
            <a:ext cx="6530975" cy="2915285"/>
            <a:chOff x="8087" y="3033"/>
            <a:chExt cx="10285" cy="4590"/>
          </a:xfrm>
        </p:grpSpPr>
        <p:grpSp>
          <p:nvGrpSpPr>
            <p:cNvPr id="236" name="组合 235"/>
            <p:cNvGrpSpPr/>
            <p:nvPr/>
          </p:nvGrpSpPr>
          <p:grpSpPr>
            <a:xfrm>
              <a:off x="8087" y="3090"/>
              <a:ext cx="732" cy="732"/>
              <a:chOff x="5940899" y="1916372"/>
              <a:chExt cx="646544" cy="646544"/>
            </a:xfrm>
          </p:grpSpPr>
          <p:sp>
            <p:nvSpPr>
              <p:cNvPr id="237" name="椭圆 236"/>
              <p:cNvSpPr/>
              <p:nvPr/>
            </p:nvSpPr>
            <p:spPr>
              <a:xfrm>
                <a:off x="5940899" y="1916372"/>
                <a:ext cx="646544" cy="64654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238" name="椭圆 433"/>
              <p:cNvSpPr/>
              <p:nvPr/>
            </p:nvSpPr>
            <p:spPr>
              <a:xfrm>
                <a:off x="6118263" y="2090738"/>
                <a:ext cx="291814" cy="297812"/>
              </a:xfrm>
              <a:custGeom>
                <a:avLst/>
                <a:gdLst>
                  <a:gd name="connsiteX0" fmla="*/ 359573 w 594302"/>
                  <a:gd name="connsiteY0" fmla="*/ 276018 h 606516"/>
                  <a:gd name="connsiteX1" fmla="*/ 291512 w 594302"/>
                  <a:gd name="connsiteY1" fmla="*/ 304169 h 606516"/>
                  <a:gd name="connsiteX2" fmla="*/ 291512 w 594302"/>
                  <a:gd name="connsiteY2" fmla="*/ 440091 h 606516"/>
                  <a:gd name="connsiteX3" fmla="*/ 427633 w 594302"/>
                  <a:gd name="connsiteY3" fmla="*/ 440091 h 606516"/>
                  <a:gd name="connsiteX4" fmla="*/ 427633 w 594302"/>
                  <a:gd name="connsiteY4" fmla="*/ 304169 h 606516"/>
                  <a:gd name="connsiteX5" fmla="*/ 359573 w 594302"/>
                  <a:gd name="connsiteY5" fmla="*/ 276018 h 606516"/>
                  <a:gd name="connsiteX6" fmla="*/ 359573 w 594302"/>
                  <a:gd name="connsiteY6" fmla="*/ 238356 h 606516"/>
                  <a:gd name="connsiteX7" fmla="*/ 454366 w 594302"/>
                  <a:gd name="connsiteY7" fmla="*/ 277476 h 606516"/>
                  <a:gd name="connsiteX8" fmla="*/ 476080 w 594302"/>
                  <a:gd name="connsiteY8" fmla="*/ 438353 h 606516"/>
                  <a:gd name="connsiteX9" fmla="*/ 583932 w 594302"/>
                  <a:gd name="connsiteY9" fmla="*/ 546047 h 606516"/>
                  <a:gd name="connsiteX10" fmla="*/ 583932 w 594302"/>
                  <a:gd name="connsiteY10" fmla="*/ 596161 h 606516"/>
                  <a:gd name="connsiteX11" fmla="*/ 533847 w 594302"/>
                  <a:gd name="connsiteY11" fmla="*/ 596161 h 606516"/>
                  <a:gd name="connsiteX12" fmla="*/ 425892 w 594302"/>
                  <a:gd name="connsiteY12" fmla="*/ 488364 h 606516"/>
                  <a:gd name="connsiteX13" fmla="*/ 264779 w 594302"/>
                  <a:gd name="connsiteY13" fmla="*/ 466785 h 606516"/>
                  <a:gd name="connsiteX14" fmla="*/ 264779 w 594302"/>
                  <a:gd name="connsiteY14" fmla="*/ 277476 h 606516"/>
                  <a:gd name="connsiteX15" fmla="*/ 359573 w 594302"/>
                  <a:gd name="connsiteY15" fmla="*/ 238356 h 606516"/>
                  <a:gd name="connsiteX16" fmla="*/ 139917 w 594302"/>
                  <a:gd name="connsiteY16" fmla="*/ 43060 h 606516"/>
                  <a:gd name="connsiteX17" fmla="*/ 114822 w 594302"/>
                  <a:gd name="connsiteY17" fmla="*/ 68017 h 606516"/>
                  <a:gd name="connsiteX18" fmla="*/ 114822 w 594302"/>
                  <a:gd name="connsiteY18" fmla="*/ 145137 h 606516"/>
                  <a:gd name="connsiteX19" fmla="*/ 139917 w 594302"/>
                  <a:gd name="connsiteY19" fmla="*/ 170094 h 606516"/>
                  <a:gd name="connsiteX20" fmla="*/ 461952 w 594302"/>
                  <a:gd name="connsiteY20" fmla="*/ 170094 h 606516"/>
                  <a:gd name="connsiteX21" fmla="*/ 461952 w 594302"/>
                  <a:gd name="connsiteY21" fmla="*/ 128056 h 606516"/>
                  <a:gd name="connsiteX22" fmla="*/ 322957 w 594302"/>
                  <a:gd name="connsiteY22" fmla="*/ 128056 h 606516"/>
                  <a:gd name="connsiteX23" fmla="*/ 301344 w 594302"/>
                  <a:gd name="connsiteY23" fmla="*/ 106577 h 606516"/>
                  <a:gd name="connsiteX24" fmla="*/ 322957 w 594302"/>
                  <a:gd name="connsiteY24" fmla="*/ 85098 h 606516"/>
                  <a:gd name="connsiteX25" fmla="*/ 461952 w 594302"/>
                  <a:gd name="connsiteY25" fmla="*/ 85098 h 606516"/>
                  <a:gd name="connsiteX26" fmla="*/ 461952 w 594302"/>
                  <a:gd name="connsiteY26" fmla="*/ 43060 h 606516"/>
                  <a:gd name="connsiteX27" fmla="*/ 139917 w 594302"/>
                  <a:gd name="connsiteY27" fmla="*/ 0 h 606516"/>
                  <a:gd name="connsiteX28" fmla="*/ 511117 w 594302"/>
                  <a:gd name="connsiteY28" fmla="*/ 0 h 606516"/>
                  <a:gd name="connsiteX29" fmla="*/ 532627 w 594302"/>
                  <a:gd name="connsiteY29" fmla="*/ 21479 h 606516"/>
                  <a:gd name="connsiteX30" fmla="*/ 511117 w 594302"/>
                  <a:gd name="connsiteY30" fmla="*/ 43060 h 606516"/>
                  <a:gd name="connsiteX31" fmla="*/ 505074 w 594302"/>
                  <a:gd name="connsiteY31" fmla="*/ 43060 h 606516"/>
                  <a:gd name="connsiteX32" fmla="*/ 505074 w 594302"/>
                  <a:gd name="connsiteY32" fmla="*/ 170094 h 606516"/>
                  <a:gd name="connsiteX33" fmla="*/ 511117 w 594302"/>
                  <a:gd name="connsiteY33" fmla="*/ 170094 h 606516"/>
                  <a:gd name="connsiteX34" fmla="*/ 532627 w 594302"/>
                  <a:gd name="connsiteY34" fmla="*/ 191675 h 606516"/>
                  <a:gd name="connsiteX35" fmla="*/ 511117 w 594302"/>
                  <a:gd name="connsiteY35" fmla="*/ 213155 h 606516"/>
                  <a:gd name="connsiteX36" fmla="*/ 456011 w 594302"/>
                  <a:gd name="connsiteY36" fmla="*/ 213155 h 606516"/>
                  <a:gd name="connsiteX37" fmla="*/ 460825 w 594302"/>
                  <a:gd name="connsiteY37" fmla="*/ 238111 h 606516"/>
                  <a:gd name="connsiteX38" fmla="*/ 460825 w 594302"/>
                  <a:gd name="connsiteY38" fmla="*/ 256829 h 606516"/>
                  <a:gd name="connsiteX39" fmla="*/ 416576 w 594302"/>
                  <a:gd name="connsiteY39" fmla="*/ 230645 h 606516"/>
                  <a:gd name="connsiteX40" fmla="*/ 392710 w 594302"/>
                  <a:gd name="connsiteY40" fmla="*/ 213155 h 606516"/>
                  <a:gd name="connsiteX41" fmla="*/ 139917 w 594302"/>
                  <a:gd name="connsiteY41" fmla="*/ 213155 h 606516"/>
                  <a:gd name="connsiteX42" fmla="*/ 70675 w 594302"/>
                  <a:gd name="connsiteY42" fmla="*/ 213155 h 606516"/>
                  <a:gd name="connsiteX43" fmla="*/ 70675 w 594302"/>
                  <a:gd name="connsiteY43" fmla="*/ 255192 h 606516"/>
                  <a:gd name="connsiteX44" fmla="*/ 209670 w 594302"/>
                  <a:gd name="connsiteY44" fmla="*/ 255192 h 606516"/>
                  <a:gd name="connsiteX45" fmla="*/ 231181 w 594302"/>
                  <a:gd name="connsiteY45" fmla="*/ 276671 h 606516"/>
                  <a:gd name="connsiteX46" fmla="*/ 209670 w 594302"/>
                  <a:gd name="connsiteY46" fmla="*/ 298253 h 606516"/>
                  <a:gd name="connsiteX47" fmla="*/ 70675 w 594302"/>
                  <a:gd name="connsiteY47" fmla="*/ 298253 h 606516"/>
                  <a:gd name="connsiteX48" fmla="*/ 70675 w 594302"/>
                  <a:gd name="connsiteY48" fmla="*/ 340291 h 606516"/>
                  <a:gd name="connsiteX49" fmla="*/ 211207 w 594302"/>
                  <a:gd name="connsiteY49" fmla="*/ 340291 h 606516"/>
                  <a:gd name="connsiteX50" fmla="*/ 207519 w 594302"/>
                  <a:gd name="connsiteY50" fmla="*/ 374146 h 606516"/>
                  <a:gd name="connsiteX51" fmla="*/ 207827 w 594302"/>
                  <a:gd name="connsiteY51" fmla="*/ 383249 h 606516"/>
                  <a:gd name="connsiteX52" fmla="*/ 139917 w 594302"/>
                  <a:gd name="connsiteY52" fmla="*/ 383249 h 606516"/>
                  <a:gd name="connsiteX53" fmla="*/ 114822 w 594302"/>
                  <a:gd name="connsiteY53" fmla="*/ 408308 h 606516"/>
                  <a:gd name="connsiteX54" fmla="*/ 114822 w 594302"/>
                  <a:gd name="connsiteY54" fmla="*/ 485428 h 606516"/>
                  <a:gd name="connsiteX55" fmla="*/ 139917 w 594302"/>
                  <a:gd name="connsiteY55" fmla="*/ 510385 h 606516"/>
                  <a:gd name="connsiteX56" fmla="*/ 290180 w 594302"/>
                  <a:gd name="connsiteY56" fmla="*/ 510385 h 606516"/>
                  <a:gd name="connsiteX57" fmla="*/ 361367 w 594302"/>
                  <a:gd name="connsiteY57" fmla="*/ 527670 h 606516"/>
                  <a:gd name="connsiteX58" fmla="*/ 413093 w 594302"/>
                  <a:gd name="connsiteY58" fmla="*/ 518772 h 606516"/>
                  <a:gd name="connsiteX59" fmla="*/ 447817 w 594302"/>
                  <a:gd name="connsiteY59" fmla="*/ 553445 h 606516"/>
                  <a:gd name="connsiteX60" fmla="*/ 139917 w 594302"/>
                  <a:gd name="connsiteY60" fmla="*/ 553445 h 606516"/>
                  <a:gd name="connsiteX61" fmla="*/ 71802 w 594302"/>
                  <a:gd name="connsiteY61" fmla="*/ 485428 h 606516"/>
                  <a:gd name="connsiteX62" fmla="*/ 71802 w 594302"/>
                  <a:gd name="connsiteY62" fmla="*/ 408205 h 606516"/>
                  <a:gd name="connsiteX63" fmla="*/ 76514 w 594302"/>
                  <a:gd name="connsiteY63" fmla="*/ 383249 h 606516"/>
                  <a:gd name="connsiteX64" fmla="*/ 21510 w 594302"/>
                  <a:gd name="connsiteY64" fmla="*/ 383249 h 606516"/>
                  <a:gd name="connsiteX65" fmla="*/ 0 w 594302"/>
                  <a:gd name="connsiteY65" fmla="*/ 361770 h 606516"/>
                  <a:gd name="connsiteX66" fmla="*/ 21510 w 594302"/>
                  <a:gd name="connsiteY66" fmla="*/ 340291 h 606516"/>
                  <a:gd name="connsiteX67" fmla="*/ 27553 w 594302"/>
                  <a:gd name="connsiteY67" fmla="*/ 340291 h 606516"/>
                  <a:gd name="connsiteX68" fmla="*/ 27553 w 594302"/>
                  <a:gd name="connsiteY68" fmla="*/ 213155 h 606516"/>
                  <a:gd name="connsiteX69" fmla="*/ 21510 w 594302"/>
                  <a:gd name="connsiteY69" fmla="*/ 213155 h 606516"/>
                  <a:gd name="connsiteX70" fmla="*/ 0 w 594302"/>
                  <a:gd name="connsiteY70" fmla="*/ 191675 h 606516"/>
                  <a:gd name="connsiteX71" fmla="*/ 21510 w 594302"/>
                  <a:gd name="connsiteY71" fmla="*/ 170094 h 606516"/>
                  <a:gd name="connsiteX72" fmla="*/ 76514 w 594302"/>
                  <a:gd name="connsiteY72" fmla="*/ 170094 h 606516"/>
                  <a:gd name="connsiteX73" fmla="*/ 71802 w 594302"/>
                  <a:gd name="connsiteY73" fmla="*/ 145137 h 606516"/>
                  <a:gd name="connsiteX74" fmla="*/ 71802 w 594302"/>
                  <a:gd name="connsiteY74" fmla="*/ 68017 h 606516"/>
                  <a:gd name="connsiteX75" fmla="*/ 139917 w 594302"/>
                  <a:gd name="connsiteY75" fmla="*/ 0 h 60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94302" h="606516">
                    <a:moveTo>
                      <a:pt x="359573" y="276018"/>
                    </a:moveTo>
                    <a:cubicBezTo>
                      <a:pt x="334914" y="276018"/>
                      <a:pt x="310256" y="285402"/>
                      <a:pt x="291512" y="304169"/>
                    </a:cubicBezTo>
                    <a:cubicBezTo>
                      <a:pt x="253922" y="341601"/>
                      <a:pt x="253922" y="402659"/>
                      <a:pt x="291512" y="440091"/>
                    </a:cubicBezTo>
                    <a:cubicBezTo>
                      <a:pt x="328999" y="477523"/>
                      <a:pt x="390146" y="477523"/>
                      <a:pt x="427633" y="440091"/>
                    </a:cubicBezTo>
                    <a:cubicBezTo>
                      <a:pt x="465223" y="402659"/>
                      <a:pt x="465223" y="341601"/>
                      <a:pt x="427633" y="304169"/>
                    </a:cubicBezTo>
                    <a:cubicBezTo>
                      <a:pt x="408890" y="285402"/>
                      <a:pt x="384231" y="276018"/>
                      <a:pt x="359573" y="276018"/>
                    </a:cubicBezTo>
                    <a:close/>
                    <a:moveTo>
                      <a:pt x="359573" y="238356"/>
                    </a:moveTo>
                    <a:cubicBezTo>
                      <a:pt x="393910" y="238356"/>
                      <a:pt x="428248" y="251396"/>
                      <a:pt x="454366" y="277476"/>
                    </a:cubicBezTo>
                    <a:cubicBezTo>
                      <a:pt x="497896" y="321044"/>
                      <a:pt x="505168" y="387216"/>
                      <a:pt x="476080" y="438353"/>
                    </a:cubicBezTo>
                    <a:lnTo>
                      <a:pt x="583932" y="546047"/>
                    </a:lnTo>
                    <a:cubicBezTo>
                      <a:pt x="597759" y="559956"/>
                      <a:pt x="597759" y="582354"/>
                      <a:pt x="583932" y="596161"/>
                    </a:cubicBezTo>
                    <a:cubicBezTo>
                      <a:pt x="570105" y="609968"/>
                      <a:pt x="547674" y="609968"/>
                      <a:pt x="533847" y="596161"/>
                    </a:cubicBezTo>
                    <a:lnTo>
                      <a:pt x="425892" y="488364"/>
                    </a:lnTo>
                    <a:cubicBezTo>
                      <a:pt x="374783" y="517513"/>
                      <a:pt x="308412" y="510251"/>
                      <a:pt x="264779" y="466785"/>
                    </a:cubicBezTo>
                    <a:cubicBezTo>
                      <a:pt x="212543" y="414523"/>
                      <a:pt x="212543" y="329635"/>
                      <a:pt x="264779" y="277476"/>
                    </a:cubicBezTo>
                    <a:cubicBezTo>
                      <a:pt x="290898" y="251396"/>
                      <a:pt x="325235" y="238356"/>
                      <a:pt x="359573" y="238356"/>
                    </a:cubicBezTo>
                    <a:close/>
                    <a:moveTo>
                      <a:pt x="139917" y="43060"/>
                    </a:moveTo>
                    <a:cubicBezTo>
                      <a:pt x="126089" y="43060"/>
                      <a:pt x="114822" y="54209"/>
                      <a:pt x="114822" y="68017"/>
                    </a:cubicBezTo>
                    <a:lnTo>
                      <a:pt x="114822" y="145137"/>
                    </a:lnTo>
                    <a:cubicBezTo>
                      <a:pt x="114822" y="158945"/>
                      <a:pt x="126089" y="170094"/>
                      <a:pt x="139917" y="170094"/>
                    </a:cubicBezTo>
                    <a:lnTo>
                      <a:pt x="461952" y="170094"/>
                    </a:lnTo>
                    <a:lnTo>
                      <a:pt x="461952" y="128056"/>
                    </a:lnTo>
                    <a:lnTo>
                      <a:pt x="322957" y="128056"/>
                    </a:lnTo>
                    <a:cubicBezTo>
                      <a:pt x="311075" y="128056"/>
                      <a:pt x="301344" y="118442"/>
                      <a:pt x="301344" y="106577"/>
                    </a:cubicBezTo>
                    <a:cubicBezTo>
                      <a:pt x="301344" y="94713"/>
                      <a:pt x="311075" y="85098"/>
                      <a:pt x="322957" y="85098"/>
                    </a:cubicBezTo>
                    <a:lnTo>
                      <a:pt x="461952" y="85098"/>
                    </a:lnTo>
                    <a:lnTo>
                      <a:pt x="461952" y="43060"/>
                    </a:lnTo>
                    <a:close/>
                    <a:moveTo>
                      <a:pt x="139917" y="0"/>
                    </a:moveTo>
                    <a:lnTo>
                      <a:pt x="511117" y="0"/>
                    </a:lnTo>
                    <a:cubicBezTo>
                      <a:pt x="522999" y="0"/>
                      <a:pt x="532627" y="9614"/>
                      <a:pt x="532627" y="21479"/>
                    </a:cubicBezTo>
                    <a:cubicBezTo>
                      <a:pt x="532627" y="33344"/>
                      <a:pt x="522999" y="43060"/>
                      <a:pt x="511117" y="43060"/>
                    </a:cubicBezTo>
                    <a:lnTo>
                      <a:pt x="505074" y="43060"/>
                    </a:lnTo>
                    <a:lnTo>
                      <a:pt x="505074" y="170094"/>
                    </a:lnTo>
                    <a:lnTo>
                      <a:pt x="511117" y="170094"/>
                    </a:lnTo>
                    <a:cubicBezTo>
                      <a:pt x="522999" y="170094"/>
                      <a:pt x="532627" y="179811"/>
                      <a:pt x="532627" y="191675"/>
                    </a:cubicBezTo>
                    <a:cubicBezTo>
                      <a:pt x="532627" y="203540"/>
                      <a:pt x="522999" y="213155"/>
                      <a:pt x="511117" y="213155"/>
                    </a:cubicBezTo>
                    <a:lnTo>
                      <a:pt x="456011" y="213155"/>
                    </a:lnTo>
                    <a:cubicBezTo>
                      <a:pt x="459084" y="220928"/>
                      <a:pt x="460825" y="229315"/>
                      <a:pt x="460825" y="238111"/>
                    </a:cubicBezTo>
                    <a:lnTo>
                      <a:pt x="460825" y="256829"/>
                    </a:lnTo>
                    <a:cubicBezTo>
                      <a:pt x="447509" y="245578"/>
                      <a:pt x="432555" y="236782"/>
                      <a:pt x="416576" y="230645"/>
                    </a:cubicBezTo>
                    <a:cubicBezTo>
                      <a:pt x="413401" y="220519"/>
                      <a:pt x="403875" y="213155"/>
                      <a:pt x="392710" y="213155"/>
                    </a:cubicBezTo>
                    <a:lnTo>
                      <a:pt x="139917" y="213155"/>
                    </a:lnTo>
                    <a:lnTo>
                      <a:pt x="70675" y="213155"/>
                    </a:lnTo>
                    <a:lnTo>
                      <a:pt x="70675" y="255192"/>
                    </a:lnTo>
                    <a:lnTo>
                      <a:pt x="209670" y="255192"/>
                    </a:lnTo>
                    <a:cubicBezTo>
                      <a:pt x="221553" y="255192"/>
                      <a:pt x="231181" y="264807"/>
                      <a:pt x="231181" y="276671"/>
                    </a:cubicBezTo>
                    <a:cubicBezTo>
                      <a:pt x="231181" y="288638"/>
                      <a:pt x="221553" y="298253"/>
                      <a:pt x="209670" y="298253"/>
                    </a:cubicBezTo>
                    <a:lnTo>
                      <a:pt x="70675" y="298253"/>
                    </a:lnTo>
                    <a:lnTo>
                      <a:pt x="70675" y="340291"/>
                    </a:lnTo>
                    <a:lnTo>
                      <a:pt x="211207" y="340291"/>
                    </a:lnTo>
                    <a:cubicBezTo>
                      <a:pt x="208749" y="351235"/>
                      <a:pt x="207519" y="362588"/>
                      <a:pt x="207519" y="374146"/>
                    </a:cubicBezTo>
                    <a:cubicBezTo>
                      <a:pt x="207519" y="377214"/>
                      <a:pt x="207622" y="380283"/>
                      <a:pt x="207827" y="383249"/>
                    </a:cubicBezTo>
                    <a:lnTo>
                      <a:pt x="139917" y="383249"/>
                    </a:lnTo>
                    <a:cubicBezTo>
                      <a:pt x="126089" y="383249"/>
                      <a:pt x="114822" y="394500"/>
                      <a:pt x="114822" y="408308"/>
                    </a:cubicBezTo>
                    <a:lnTo>
                      <a:pt x="114822" y="485428"/>
                    </a:lnTo>
                    <a:cubicBezTo>
                      <a:pt x="114822" y="499134"/>
                      <a:pt x="126089" y="510385"/>
                      <a:pt x="139917" y="510385"/>
                    </a:cubicBezTo>
                    <a:lnTo>
                      <a:pt x="290180" y="510385"/>
                    </a:lnTo>
                    <a:cubicBezTo>
                      <a:pt x="311894" y="521738"/>
                      <a:pt x="336170" y="527670"/>
                      <a:pt x="361367" y="527670"/>
                    </a:cubicBezTo>
                    <a:cubicBezTo>
                      <a:pt x="379087" y="527670"/>
                      <a:pt x="396500" y="524704"/>
                      <a:pt x="413093" y="518772"/>
                    </a:cubicBezTo>
                    <a:lnTo>
                      <a:pt x="447817" y="553445"/>
                    </a:lnTo>
                    <a:lnTo>
                      <a:pt x="139917" y="553445"/>
                    </a:lnTo>
                    <a:cubicBezTo>
                      <a:pt x="102326" y="553445"/>
                      <a:pt x="71802" y="522863"/>
                      <a:pt x="71802" y="485428"/>
                    </a:cubicBezTo>
                    <a:lnTo>
                      <a:pt x="71802" y="408205"/>
                    </a:lnTo>
                    <a:cubicBezTo>
                      <a:pt x="71802" y="399409"/>
                      <a:pt x="73441" y="391022"/>
                      <a:pt x="76514" y="383249"/>
                    </a:cubicBezTo>
                    <a:lnTo>
                      <a:pt x="21510" y="383249"/>
                    </a:lnTo>
                    <a:cubicBezTo>
                      <a:pt x="9628" y="383249"/>
                      <a:pt x="0" y="373634"/>
                      <a:pt x="0" y="361770"/>
                    </a:cubicBezTo>
                    <a:cubicBezTo>
                      <a:pt x="0" y="349905"/>
                      <a:pt x="9628" y="340291"/>
                      <a:pt x="21510" y="340291"/>
                    </a:cubicBezTo>
                    <a:lnTo>
                      <a:pt x="27553" y="340291"/>
                    </a:lnTo>
                    <a:lnTo>
                      <a:pt x="27553" y="213155"/>
                    </a:lnTo>
                    <a:lnTo>
                      <a:pt x="21510" y="213155"/>
                    </a:lnTo>
                    <a:cubicBezTo>
                      <a:pt x="9628" y="213155"/>
                      <a:pt x="0" y="203540"/>
                      <a:pt x="0" y="191675"/>
                    </a:cubicBezTo>
                    <a:cubicBezTo>
                      <a:pt x="0" y="179708"/>
                      <a:pt x="9628" y="170094"/>
                      <a:pt x="21510" y="170094"/>
                    </a:cubicBezTo>
                    <a:lnTo>
                      <a:pt x="76514" y="170094"/>
                    </a:lnTo>
                    <a:cubicBezTo>
                      <a:pt x="73441" y="162423"/>
                      <a:pt x="71802" y="153934"/>
                      <a:pt x="71802" y="145137"/>
                    </a:cubicBezTo>
                    <a:lnTo>
                      <a:pt x="71802" y="68017"/>
                    </a:lnTo>
                    <a:cubicBezTo>
                      <a:pt x="71802" y="30480"/>
                      <a:pt x="102326" y="0"/>
                      <a:pt x="13991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2" name="组合 241"/>
            <p:cNvGrpSpPr/>
            <p:nvPr/>
          </p:nvGrpSpPr>
          <p:grpSpPr>
            <a:xfrm>
              <a:off x="8965" y="3033"/>
              <a:ext cx="9407" cy="4590"/>
              <a:chOff x="3329368" y="2343753"/>
              <a:chExt cx="5972897" cy="2915991"/>
            </a:xfrm>
          </p:grpSpPr>
          <p:sp>
            <p:nvSpPr>
              <p:cNvPr id="243" name="文本框 242"/>
              <p:cNvSpPr txBox="1"/>
              <p:nvPr/>
            </p:nvSpPr>
            <p:spPr>
              <a:xfrm>
                <a:off x="3389687" y="2343753"/>
                <a:ext cx="3714409" cy="583706"/>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tx1">
                        <a:lumMod val="65000"/>
                        <a:lumOff val="35000"/>
                      </a:schemeClr>
                    </a:solidFill>
                    <a:latin typeface="+mn-ea"/>
                  </a:rPr>
                  <a:t>跨专业</a:t>
                </a:r>
                <a:r>
                  <a:rPr lang="en-US" altLang="zh-CN" sz="3200" b="1" dirty="0">
                    <a:solidFill>
                      <a:schemeClr val="tx1">
                        <a:lumMod val="65000"/>
                        <a:lumOff val="35000"/>
                      </a:schemeClr>
                    </a:solidFill>
                    <a:latin typeface="+mn-ea"/>
                  </a:rPr>
                  <a:t>/</a:t>
                </a:r>
                <a:r>
                  <a:rPr lang="zh-CN" altLang="en-US" sz="3200" b="1" dirty="0">
                    <a:solidFill>
                      <a:schemeClr val="tx1">
                        <a:lumMod val="65000"/>
                        <a:lumOff val="35000"/>
                      </a:schemeClr>
                    </a:solidFill>
                    <a:latin typeface="+mn-ea"/>
                  </a:rPr>
                  <a:t>转行</a:t>
                </a:r>
              </a:p>
            </p:txBody>
          </p:sp>
          <p:sp>
            <p:nvSpPr>
              <p:cNvPr id="244" name="文本框 243"/>
              <p:cNvSpPr txBox="1"/>
              <p:nvPr/>
            </p:nvSpPr>
            <p:spPr>
              <a:xfrm>
                <a:off x="3329368" y="3203116"/>
                <a:ext cx="5972897" cy="205662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2800" dirty="0">
                    <a:latin typeface="微软雅黑" panose="020B0503020204020204" charset="-122"/>
                    <a:ea typeface="微软雅黑" panose="020B0503020204020204" charset="-122"/>
                    <a:sym typeface="+mn-ea"/>
                  </a:rPr>
                  <a:t>1.</a:t>
                </a:r>
                <a:r>
                  <a:rPr lang="zh-CN" altLang="en-US" sz="2800" dirty="0">
                    <a:latin typeface="微软雅黑" panose="020B0503020204020204" charset="-122"/>
                    <a:ea typeface="微软雅黑" panose="020B0503020204020204" charset="-122"/>
                    <a:sym typeface="+mn-ea"/>
                  </a:rPr>
                  <a:t>教育背景移到简历后半部分；</a:t>
                </a:r>
              </a:p>
              <a:p>
                <a:pPr>
                  <a:lnSpc>
                    <a:spcPct val="114000"/>
                  </a:lnSpc>
                </a:pPr>
                <a:r>
                  <a:rPr lang="en-US" altLang="zh-CN" sz="2800" dirty="0">
                    <a:latin typeface="微软雅黑" panose="020B0503020204020204" charset="-122"/>
                    <a:ea typeface="微软雅黑" panose="020B0503020204020204" charset="-122"/>
                    <a:sym typeface="+mn-ea"/>
                  </a:rPr>
                  <a:t>2.</a:t>
                </a:r>
                <a:r>
                  <a:rPr lang="zh-CN" altLang="en-US" sz="2800" dirty="0">
                    <a:latin typeface="微软雅黑" panose="020B0503020204020204" charset="-122"/>
                    <a:ea typeface="微软雅黑" panose="020B0503020204020204" charset="-122"/>
                    <a:sym typeface="+mn-ea"/>
                  </a:rPr>
                  <a:t>尽量通过辅修或选修课程往应聘职位上靠；</a:t>
                </a:r>
              </a:p>
              <a:p>
                <a:pPr>
                  <a:lnSpc>
                    <a:spcPct val="114000"/>
                  </a:lnSpc>
                </a:pPr>
                <a:r>
                  <a:rPr lang="en-US" altLang="zh-CN" sz="2800" dirty="0">
                    <a:latin typeface="微软雅黑" panose="020B0503020204020204" charset="-122"/>
                    <a:ea typeface="微软雅黑" panose="020B0503020204020204" charset="-122"/>
                    <a:sym typeface="+mn-ea"/>
                  </a:rPr>
                  <a:t>3.</a:t>
                </a:r>
                <a:r>
                  <a:rPr lang="zh-CN" altLang="en-US" sz="2800" dirty="0">
                    <a:latin typeface="微软雅黑" panose="020B0503020204020204" charset="-122"/>
                    <a:ea typeface="微软雅黑" panose="020B0503020204020204" charset="-122"/>
                    <a:sym typeface="+mn-ea"/>
                  </a:rPr>
                  <a:t>突出</a:t>
                </a:r>
                <a:r>
                  <a:rPr lang="zh-CN" altLang="en-US" sz="2800" b="1" dirty="0">
                    <a:gradFill>
                      <a:gsLst>
                        <a:gs pos="0">
                          <a:srgbClr val="14CD68"/>
                        </a:gs>
                        <a:gs pos="100000">
                          <a:srgbClr val="0B6E38"/>
                        </a:gs>
                      </a:gsLst>
                      <a:lin scaled="0"/>
                    </a:gradFill>
                    <a:latin typeface="微软雅黑" panose="020B0503020204020204" charset="-122"/>
                    <a:ea typeface="微软雅黑" panose="020B0503020204020204" charset="-122"/>
                    <a:sym typeface="+mn-ea"/>
                  </a:rPr>
                  <a:t>可迁移能力</a:t>
                </a:r>
                <a:r>
                  <a:rPr lang="zh-CN" altLang="en-US" sz="2800" dirty="0">
                    <a:latin typeface="微软雅黑" panose="020B0503020204020204" charset="-122"/>
                    <a:ea typeface="微软雅黑" panose="020B0503020204020204" charset="-122"/>
                    <a:sym typeface="+mn-ea"/>
                  </a:rPr>
                  <a:t>，</a:t>
                </a:r>
                <a:r>
                  <a:rPr lang="zh-CN" altLang="en-US" sz="2800" b="1" dirty="0">
                    <a:gradFill>
                      <a:gsLst>
                        <a:gs pos="0">
                          <a:srgbClr val="14CD68"/>
                        </a:gs>
                        <a:gs pos="100000">
                          <a:srgbClr val="0B6E38"/>
                        </a:gs>
                      </a:gsLst>
                      <a:lin scaled="0"/>
                    </a:gradFill>
                    <a:latin typeface="微软雅黑" panose="020B0503020204020204" charset="-122"/>
                    <a:ea typeface="微软雅黑" panose="020B0503020204020204" charset="-122"/>
                    <a:sym typeface="+mn-ea"/>
                  </a:rPr>
                  <a:t>专业能力</a:t>
                </a:r>
                <a:r>
                  <a:rPr lang="zh-CN" altLang="en-US" sz="2800" dirty="0">
                    <a:latin typeface="微软雅黑" panose="020B0503020204020204" charset="-122"/>
                    <a:ea typeface="微软雅黑" panose="020B0503020204020204" charset="-122"/>
                    <a:sym typeface="+mn-ea"/>
                  </a:rPr>
                  <a:t>。</a:t>
                </a:r>
                <a:endParaRPr lang="en-US" altLang="zh-CN" sz="2800" dirty="0">
                  <a:solidFill>
                    <a:schemeClr val="bg1">
                      <a:lumMod val="50000"/>
                    </a:schemeClr>
                  </a:solidFill>
                  <a:latin typeface="Century Gothic" panose="020B0502020202020204" pitchFamily="34" charset="0"/>
                  <a:ea typeface="+mj-ea"/>
                </a:endParaRPr>
              </a:p>
            </p:txBody>
          </p:sp>
        </p:grpSp>
      </p:grpSp>
      <p:pic>
        <p:nvPicPr>
          <p:cNvPr id="2" name="图片 1" descr="86590a8220d66"/>
          <p:cNvPicPr>
            <a:picLocks noChangeAspect="1"/>
          </p:cNvPicPr>
          <p:nvPr/>
        </p:nvPicPr>
        <p:blipFill>
          <a:blip r:embed="rId2"/>
          <a:srcRect t="25122" b="17448"/>
          <a:stretch>
            <a:fillRect/>
          </a:stretch>
        </p:blipFill>
        <p:spPr>
          <a:xfrm>
            <a:off x="327660" y="2829560"/>
            <a:ext cx="3657600" cy="21005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案例</a:t>
            </a:r>
          </a:p>
        </p:txBody>
      </p:sp>
      <p:sp>
        <p:nvSpPr>
          <p:cNvPr id="6" name="文本框 5"/>
          <p:cNvSpPr txBox="1"/>
          <p:nvPr/>
        </p:nvSpPr>
        <p:spPr>
          <a:xfrm>
            <a:off x="8750300" y="1447800"/>
            <a:ext cx="2773680" cy="706755"/>
          </a:xfrm>
          <a:prstGeom prst="rect">
            <a:avLst/>
          </a:prstGeom>
          <a:noFill/>
        </p:spPr>
        <p:txBody>
          <a:bodyPr wrap="square" rtlCol="0" anchor="t">
            <a:spAutoFit/>
          </a:bodyPr>
          <a:lstStyle/>
          <a:p>
            <a:r>
              <a:rPr lang="zh-CN" altLang="en-US" sz="4000" b="1" kern="0" dirty="0">
                <a:sym typeface="+mn-ea"/>
              </a:rPr>
              <a:t>小王</a:t>
            </a:r>
          </a:p>
        </p:txBody>
      </p:sp>
      <p:pic>
        <p:nvPicPr>
          <p:cNvPr id="7" name="图片 6"/>
          <p:cNvPicPr>
            <a:picLocks noChangeAspect="1"/>
          </p:cNvPicPr>
          <p:nvPr>
            <p:custDataLst>
              <p:tags r:id="rId1"/>
            </p:custDataLst>
          </p:nvPr>
        </p:nvPicPr>
        <p:blipFill>
          <a:blip r:embed="rId7"/>
          <a:stretch>
            <a:fillRect/>
          </a:stretch>
        </p:blipFill>
        <p:spPr>
          <a:xfrm>
            <a:off x="278130" y="1007745"/>
            <a:ext cx="7898130" cy="1586230"/>
          </a:xfrm>
          <a:prstGeom prst="rect">
            <a:avLst/>
          </a:prstGeom>
        </p:spPr>
      </p:pic>
      <p:pic>
        <p:nvPicPr>
          <p:cNvPr id="2" name="图片 1"/>
          <p:cNvPicPr>
            <a:picLocks noChangeAspect="1"/>
          </p:cNvPicPr>
          <p:nvPr>
            <p:custDataLst>
              <p:tags r:id="rId2"/>
            </p:custDataLst>
          </p:nvPr>
        </p:nvPicPr>
        <p:blipFill>
          <a:blip r:embed="rId8"/>
          <a:stretch>
            <a:fillRect/>
          </a:stretch>
        </p:blipFill>
        <p:spPr>
          <a:xfrm>
            <a:off x="3989070" y="3704590"/>
            <a:ext cx="7772400" cy="1475105"/>
          </a:xfrm>
          <a:prstGeom prst="rect">
            <a:avLst/>
          </a:prstGeom>
        </p:spPr>
      </p:pic>
      <p:sp>
        <p:nvSpPr>
          <p:cNvPr id="91" name="文本框 90"/>
          <p:cNvSpPr txBox="1"/>
          <p:nvPr>
            <p:custDataLst>
              <p:tags r:id="rId3"/>
            </p:custDataLst>
          </p:nvPr>
        </p:nvSpPr>
        <p:spPr>
          <a:xfrm>
            <a:off x="574675" y="4695825"/>
            <a:ext cx="341439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小智</a:t>
            </a:r>
          </a:p>
        </p:txBody>
      </p:sp>
      <p:pic>
        <p:nvPicPr>
          <p:cNvPr id="3074" name="Picture 2"/>
          <p:cNvPicPr>
            <a:picLocks noChangeAspect="1" noChangeArrowheads="1"/>
          </p:cNvPicPr>
          <p:nvPr>
            <p:custDataLst>
              <p:tags r:id="rId4"/>
            </p:custDataLst>
          </p:nvPr>
        </p:nvPicPr>
        <p:blipFill>
          <a:blip r:embed="rId9"/>
          <a:srcRect/>
          <a:stretch>
            <a:fillRect/>
          </a:stretch>
        </p:blipFill>
        <p:spPr bwMode="auto">
          <a:xfrm>
            <a:off x="4177030" y="5241290"/>
            <a:ext cx="7799070" cy="1616710"/>
          </a:xfrm>
          <a:prstGeom prst="rect">
            <a:avLst/>
          </a:prstGeom>
          <a:noFill/>
          <a:ln w="9525">
            <a:noFill/>
            <a:miter lim="800000"/>
            <a:headEnd/>
            <a:tailEnd/>
          </a:ln>
          <a:effectLst/>
        </p:spPr>
      </p:pic>
      <p:sp>
        <p:nvSpPr>
          <p:cNvPr id="3" name="文本框 2"/>
          <p:cNvSpPr txBox="1"/>
          <p:nvPr>
            <p:custDataLst>
              <p:tags r:id="rId5"/>
            </p:custDataLst>
          </p:nvPr>
        </p:nvSpPr>
        <p:spPr>
          <a:xfrm>
            <a:off x="3256915" y="2355850"/>
            <a:ext cx="3585845" cy="1862455"/>
          </a:xfrm>
          <a:prstGeom prst="rect">
            <a:avLst/>
          </a:prstGeom>
          <a:noFill/>
        </p:spPr>
        <p:txBody>
          <a:bodyPr wrap="square" rtlCol="0">
            <a:noAutofit/>
          </a:bodyPr>
          <a:lstStyle/>
          <a:p>
            <a:pPr algn="ctr"/>
            <a:r>
              <a:rPr lang="en-US" altLang="zh-CN" sz="9600">
                <a:gradFill>
                  <a:gsLst>
                    <a:gs pos="0">
                      <a:srgbClr val="7B32B2"/>
                    </a:gs>
                    <a:gs pos="100000">
                      <a:srgbClr val="401A5D"/>
                    </a:gs>
                  </a:gsLst>
                  <a:lin scaled="0"/>
                </a:gradFill>
              </a:rPr>
              <a:t>vs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案例</a:t>
            </a:r>
          </a:p>
        </p:txBody>
      </p:sp>
      <p:pic>
        <p:nvPicPr>
          <p:cNvPr id="9" name="Picture 5"/>
          <p:cNvPicPr>
            <a:picLocks noChangeAspect="1" noChangeArrowheads="1"/>
          </p:cNvPicPr>
          <p:nvPr>
            <p:custDataLst>
              <p:tags r:id="rId1"/>
            </p:custDataLst>
          </p:nvPr>
        </p:nvPicPr>
        <p:blipFill>
          <a:blip r:embed="rId5"/>
          <a:srcRect/>
          <a:stretch>
            <a:fillRect/>
          </a:stretch>
        </p:blipFill>
        <p:spPr bwMode="auto">
          <a:xfrm>
            <a:off x="536000" y="1110752"/>
            <a:ext cx="6465887" cy="3124200"/>
          </a:xfrm>
          <a:prstGeom prst="rect">
            <a:avLst/>
          </a:prstGeom>
          <a:noFill/>
          <a:ln w="9525">
            <a:noFill/>
            <a:miter lim="800000"/>
            <a:headEnd/>
            <a:tailEnd/>
          </a:ln>
          <a:effectLst/>
        </p:spPr>
      </p:pic>
      <p:pic>
        <p:nvPicPr>
          <p:cNvPr id="10" name="Picture 6"/>
          <p:cNvPicPr>
            <a:picLocks noChangeAspect="1" noChangeArrowheads="1"/>
          </p:cNvPicPr>
          <p:nvPr>
            <p:custDataLst>
              <p:tags r:id="rId2"/>
            </p:custDataLst>
          </p:nvPr>
        </p:nvPicPr>
        <p:blipFill>
          <a:blip r:embed="rId6"/>
          <a:srcRect/>
          <a:stretch>
            <a:fillRect/>
          </a:stretch>
        </p:blipFill>
        <p:spPr bwMode="auto">
          <a:xfrm>
            <a:off x="535940" y="4369313"/>
            <a:ext cx="6465570" cy="1165225"/>
          </a:xfrm>
          <a:prstGeom prst="rect">
            <a:avLst/>
          </a:prstGeom>
          <a:noFill/>
          <a:ln w="9525">
            <a:noFill/>
            <a:miter lim="800000"/>
            <a:headEnd/>
            <a:tailEnd/>
          </a:ln>
          <a:effectLst/>
        </p:spPr>
      </p:pic>
      <p:pic>
        <p:nvPicPr>
          <p:cNvPr id="11" name="Picture 7"/>
          <p:cNvPicPr>
            <a:picLocks noChangeAspect="1" noChangeArrowheads="1"/>
          </p:cNvPicPr>
          <p:nvPr>
            <p:custDataLst>
              <p:tags r:id="rId3"/>
            </p:custDataLst>
          </p:nvPr>
        </p:nvPicPr>
        <p:blipFill>
          <a:blip r:embed="rId7"/>
          <a:srcRect/>
          <a:stretch>
            <a:fillRect/>
          </a:stretch>
        </p:blipFill>
        <p:spPr bwMode="auto">
          <a:xfrm>
            <a:off x="535940" y="5697098"/>
            <a:ext cx="4128770" cy="983615"/>
          </a:xfrm>
          <a:prstGeom prst="rect">
            <a:avLst/>
          </a:prstGeom>
          <a:noFill/>
          <a:ln w="9525">
            <a:noFill/>
            <a:miter lim="800000"/>
            <a:headEnd/>
            <a:tailEnd/>
          </a:ln>
          <a:effectLst/>
        </p:spPr>
      </p:pic>
      <p:sp>
        <p:nvSpPr>
          <p:cNvPr id="12" name="文本框 90"/>
          <p:cNvSpPr txBox="1"/>
          <p:nvPr/>
        </p:nvSpPr>
        <p:spPr>
          <a:xfrm>
            <a:off x="8538845" y="2606040"/>
            <a:ext cx="341439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优秀案例</a:t>
            </a:r>
          </a:p>
        </p:txBody>
      </p:sp>
    </p:spTree>
    <p:extLst>
      <p:ext uri="{BB962C8B-B14F-4D97-AF65-F5344CB8AC3E}">
        <p14:creationId xmlns:p14="http://schemas.microsoft.com/office/powerpoint/2010/main" val="26863221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案例</a:t>
            </a:r>
          </a:p>
        </p:txBody>
      </p:sp>
      <p:sp>
        <p:nvSpPr>
          <p:cNvPr id="7" name="文本框 90"/>
          <p:cNvSpPr txBox="1"/>
          <p:nvPr/>
        </p:nvSpPr>
        <p:spPr>
          <a:xfrm>
            <a:off x="8538845" y="2606040"/>
            <a:ext cx="3414395" cy="1322070"/>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优秀案例</a:t>
            </a:r>
            <a:endParaRPr lang="en-US" altLang="zh-CN" sz="4000" b="1" kern="0" dirty="0">
              <a:sym typeface="+mn-ea"/>
            </a:endParaRPr>
          </a:p>
          <a:p>
            <a:pPr algn="l" eaLnBrk="1" hangingPunct="1">
              <a:buFont typeface="Wingdings" panose="05000000000000000000" pitchFamily="2" charset="2"/>
              <a:buNone/>
            </a:pPr>
            <a:r>
              <a:rPr lang="zh-CN" altLang="en-US" sz="4000" b="1" kern="0" dirty="0">
                <a:sym typeface="+mn-ea"/>
              </a:rPr>
              <a:t>校内经历</a:t>
            </a:r>
          </a:p>
        </p:txBody>
      </p:sp>
      <p:pic>
        <p:nvPicPr>
          <p:cNvPr id="8" name="图片 7"/>
          <p:cNvPicPr>
            <a:picLocks noChangeAspect="1"/>
          </p:cNvPicPr>
          <p:nvPr/>
        </p:nvPicPr>
        <p:blipFill>
          <a:blip r:embed="rId2"/>
          <a:stretch>
            <a:fillRect/>
          </a:stretch>
        </p:blipFill>
        <p:spPr>
          <a:xfrm>
            <a:off x="587375" y="3084195"/>
            <a:ext cx="7677150" cy="3173095"/>
          </a:xfrm>
          <a:prstGeom prst="rect">
            <a:avLst/>
          </a:prstGeom>
        </p:spPr>
      </p:pic>
      <p:pic>
        <p:nvPicPr>
          <p:cNvPr id="13" name="图片 12"/>
          <p:cNvPicPr>
            <a:picLocks noChangeAspect="1"/>
          </p:cNvPicPr>
          <p:nvPr/>
        </p:nvPicPr>
        <p:blipFill>
          <a:blip r:embed="rId3"/>
          <a:stretch>
            <a:fillRect/>
          </a:stretch>
        </p:blipFill>
        <p:spPr>
          <a:xfrm>
            <a:off x="700405" y="977265"/>
            <a:ext cx="6591300" cy="1911985"/>
          </a:xfrm>
          <a:prstGeom prst="rect">
            <a:avLst/>
          </a:prstGeom>
        </p:spPr>
      </p:pic>
    </p:spTree>
    <p:extLst>
      <p:ext uri="{BB962C8B-B14F-4D97-AF65-F5344CB8AC3E}">
        <p14:creationId xmlns:p14="http://schemas.microsoft.com/office/powerpoint/2010/main" val="11576085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获奖情况</a:t>
            </a:r>
          </a:p>
        </p:txBody>
      </p:sp>
      <p:grpSp>
        <p:nvGrpSpPr>
          <p:cNvPr id="9" name="组合 8"/>
          <p:cNvGrpSpPr/>
          <p:nvPr/>
        </p:nvGrpSpPr>
        <p:grpSpPr>
          <a:xfrm>
            <a:off x="5833110" y="3108960"/>
            <a:ext cx="1771015" cy="673100"/>
            <a:chOff x="9004" y="3092"/>
            <a:chExt cx="2789" cy="1060"/>
          </a:xfrm>
        </p:grpSpPr>
        <p:sp>
          <p:nvSpPr>
            <p:cNvPr id="10" name="TextBox 9"/>
            <p:cNvSpPr txBox="1"/>
            <p:nvPr/>
          </p:nvSpPr>
          <p:spPr>
            <a:xfrm>
              <a:off x="9004" y="3092"/>
              <a:ext cx="2789" cy="580"/>
            </a:xfrm>
            <a:prstGeom prst="rect">
              <a:avLst/>
            </a:prstGeom>
            <a:noFill/>
          </p:spPr>
          <p:txBody>
            <a:bodyPr wrap="square" rtlCol="0">
              <a:spAutoFit/>
            </a:bodyPr>
            <a:lstStyle/>
            <a:p>
              <a:pPr algn="l"/>
              <a:r>
                <a:rPr lang="zh-CN" altLang="en-US" b="1" dirty="0">
                  <a:solidFill>
                    <a:srgbClr val="46A4DB"/>
                  </a:solidFill>
                  <a:latin typeface="微软雅黑" charset="-122"/>
                  <a:ea typeface="微软雅黑" charset="-122"/>
                </a:rPr>
                <a:t>按时间顺序</a:t>
              </a:r>
            </a:p>
          </p:txBody>
        </p:sp>
        <p:sp>
          <p:nvSpPr>
            <p:cNvPr id="11" name="TextBox 10"/>
            <p:cNvSpPr txBox="1"/>
            <p:nvPr/>
          </p:nvSpPr>
          <p:spPr>
            <a:xfrm>
              <a:off x="9026" y="3621"/>
              <a:ext cx="1111" cy="531"/>
            </a:xfrm>
            <a:prstGeom prst="rect">
              <a:avLst/>
            </a:prstGeom>
            <a:noFill/>
          </p:spPr>
          <p:txBody>
            <a:bodyPr wrap="square" rtlCol="0">
              <a:spAutoFit/>
            </a:bodyPr>
            <a:lstStyle/>
            <a:p>
              <a:pPr algn="l"/>
              <a:r>
                <a:rPr lang="zh-CN" altLang="en-US" sz="1600" dirty="0">
                  <a:latin typeface="微软雅黑" charset="-122"/>
                  <a:ea typeface="微软雅黑" charset="-122"/>
                  <a:sym typeface="+mn-ea"/>
                </a:rPr>
                <a:t>倒序</a:t>
              </a:r>
              <a:endParaRPr lang="zh-CN" altLang="en-US" sz="1600" spc="-10" dirty="0">
                <a:solidFill>
                  <a:schemeClr val="accent1"/>
                </a:solidFill>
                <a:latin typeface="微软雅黑" charset="-122"/>
                <a:ea typeface="微软雅黑" charset="-122"/>
                <a:sym typeface="+mn-ea"/>
              </a:endParaRPr>
            </a:p>
          </p:txBody>
        </p:sp>
      </p:grpSp>
      <p:grpSp>
        <p:nvGrpSpPr>
          <p:cNvPr id="12" name="组合 11"/>
          <p:cNvGrpSpPr/>
          <p:nvPr/>
        </p:nvGrpSpPr>
        <p:grpSpPr>
          <a:xfrm>
            <a:off x="1526540" y="3818255"/>
            <a:ext cx="2415540" cy="2387600"/>
            <a:chOff x="1151" y="5629"/>
            <a:chExt cx="3804" cy="3760"/>
          </a:xfrm>
        </p:grpSpPr>
        <p:sp>
          <p:nvSpPr>
            <p:cNvPr id="14" name="TextBox 13"/>
            <p:cNvSpPr txBox="1"/>
            <p:nvPr/>
          </p:nvSpPr>
          <p:spPr>
            <a:xfrm>
              <a:off x="1151" y="5629"/>
              <a:ext cx="1990" cy="580"/>
            </a:xfrm>
            <a:prstGeom prst="rect">
              <a:avLst/>
            </a:prstGeom>
            <a:noFill/>
          </p:spPr>
          <p:txBody>
            <a:bodyPr wrap="square" rtlCol="0">
              <a:spAutoFit/>
            </a:bodyPr>
            <a:lstStyle/>
            <a:p>
              <a:pPr algn="l"/>
              <a:r>
                <a:rPr lang="zh-CN" altLang="en-US" b="1" dirty="0">
                  <a:solidFill>
                    <a:srgbClr val="E5583A"/>
                  </a:solidFill>
                  <a:latin typeface="微软雅黑" charset="-122"/>
                  <a:ea typeface="微软雅黑" charset="-122"/>
                </a:rPr>
                <a:t>按含金量</a:t>
              </a:r>
            </a:p>
          </p:txBody>
        </p:sp>
        <p:sp>
          <p:nvSpPr>
            <p:cNvPr id="15" name="TextBox 14"/>
            <p:cNvSpPr txBox="1"/>
            <p:nvPr/>
          </p:nvSpPr>
          <p:spPr>
            <a:xfrm>
              <a:off x="1159" y="6143"/>
              <a:ext cx="3796" cy="3246"/>
            </a:xfrm>
            <a:prstGeom prst="rect">
              <a:avLst/>
            </a:prstGeom>
            <a:noFill/>
          </p:spPr>
          <p:txBody>
            <a:bodyPr wrap="square" rtlCol="0">
              <a:spAutoFit/>
            </a:bodyPr>
            <a:lstStyle/>
            <a:p>
              <a:pPr algn="l" eaLnBrk="1" hangingPunct="1"/>
              <a:r>
                <a:rPr lang="zh-CN" altLang="en-US" sz="1600" dirty="0">
                  <a:latin typeface="微软雅黑" charset="-122"/>
                  <a:ea typeface="微软雅黑" charset="-122"/>
                  <a:sym typeface="+mn-ea"/>
                </a:rPr>
                <a:t>含金量高的排前面，如国家级</a:t>
              </a:r>
              <a:r>
                <a:rPr lang="en-US" altLang="zh-CN" sz="1600" dirty="0">
                  <a:latin typeface="微软雅黑" charset="-122"/>
                  <a:ea typeface="微软雅黑" charset="-122"/>
                  <a:sym typeface="+mn-ea"/>
                </a:rPr>
                <a:t>-</a:t>
              </a:r>
              <a:r>
                <a:rPr lang="zh-CN" altLang="en-US" sz="1600" dirty="0">
                  <a:latin typeface="微软雅黑" charset="-122"/>
                  <a:ea typeface="微软雅黑" charset="-122"/>
                  <a:sym typeface="+mn-ea"/>
                </a:rPr>
                <a:t>省级</a:t>
              </a:r>
              <a:r>
                <a:rPr lang="en-US" altLang="zh-CN" sz="1600" dirty="0">
                  <a:latin typeface="微软雅黑" charset="-122"/>
                  <a:ea typeface="微软雅黑" charset="-122"/>
                  <a:sym typeface="+mn-ea"/>
                </a:rPr>
                <a:t>-</a:t>
              </a:r>
              <a:r>
                <a:rPr lang="zh-CN" altLang="en-US" sz="1600" dirty="0">
                  <a:latin typeface="微软雅黑" charset="-122"/>
                  <a:ea typeface="微软雅黑" charset="-122"/>
                  <a:sym typeface="+mn-ea"/>
                </a:rPr>
                <a:t>市级</a:t>
              </a:r>
              <a:r>
                <a:rPr lang="en-US" altLang="zh-CN" sz="1600" dirty="0">
                  <a:latin typeface="微软雅黑" charset="-122"/>
                  <a:ea typeface="微软雅黑" charset="-122"/>
                  <a:sym typeface="+mn-ea"/>
                </a:rPr>
                <a:t>-</a:t>
              </a:r>
              <a:r>
                <a:rPr lang="zh-CN" altLang="en-US" sz="1600" dirty="0">
                  <a:latin typeface="微软雅黑" charset="-122"/>
                  <a:ea typeface="微软雅黑" charset="-122"/>
                  <a:sym typeface="+mn-ea"/>
                </a:rPr>
                <a:t>校级</a:t>
              </a:r>
              <a:endParaRPr lang="en-US" altLang="zh-CN" sz="1600" b="0" dirty="0">
                <a:latin typeface="微软雅黑" charset="-122"/>
                <a:ea typeface="微软雅黑" charset="-122"/>
              </a:endParaRPr>
            </a:p>
            <a:p>
              <a:pPr algn="l" eaLnBrk="1" hangingPunct="1"/>
              <a:r>
                <a:rPr lang="zh-CN" altLang="en-US" sz="1600" dirty="0">
                  <a:latin typeface="微软雅黑" charset="-122"/>
                  <a:ea typeface="微软雅黑" charset="-122"/>
                  <a:sym typeface="+mn-ea"/>
                </a:rPr>
                <a:t>如果奖励重复，可综合起来描述，如在校期间获</a:t>
              </a:r>
              <a:r>
                <a:rPr lang="en-US" altLang="zh-CN" sz="1600" dirty="0">
                  <a:latin typeface="微软雅黑" charset="-122"/>
                  <a:ea typeface="微软雅黑" charset="-122"/>
                  <a:sym typeface="+mn-ea"/>
                </a:rPr>
                <a:t>4</a:t>
              </a:r>
              <a:r>
                <a:rPr lang="zh-CN" altLang="en-US" sz="1600" dirty="0">
                  <a:latin typeface="微软雅黑" charset="-122"/>
                  <a:ea typeface="微软雅黑" charset="-122"/>
                  <a:sym typeface="+mn-ea"/>
                </a:rPr>
                <a:t>次一等奖学金、</a:t>
              </a:r>
              <a:r>
                <a:rPr lang="en-US" altLang="zh-CN" sz="1600" dirty="0">
                  <a:latin typeface="微软雅黑" charset="-122"/>
                  <a:ea typeface="微软雅黑" charset="-122"/>
                  <a:sym typeface="+mn-ea"/>
                </a:rPr>
                <a:t>2</a:t>
              </a:r>
              <a:r>
                <a:rPr lang="zh-CN" altLang="en-US" sz="1600" dirty="0">
                  <a:latin typeface="微软雅黑" charset="-122"/>
                  <a:ea typeface="微软雅黑" charset="-122"/>
                  <a:sym typeface="+mn-ea"/>
                </a:rPr>
                <a:t>次二等奖学金、</a:t>
              </a:r>
              <a:r>
                <a:rPr lang="en-US" altLang="zh-CN" sz="1600" dirty="0">
                  <a:latin typeface="微软雅黑" charset="-122"/>
                  <a:ea typeface="微软雅黑" charset="-122"/>
                  <a:sym typeface="+mn-ea"/>
                </a:rPr>
                <a:t>1</a:t>
              </a:r>
              <a:r>
                <a:rPr lang="zh-CN" altLang="en-US" sz="1600" dirty="0">
                  <a:latin typeface="微软雅黑" charset="-122"/>
                  <a:ea typeface="微软雅黑" charset="-122"/>
                  <a:sym typeface="+mn-ea"/>
                </a:rPr>
                <a:t>次三等奖学金等</a:t>
              </a:r>
              <a:endParaRPr lang="en-US" altLang="zh-CN" sz="1600" dirty="0">
                <a:latin typeface="+mn-ea"/>
                <a:ea typeface="+mn-ea"/>
              </a:endParaRPr>
            </a:p>
            <a:p>
              <a:pPr algn="l" eaLnBrk="1" hangingPunct="1"/>
              <a:endParaRPr lang="zh-CN" altLang="en-US" sz="1600" spc="-10" dirty="0">
                <a:solidFill>
                  <a:schemeClr val="accent1"/>
                </a:solidFill>
                <a:latin typeface="微软雅黑" charset="-122"/>
                <a:ea typeface="微软雅黑" charset="-122"/>
              </a:endParaRPr>
            </a:p>
          </p:txBody>
        </p:sp>
      </p:grpSp>
      <p:grpSp>
        <p:nvGrpSpPr>
          <p:cNvPr id="16" name="组合 15"/>
          <p:cNvGrpSpPr/>
          <p:nvPr/>
        </p:nvGrpSpPr>
        <p:grpSpPr>
          <a:xfrm>
            <a:off x="2305050" y="1381760"/>
            <a:ext cx="2259965" cy="1161415"/>
            <a:chOff x="1196" y="3089"/>
            <a:chExt cx="3559" cy="1829"/>
          </a:xfrm>
        </p:grpSpPr>
        <p:sp>
          <p:nvSpPr>
            <p:cNvPr id="17" name="TextBox 16"/>
            <p:cNvSpPr txBox="1"/>
            <p:nvPr/>
          </p:nvSpPr>
          <p:spPr>
            <a:xfrm>
              <a:off x="1196" y="3089"/>
              <a:ext cx="2057" cy="580"/>
            </a:xfrm>
            <a:prstGeom prst="rect">
              <a:avLst/>
            </a:prstGeom>
            <a:noFill/>
          </p:spPr>
          <p:txBody>
            <a:bodyPr wrap="square" rtlCol="0">
              <a:spAutoFit/>
            </a:bodyPr>
            <a:lstStyle/>
            <a:p>
              <a:pPr algn="ctr"/>
              <a:r>
                <a:rPr lang="zh-CN" altLang="en-US" b="1" dirty="0">
                  <a:solidFill>
                    <a:srgbClr val="7FB94F"/>
                  </a:solidFill>
                  <a:latin typeface="微软雅黑" charset="-122"/>
                  <a:ea typeface="微软雅黑" charset="-122"/>
                </a:rPr>
                <a:t>按重要性</a:t>
              </a:r>
            </a:p>
          </p:txBody>
        </p:sp>
        <p:sp>
          <p:nvSpPr>
            <p:cNvPr id="18" name="TextBox 17"/>
            <p:cNvSpPr txBox="1"/>
            <p:nvPr/>
          </p:nvSpPr>
          <p:spPr>
            <a:xfrm>
              <a:off x="1370" y="3611"/>
              <a:ext cx="3385" cy="1307"/>
            </a:xfrm>
            <a:prstGeom prst="rect">
              <a:avLst/>
            </a:prstGeom>
            <a:noFill/>
          </p:spPr>
          <p:txBody>
            <a:bodyPr wrap="square" rtlCol="0">
              <a:spAutoFit/>
            </a:bodyPr>
            <a:lstStyle/>
            <a:p>
              <a:r>
                <a:rPr lang="zh-CN" altLang="en-US" sz="1600" dirty="0">
                  <a:latin typeface="微软雅黑" charset="-122"/>
                  <a:ea typeface="微软雅黑" charset="-122"/>
                  <a:sym typeface="+mn-ea"/>
                </a:rPr>
                <a:t>突出学习情况、个人能力，其他类获奖排在后面</a:t>
              </a:r>
              <a:endParaRPr lang="zh-CN" altLang="en-US" sz="1600" spc="-10" dirty="0">
                <a:solidFill>
                  <a:schemeClr val="accent1"/>
                </a:solidFill>
                <a:latin typeface="微软雅黑" charset="-122"/>
                <a:ea typeface="微软雅黑" charset="-122"/>
              </a:endParaRPr>
            </a:p>
          </p:txBody>
        </p:sp>
      </p:grpSp>
      <p:grpSp>
        <p:nvGrpSpPr>
          <p:cNvPr id="19" name="组合 18"/>
          <p:cNvGrpSpPr/>
          <p:nvPr/>
        </p:nvGrpSpPr>
        <p:grpSpPr>
          <a:xfrm>
            <a:off x="-1191" y="1189990"/>
            <a:ext cx="6285151" cy="3673785"/>
            <a:chOff x="-443" y="1466"/>
            <a:chExt cx="9898" cy="5785"/>
          </a:xfrm>
        </p:grpSpPr>
        <p:grpSp>
          <p:nvGrpSpPr>
            <p:cNvPr id="20" name="组合 19"/>
            <p:cNvGrpSpPr/>
            <p:nvPr/>
          </p:nvGrpSpPr>
          <p:grpSpPr>
            <a:xfrm>
              <a:off x="-443" y="2356"/>
              <a:ext cx="9898" cy="2132"/>
              <a:chOff x="-487" y="2356"/>
              <a:chExt cx="10269" cy="2212"/>
            </a:xfrm>
          </p:grpSpPr>
          <p:sp>
            <p:nvSpPr>
              <p:cNvPr id="29" name="椭圆 28"/>
              <p:cNvSpPr/>
              <p:nvPr/>
            </p:nvSpPr>
            <p:spPr>
              <a:xfrm>
                <a:off x="7842" y="2643"/>
                <a:ext cx="1639" cy="161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00" b="1" dirty="0">
                    <a:solidFill>
                      <a:srgbClr val="46A4DB"/>
                    </a:solidFill>
                    <a:latin typeface="微软雅黑" charset="-122"/>
                    <a:ea typeface="微软雅黑" charset="-122"/>
                    <a:cs typeface="Arial Unicode MS" panose="020B0604020202020204" charset="-122"/>
                  </a:rPr>
                  <a:t>02</a:t>
                </a:r>
              </a:p>
            </p:txBody>
          </p:sp>
          <p:sp>
            <p:nvSpPr>
              <p:cNvPr id="30" name="矩形 29"/>
              <p:cNvSpPr/>
              <p:nvPr/>
            </p:nvSpPr>
            <p:spPr>
              <a:xfrm>
                <a:off x="-487" y="4260"/>
                <a:ext cx="9148" cy="308"/>
              </a:xfrm>
              <a:prstGeom prst="rect">
                <a:avLst/>
              </a:prstGeom>
              <a:solidFill>
                <a:srgbClr val="46A4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latin typeface="微软雅黑" charset="-122"/>
                  <a:ea typeface="微软雅黑" charset="-122"/>
                </a:endParaRPr>
              </a:p>
            </p:txBody>
          </p:sp>
          <p:sp>
            <p:nvSpPr>
              <p:cNvPr id="31" name="同心圆 30"/>
              <p:cNvSpPr/>
              <p:nvPr/>
            </p:nvSpPr>
            <p:spPr>
              <a:xfrm>
                <a:off x="7540" y="2356"/>
                <a:ext cx="2242" cy="2211"/>
              </a:xfrm>
              <a:prstGeom prst="donut">
                <a:avLst>
                  <a:gd name="adj" fmla="val 13848"/>
                </a:avLst>
              </a:prstGeom>
              <a:solidFill>
                <a:srgbClr val="46A4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777F"/>
                  </a:solidFill>
                  <a:latin typeface="微软雅黑" charset="-122"/>
                  <a:ea typeface="微软雅黑" charset="-122"/>
                </a:endParaRPr>
              </a:p>
            </p:txBody>
          </p:sp>
        </p:grpSp>
        <p:grpSp>
          <p:nvGrpSpPr>
            <p:cNvPr id="21" name="组合 20"/>
            <p:cNvGrpSpPr/>
            <p:nvPr/>
          </p:nvGrpSpPr>
          <p:grpSpPr>
            <a:xfrm>
              <a:off x="-443" y="5121"/>
              <a:ext cx="8259" cy="2131"/>
              <a:chOff x="-487" y="5116"/>
              <a:chExt cx="8568" cy="2211"/>
            </a:xfrm>
          </p:grpSpPr>
          <p:sp>
            <p:nvSpPr>
              <p:cNvPr id="26" name="椭圆 25"/>
              <p:cNvSpPr/>
              <p:nvPr/>
            </p:nvSpPr>
            <p:spPr>
              <a:xfrm>
                <a:off x="6150" y="5402"/>
                <a:ext cx="1639" cy="161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00" b="1" dirty="0">
                    <a:solidFill>
                      <a:srgbClr val="E5583A"/>
                    </a:solidFill>
                    <a:latin typeface="微软雅黑" charset="-122"/>
                    <a:ea typeface="微软雅黑" charset="-122"/>
                    <a:cs typeface="Arial Unicode MS" panose="020B0604020202020204" charset="-122"/>
                  </a:rPr>
                  <a:t>03</a:t>
                </a:r>
              </a:p>
            </p:txBody>
          </p:sp>
          <p:sp>
            <p:nvSpPr>
              <p:cNvPr id="27" name="矩形 26"/>
              <p:cNvSpPr/>
              <p:nvPr/>
            </p:nvSpPr>
            <p:spPr>
              <a:xfrm>
                <a:off x="-487" y="5117"/>
                <a:ext cx="7460" cy="308"/>
              </a:xfrm>
              <a:prstGeom prst="rect">
                <a:avLst/>
              </a:prstGeom>
              <a:solidFill>
                <a:srgbClr val="E55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latin typeface="微软雅黑" charset="-122"/>
                  <a:ea typeface="微软雅黑" charset="-122"/>
                </a:endParaRPr>
              </a:p>
            </p:txBody>
          </p:sp>
          <p:sp>
            <p:nvSpPr>
              <p:cNvPr id="28" name="同心圆 27"/>
              <p:cNvSpPr/>
              <p:nvPr/>
            </p:nvSpPr>
            <p:spPr>
              <a:xfrm flipV="1">
                <a:off x="5839" y="5116"/>
                <a:ext cx="2242" cy="2211"/>
              </a:xfrm>
              <a:prstGeom prst="donut">
                <a:avLst>
                  <a:gd name="adj" fmla="val 13848"/>
                </a:avLst>
              </a:prstGeom>
              <a:solidFill>
                <a:srgbClr val="E55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777F"/>
                  </a:solidFill>
                  <a:latin typeface="微软雅黑" charset="-122"/>
                  <a:ea typeface="微软雅黑" charset="-122"/>
                </a:endParaRPr>
              </a:p>
            </p:txBody>
          </p:sp>
        </p:grpSp>
        <p:grpSp>
          <p:nvGrpSpPr>
            <p:cNvPr id="22" name="组合 21"/>
            <p:cNvGrpSpPr/>
            <p:nvPr/>
          </p:nvGrpSpPr>
          <p:grpSpPr>
            <a:xfrm>
              <a:off x="-440" y="1466"/>
              <a:ext cx="3686" cy="2131"/>
              <a:chOff x="-506" y="1442"/>
              <a:chExt cx="3824" cy="2211"/>
            </a:xfrm>
          </p:grpSpPr>
          <p:sp>
            <p:nvSpPr>
              <p:cNvPr id="23" name="椭圆 22"/>
              <p:cNvSpPr/>
              <p:nvPr/>
            </p:nvSpPr>
            <p:spPr>
              <a:xfrm>
                <a:off x="1411" y="1728"/>
                <a:ext cx="1639" cy="161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00" b="1" dirty="0">
                    <a:solidFill>
                      <a:srgbClr val="80B94F"/>
                    </a:solidFill>
                    <a:latin typeface="微软雅黑" charset="-122"/>
                    <a:ea typeface="微软雅黑" charset="-122"/>
                    <a:cs typeface="Arial Unicode MS" panose="020B0604020202020204" charset="-122"/>
                  </a:rPr>
                  <a:t>01</a:t>
                </a:r>
              </a:p>
            </p:txBody>
          </p:sp>
          <p:sp>
            <p:nvSpPr>
              <p:cNvPr id="24" name="矩形 23"/>
              <p:cNvSpPr/>
              <p:nvPr/>
            </p:nvSpPr>
            <p:spPr>
              <a:xfrm>
                <a:off x="-506" y="3345"/>
                <a:ext cx="2803" cy="308"/>
              </a:xfrm>
              <a:prstGeom prst="rect">
                <a:avLst/>
              </a:prstGeom>
              <a:solidFill>
                <a:srgbClr val="80B9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latin typeface="微软雅黑" charset="-122"/>
                  <a:ea typeface="微软雅黑" charset="-122"/>
                </a:endParaRPr>
              </a:p>
            </p:txBody>
          </p:sp>
          <p:sp>
            <p:nvSpPr>
              <p:cNvPr id="25" name="同心圆 24"/>
              <p:cNvSpPr/>
              <p:nvPr/>
            </p:nvSpPr>
            <p:spPr>
              <a:xfrm>
                <a:off x="1076" y="1442"/>
                <a:ext cx="2242" cy="2211"/>
              </a:xfrm>
              <a:prstGeom prst="donut">
                <a:avLst>
                  <a:gd name="adj" fmla="val 13848"/>
                </a:avLst>
              </a:prstGeom>
              <a:solidFill>
                <a:srgbClr val="80B9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777F"/>
                  </a:solidFill>
                  <a:latin typeface="微软雅黑" charset="-122"/>
                  <a:ea typeface="微软雅黑" charset="-122"/>
                </a:endParaRPr>
              </a:p>
            </p:txBody>
          </p:sp>
        </p:grpSp>
      </p:grpSp>
    </p:spTree>
    <p:extLst>
      <p:ext uri="{BB962C8B-B14F-4D97-AF65-F5344CB8AC3E}">
        <p14:creationId xmlns:p14="http://schemas.microsoft.com/office/powerpoint/2010/main" val="6318237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案例</a:t>
            </a:r>
          </a:p>
        </p:txBody>
      </p:sp>
      <p:sp>
        <p:nvSpPr>
          <p:cNvPr id="4" name="文本框 90"/>
          <p:cNvSpPr txBox="1"/>
          <p:nvPr/>
        </p:nvSpPr>
        <p:spPr>
          <a:xfrm>
            <a:off x="8538845" y="3326984"/>
            <a:ext cx="341439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优秀案例</a:t>
            </a:r>
          </a:p>
        </p:txBody>
      </p:sp>
      <p:pic>
        <p:nvPicPr>
          <p:cNvPr id="5" name="Picture 3"/>
          <p:cNvPicPr>
            <a:picLocks noChangeAspect="1" noChangeArrowheads="1"/>
          </p:cNvPicPr>
          <p:nvPr/>
        </p:nvPicPr>
        <p:blipFill>
          <a:blip r:embed="rId2"/>
          <a:srcRect/>
          <a:stretch>
            <a:fillRect/>
          </a:stretch>
        </p:blipFill>
        <p:spPr bwMode="auto">
          <a:xfrm>
            <a:off x="585960" y="1250318"/>
            <a:ext cx="5412863" cy="1224195"/>
          </a:xfrm>
          <a:prstGeom prst="rect">
            <a:avLst/>
          </a:prstGeom>
          <a:noFill/>
          <a:ln w="9525">
            <a:noFill/>
            <a:miter lim="800000"/>
            <a:headEnd/>
            <a:tailEnd/>
          </a:ln>
          <a:effectLst/>
        </p:spPr>
      </p:pic>
      <p:pic>
        <p:nvPicPr>
          <p:cNvPr id="6" name="图片 5"/>
          <p:cNvPicPr>
            <a:picLocks noChangeAspect="1"/>
          </p:cNvPicPr>
          <p:nvPr/>
        </p:nvPicPr>
        <p:blipFill>
          <a:blip r:embed="rId3"/>
          <a:stretch>
            <a:fillRect/>
          </a:stretch>
        </p:blipFill>
        <p:spPr>
          <a:xfrm>
            <a:off x="501015" y="2680554"/>
            <a:ext cx="7667625" cy="2000250"/>
          </a:xfrm>
          <a:prstGeom prst="rect">
            <a:avLst/>
          </a:prstGeom>
        </p:spPr>
      </p:pic>
      <p:pic>
        <p:nvPicPr>
          <p:cNvPr id="7" name="图片 6"/>
          <p:cNvPicPr>
            <a:picLocks noChangeAspect="1"/>
          </p:cNvPicPr>
          <p:nvPr/>
        </p:nvPicPr>
        <p:blipFill>
          <a:blip r:embed="rId4"/>
          <a:stretch>
            <a:fillRect/>
          </a:stretch>
        </p:blipFill>
        <p:spPr>
          <a:xfrm>
            <a:off x="501015" y="5017354"/>
            <a:ext cx="7410450" cy="1143000"/>
          </a:xfrm>
          <a:prstGeom prst="rect">
            <a:avLst/>
          </a:prstGeom>
        </p:spPr>
      </p:pic>
    </p:spTree>
    <p:extLst>
      <p:ext uri="{BB962C8B-B14F-4D97-AF65-F5344CB8AC3E}">
        <p14:creationId xmlns:p14="http://schemas.microsoft.com/office/powerpoint/2010/main" val="37519408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小结关键词</a:t>
            </a:r>
          </a:p>
        </p:txBody>
      </p:sp>
      <p:sp>
        <p:nvSpPr>
          <p:cNvPr id="3" name="内容占位符 2"/>
          <p:cNvSpPr>
            <a:spLocks noGrp="1"/>
          </p:cNvSpPr>
          <p:nvPr>
            <p:ph idx="4294967295"/>
          </p:nvPr>
        </p:nvSpPr>
        <p:spPr>
          <a:xfrm>
            <a:off x="0" y="1430020"/>
            <a:ext cx="10515600" cy="4351655"/>
          </a:xfrm>
        </p:spPr>
        <p:txBody>
          <a:bodyPr/>
          <a:lstStyle/>
          <a:p>
            <a:pPr marL="0" indent="0" algn="ctr">
              <a:buNone/>
            </a:pPr>
            <a:endParaRPr lang="zh-CN" altLang="en-US" sz="5400"/>
          </a:p>
          <a:p>
            <a:pPr marL="0" indent="0" algn="ctr">
              <a:buNone/>
            </a:pPr>
            <a:endParaRPr lang="zh-CN" altLang="en-US" sz="5400"/>
          </a:p>
          <a:p>
            <a:pPr algn="ctr"/>
            <a:r>
              <a:rPr lang="zh-CN" altLang="en-US" sz="5400"/>
              <a:t>清晰准确</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endParaRPr lang="zh-CN" altLang="en-US"/>
          </a:p>
        </p:txBody>
      </p:sp>
      <p:pic>
        <p:nvPicPr>
          <p:cNvPr id="3" name="图片 2"/>
          <p:cNvPicPr>
            <a:picLocks noChangeAspect="1"/>
          </p:cNvPicPr>
          <p:nvPr/>
        </p:nvPicPr>
        <p:blipFill>
          <a:blip r:embed="rId2"/>
          <a:stretch>
            <a:fillRect/>
          </a:stretch>
        </p:blipFill>
        <p:spPr>
          <a:xfrm>
            <a:off x="6358255" y="1621155"/>
            <a:ext cx="5578475" cy="3615055"/>
          </a:xfrm>
          <a:prstGeom prst="rect">
            <a:avLst/>
          </a:prstGeom>
        </p:spPr>
      </p:pic>
      <p:sp>
        <p:nvSpPr>
          <p:cNvPr id="2" name="文本框 1"/>
          <p:cNvSpPr txBox="1"/>
          <p:nvPr/>
        </p:nvSpPr>
        <p:spPr>
          <a:xfrm>
            <a:off x="281305" y="2509520"/>
            <a:ext cx="7239635" cy="1014730"/>
          </a:xfrm>
          <a:prstGeom prst="rect">
            <a:avLst/>
          </a:prstGeom>
          <a:noFill/>
        </p:spPr>
        <p:txBody>
          <a:bodyPr wrap="square" rtlCol="0">
            <a:spAutoFit/>
          </a:bodyPr>
          <a:lstStyle/>
          <a:p>
            <a:pPr algn="ctr"/>
            <a:r>
              <a:rPr lang="zh-CN" altLang="en-US" sz="6000" b="1"/>
              <a:t>二、关键要素</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标题 10"/>
          <p:cNvSpPr>
            <a:spLocks noGrp="1"/>
          </p:cNvSpPr>
          <p:nvPr>
            <p:ph type="title"/>
          </p:nvPr>
        </p:nvSpPr>
        <p:spPr/>
        <p:txBody>
          <a:bodyPr/>
          <a:lstStyle/>
          <a:p>
            <a:r>
              <a:rPr lang="zh-CN" altLang="en-US"/>
              <a:t>专业技能</a:t>
            </a:r>
          </a:p>
        </p:txBody>
      </p:sp>
      <p:grpSp>
        <p:nvGrpSpPr>
          <p:cNvPr id="3" name="组合 2"/>
          <p:cNvGrpSpPr/>
          <p:nvPr/>
        </p:nvGrpSpPr>
        <p:grpSpPr>
          <a:xfrm>
            <a:off x="2821305" y="1767205"/>
            <a:ext cx="6577617" cy="908685"/>
            <a:chOff x="2680" y="3540"/>
            <a:chExt cx="9838" cy="1084"/>
          </a:xfrm>
        </p:grpSpPr>
        <p:grpSp>
          <p:nvGrpSpPr>
            <p:cNvPr id="233" name="组合 232"/>
            <p:cNvGrpSpPr/>
            <p:nvPr/>
          </p:nvGrpSpPr>
          <p:grpSpPr>
            <a:xfrm>
              <a:off x="2680" y="3597"/>
              <a:ext cx="732" cy="732"/>
              <a:chOff x="5940899" y="1916372"/>
              <a:chExt cx="646544" cy="646544"/>
            </a:xfrm>
          </p:grpSpPr>
          <p:sp>
            <p:nvSpPr>
              <p:cNvPr id="234" name="椭圆 233"/>
              <p:cNvSpPr/>
              <p:nvPr/>
            </p:nvSpPr>
            <p:spPr>
              <a:xfrm>
                <a:off x="5940899" y="1916372"/>
                <a:ext cx="646544" cy="64654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235" name="椭圆 429"/>
              <p:cNvSpPr/>
              <p:nvPr/>
            </p:nvSpPr>
            <p:spPr>
              <a:xfrm>
                <a:off x="6115265" y="2090955"/>
                <a:ext cx="297812" cy="297377"/>
              </a:xfrm>
              <a:custGeom>
                <a:avLst/>
                <a:gdLst>
                  <a:gd name="connsiteX0" fmla="*/ 351512 w 608453"/>
                  <a:gd name="connsiteY0" fmla="*/ 527474 h 607566"/>
                  <a:gd name="connsiteX1" fmla="*/ 365947 w 608453"/>
                  <a:gd name="connsiteY1" fmla="*/ 533451 h 607566"/>
                  <a:gd name="connsiteX2" fmla="*/ 371935 w 608453"/>
                  <a:gd name="connsiteY2" fmla="*/ 548009 h 607566"/>
                  <a:gd name="connsiteX3" fmla="*/ 365947 w 608453"/>
                  <a:gd name="connsiteY3" fmla="*/ 562567 h 607566"/>
                  <a:gd name="connsiteX4" fmla="*/ 351512 w 608453"/>
                  <a:gd name="connsiteY4" fmla="*/ 568543 h 607566"/>
                  <a:gd name="connsiteX5" fmla="*/ 336925 w 608453"/>
                  <a:gd name="connsiteY5" fmla="*/ 562567 h 607566"/>
                  <a:gd name="connsiteX6" fmla="*/ 330936 w 608453"/>
                  <a:gd name="connsiteY6" fmla="*/ 548009 h 607566"/>
                  <a:gd name="connsiteX7" fmla="*/ 336925 w 608453"/>
                  <a:gd name="connsiteY7" fmla="*/ 533451 h 607566"/>
                  <a:gd name="connsiteX8" fmla="*/ 351512 w 608453"/>
                  <a:gd name="connsiteY8" fmla="*/ 527474 h 607566"/>
                  <a:gd name="connsiteX9" fmla="*/ 96651 w 608453"/>
                  <a:gd name="connsiteY9" fmla="*/ 340302 h 607566"/>
                  <a:gd name="connsiteX10" fmla="*/ 59316 w 608453"/>
                  <a:gd name="connsiteY10" fmla="*/ 414406 h 607566"/>
                  <a:gd name="connsiteX11" fmla="*/ 59008 w 608453"/>
                  <a:gd name="connsiteY11" fmla="*/ 548652 h 607566"/>
                  <a:gd name="connsiteX12" fmla="*/ 193448 w 608453"/>
                  <a:gd name="connsiteY12" fmla="*/ 548345 h 607566"/>
                  <a:gd name="connsiteX13" fmla="*/ 267659 w 608453"/>
                  <a:gd name="connsiteY13" fmla="*/ 511063 h 607566"/>
                  <a:gd name="connsiteX14" fmla="*/ 176086 w 608453"/>
                  <a:gd name="connsiteY14" fmla="*/ 431743 h 607566"/>
                  <a:gd name="connsiteX15" fmla="*/ 96651 w 608453"/>
                  <a:gd name="connsiteY15" fmla="*/ 340302 h 607566"/>
                  <a:gd name="connsiteX16" fmla="*/ 304192 w 608453"/>
                  <a:gd name="connsiteY16" fmla="*/ 257606 h 607566"/>
                  <a:gd name="connsiteX17" fmla="*/ 257941 w 608453"/>
                  <a:gd name="connsiteY17" fmla="*/ 303782 h 607566"/>
                  <a:gd name="connsiteX18" fmla="*/ 304192 w 608453"/>
                  <a:gd name="connsiteY18" fmla="*/ 349958 h 607566"/>
                  <a:gd name="connsiteX19" fmla="*/ 350442 w 608453"/>
                  <a:gd name="connsiteY19" fmla="*/ 303782 h 607566"/>
                  <a:gd name="connsiteX20" fmla="*/ 304192 w 608453"/>
                  <a:gd name="connsiteY20" fmla="*/ 257606 h 607566"/>
                  <a:gd name="connsiteX21" fmla="*/ 545278 w 608453"/>
                  <a:gd name="connsiteY21" fmla="*/ 234698 h 607566"/>
                  <a:gd name="connsiteX22" fmla="*/ 559861 w 608453"/>
                  <a:gd name="connsiteY22" fmla="*/ 240687 h 607566"/>
                  <a:gd name="connsiteX23" fmla="*/ 565848 w 608453"/>
                  <a:gd name="connsiteY23" fmla="*/ 255121 h 607566"/>
                  <a:gd name="connsiteX24" fmla="*/ 559861 w 608453"/>
                  <a:gd name="connsiteY24" fmla="*/ 269709 h 607566"/>
                  <a:gd name="connsiteX25" fmla="*/ 545278 w 608453"/>
                  <a:gd name="connsiteY25" fmla="*/ 275697 h 607566"/>
                  <a:gd name="connsiteX26" fmla="*/ 530848 w 608453"/>
                  <a:gd name="connsiteY26" fmla="*/ 269709 h 607566"/>
                  <a:gd name="connsiteX27" fmla="*/ 524708 w 608453"/>
                  <a:gd name="connsiteY27" fmla="*/ 255121 h 607566"/>
                  <a:gd name="connsiteX28" fmla="*/ 530848 w 608453"/>
                  <a:gd name="connsiteY28" fmla="*/ 240687 h 607566"/>
                  <a:gd name="connsiteX29" fmla="*/ 545278 w 608453"/>
                  <a:gd name="connsiteY29" fmla="*/ 234698 h 607566"/>
                  <a:gd name="connsiteX30" fmla="*/ 304192 w 608453"/>
                  <a:gd name="connsiteY30" fmla="*/ 216492 h 607566"/>
                  <a:gd name="connsiteX31" fmla="*/ 391622 w 608453"/>
                  <a:gd name="connsiteY31" fmla="*/ 303782 h 607566"/>
                  <a:gd name="connsiteX32" fmla="*/ 304192 w 608453"/>
                  <a:gd name="connsiteY32" fmla="*/ 391071 h 607566"/>
                  <a:gd name="connsiteX33" fmla="*/ 216761 w 608453"/>
                  <a:gd name="connsiteY33" fmla="*/ 303782 h 607566"/>
                  <a:gd name="connsiteX34" fmla="*/ 304192 w 608453"/>
                  <a:gd name="connsiteY34" fmla="*/ 216492 h 607566"/>
                  <a:gd name="connsiteX35" fmla="*/ 304227 w 608453"/>
                  <a:gd name="connsiteY35" fmla="*/ 120599 h 607566"/>
                  <a:gd name="connsiteX36" fmla="*/ 205125 w 608453"/>
                  <a:gd name="connsiteY36" fmla="*/ 204829 h 607566"/>
                  <a:gd name="connsiteX37" fmla="*/ 120774 w 608453"/>
                  <a:gd name="connsiteY37" fmla="*/ 303787 h 607566"/>
                  <a:gd name="connsiteX38" fmla="*/ 205125 w 608453"/>
                  <a:gd name="connsiteY38" fmla="*/ 402746 h 607566"/>
                  <a:gd name="connsiteX39" fmla="*/ 304227 w 608453"/>
                  <a:gd name="connsiteY39" fmla="*/ 486822 h 607566"/>
                  <a:gd name="connsiteX40" fmla="*/ 403328 w 608453"/>
                  <a:gd name="connsiteY40" fmla="*/ 402746 h 607566"/>
                  <a:gd name="connsiteX41" fmla="*/ 487526 w 608453"/>
                  <a:gd name="connsiteY41" fmla="*/ 303787 h 607566"/>
                  <a:gd name="connsiteX42" fmla="*/ 403328 w 608453"/>
                  <a:gd name="connsiteY42" fmla="*/ 204829 h 607566"/>
                  <a:gd name="connsiteX43" fmla="*/ 304227 w 608453"/>
                  <a:gd name="connsiteY43" fmla="*/ 120599 h 607566"/>
                  <a:gd name="connsiteX44" fmla="*/ 112054 w 608453"/>
                  <a:gd name="connsiteY44" fmla="*/ 41068 h 607566"/>
                  <a:gd name="connsiteX45" fmla="*/ 59008 w 608453"/>
                  <a:gd name="connsiteY45" fmla="*/ 58923 h 607566"/>
                  <a:gd name="connsiteX46" fmla="*/ 59316 w 608453"/>
                  <a:gd name="connsiteY46" fmla="*/ 193169 h 607566"/>
                  <a:gd name="connsiteX47" fmla="*/ 96651 w 608453"/>
                  <a:gd name="connsiteY47" fmla="*/ 267272 h 607566"/>
                  <a:gd name="connsiteX48" fmla="*/ 176086 w 608453"/>
                  <a:gd name="connsiteY48" fmla="*/ 175832 h 607566"/>
                  <a:gd name="connsiteX49" fmla="*/ 267659 w 608453"/>
                  <a:gd name="connsiteY49" fmla="*/ 96512 h 607566"/>
                  <a:gd name="connsiteX50" fmla="*/ 193448 w 608453"/>
                  <a:gd name="connsiteY50" fmla="*/ 59230 h 607566"/>
                  <a:gd name="connsiteX51" fmla="*/ 112054 w 608453"/>
                  <a:gd name="connsiteY51" fmla="*/ 41068 h 607566"/>
                  <a:gd name="connsiteX52" fmla="*/ 103297 w 608453"/>
                  <a:gd name="connsiteY52" fmla="*/ 200 h 607566"/>
                  <a:gd name="connsiteX53" fmla="*/ 208352 w 608453"/>
                  <a:gd name="connsiteY53" fmla="*/ 21027 h 607566"/>
                  <a:gd name="connsiteX54" fmla="*/ 304227 w 608453"/>
                  <a:gd name="connsiteY54" fmla="*/ 71044 h 607566"/>
                  <a:gd name="connsiteX55" fmla="*/ 400101 w 608453"/>
                  <a:gd name="connsiteY55" fmla="*/ 21027 h 607566"/>
                  <a:gd name="connsiteX56" fmla="*/ 505080 w 608453"/>
                  <a:gd name="connsiteY56" fmla="*/ 200 h 607566"/>
                  <a:gd name="connsiteX57" fmla="*/ 578484 w 608453"/>
                  <a:gd name="connsiteY57" fmla="*/ 29773 h 607566"/>
                  <a:gd name="connsiteX58" fmla="*/ 586166 w 608453"/>
                  <a:gd name="connsiteY58" fmla="*/ 211273 h 607566"/>
                  <a:gd name="connsiteX59" fmla="*/ 559432 w 608453"/>
                  <a:gd name="connsiteY59" fmla="*/ 222626 h 607566"/>
                  <a:gd name="connsiteX60" fmla="*/ 548062 w 608453"/>
                  <a:gd name="connsiteY60" fmla="*/ 195930 h 607566"/>
                  <a:gd name="connsiteX61" fmla="*/ 549445 w 608453"/>
                  <a:gd name="connsiteY61" fmla="*/ 58923 h 607566"/>
                  <a:gd name="connsiteX62" fmla="*/ 415005 w 608453"/>
                  <a:gd name="connsiteY62" fmla="*/ 59230 h 607566"/>
                  <a:gd name="connsiteX63" fmla="*/ 340794 w 608453"/>
                  <a:gd name="connsiteY63" fmla="*/ 96512 h 607566"/>
                  <a:gd name="connsiteX64" fmla="*/ 432367 w 608453"/>
                  <a:gd name="connsiteY64" fmla="*/ 175832 h 607566"/>
                  <a:gd name="connsiteX65" fmla="*/ 587395 w 608453"/>
                  <a:gd name="connsiteY65" fmla="*/ 399524 h 607566"/>
                  <a:gd name="connsiteX66" fmla="*/ 578484 w 608453"/>
                  <a:gd name="connsiteY66" fmla="*/ 577649 h 607566"/>
                  <a:gd name="connsiteX67" fmla="*/ 496898 w 608453"/>
                  <a:gd name="connsiteY67" fmla="*/ 607566 h 607566"/>
                  <a:gd name="connsiteX68" fmla="*/ 396875 w 608453"/>
                  <a:gd name="connsiteY68" fmla="*/ 585320 h 607566"/>
                  <a:gd name="connsiteX69" fmla="*/ 385505 w 608453"/>
                  <a:gd name="connsiteY69" fmla="*/ 558624 h 607566"/>
                  <a:gd name="connsiteX70" fmla="*/ 412086 w 608453"/>
                  <a:gd name="connsiteY70" fmla="*/ 547271 h 607566"/>
                  <a:gd name="connsiteX71" fmla="*/ 549445 w 608453"/>
                  <a:gd name="connsiteY71" fmla="*/ 548652 h 607566"/>
                  <a:gd name="connsiteX72" fmla="*/ 549138 w 608453"/>
                  <a:gd name="connsiteY72" fmla="*/ 414406 h 607566"/>
                  <a:gd name="connsiteX73" fmla="*/ 511802 w 608453"/>
                  <a:gd name="connsiteY73" fmla="*/ 340302 h 607566"/>
                  <a:gd name="connsiteX74" fmla="*/ 432367 w 608453"/>
                  <a:gd name="connsiteY74" fmla="*/ 431743 h 607566"/>
                  <a:gd name="connsiteX75" fmla="*/ 208352 w 608453"/>
                  <a:gd name="connsiteY75" fmla="*/ 586547 h 607566"/>
                  <a:gd name="connsiteX76" fmla="*/ 111555 w 608453"/>
                  <a:gd name="connsiteY76" fmla="*/ 607566 h 607566"/>
                  <a:gd name="connsiteX77" fmla="*/ 29816 w 608453"/>
                  <a:gd name="connsiteY77" fmla="*/ 577649 h 607566"/>
                  <a:gd name="connsiteX78" fmla="*/ 21058 w 608453"/>
                  <a:gd name="connsiteY78" fmla="*/ 399524 h 607566"/>
                  <a:gd name="connsiteX79" fmla="*/ 71146 w 608453"/>
                  <a:gd name="connsiteY79" fmla="*/ 303787 h 607566"/>
                  <a:gd name="connsiteX80" fmla="*/ 21058 w 608453"/>
                  <a:gd name="connsiteY80" fmla="*/ 208051 h 607566"/>
                  <a:gd name="connsiteX81" fmla="*/ 29816 w 608453"/>
                  <a:gd name="connsiteY81" fmla="*/ 29773 h 607566"/>
                  <a:gd name="connsiteX82" fmla="*/ 103297 w 608453"/>
                  <a:gd name="connsiteY82" fmla="*/ 200 h 607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8453" h="607566">
                    <a:moveTo>
                      <a:pt x="351512" y="527474"/>
                    </a:moveTo>
                    <a:cubicBezTo>
                      <a:pt x="356887" y="527474"/>
                      <a:pt x="362108" y="529620"/>
                      <a:pt x="365947" y="533451"/>
                    </a:cubicBezTo>
                    <a:cubicBezTo>
                      <a:pt x="369785" y="537282"/>
                      <a:pt x="371935" y="542645"/>
                      <a:pt x="371935" y="548009"/>
                    </a:cubicBezTo>
                    <a:cubicBezTo>
                      <a:pt x="371935" y="553372"/>
                      <a:pt x="369785" y="558736"/>
                      <a:pt x="365947" y="562567"/>
                    </a:cubicBezTo>
                    <a:cubicBezTo>
                      <a:pt x="362108" y="566398"/>
                      <a:pt x="356887" y="568543"/>
                      <a:pt x="351512" y="568543"/>
                    </a:cubicBezTo>
                    <a:cubicBezTo>
                      <a:pt x="345984" y="568543"/>
                      <a:pt x="340764" y="566398"/>
                      <a:pt x="336925" y="562567"/>
                    </a:cubicBezTo>
                    <a:cubicBezTo>
                      <a:pt x="333086" y="558736"/>
                      <a:pt x="330936" y="553372"/>
                      <a:pt x="330936" y="548009"/>
                    </a:cubicBezTo>
                    <a:cubicBezTo>
                      <a:pt x="330936" y="542645"/>
                      <a:pt x="333086" y="537282"/>
                      <a:pt x="336925" y="533451"/>
                    </a:cubicBezTo>
                    <a:cubicBezTo>
                      <a:pt x="340764" y="529620"/>
                      <a:pt x="345984" y="527474"/>
                      <a:pt x="351512" y="527474"/>
                    </a:cubicBezTo>
                    <a:close/>
                    <a:moveTo>
                      <a:pt x="96651" y="340302"/>
                    </a:moveTo>
                    <a:cubicBezTo>
                      <a:pt x="81287" y="365464"/>
                      <a:pt x="68688" y="390318"/>
                      <a:pt x="59316" y="414406"/>
                    </a:cubicBezTo>
                    <a:cubicBezTo>
                      <a:pt x="35193" y="475929"/>
                      <a:pt x="35040" y="524871"/>
                      <a:pt x="59008" y="548652"/>
                    </a:cubicBezTo>
                    <a:cubicBezTo>
                      <a:pt x="82823" y="572586"/>
                      <a:pt x="131836" y="572432"/>
                      <a:pt x="193448" y="548345"/>
                    </a:cubicBezTo>
                    <a:cubicBezTo>
                      <a:pt x="217571" y="538986"/>
                      <a:pt x="242461" y="526405"/>
                      <a:pt x="267659" y="511063"/>
                    </a:cubicBezTo>
                    <a:cubicBezTo>
                      <a:pt x="236162" y="487742"/>
                      <a:pt x="205433" y="461200"/>
                      <a:pt x="176086" y="431743"/>
                    </a:cubicBezTo>
                    <a:cubicBezTo>
                      <a:pt x="146586" y="402439"/>
                      <a:pt x="119852" y="371601"/>
                      <a:pt x="96651" y="340302"/>
                    </a:cubicBezTo>
                    <a:close/>
                    <a:moveTo>
                      <a:pt x="304192" y="257606"/>
                    </a:moveTo>
                    <a:cubicBezTo>
                      <a:pt x="278685" y="257606"/>
                      <a:pt x="257941" y="278316"/>
                      <a:pt x="257941" y="303782"/>
                    </a:cubicBezTo>
                    <a:cubicBezTo>
                      <a:pt x="257941" y="329248"/>
                      <a:pt x="278685" y="349958"/>
                      <a:pt x="304192" y="349958"/>
                    </a:cubicBezTo>
                    <a:cubicBezTo>
                      <a:pt x="329699" y="349958"/>
                      <a:pt x="350442" y="329248"/>
                      <a:pt x="350442" y="303782"/>
                    </a:cubicBezTo>
                    <a:cubicBezTo>
                      <a:pt x="350442" y="278316"/>
                      <a:pt x="329699" y="257606"/>
                      <a:pt x="304192" y="257606"/>
                    </a:cubicBezTo>
                    <a:close/>
                    <a:moveTo>
                      <a:pt x="545278" y="234698"/>
                    </a:moveTo>
                    <a:cubicBezTo>
                      <a:pt x="550651" y="234698"/>
                      <a:pt x="556024" y="236848"/>
                      <a:pt x="559861" y="240687"/>
                    </a:cubicBezTo>
                    <a:cubicBezTo>
                      <a:pt x="563699" y="244526"/>
                      <a:pt x="565848" y="249747"/>
                      <a:pt x="565848" y="255121"/>
                    </a:cubicBezTo>
                    <a:cubicBezTo>
                      <a:pt x="565848" y="260649"/>
                      <a:pt x="563699" y="265870"/>
                      <a:pt x="559861" y="269709"/>
                    </a:cubicBezTo>
                    <a:cubicBezTo>
                      <a:pt x="556024" y="273547"/>
                      <a:pt x="550651" y="275697"/>
                      <a:pt x="545278" y="275697"/>
                    </a:cubicBezTo>
                    <a:cubicBezTo>
                      <a:pt x="539905" y="275697"/>
                      <a:pt x="534686" y="273547"/>
                      <a:pt x="530848" y="269709"/>
                    </a:cubicBezTo>
                    <a:cubicBezTo>
                      <a:pt x="527011" y="265870"/>
                      <a:pt x="524708" y="260649"/>
                      <a:pt x="524708" y="255121"/>
                    </a:cubicBezTo>
                    <a:cubicBezTo>
                      <a:pt x="524708" y="249747"/>
                      <a:pt x="527011" y="244526"/>
                      <a:pt x="530848" y="240687"/>
                    </a:cubicBezTo>
                    <a:cubicBezTo>
                      <a:pt x="534533" y="236848"/>
                      <a:pt x="539905" y="234698"/>
                      <a:pt x="545278" y="234698"/>
                    </a:cubicBezTo>
                    <a:close/>
                    <a:moveTo>
                      <a:pt x="304192" y="216492"/>
                    </a:moveTo>
                    <a:cubicBezTo>
                      <a:pt x="352440" y="216492"/>
                      <a:pt x="391622" y="255611"/>
                      <a:pt x="391622" y="303782"/>
                    </a:cubicBezTo>
                    <a:cubicBezTo>
                      <a:pt x="391622" y="351952"/>
                      <a:pt x="352440" y="391071"/>
                      <a:pt x="304192" y="391071"/>
                    </a:cubicBezTo>
                    <a:cubicBezTo>
                      <a:pt x="255944" y="391071"/>
                      <a:pt x="216761" y="351952"/>
                      <a:pt x="216761" y="303782"/>
                    </a:cubicBezTo>
                    <a:cubicBezTo>
                      <a:pt x="216761" y="255611"/>
                      <a:pt x="255944" y="216492"/>
                      <a:pt x="304192" y="216492"/>
                    </a:cubicBezTo>
                    <a:close/>
                    <a:moveTo>
                      <a:pt x="304227" y="120599"/>
                    </a:moveTo>
                    <a:cubicBezTo>
                      <a:pt x="270578" y="144533"/>
                      <a:pt x="237084" y="172917"/>
                      <a:pt x="205125" y="204829"/>
                    </a:cubicBezTo>
                    <a:cubicBezTo>
                      <a:pt x="173167" y="236741"/>
                      <a:pt x="144743" y="270188"/>
                      <a:pt x="120774" y="303787"/>
                    </a:cubicBezTo>
                    <a:cubicBezTo>
                      <a:pt x="144743" y="337387"/>
                      <a:pt x="173167" y="370833"/>
                      <a:pt x="205125" y="402746"/>
                    </a:cubicBezTo>
                    <a:cubicBezTo>
                      <a:pt x="236776" y="434504"/>
                      <a:pt x="270117" y="462734"/>
                      <a:pt x="304227" y="486822"/>
                    </a:cubicBezTo>
                    <a:cubicBezTo>
                      <a:pt x="337875" y="463041"/>
                      <a:pt x="371370" y="434658"/>
                      <a:pt x="403328" y="402746"/>
                    </a:cubicBezTo>
                    <a:cubicBezTo>
                      <a:pt x="435133" y="370987"/>
                      <a:pt x="463403" y="337847"/>
                      <a:pt x="487526" y="303787"/>
                    </a:cubicBezTo>
                    <a:cubicBezTo>
                      <a:pt x="463711" y="270188"/>
                      <a:pt x="435286" y="236588"/>
                      <a:pt x="403328" y="204829"/>
                    </a:cubicBezTo>
                    <a:cubicBezTo>
                      <a:pt x="371370" y="172917"/>
                      <a:pt x="337875" y="144533"/>
                      <a:pt x="304227" y="120599"/>
                    </a:cubicBezTo>
                    <a:close/>
                    <a:moveTo>
                      <a:pt x="112054" y="41068"/>
                    </a:moveTo>
                    <a:cubicBezTo>
                      <a:pt x="89123" y="41011"/>
                      <a:pt x="70916" y="46956"/>
                      <a:pt x="59008" y="58923"/>
                    </a:cubicBezTo>
                    <a:cubicBezTo>
                      <a:pt x="35040" y="82704"/>
                      <a:pt x="35193" y="131646"/>
                      <a:pt x="59316" y="193169"/>
                    </a:cubicBezTo>
                    <a:cubicBezTo>
                      <a:pt x="68688" y="217256"/>
                      <a:pt x="81287" y="242111"/>
                      <a:pt x="96651" y="267272"/>
                    </a:cubicBezTo>
                    <a:cubicBezTo>
                      <a:pt x="119852" y="235974"/>
                      <a:pt x="146586" y="205136"/>
                      <a:pt x="176086" y="175832"/>
                    </a:cubicBezTo>
                    <a:cubicBezTo>
                      <a:pt x="205433" y="146375"/>
                      <a:pt x="236315" y="119679"/>
                      <a:pt x="267659" y="96512"/>
                    </a:cubicBezTo>
                    <a:cubicBezTo>
                      <a:pt x="242461" y="81170"/>
                      <a:pt x="217417" y="68589"/>
                      <a:pt x="193448" y="59230"/>
                    </a:cubicBezTo>
                    <a:cubicBezTo>
                      <a:pt x="162642" y="47186"/>
                      <a:pt x="134986" y="41126"/>
                      <a:pt x="112054" y="41068"/>
                    </a:cubicBezTo>
                    <a:close/>
                    <a:moveTo>
                      <a:pt x="103297" y="200"/>
                    </a:moveTo>
                    <a:cubicBezTo>
                      <a:pt x="133527" y="-1296"/>
                      <a:pt x="169019" y="5608"/>
                      <a:pt x="208352" y="21027"/>
                    </a:cubicBezTo>
                    <a:cubicBezTo>
                      <a:pt x="239542" y="33148"/>
                      <a:pt x="271807" y="50178"/>
                      <a:pt x="304227" y="71044"/>
                    </a:cubicBezTo>
                    <a:cubicBezTo>
                      <a:pt x="336646" y="50178"/>
                      <a:pt x="368911" y="33148"/>
                      <a:pt x="400101" y="21027"/>
                    </a:cubicBezTo>
                    <a:cubicBezTo>
                      <a:pt x="439358" y="5608"/>
                      <a:pt x="474850" y="-1296"/>
                      <a:pt x="505080" y="200"/>
                    </a:cubicBezTo>
                    <a:cubicBezTo>
                      <a:pt x="535309" y="1696"/>
                      <a:pt x="560277" y="11592"/>
                      <a:pt x="578484" y="29773"/>
                    </a:cubicBezTo>
                    <a:cubicBezTo>
                      <a:pt x="615666" y="66748"/>
                      <a:pt x="618278" y="131186"/>
                      <a:pt x="586166" y="211273"/>
                    </a:cubicBezTo>
                    <a:cubicBezTo>
                      <a:pt x="582018" y="221859"/>
                      <a:pt x="570033" y="226922"/>
                      <a:pt x="559432" y="222626"/>
                    </a:cubicBezTo>
                    <a:cubicBezTo>
                      <a:pt x="548830" y="218484"/>
                      <a:pt x="543760" y="206517"/>
                      <a:pt x="548062" y="195930"/>
                    </a:cubicBezTo>
                    <a:cubicBezTo>
                      <a:pt x="573260" y="133180"/>
                      <a:pt x="573721" y="83164"/>
                      <a:pt x="549445" y="58923"/>
                    </a:cubicBezTo>
                    <a:cubicBezTo>
                      <a:pt x="525630" y="34989"/>
                      <a:pt x="476617" y="35142"/>
                      <a:pt x="415005" y="59230"/>
                    </a:cubicBezTo>
                    <a:cubicBezTo>
                      <a:pt x="390883" y="68589"/>
                      <a:pt x="365992" y="81170"/>
                      <a:pt x="340794" y="96512"/>
                    </a:cubicBezTo>
                    <a:cubicBezTo>
                      <a:pt x="372138" y="119679"/>
                      <a:pt x="403021" y="146375"/>
                      <a:pt x="432367" y="175832"/>
                    </a:cubicBezTo>
                    <a:cubicBezTo>
                      <a:pt x="503812" y="247021"/>
                      <a:pt x="558817" y="326494"/>
                      <a:pt x="587395" y="399524"/>
                    </a:cubicBezTo>
                    <a:cubicBezTo>
                      <a:pt x="618278" y="477923"/>
                      <a:pt x="615052" y="541287"/>
                      <a:pt x="578484" y="577649"/>
                    </a:cubicBezTo>
                    <a:cubicBezTo>
                      <a:pt x="558664" y="597594"/>
                      <a:pt x="530854" y="607566"/>
                      <a:pt x="496898" y="607566"/>
                    </a:cubicBezTo>
                    <a:cubicBezTo>
                      <a:pt x="467706" y="607566"/>
                      <a:pt x="433903" y="600202"/>
                      <a:pt x="396875" y="585320"/>
                    </a:cubicBezTo>
                    <a:cubicBezTo>
                      <a:pt x="386273" y="581177"/>
                      <a:pt x="381203" y="569210"/>
                      <a:pt x="385505" y="558624"/>
                    </a:cubicBezTo>
                    <a:cubicBezTo>
                      <a:pt x="389654" y="548191"/>
                      <a:pt x="401638" y="542975"/>
                      <a:pt x="412086" y="547271"/>
                    </a:cubicBezTo>
                    <a:cubicBezTo>
                      <a:pt x="475080" y="572432"/>
                      <a:pt x="525169" y="572892"/>
                      <a:pt x="549445" y="548652"/>
                    </a:cubicBezTo>
                    <a:cubicBezTo>
                      <a:pt x="573414" y="524871"/>
                      <a:pt x="573260" y="475929"/>
                      <a:pt x="549138" y="414406"/>
                    </a:cubicBezTo>
                    <a:cubicBezTo>
                      <a:pt x="539765" y="390318"/>
                      <a:pt x="527166" y="365464"/>
                      <a:pt x="511802" y="340302"/>
                    </a:cubicBezTo>
                    <a:cubicBezTo>
                      <a:pt x="488448" y="371754"/>
                      <a:pt x="461867" y="402439"/>
                      <a:pt x="432367" y="431743"/>
                    </a:cubicBezTo>
                    <a:cubicBezTo>
                      <a:pt x="361075" y="503085"/>
                      <a:pt x="281487" y="558010"/>
                      <a:pt x="208352" y="586547"/>
                    </a:cubicBezTo>
                    <a:cubicBezTo>
                      <a:pt x="172552" y="600509"/>
                      <a:pt x="139980" y="607566"/>
                      <a:pt x="111555" y="607566"/>
                    </a:cubicBezTo>
                    <a:cubicBezTo>
                      <a:pt x="77599" y="607566"/>
                      <a:pt x="49790" y="597594"/>
                      <a:pt x="29816" y="577649"/>
                    </a:cubicBezTo>
                    <a:cubicBezTo>
                      <a:pt x="-6598" y="541287"/>
                      <a:pt x="-9825" y="477923"/>
                      <a:pt x="21058" y="399524"/>
                    </a:cubicBezTo>
                    <a:cubicBezTo>
                      <a:pt x="33196" y="368379"/>
                      <a:pt x="50251" y="336160"/>
                      <a:pt x="71146" y="303787"/>
                    </a:cubicBezTo>
                    <a:cubicBezTo>
                      <a:pt x="50251" y="271415"/>
                      <a:pt x="33196" y="239196"/>
                      <a:pt x="21058" y="208051"/>
                    </a:cubicBezTo>
                    <a:cubicBezTo>
                      <a:pt x="-9825" y="129498"/>
                      <a:pt x="-6598" y="66287"/>
                      <a:pt x="29816" y="29773"/>
                    </a:cubicBezTo>
                    <a:cubicBezTo>
                      <a:pt x="48100" y="11592"/>
                      <a:pt x="73067" y="1696"/>
                      <a:pt x="103297" y="2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9" name="组合 238"/>
            <p:cNvGrpSpPr/>
            <p:nvPr/>
          </p:nvGrpSpPr>
          <p:grpSpPr>
            <a:xfrm>
              <a:off x="3653" y="3540"/>
              <a:ext cx="8865" cy="1084"/>
              <a:chOff x="3389687" y="2343753"/>
              <a:chExt cx="5629402" cy="688330"/>
            </a:xfrm>
          </p:grpSpPr>
          <p:sp>
            <p:nvSpPr>
              <p:cNvPr id="240" name="文本框 239"/>
              <p:cNvSpPr txBox="1"/>
              <p:nvPr/>
            </p:nvSpPr>
            <p:spPr>
              <a:xfrm>
                <a:off x="3389687" y="2343753"/>
                <a:ext cx="1962344" cy="442051"/>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tx1">
                        <a:lumMod val="65000"/>
                        <a:lumOff val="35000"/>
                      </a:schemeClr>
                    </a:solidFill>
                    <a:latin typeface="+mn-ea"/>
                  </a:rPr>
                  <a:t>归类</a:t>
                </a:r>
              </a:p>
            </p:txBody>
          </p:sp>
          <p:sp>
            <p:nvSpPr>
              <p:cNvPr id="241" name="文本框 240"/>
              <p:cNvSpPr txBox="1"/>
              <p:nvPr/>
            </p:nvSpPr>
            <p:spPr>
              <a:xfrm>
                <a:off x="3389687" y="2696336"/>
                <a:ext cx="5629402" cy="335747"/>
              </a:xfrm>
              <a:prstGeom prst="rect">
                <a:avLst/>
              </a:prstGeom>
              <a:noFill/>
            </p:spPr>
            <p:txBody>
              <a:bodyPr wrap="square" rtlCol="0">
                <a:noAutofit/>
                <a:scene3d>
                  <a:camera prst="orthographicFront"/>
                  <a:lightRig rig="threePt" dir="t"/>
                </a:scene3d>
                <a:sp3d contourW="12700"/>
              </a:bodyPr>
              <a:lstStyle/>
              <a:p>
                <a:pPr eaLnBrk="1" hangingPunct="1"/>
                <a:r>
                  <a:rPr lang="zh-CN" altLang="en-US" sz="2800" dirty="0">
                    <a:latin typeface="微软雅黑" panose="020B0503020204020204" charset="-122"/>
                    <a:ea typeface="微软雅黑" panose="020B0503020204020204" charset="-122"/>
                    <a:sym typeface="+mn-ea"/>
                  </a:rPr>
                  <a:t>专业类、工具类</a:t>
                </a:r>
                <a:r>
                  <a:rPr lang="zh-CN" altLang="en-US" sz="2800" dirty="0">
                    <a:latin typeface="微软雅黑" panose="020B0503020204020204" charset="-122"/>
                    <a:ea typeface="微软雅黑" panose="020B0503020204020204" charset="-122"/>
                    <a:cs typeface="微软雅黑" panose="020B0503020204020204" charset="-122"/>
                    <a:sym typeface="+mn-ea"/>
                  </a:rPr>
                  <a:t>；</a:t>
                </a:r>
                <a:endParaRPr lang="en-US" altLang="zh-CN" sz="2800" dirty="0">
                  <a:solidFill>
                    <a:schemeClr val="bg1">
                      <a:lumMod val="50000"/>
                    </a:schemeClr>
                  </a:solidFill>
                  <a:latin typeface="Century Gothic" panose="020B0502020202020204" pitchFamily="34" charset="0"/>
                  <a:ea typeface="+mj-ea"/>
                </a:endParaRPr>
              </a:p>
            </p:txBody>
          </p:sp>
        </p:grpSp>
      </p:grpSp>
      <p:grpSp>
        <p:nvGrpSpPr>
          <p:cNvPr id="4" name="组合 3"/>
          <p:cNvGrpSpPr/>
          <p:nvPr/>
        </p:nvGrpSpPr>
        <p:grpSpPr>
          <a:xfrm>
            <a:off x="4004310" y="3636645"/>
            <a:ext cx="5681345" cy="2181225"/>
            <a:chOff x="8087" y="3033"/>
            <a:chExt cx="8947" cy="3434"/>
          </a:xfrm>
        </p:grpSpPr>
        <p:grpSp>
          <p:nvGrpSpPr>
            <p:cNvPr id="236" name="组合 235"/>
            <p:cNvGrpSpPr/>
            <p:nvPr/>
          </p:nvGrpSpPr>
          <p:grpSpPr>
            <a:xfrm>
              <a:off x="8087" y="3090"/>
              <a:ext cx="732" cy="732"/>
              <a:chOff x="5940899" y="1916372"/>
              <a:chExt cx="646544" cy="646544"/>
            </a:xfrm>
          </p:grpSpPr>
          <p:sp>
            <p:nvSpPr>
              <p:cNvPr id="237" name="椭圆 236"/>
              <p:cNvSpPr/>
              <p:nvPr/>
            </p:nvSpPr>
            <p:spPr>
              <a:xfrm>
                <a:off x="5940899" y="1916372"/>
                <a:ext cx="646544" cy="64654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238" name="椭圆 433"/>
              <p:cNvSpPr/>
              <p:nvPr/>
            </p:nvSpPr>
            <p:spPr>
              <a:xfrm>
                <a:off x="6118263" y="2090738"/>
                <a:ext cx="291814" cy="297812"/>
              </a:xfrm>
              <a:custGeom>
                <a:avLst/>
                <a:gdLst>
                  <a:gd name="connsiteX0" fmla="*/ 359573 w 594302"/>
                  <a:gd name="connsiteY0" fmla="*/ 276018 h 606516"/>
                  <a:gd name="connsiteX1" fmla="*/ 291512 w 594302"/>
                  <a:gd name="connsiteY1" fmla="*/ 304169 h 606516"/>
                  <a:gd name="connsiteX2" fmla="*/ 291512 w 594302"/>
                  <a:gd name="connsiteY2" fmla="*/ 440091 h 606516"/>
                  <a:gd name="connsiteX3" fmla="*/ 427633 w 594302"/>
                  <a:gd name="connsiteY3" fmla="*/ 440091 h 606516"/>
                  <a:gd name="connsiteX4" fmla="*/ 427633 w 594302"/>
                  <a:gd name="connsiteY4" fmla="*/ 304169 h 606516"/>
                  <a:gd name="connsiteX5" fmla="*/ 359573 w 594302"/>
                  <a:gd name="connsiteY5" fmla="*/ 276018 h 606516"/>
                  <a:gd name="connsiteX6" fmla="*/ 359573 w 594302"/>
                  <a:gd name="connsiteY6" fmla="*/ 238356 h 606516"/>
                  <a:gd name="connsiteX7" fmla="*/ 454366 w 594302"/>
                  <a:gd name="connsiteY7" fmla="*/ 277476 h 606516"/>
                  <a:gd name="connsiteX8" fmla="*/ 476080 w 594302"/>
                  <a:gd name="connsiteY8" fmla="*/ 438353 h 606516"/>
                  <a:gd name="connsiteX9" fmla="*/ 583932 w 594302"/>
                  <a:gd name="connsiteY9" fmla="*/ 546047 h 606516"/>
                  <a:gd name="connsiteX10" fmla="*/ 583932 w 594302"/>
                  <a:gd name="connsiteY10" fmla="*/ 596161 h 606516"/>
                  <a:gd name="connsiteX11" fmla="*/ 533847 w 594302"/>
                  <a:gd name="connsiteY11" fmla="*/ 596161 h 606516"/>
                  <a:gd name="connsiteX12" fmla="*/ 425892 w 594302"/>
                  <a:gd name="connsiteY12" fmla="*/ 488364 h 606516"/>
                  <a:gd name="connsiteX13" fmla="*/ 264779 w 594302"/>
                  <a:gd name="connsiteY13" fmla="*/ 466785 h 606516"/>
                  <a:gd name="connsiteX14" fmla="*/ 264779 w 594302"/>
                  <a:gd name="connsiteY14" fmla="*/ 277476 h 606516"/>
                  <a:gd name="connsiteX15" fmla="*/ 359573 w 594302"/>
                  <a:gd name="connsiteY15" fmla="*/ 238356 h 606516"/>
                  <a:gd name="connsiteX16" fmla="*/ 139917 w 594302"/>
                  <a:gd name="connsiteY16" fmla="*/ 43060 h 606516"/>
                  <a:gd name="connsiteX17" fmla="*/ 114822 w 594302"/>
                  <a:gd name="connsiteY17" fmla="*/ 68017 h 606516"/>
                  <a:gd name="connsiteX18" fmla="*/ 114822 w 594302"/>
                  <a:gd name="connsiteY18" fmla="*/ 145137 h 606516"/>
                  <a:gd name="connsiteX19" fmla="*/ 139917 w 594302"/>
                  <a:gd name="connsiteY19" fmla="*/ 170094 h 606516"/>
                  <a:gd name="connsiteX20" fmla="*/ 461952 w 594302"/>
                  <a:gd name="connsiteY20" fmla="*/ 170094 h 606516"/>
                  <a:gd name="connsiteX21" fmla="*/ 461952 w 594302"/>
                  <a:gd name="connsiteY21" fmla="*/ 128056 h 606516"/>
                  <a:gd name="connsiteX22" fmla="*/ 322957 w 594302"/>
                  <a:gd name="connsiteY22" fmla="*/ 128056 h 606516"/>
                  <a:gd name="connsiteX23" fmla="*/ 301344 w 594302"/>
                  <a:gd name="connsiteY23" fmla="*/ 106577 h 606516"/>
                  <a:gd name="connsiteX24" fmla="*/ 322957 w 594302"/>
                  <a:gd name="connsiteY24" fmla="*/ 85098 h 606516"/>
                  <a:gd name="connsiteX25" fmla="*/ 461952 w 594302"/>
                  <a:gd name="connsiteY25" fmla="*/ 85098 h 606516"/>
                  <a:gd name="connsiteX26" fmla="*/ 461952 w 594302"/>
                  <a:gd name="connsiteY26" fmla="*/ 43060 h 606516"/>
                  <a:gd name="connsiteX27" fmla="*/ 139917 w 594302"/>
                  <a:gd name="connsiteY27" fmla="*/ 0 h 606516"/>
                  <a:gd name="connsiteX28" fmla="*/ 511117 w 594302"/>
                  <a:gd name="connsiteY28" fmla="*/ 0 h 606516"/>
                  <a:gd name="connsiteX29" fmla="*/ 532627 w 594302"/>
                  <a:gd name="connsiteY29" fmla="*/ 21479 h 606516"/>
                  <a:gd name="connsiteX30" fmla="*/ 511117 w 594302"/>
                  <a:gd name="connsiteY30" fmla="*/ 43060 h 606516"/>
                  <a:gd name="connsiteX31" fmla="*/ 505074 w 594302"/>
                  <a:gd name="connsiteY31" fmla="*/ 43060 h 606516"/>
                  <a:gd name="connsiteX32" fmla="*/ 505074 w 594302"/>
                  <a:gd name="connsiteY32" fmla="*/ 170094 h 606516"/>
                  <a:gd name="connsiteX33" fmla="*/ 511117 w 594302"/>
                  <a:gd name="connsiteY33" fmla="*/ 170094 h 606516"/>
                  <a:gd name="connsiteX34" fmla="*/ 532627 w 594302"/>
                  <a:gd name="connsiteY34" fmla="*/ 191675 h 606516"/>
                  <a:gd name="connsiteX35" fmla="*/ 511117 w 594302"/>
                  <a:gd name="connsiteY35" fmla="*/ 213155 h 606516"/>
                  <a:gd name="connsiteX36" fmla="*/ 456011 w 594302"/>
                  <a:gd name="connsiteY36" fmla="*/ 213155 h 606516"/>
                  <a:gd name="connsiteX37" fmla="*/ 460825 w 594302"/>
                  <a:gd name="connsiteY37" fmla="*/ 238111 h 606516"/>
                  <a:gd name="connsiteX38" fmla="*/ 460825 w 594302"/>
                  <a:gd name="connsiteY38" fmla="*/ 256829 h 606516"/>
                  <a:gd name="connsiteX39" fmla="*/ 416576 w 594302"/>
                  <a:gd name="connsiteY39" fmla="*/ 230645 h 606516"/>
                  <a:gd name="connsiteX40" fmla="*/ 392710 w 594302"/>
                  <a:gd name="connsiteY40" fmla="*/ 213155 h 606516"/>
                  <a:gd name="connsiteX41" fmla="*/ 139917 w 594302"/>
                  <a:gd name="connsiteY41" fmla="*/ 213155 h 606516"/>
                  <a:gd name="connsiteX42" fmla="*/ 70675 w 594302"/>
                  <a:gd name="connsiteY42" fmla="*/ 213155 h 606516"/>
                  <a:gd name="connsiteX43" fmla="*/ 70675 w 594302"/>
                  <a:gd name="connsiteY43" fmla="*/ 255192 h 606516"/>
                  <a:gd name="connsiteX44" fmla="*/ 209670 w 594302"/>
                  <a:gd name="connsiteY44" fmla="*/ 255192 h 606516"/>
                  <a:gd name="connsiteX45" fmla="*/ 231181 w 594302"/>
                  <a:gd name="connsiteY45" fmla="*/ 276671 h 606516"/>
                  <a:gd name="connsiteX46" fmla="*/ 209670 w 594302"/>
                  <a:gd name="connsiteY46" fmla="*/ 298253 h 606516"/>
                  <a:gd name="connsiteX47" fmla="*/ 70675 w 594302"/>
                  <a:gd name="connsiteY47" fmla="*/ 298253 h 606516"/>
                  <a:gd name="connsiteX48" fmla="*/ 70675 w 594302"/>
                  <a:gd name="connsiteY48" fmla="*/ 340291 h 606516"/>
                  <a:gd name="connsiteX49" fmla="*/ 211207 w 594302"/>
                  <a:gd name="connsiteY49" fmla="*/ 340291 h 606516"/>
                  <a:gd name="connsiteX50" fmla="*/ 207519 w 594302"/>
                  <a:gd name="connsiteY50" fmla="*/ 374146 h 606516"/>
                  <a:gd name="connsiteX51" fmla="*/ 207827 w 594302"/>
                  <a:gd name="connsiteY51" fmla="*/ 383249 h 606516"/>
                  <a:gd name="connsiteX52" fmla="*/ 139917 w 594302"/>
                  <a:gd name="connsiteY52" fmla="*/ 383249 h 606516"/>
                  <a:gd name="connsiteX53" fmla="*/ 114822 w 594302"/>
                  <a:gd name="connsiteY53" fmla="*/ 408308 h 606516"/>
                  <a:gd name="connsiteX54" fmla="*/ 114822 w 594302"/>
                  <a:gd name="connsiteY54" fmla="*/ 485428 h 606516"/>
                  <a:gd name="connsiteX55" fmla="*/ 139917 w 594302"/>
                  <a:gd name="connsiteY55" fmla="*/ 510385 h 606516"/>
                  <a:gd name="connsiteX56" fmla="*/ 290180 w 594302"/>
                  <a:gd name="connsiteY56" fmla="*/ 510385 h 606516"/>
                  <a:gd name="connsiteX57" fmla="*/ 361367 w 594302"/>
                  <a:gd name="connsiteY57" fmla="*/ 527670 h 606516"/>
                  <a:gd name="connsiteX58" fmla="*/ 413093 w 594302"/>
                  <a:gd name="connsiteY58" fmla="*/ 518772 h 606516"/>
                  <a:gd name="connsiteX59" fmla="*/ 447817 w 594302"/>
                  <a:gd name="connsiteY59" fmla="*/ 553445 h 606516"/>
                  <a:gd name="connsiteX60" fmla="*/ 139917 w 594302"/>
                  <a:gd name="connsiteY60" fmla="*/ 553445 h 606516"/>
                  <a:gd name="connsiteX61" fmla="*/ 71802 w 594302"/>
                  <a:gd name="connsiteY61" fmla="*/ 485428 h 606516"/>
                  <a:gd name="connsiteX62" fmla="*/ 71802 w 594302"/>
                  <a:gd name="connsiteY62" fmla="*/ 408205 h 606516"/>
                  <a:gd name="connsiteX63" fmla="*/ 76514 w 594302"/>
                  <a:gd name="connsiteY63" fmla="*/ 383249 h 606516"/>
                  <a:gd name="connsiteX64" fmla="*/ 21510 w 594302"/>
                  <a:gd name="connsiteY64" fmla="*/ 383249 h 606516"/>
                  <a:gd name="connsiteX65" fmla="*/ 0 w 594302"/>
                  <a:gd name="connsiteY65" fmla="*/ 361770 h 606516"/>
                  <a:gd name="connsiteX66" fmla="*/ 21510 w 594302"/>
                  <a:gd name="connsiteY66" fmla="*/ 340291 h 606516"/>
                  <a:gd name="connsiteX67" fmla="*/ 27553 w 594302"/>
                  <a:gd name="connsiteY67" fmla="*/ 340291 h 606516"/>
                  <a:gd name="connsiteX68" fmla="*/ 27553 w 594302"/>
                  <a:gd name="connsiteY68" fmla="*/ 213155 h 606516"/>
                  <a:gd name="connsiteX69" fmla="*/ 21510 w 594302"/>
                  <a:gd name="connsiteY69" fmla="*/ 213155 h 606516"/>
                  <a:gd name="connsiteX70" fmla="*/ 0 w 594302"/>
                  <a:gd name="connsiteY70" fmla="*/ 191675 h 606516"/>
                  <a:gd name="connsiteX71" fmla="*/ 21510 w 594302"/>
                  <a:gd name="connsiteY71" fmla="*/ 170094 h 606516"/>
                  <a:gd name="connsiteX72" fmla="*/ 76514 w 594302"/>
                  <a:gd name="connsiteY72" fmla="*/ 170094 h 606516"/>
                  <a:gd name="connsiteX73" fmla="*/ 71802 w 594302"/>
                  <a:gd name="connsiteY73" fmla="*/ 145137 h 606516"/>
                  <a:gd name="connsiteX74" fmla="*/ 71802 w 594302"/>
                  <a:gd name="connsiteY74" fmla="*/ 68017 h 606516"/>
                  <a:gd name="connsiteX75" fmla="*/ 139917 w 594302"/>
                  <a:gd name="connsiteY75" fmla="*/ 0 h 60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94302" h="606516">
                    <a:moveTo>
                      <a:pt x="359573" y="276018"/>
                    </a:moveTo>
                    <a:cubicBezTo>
                      <a:pt x="334914" y="276018"/>
                      <a:pt x="310256" y="285402"/>
                      <a:pt x="291512" y="304169"/>
                    </a:cubicBezTo>
                    <a:cubicBezTo>
                      <a:pt x="253922" y="341601"/>
                      <a:pt x="253922" y="402659"/>
                      <a:pt x="291512" y="440091"/>
                    </a:cubicBezTo>
                    <a:cubicBezTo>
                      <a:pt x="328999" y="477523"/>
                      <a:pt x="390146" y="477523"/>
                      <a:pt x="427633" y="440091"/>
                    </a:cubicBezTo>
                    <a:cubicBezTo>
                      <a:pt x="465223" y="402659"/>
                      <a:pt x="465223" y="341601"/>
                      <a:pt x="427633" y="304169"/>
                    </a:cubicBezTo>
                    <a:cubicBezTo>
                      <a:pt x="408890" y="285402"/>
                      <a:pt x="384231" y="276018"/>
                      <a:pt x="359573" y="276018"/>
                    </a:cubicBezTo>
                    <a:close/>
                    <a:moveTo>
                      <a:pt x="359573" y="238356"/>
                    </a:moveTo>
                    <a:cubicBezTo>
                      <a:pt x="393910" y="238356"/>
                      <a:pt x="428248" y="251396"/>
                      <a:pt x="454366" y="277476"/>
                    </a:cubicBezTo>
                    <a:cubicBezTo>
                      <a:pt x="497896" y="321044"/>
                      <a:pt x="505168" y="387216"/>
                      <a:pt x="476080" y="438353"/>
                    </a:cubicBezTo>
                    <a:lnTo>
                      <a:pt x="583932" y="546047"/>
                    </a:lnTo>
                    <a:cubicBezTo>
                      <a:pt x="597759" y="559956"/>
                      <a:pt x="597759" y="582354"/>
                      <a:pt x="583932" y="596161"/>
                    </a:cubicBezTo>
                    <a:cubicBezTo>
                      <a:pt x="570105" y="609968"/>
                      <a:pt x="547674" y="609968"/>
                      <a:pt x="533847" y="596161"/>
                    </a:cubicBezTo>
                    <a:lnTo>
                      <a:pt x="425892" y="488364"/>
                    </a:lnTo>
                    <a:cubicBezTo>
                      <a:pt x="374783" y="517513"/>
                      <a:pt x="308412" y="510251"/>
                      <a:pt x="264779" y="466785"/>
                    </a:cubicBezTo>
                    <a:cubicBezTo>
                      <a:pt x="212543" y="414523"/>
                      <a:pt x="212543" y="329635"/>
                      <a:pt x="264779" y="277476"/>
                    </a:cubicBezTo>
                    <a:cubicBezTo>
                      <a:pt x="290898" y="251396"/>
                      <a:pt x="325235" y="238356"/>
                      <a:pt x="359573" y="238356"/>
                    </a:cubicBezTo>
                    <a:close/>
                    <a:moveTo>
                      <a:pt x="139917" y="43060"/>
                    </a:moveTo>
                    <a:cubicBezTo>
                      <a:pt x="126089" y="43060"/>
                      <a:pt x="114822" y="54209"/>
                      <a:pt x="114822" y="68017"/>
                    </a:cubicBezTo>
                    <a:lnTo>
                      <a:pt x="114822" y="145137"/>
                    </a:lnTo>
                    <a:cubicBezTo>
                      <a:pt x="114822" y="158945"/>
                      <a:pt x="126089" y="170094"/>
                      <a:pt x="139917" y="170094"/>
                    </a:cubicBezTo>
                    <a:lnTo>
                      <a:pt x="461952" y="170094"/>
                    </a:lnTo>
                    <a:lnTo>
                      <a:pt x="461952" y="128056"/>
                    </a:lnTo>
                    <a:lnTo>
                      <a:pt x="322957" y="128056"/>
                    </a:lnTo>
                    <a:cubicBezTo>
                      <a:pt x="311075" y="128056"/>
                      <a:pt x="301344" y="118442"/>
                      <a:pt x="301344" y="106577"/>
                    </a:cubicBezTo>
                    <a:cubicBezTo>
                      <a:pt x="301344" y="94713"/>
                      <a:pt x="311075" y="85098"/>
                      <a:pt x="322957" y="85098"/>
                    </a:cubicBezTo>
                    <a:lnTo>
                      <a:pt x="461952" y="85098"/>
                    </a:lnTo>
                    <a:lnTo>
                      <a:pt x="461952" y="43060"/>
                    </a:lnTo>
                    <a:close/>
                    <a:moveTo>
                      <a:pt x="139917" y="0"/>
                    </a:moveTo>
                    <a:lnTo>
                      <a:pt x="511117" y="0"/>
                    </a:lnTo>
                    <a:cubicBezTo>
                      <a:pt x="522999" y="0"/>
                      <a:pt x="532627" y="9614"/>
                      <a:pt x="532627" y="21479"/>
                    </a:cubicBezTo>
                    <a:cubicBezTo>
                      <a:pt x="532627" y="33344"/>
                      <a:pt x="522999" y="43060"/>
                      <a:pt x="511117" y="43060"/>
                    </a:cubicBezTo>
                    <a:lnTo>
                      <a:pt x="505074" y="43060"/>
                    </a:lnTo>
                    <a:lnTo>
                      <a:pt x="505074" y="170094"/>
                    </a:lnTo>
                    <a:lnTo>
                      <a:pt x="511117" y="170094"/>
                    </a:lnTo>
                    <a:cubicBezTo>
                      <a:pt x="522999" y="170094"/>
                      <a:pt x="532627" y="179811"/>
                      <a:pt x="532627" y="191675"/>
                    </a:cubicBezTo>
                    <a:cubicBezTo>
                      <a:pt x="532627" y="203540"/>
                      <a:pt x="522999" y="213155"/>
                      <a:pt x="511117" y="213155"/>
                    </a:cubicBezTo>
                    <a:lnTo>
                      <a:pt x="456011" y="213155"/>
                    </a:lnTo>
                    <a:cubicBezTo>
                      <a:pt x="459084" y="220928"/>
                      <a:pt x="460825" y="229315"/>
                      <a:pt x="460825" y="238111"/>
                    </a:cubicBezTo>
                    <a:lnTo>
                      <a:pt x="460825" y="256829"/>
                    </a:lnTo>
                    <a:cubicBezTo>
                      <a:pt x="447509" y="245578"/>
                      <a:pt x="432555" y="236782"/>
                      <a:pt x="416576" y="230645"/>
                    </a:cubicBezTo>
                    <a:cubicBezTo>
                      <a:pt x="413401" y="220519"/>
                      <a:pt x="403875" y="213155"/>
                      <a:pt x="392710" y="213155"/>
                    </a:cubicBezTo>
                    <a:lnTo>
                      <a:pt x="139917" y="213155"/>
                    </a:lnTo>
                    <a:lnTo>
                      <a:pt x="70675" y="213155"/>
                    </a:lnTo>
                    <a:lnTo>
                      <a:pt x="70675" y="255192"/>
                    </a:lnTo>
                    <a:lnTo>
                      <a:pt x="209670" y="255192"/>
                    </a:lnTo>
                    <a:cubicBezTo>
                      <a:pt x="221553" y="255192"/>
                      <a:pt x="231181" y="264807"/>
                      <a:pt x="231181" y="276671"/>
                    </a:cubicBezTo>
                    <a:cubicBezTo>
                      <a:pt x="231181" y="288638"/>
                      <a:pt x="221553" y="298253"/>
                      <a:pt x="209670" y="298253"/>
                    </a:cubicBezTo>
                    <a:lnTo>
                      <a:pt x="70675" y="298253"/>
                    </a:lnTo>
                    <a:lnTo>
                      <a:pt x="70675" y="340291"/>
                    </a:lnTo>
                    <a:lnTo>
                      <a:pt x="211207" y="340291"/>
                    </a:lnTo>
                    <a:cubicBezTo>
                      <a:pt x="208749" y="351235"/>
                      <a:pt x="207519" y="362588"/>
                      <a:pt x="207519" y="374146"/>
                    </a:cubicBezTo>
                    <a:cubicBezTo>
                      <a:pt x="207519" y="377214"/>
                      <a:pt x="207622" y="380283"/>
                      <a:pt x="207827" y="383249"/>
                    </a:cubicBezTo>
                    <a:lnTo>
                      <a:pt x="139917" y="383249"/>
                    </a:lnTo>
                    <a:cubicBezTo>
                      <a:pt x="126089" y="383249"/>
                      <a:pt x="114822" y="394500"/>
                      <a:pt x="114822" y="408308"/>
                    </a:cubicBezTo>
                    <a:lnTo>
                      <a:pt x="114822" y="485428"/>
                    </a:lnTo>
                    <a:cubicBezTo>
                      <a:pt x="114822" y="499134"/>
                      <a:pt x="126089" y="510385"/>
                      <a:pt x="139917" y="510385"/>
                    </a:cubicBezTo>
                    <a:lnTo>
                      <a:pt x="290180" y="510385"/>
                    </a:lnTo>
                    <a:cubicBezTo>
                      <a:pt x="311894" y="521738"/>
                      <a:pt x="336170" y="527670"/>
                      <a:pt x="361367" y="527670"/>
                    </a:cubicBezTo>
                    <a:cubicBezTo>
                      <a:pt x="379087" y="527670"/>
                      <a:pt x="396500" y="524704"/>
                      <a:pt x="413093" y="518772"/>
                    </a:cubicBezTo>
                    <a:lnTo>
                      <a:pt x="447817" y="553445"/>
                    </a:lnTo>
                    <a:lnTo>
                      <a:pt x="139917" y="553445"/>
                    </a:lnTo>
                    <a:cubicBezTo>
                      <a:pt x="102326" y="553445"/>
                      <a:pt x="71802" y="522863"/>
                      <a:pt x="71802" y="485428"/>
                    </a:cubicBezTo>
                    <a:lnTo>
                      <a:pt x="71802" y="408205"/>
                    </a:lnTo>
                    <a:cubicBezTo>
                      <a:pt x="71802" y="399409"/>
                      <a:pt x="73441" y="391022"/>
                      <a:pt x="76514" y="383249"/>
                    </a:cubicBezTo>
                    <a:lnTo>
                      <a:pt x="21510" y="383249"/>
                    </a:lnTo>
                    <a:cubicBezTo>
                      <a:pt x="9628" y="383249"/>
                      <a:pt x="0" y="373634"/>
                      <a:pt x="0" y="361770"/>
                    </a:cubicBezTo>
                    <a:cubicBezTo>
                      <a:pt x="0" y="349905"/>
                      <a:pt x="9628" y="340291"/>
                      <a:pt x="21510" y="340291"/>
                    </a:cubicBezTo>
                    <a:lnTo>
                      <a:pt x="27553" y="340291"/>
                    </a:lnTo>
                    <a:lnTo>
                      <a:pt x="27553" y="213155"/>
                    </a:lnTo>
                    <a:lnTo>
                      <a:pt x="21510" y="213155"/>
                    </a:lnTo>
                    <a:cubicBezTo>
                      <a:pt x="9628" y="213155"/>
                      <a:pt x="0" y="203540"/>
                      <a:pt x="0" y="191675"/>
                    </a:cubicBezTo>
                    <a:cubicBezTo>
                      <a:pt x="0" y="179708"/>
                      <a:pt x="9628" y="170094"/>
                      <a:pt x="21510" y="170094"/>
                    </a:cubicBezTo>
                    <a:lnTo>
                      <a:pt x="76514" y="170094"/>
                    </a:lnTo>
                    <a:cubicBezTo>
                      <a:pt x="73441" y="162423"/>
                      <a:pt x="71802" y="153934"/>
                      <a:pt x="71802" y="145137"/>
                    </a:cubicBezTo>
                    <a:lnTo>
                      <a:pt x="71802" y="68017"/>
                    </a:lnTo>
                    <a:cubicBezTo>
                      <a:pt x="71802" y="30480"/>
                      <a:pt x="102326" y="0"/>
                      <a:pt x="13991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2" name="组合 241"/>
            <p:cNvGrpSpPr/>
            <p:nvPr/>
          </p:nvGrpSpPr>
          <p:grpSpPr>
            <a:xfrm>
              <a:off x="9060" y="3033"/>
              <a:ext cx="7974" cy="3434"/>
              <a:chOff x="3389687" y="2343753"/>
              <a:chExt cx="5063025" cy="2181754"/>
            </a:xfrm>
          </p:grpSpPr>
          <p:sp>
            <p:nvSpPr>
              <p:cNvPr id="243" name="文本框 242"/>
              <p:cNvSpPr txBox="1"/>
              <p:nvPr/>
            </p:nvSpPr>
            <p:spPr>
              <a:xfrm>
                <a:off x="3389687" y="2343753"/>
                <a:ext cx="1962344" cy="583706"/>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tx1">
                        <a:lumMod val="65000"/>
                        <a:lumOff val="35000"/>
                      </a:schemeClr>
                    </a:solidFill>
                    <a:latin typeface="+mn-ea"/>
                  </a:rPr>
                  <a:t>程度</a:t>
                </a:r>
              </a:p>
            </p:txBody>
          </p:sp>
          <p:sp>
            <p:nvSpPr>
              <p:cNvPr id="244" name="文本框 243"/>
              <p:cNvSpPr txBox="1"/>
              <p:nvPr/>
            </p:nvSpPr>
            <p:spPr>
              <a:xfrm>
                <a:off x="3389687" y="3152304"/>
                <a:ext cx="5063025" cy="1373203"/>
              </a:xfrm>
              <a:prstGeom prst="rect">
                <a:avLst/>
              </a:prstGeom>
              <a:noFill/>
            </p:spPr>
            <p:txBody>
              <a:bodyPr wrap="square" rtlCol="0">
                <a:noAutofit/>
                <a:scene3d>
                  <a:camera prst="orthographicFront"/>
                  <a:lightRig rig="threePt" dir="t"/>
                </a:scene3d>
                <a:sp3d contourW="12700"/>
              </a:bodyPr>
              <a:lstStyle/>
              <a:p>
                <a:pPr eaLnBrk="1" hangingPunct="1"/>
                <a:r>
                  <a:rPr lang="zh-CN" altLang="en-US" sz="2800" dirty="0">
                    <a:latin typeface="微软雅黑" panose="020B0503020204020204" charset="-122"/>
                    <a:ea typeface="微软雅黑" panose="020B0503020204020204" charset="-122"/>
                    <a:sym typeface="+mn-ea"/>
                  </a:rPr>
                  <a:t>可用熟练、掌握、熟悉、了解等归类，不建议用“精通”</a:t>
                </a:r>
                <a:endParaRPr lang="en-US" altLang="zh-CN" sz="2800" dirty="0">
                  <a:solidFill>
                    <a:schemeClr val="bg1">
                      <a:lumMod val="50000"/>
                    </a:schemeClr>
                  </a:solidFill>
                  <a:latin typeface="Century Gothic" panose="020B0502020202020204" pitchFamily="34" charset="0"/>
                  <a:ea typeface="+mj-ea"/>
                </a:endParaRPr>
              </a:p>
            </p:txBody>
          </p:sp>
        </p:grpSp>
      </p:grpSp>
      <p:pic>
        <p:nvPicPr>
          <p:cNvPr id="5" name="图片 4" descr="53a1c05fd3869ca0f22d85e5efca45c3"/>
          <p:cNvPicPr>
            <a:picLocks noChangeAspect="1"/>
          </p:cNvPicPr>
          <p:nvPr/>
        </p:nvPicPr>
        <p:blipFill>
          <a:blip r:embed="rId4"/>
          <a:stretch>
            <a:fillRect/>
          </a:stretch>
        </p:blipFill>
        <p:spPr>
          <a:xfrm>
            <a:off x="311150" y="1894205"/>
            <a:ext cx="3625215" cy="3625215"/>
          </a:xfrm>
          <a:prstGeom prst="rect">
            <a:avLst/>
          </a:prstGeom>
        </p:spPr>
      </p:pic>
      <p:sp>
        <p:nvSpPr>
          <p:cNvPr id="9" name="五角星 8"/>
          <p:cNvSpPr/>
          <p:nvPr>
            <p:custDataLst>
              <p:tags r:id="rId1"/>
            </p:custDataLst>
          </p:nvPr>
        </p:nvSpPr>
        <p:spPr>
          <a:xfrm>
            <a:off x="9088755" y="2183130"/>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0" name="五角星 9"/>
          <p:cNvSpPr/>
          <p:nvPr>
            <p:custDataLst>
              <p:tags r:id="rId2"/>
            </p:custDataLst>
          </p:nvPr>
        </p:nvSpPr>
        <p:spPr>
          <a:xfrm>
            <a:off x="10029190" y="2183130"/>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专业技能</a:t>
            </a:r>
            <a:r>
              <a:rPr lang="en-US" altLang="zh-CN"/>
              <a:t>-</a:t>
            </a:r>
            <a:r>
              <a:rPr kern="0" dirty="0">
                <a:solidFill>
                  <a:schemeClr val="tx1"/>
                </a:solidFill>
                <a:sym typeface="+mn-ea"/>
              </a:rPr>
              <a:t>技术类</a:t>
            </a:r>
            <a:endParaRPr lang="en-US" altLang="zh-CN"/>
          </a:p>
        </p:txBody>
      </p:sp>
      <p:sp>
        <p:nvSpPr>
          <p:cNvPr id="91" name="文本框 90"/>
          <p:cNvSpPr txBox="1"/>
          <p:nvPr/>
        </p:nvSpPr>
        <p:spPr>
          <a:xfrm>
            <a:off x="8152130" y="2606040"/>
            <a:ext cx="3900170" cy="1322070"/>
          </a:xfrm>
          <a:prstGeom prst="rect">
            <a:avLst/>
          </a:prstGeom>
          <a:noFill/>
        </p:spPr>
        <p:txBody>
          <a:bodyPr wrap="square" rtlCol="0">
            <a:spAutoFit/>
          </a:bodyPr>
          <a:lstStyle/>
          <a:p>
            <a:pPr algn="l" eaLnBrk="1" hangingPunct="1">
              <a:buFont typeface="Wingdings" panose="05000000000000000000" pitchFamily="2" charset="2"/>
              <a:buNone/>
            </a:pPr>
            <a:endParaRPr lang="zh-CN" altLang="en-US" sz="4000" b="1" kern="0" dirty="0">
              <a:sym typeface="+mn-ea"/>
            </a:endParaRPr>
          </a:p>
          <a:p>
            <a:pPr algn="ctr" eaLnBrk="1" hangingPunct="1">
              <a:buFont typeface="Wingdings" panose="05000000000000000000" pitchFamily="2" charset="2"/>
              <a:buNone/>
            </a:pPr>
            <a:endParaRPr lang="zh-CN" altLang="en-US" sz="4000" b="1" kern="0" dirty="0">
              <a:solidFill>
                <a:schemeClr val="tx1"/>
              </a:solidFill>
              <a:sym typeface="+mn-ea"/>
            </a:endParaRPr>
          </a:p>
        </p:txBody>
      </p:sp>
      <p:sp>
        <p:nvSpPr>
          <p:cNvPr id="71" name="圆角矩形 70"/>
          <p:cNvSpPr/>
          <p:nvPr/>
        </p:nvSpPr>
        <p:spPr>
          <a:xfrm>
            <a:off x="812805" y="1670406"/>
            <a:ext cx="1494972" cy="1862592"/>
          </a:xfrm>
          <a:prstGeom prst="roundRect">
            <a:avLst/>
          </a:prstGeom>
          <a:solidFill>
            <a:srgbClr val="80B94F"/>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71"/>
          <p:cNvSpPr/>
          <p:nvPr/>
        </p:nvSpPr>
        <p:spPr>
          <a:xfrm>
            <a:off x="1215983" y="1784586"/>
            <a:ext cx="944880" cy="553085"/>
          </a:xfrm>
          <a:prstGeom prst="rect">
            <a:avLst/>
          </a:prstGeom>
        </p:spPr>
        <p:txBody>
          <a:bodyPr wrap="square">
            <a:spAutoFit/>
          </a:bodyPr>
          <a:lstStyle/>
          <a:p>
            <a:pPr algn="r"/>
            <a:r>
              <a:rPr lang="zh-CN" altLang="en-US" sz="3000" dirty="0">
                <a:solidFill>
                  <a:schemeClr val="bg1"/>
                </a:solidFill>
                <a:latin typeface="微软雅黑" panose="020B0503020204020204" charset="-122"/>
                <a:ea typeface="微软雅黑" panose="020B0503020204020204" charset="-122"/>
              </a:rPr>
              <a:t>熟练</a:t>
            </a:r>
          </a:p>
        </p:txBody>
      </p:sp>
      <p:sp>
        <p:nvSpPr>
          <p:cNvPr id="75" name="直角三角形 74"/>
          <p:cNvSpPr/>
          <p:nvPr/>
        </p:nvSpPr>
        <p:spPr>
          <a:xfrm>
            <a:off x="812805" y="2369091"/>
            <a:ext cx="1494972" cy="667657"/>
          </a:xfrm>
          <a:prstGeom prst="rtTriangle">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圆角矩形 75"/>
          <p:cNvSpPr/>
          <p:nvPr/>
        </p:nvSpPr>
        <p:spPr>
          <a:xfrm>
            <a:off x="812805" y="3373341"/>
            <a:ext cx="1494972" cy="3251200"/>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p:nvPr/>
        </p:nvSpPr>
        <p:spPr>
          <a:xfrm>
            <a:off x="812805" y="2999101"/>
            <a:ext cx="1494972" cy="1008181"/>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1328062" y="5923093"/>
            <a:ext cx="464458" cy="464458"/>
          </a:xfrm>
          <a:prstGeom prst="ellipse">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9" name="矩形 78"/>
          <p:cNvSpPr/>
          <p:nvPr/>
        </p:nvSpPr>
        <p:spPr>
          <a:xfrm>
            <a:off x="1342576" y="6001680"/>
            <a:ext cx="457176" cy="368300"/>
          </a:xfrm>
          <a:prstGeom prst="rect">
            <a:avLst/>
          </a:prstGeom>
        </p:spPr>
        <p:txBody>
          <a:bodyPr wrap="square">
            <a:spAutoFit/>
          </a:bodyPr>
          <a:lstStyle/>
          <a:p>
            <a:pPr algn="r"/>
            <a:r>
              <a:rPr lang="en-US" altLang="zh-CN" b="1" dirty="0" smtClean="0">
                <a:solidFill>
                  <a:srgbClr val="80B94F"/>
                </a:solidFill>
                <a:latin typeface="Adobe 黑体 Std R" panose="020B0400000000000000" pitchFamily="34" charset="-122"/>
                <a:ea typeface="Adobe 黑体 Std R" panose="020B0400000000000000" pitchFamily="34" charset="-122"/>
              </a:rPr>
              <a:t>01</a:t>
            </a:r>
          </a:p>
        </p:txBody>
      </p:sp>
      <p:sp>
        <p:nvSpPr>
          <p:cNvPr id="82" name="矩形 81"/>
          <p:cNvSpPr/>
          <p:nvPr/>
        </p:nvSpPr>
        <p:spPr>
          <a:xfrm>
            <a:off x="970241" y="3038618"/>
            <a:ext cx="1172116" cy="3046095"/>
          </a:xfrm>
          <a:prstGeom prst="rect">
            <a:avLst/>
          </a:prstGeom>
        </p:spPr>
        <p:txBody>
          <a:bodyPr wrap="square">
            <a:spAutoFit/>
          </a:bodyPr>
          <a:lstStyle/>
          <a:p>
            <a:pPr eaLnBrk="1" hangingPunct="1"/>
            <a:r>
              <a:rPr lang="zh-CN" altLang="en-US" sz="1200">
                <a:latin typeface="+mn-ea"/>
                <a:sym typeface="+mn-ea"/>
              </a:rPr>
              <a:t>熟练 C、JAVA编程语言</a:t>
            </a:r>
          </a:p>
          <a:p>
            <a:pPr eaLnBrk="1" hangingPunct="1"/>
            <a:r>
              <a:rPr lang="zh-CN" altLang="en-US" sz="1200" dirty="0">
                <a:latin typeface="+mn-ea"/>
                <a:sym typeface="+mn-ea"/>
              </a:rPr>
              <a:t>熟练 </a:t>
            </a:r>
            <a:endParaRPr lang="en-US" altLang="zh-CN" sz="1200" b="0" dirty="0">
              <a:latin typeface="+mn-ea"/>
              <a:ea typeface="+mn-ea"/>
            </a:endParaRPr>
          </a:p>
          <a:p>
            <a:pPr eaLnBrk="1" hangingPunct="1"/>
            <a:r>
              <a:rPr lang="zh-CN" altLang="en-US" sz="1200" dirty="0">
                <a:latin typeface="+mn-ea"/>
                <a:sym typeface="+mn-ea"/>
              </a:rPr>
              <a:t>Html</a:t>
            </a:r>
            <a:endParaRPr lang="en-US" altLang="zh-CN" sz="1200" b="0" dirty="0">
              <a:latin typeface="+mn-ea"/>
              <a:ea typeface="+mn-ea"/>
            </a:endParaRPr>
          </a:p>
          <a:p>
            <a:pPr eaLnBrk="1" hangingPunct="1"/>
            <a:r>
              <a:rPr lang="zh-CN" altLang="en-US" sz="1200" dirty="0">
                <a:latin typeface="+mn-ea"/>
                <a:sym typeface="+mn-ea"/>
              </a:rPr>
              <a:t>CSS</a:t>
            </a:r>
            <a:endParaRPr lang="en-US" altLang="zh-CN" sz="1200" b="0" dirty="0">
              <a:latin typeface="+mn-ea"/>
              <a:ea typeface="+mn-ea"/>
            </a:endParaRPr>
          </a:p>
          <a:p>
            <a:pPr eaLnBrk="1" hangingPunct="1"/>
            <a:r>
              <a:rPr lang="zh-CN" altLang="en-US" sz="1200" dirty="0">
                <a:latin typeface="+mn-ea"/>
                <a:sym typeface="+mn-ea"/>
              </a:rPr>
              <a:t>JavaScript</a:t>
            </a:r>
            <a:endParaRPr lang="en-US" altLang="zh-CN" sz="1200" b="0" dirty="0">
              <a:latin typeface="+mn-ea"/>
              <a:ea typeface="+mn-ea"/>
            </a:endParaRPr>
          </a:p>
          <a:p>
            <a:pPr eaLnBrk="1" hangingPunct="1"/>
            <a:r>
              <a:rPr lang="en-US" altLang="zh-CN" sz="1200" dirty="0">
                <a:latin typeface="+mn-ea"/>
                <a:sym typeface="+mn-ea"/>
              </a:rPr>
              <a:t>XMLAJAX</a:t>
            </a:r>
            <a:endParaRPr lang="en-US" altLang="zh-CN" sz="1200" b="0" dirty="0">
              <a:latin typeface="+mn-ea"/>
              <a:ea typeface="+mn-ea"/>
            </a:endParaRPr>
          </a:p>
          <a:p>
            <a:pPr eaLnBrk="1" hangingPunct="1"/>
            <a:r>
              <a:rPr lang="en-US" altLang="zh-CN" sz="1200" dirty="0">
                <a:latin typeface="+mn-ea"/>
                <a:sym typeface="+mn-ea"/>
              </a:rPr>
              <a:t>JSP</a:t>
            </a:r>
            <a:endParaRPr lang="en-US" altLang="zh-CN" sz="1200" b="0" dirty="0">
              <a:latin typeface="+mn-ea"/>
              <a:ea typeface="+mn-ea"/>
            </a:endParaRPr>
          </a:p>
          <a:p>
            <a:pPr eaLnBrk="1" hangingPunct="1"/>
            <a:r>
              <a:rPr lang="en-US" altLang="zh-CN" sz="1200" dirty="0">
                <a:latin typeface="+mn-ea"/>
                <a:sym typeface="+mn-ea"/>
              </a:rPr>
              <a:t>JavaBean</a:t>
            </a:r>
            <a:endParaRPr lang="en-US" altLang="zh-CN" sz="1200" b="0" dirty="0">
              <a:latin typeface="+mn-ea"/>
              <a:ea typeface="+mn-ea"/>
            </a:endParaRPr>
          </a:p>
          <a:p>
            <a:pPr eaLnBrk="1" hangingPunct="1"/>
            <a:r>
              <a:rPr lang="en-US" altLang="zh-CN" sz="1200" dirty="0">
                <a:latin typeface="+mn-ea"/>
                <a:sym typeface="+mn-ea"/>
              </a:rPr>
              <a:t>EL</a:t>
            </a:r>
            <a:endParaRPr lang="en-US" altLang="zh-CN" sz="1200" b="0" dirty="0">
              <a:latin typeface="+mn-ea"/>
              <a:ea typeface="+mn-ea"/>
            </a:endParaRPr>
          </a:p>
          <a:p>
            <a:pPr eaLnBrk="1" hangingPunct="1"/>
            <a:r>
              <a:rPr lang="zh-CN" altLang="en-US" sz="1200" dirty="0">
                <a:latin typeface="+mn-ea"/>
                <a:sym typeface="+mn-ea"/>
              </a:rPr>
              <a:t>Servlet</a:t>
            </a:r>
            <a:endParaRPr lang="en-US" altLang="zh-CN" sz="1200" b="0" dirty="0">
              <a:latin typeface="+mn-ea"/>
              <a:ea typeface="+mn-ea"/>
            </a:endParaRPr>
          </a:p>
          <a:p>
            <a:pPr eaLnBrk="1" hangingPunct="1"/>
            <a:r>
              <a:rPr lang="zh-CN" altLang="en-US" sz="1200" dirty="0">
                <a:latin typeface="+mn-ea"/>
                <a:sym typeface="+mn-ea"/>
              </a:rPr>
              <a:t>Struts</a:t>
            </a:r>
            <a:endParaRPr lang="en-US" altLang="zh-CN" sz="1200" b="0" dirty="0">
              <a:latin typeface="+mn-ea"/>
              <a:ea typeface="+mn-ea"/>
            </a:endParaRPr>
          </a:p>
          <a:p>
            <a:pPr eaLnBrk="1" hangingPunct="1"/>
            <a:r>
              <a:rPr lang="en-US" altLang="zh-CN" sz="1200" dirty="0">
                <a:latin typeface="+mn-ea"/>
                <a:sym typeface="+mn-ea"/>
              </a:rPr>
              <a:t>Hibernate</a:t>
            </a:r>
            <a:endParaRPr lang="en-US" altLang="zh-CN" sz="1200" b="0" dirty="0">
              <a:latin typeface="+mn-ea"/>
              <a:ea typeface="+mn-ea"/>
            </a:endParaRPr>
          </a:p>
          <a:p>
            <a:pPr eaLnBrk="1" hangingPunct="1"/>
            <a:r>
              <a:rPr lang="en-US" altLang="zh-CN" sz="1200" dirty="0">
                <a:latin typeface="+mn-ea"/>
                <a:sym typeface="+mn-ea"/>
              </a:rPr>
              <a:t>Spring</a:t>
            </a:r>
            <a:endParaRPr lang="en-US" altLang="zh-CN" sz="1200" b="0" dirty="0">
              <a:latin typeface="+mn-ea"/>
              <a:ea typeface="+mn-ea"/>
            </a:endParaRPr>
          </a:p>
          <a:p>
            <a:pPr eaLnBrk="1" hangingPunct="1"/>
            <a:r>
              <a:rPr lang="zh-CN" altLang="en-US" sz="1200" dirty="0">
                <a:latin typeface="+mn-ea"/>
                <a:sym typeface="+mn-ea"/>
              </a:rPr>
              <a:t>J2SE的开发</a:t>
            </a:r>
            <a:endParaRPr lang="en-US" altLang="zh-CN" sz="1200" b="0" dirty="0">
              <a:latin typeface="+mn-ea"/>
              <a:ea typeface="+mn-ea"/>
            </a:endParaRPr>
          </a:p>
          <a:p>
            <a:pPr eaLnBrk="1" hangingPunct="1"/>
            <a:endParaRPr lang="zh-CN" altLang="en-US" sz="1200" dirty="0">
              <a:solidFill>
                <a:schemeClr val="bg1">
                  <a:lumMod val="50000"/>
                </a:schemeClr>
              </a:solidFill>
              <a:latin typeface="微软雅黑" panose="020B0503020204020204" charset="-122"/>
              <a:ea typeface="微软雅黑" panose="020B0503020204020204" charset="-122"/>
            </a:endParaRPr>
          </a:p>
        </p:txBody>
      </p:sp>
      <p:sp>
        <p:nvSpPr>
          <p:cNvPr id="84" name="圆角矩形 83"/>
          <p:cNvSpPr/>
          <p:nvPr/>
        </p:nvSpPr>
        <p:spPr>
          <a:xfrm>
            <a:off x="2699707" y="1670406"/>
            <a:ext cx="1494972" cy="1862592"/>
          </a:xfrm>
          <a:prstGeom prst="roundRect">
            <a:avLst/>
          </a:prstGeom>
          <a:solidFill>
            <a:srgbClr val="46A4DB"/>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直角三角形 84"/>
          <p:cNvSpPr/>
          <p:nvPr/>
        </p:nvSpPr>
        <p:spPr>
          <a:xfrm>
            <a:off x="2683197" y="2369091"/>
            <a:ext cx="1494972" cy="667657"/>
          </a:xfrm>
          <a:prstGeom prst="rtTriangle">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圆角矩形 85"/>
          <p:cNvSpPr/>
          <p:nvPr/>
        </p:nvSpPr>
        <p:spPr>
          <a:xfrm>
            <a:off x="2699707" y="3373341"/>
            <a:ext cx="1494972" cy="3251200"/>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2699707" y="2999101"/>
            <a:ext cx="1494972" cy="1008181"/>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3214964" y="5923093"/>
            <a:ext cx="464458" cy="464458"/>
          </a:xfrm>
          <a:prstGeom prst="ellipse">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9" name="矩形 88"/>
          <p:cNvSpPr/>
          <p:nvPr/>
        </p:nvSpPr>
        <p:spPr>
          <a:xfrm>
            <a:off x="3229478" y="6001680"/>
            <a:ext cx="457176" cy="368300"/>
          </a:xfrm>
          <a:prstGeom prst="rect">
            <a:avLst/>
          </a:prstGeom>
        </p:spPr>
        <p:txBody>
          <a:bodyPr wrap="square">
            <a:spAutoFit/>
          </a:bodyPr>
          <a:lstStyle/>
          <a:p>
            <a:pPr algn="r"/>
            <a:r>
              <a:rPr lang="en-US" altLang="zh-CN" b="1" dirty="0" smtClean="0">
                <a:solidFill>
                  <a:srgbClr val="46A4DB"/>
                </a:solidFill>
                <a:latin typeface="Adobe 黑体 Std R" panose="020B0400000000000000" pitchFamily="34" charset="-122"/>
                <a:ea typeface="Adobe 黑体 Std R" panose="020B0400000000000000" pitchFamily="34" charset="-122"/>
              </a:rPr>
              <a:t>02</a:t>
            </a:r>
          </a:p>
        </p:txBody>
      </p:sp>
      <p:sp>
        <p:nvSpPr>
          <p:cNvPr id="92" name="矩形 91"/>
          <p:cNvSpPr/>
          <p:nvPr/>
        </p:nvSpPr>
        <p:spPr>
          <a:xfrm>
            <a:off x="2857143" y="3081163"/>
            <a:ext cx="1172116" cy="2676525"/>
          </a:xfrm>
          <a:prstGeom prst="rect">
            <a:avLst/>
          </a:prstGeom>
        </p:spPr>
        <p:txBody>
          <a:bodyPr wrap="square">
            <a:spAutoFit/>
          </a:bodyPr>
          <a:lstStyle/>
          <a:p>
            <a:pPr eaLnBrk="1" hangingPunct="1"/>
            <a:r>
              <a:rPr lang="zh-CN" altLang="en-US" sz="1200">
                <a:latin typeface="+mn-ea"/>
                <a:sym typeface="+mn-ea"/>
              </a:rPr>
              <a:t>掌握</a:t>
            </a:r>
            <a:endParaRPr lang="en-US" altLang="zh-CN" sz="1200" b="0">
              <a:latin typeface="+mn-ea"/>
              <a:ea typeface="+mn-ea"/>
            </a:endParaRPr>
          </a:p>
          <a:p>
            <a:pPr eaLnBrk="1" hangingPunct="1"/>
            <a:r>
              <a:rPr lang="zh-CN" altLang="en-US" sz="1200">
                <a:latin typeface="+mn-ea"/>
                <a:sym typeface="+mn-ea"/>
              </a:rPr>
              <a:t>多线程</a:t>
            </a:r>
            <a:endParaRPr lang="en-US" altLang="zh-CN" sz="1200" b="0">
              <a:latin typeface="+mn-ea"/>
              <a:ea typeface="+mn-ea"/>
            </a:endParaRPr>
          </a:p>
          <a:p>
            <a:pPr eaLnBrk="1" hangingPunct="1"/>
            <a:r>
              <a:rPr lang="zh-CN" altLang="en-US" sz="1200">
                <a:latin typeface="+mn-ea"/>
                <a:sym typeface="+mn-ea"/>
              </a:rPr>
              <a:t>Swing</a:t>
            </a:r>
            <a:endParaRPr lang="en-US" altLang="zh-CN" sz="1200" b="0">
              <a:latin typeface="+mn-ea"/>
              <a:ea typeface="+mn-ea"/>
            </a:endParaRPr>
          </a:p>
          <a:p>
            <a:pPr eaLnBrk="1" hangingPunct="1"/>
            <a:r>
              <a:rPr lang="zh-CN" altLang="en-US" sz="1200">
                <a:latin typeface="+mn-ea"/>
                <a:sym typeface="+mn-ea"/>
              </a:rPr>
              <a:t>AWT</a:t>
            </a:r>
            <a:endParaRPr lang="en-US" altLang="zh-CN" sz="1200" b="0">
              <a:latin typeface="+mn-ea"/>
              <a:ea typeface="+mn-ea"/>
            </a:endParaRPr>
          </a:p>
          <a:p>
            <a:pPr eaLnBrk="1" hangingPunct="1"/>
            <a:r>
              <a:rPr lang="zh-CN" altLang="en-US" sz="1200">
                <a:latin typeface="+mn-ea"/>
                <a:sym typeface="+mn-ea"/>
              </a:rPr>
              <a:t>Socket通讯的Tcp/Ip和UDP技术,能够进行C/S、 B/S 开发</a:t>
            </a:r>
            <a:endParaRPr lang="en-US" altLang="zh-CN" sz="1200" b="0">
              <a:latin typeface="+mn-ea"/>
              <a:ea typeface="+mn-ea"/>
            </a:endParaRPr>
          </a:p>
          <a:p>
            <a:pPr eaLnBrk="1" hangingPunct="1"/>
            <a:endParaRPr lang="zh-CN" altLang="en-US" sz="1200" b="0">
              <a:latin typeface="+mn-ea"/>
              <a:ea typeface="+mn-ea"/>
            </a:endParaRPr>
          </a:p>
          <a:p>
            <a:pPr eaLnBrk="1" hangingPunct="1"/>
            <a:r>
              <a:rPr lang="zh-CN" altLang="en-US" sz="1200">
                <a:latin typeface="+mn-ea"/>
                <a:sym typeface="+mn-ea"/>
              </a:rPr>
              <a:t>掌握SQLServer2000、Oracle、access 数据库</a:t>
            </a:r>
            <a:endParaRPr lang="zh-CN" altLang="en-US" sz="1200" dirty="0">
              <a:solidFill>
                <a:schemeClr val="bg1">
                  <a:lumMod val="50000"/>
                </a:schemeClr>
              </a:solidFill>
              <a:latin typeface="微软雅黑" panose="020B0503020204020204" charset="-122"/>
              <a:ea typeface="微软雅黑" panose="020B0503020204020204" charset="-122"/>
            </a:endParaRPr>
          </a:p>
        </p:txBody>
      </p:sp>
      <p:sp>
        <p:nvSpPr>
          <p:cNvPr id="94" name="矩形 93"/>
          <p:cNvSpPr/>
          <p:nvPr/>
        </p:nvSpPr>
        <p:spPr>
          <a:xfrm>
            <a:off x="3135588" y="1821525"/>
            <a:ext cx="944880" cy="553085"/>
          </a:xfrm>
          <a:prstGeom prst="rect">
            <a:avLst/>
          </a:prstGeom>
        </p:spPr>
        <p:txBody>
          <a:bodyPr wrap="square">
            <a:spAutoFit/>
          </a:bodyPr>
          <a:lstStyle/>
          <a:p>
            <a:pPr algn="r"/>
            <a:r>
              <a:rPr lang="zh-CN" altLang="en-US" sz="3000" dirty="0">
                <a:solidFill>
                  <a:schemeClr val="bg1"/>
                </a:solidFill>
                <a:latin typeface="微软雅黑" panose="020B0503020204020204" charset="-122"/>
                <a:ea typeface="微软雅黑" panose="020B0503020204020204" charset="-122"/>
              </a:rPr>
              <a:t>掌握</a:t>
            </a:r>
          </a:p>
        </p:txBody>
      </p:sp>
      <p:sp>
        <p:nvSpPr>
          <p:cNvPr id="95" name="圆角矩形 94"/>
          <p:cNvSpPr/>
          <p:nvPr/>
        </p:nvSpPr>
        <p:spPr>
          <a:xfrm>
            <a:off x="6458259" y="1697051"/>
            <a:ext cx="1494972" cy="1862592"/>
          </a:xfrm>
          <a:prstGeom prst="roundRect">
            <a:avLst/>
          </a:prstGeom>
          <a:solidFill>
            <a:srgbClr val="F9B439"/>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圆角矩形 96"/>
          <p:cNvSpPr/>
          <p:nvPr/>
        </p:nvSpPr>
        <p:spPr>
          <a:xfrm>
            <a:off x="6458259" y="3399986"/>
            <a:ext cx="1494972" cy="3251200"/>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6973516" y="5949738"/>
            <a:ext cx="464458" cy="464458"/>
          </a:xfrm>
          <a:prstGeom prst="ellipse">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0" name="矩形 99"/>
          <p:cNvSpPr/>
          <p:nvPr/>
        </p:nvSpPr>
        <p:spPr>
          <a:xfrm>
            <a:off x="6988030" y="6028325"/>
            <a:ext cx="457176" cy="368300"/>
          </a:xfrm>
          <a:prstGeom prst="rect">
            <a:avLst/>
          </a:prstGeom>
        </p:spPr>
        <p:txBody>
          <a:bodyPr wrap="square">
            <a:spAutoFit/>
          </a:bodyPr>
          <a:lstStyle/>
          <a:p>
            <a:pPr algn="r"/>
            <a:r>
              <a:rPr lang="en-US" altLang="zh-CN" b="1" dirty="0" smtClean="0">
                <a:solidFill>
                  <a:srgbClr val="F9B439"/>
                </a:solidFill>
                <a:latin typeface="Adobe 黑体 Std R" panose="020B0400000000000000" pitchFamily="34" charset="-122"/>
                <a:ea typeface="Adobe 黑体 Std R" panose="020B0400000000000000" pitchFamily="34" charset="-122"/>
              </a:rPr>
              <a:t>04</a:t>
            </a:r>
          </a:p>
        </p:txBody>
      </p:sp>
      <p:sp>
        <p:nvSpPr>
          <p:cNvPr id="104" name="矩形 103"/>
          <p:cNvSpPr/>
          <p:nvPr/>
        </p:nvSpPr>
        <p:spPr>
          <a:xfrm>
            <a:off x="6894140" y="1848170"/>
            <a:ext cx="944880" cy="553085"/>
          </a:xfrm>
          <a:prstGeom prst="rect">
            <a:avLst/>
          </a:prstGeom>
        </p:spPr>
        <p:txBody>
          <a:bodyPr wrap="square">
            <a:spAutoFit/>
          </a:bodyPr>
          <a:lstStyle/>
          <a:p>
            <a:pPr algn="r"/>
            <a:r>
              <a:rPr lang="zh-CN" altLang="en-US" sz="3000" dirty="0" smtClean="0">
                <a:solidFill>
                  <a:schemeClr val="bg1"/>
                </a:solidFill>
                <a:latin typeface="微软雅黑" panose="020B0503020204020204" charset="-122"/>
                <a:ea typeface="微软雅黑" panose="020B0503020204020204" charset="-122"/>
              </a:rPr>
              <a:t>了解</a:t>
            </a:r>
          </a:p>
        </p:txBody>
      </p:sp>
      <p:sp>
        <p:nvSpPr>
          <p:cNvPr id="106" name="圆角矩形 105"/>
          <p:cNvSpPr/>
          <p:nvPr/>
        </p:nvSpPr>
        <p:spPr>
          <a:xfrm>
            <a:off x="4569588" y="1697051"/>
            <a:ext cx="1494972" cy="1862592"/>
          </a:xfrm>
          <a:prstGeom prst="roundRect">
            <a:avLst/>
          </a:prstGeom>
          <a:solidFill>
            <a:srgbClr val="E5583A"/>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直角三角形 106"/>
          <p:cNvSpPr/>
          <p:nvPr/>
        </p:nvSpPr>
        <p:spPr>
          <a:xfrm>
            <a:off x="4569588" y="2395736"/>
            <a:ext cx="1494972" cy="667657"/>
          </a:xfrm>
          <a:prstGeom prst="rtTriangle">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圆角矩形 107"/>
          <p:cNvSpPr/>
          <p:nvPr/>
        </p:nvSpPr>
        <p:spPr>
          <a:xfrm>
            <a:off x="4569588" y="3399986"/>
            <a:ext cx="1494972" cy="3251200"/>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矩形 108"/>
          <p:cNvSpPr/>
          <p:nvPr/>
        </p:nvSpPr>
        <p:spPr>
          <a:xfrm>
            <a:off x="4569588" y="2999101"/>
            <a:ext cx="1494972" cy="1008181"/>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a:off x="5084845" y="5949738"/>
            <a:ext cx="464458" cy="464458"/>
          </a:xfrm>
          <a:prstGeom prst="ellipse">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1" name="矩形 110"/>
          <p:cNvSpPr/>
          <p:nvPr/>
        </p:nvSpPr>
        <p:spPr>
          <a:xfrm>
            <a:off x="5099359" y="6028325"/>
            <a:ext cx="457176" cy="368300"/>
          </a:xfrm>
          <a:prstGeom prst="rect">
            <a:avLst/>
          </a:prstGeom>
        </p:spPr>
        <p:txBody>
          <a:bodyPr wrap="square">
            <a:spAutoFit/>
          </a:bodyPr>
          <a:lstStyle/>
          <a:p>
            <a:pPr algn="r"/>
            <a:r>
              <a:rPr lang="en-US" altLang="zh-CN" b="1" dirty="0" smtClean="0">
                <a:solidFill>
                  <a:srgbClr val="E5583A"/>
                </a:solidFill>
                <a:latin typeface="Adobe 黑体 Std R" panose="020B0400000000000000" pitchFamily="34" charset="-122"/>
                <a:ea typeface="Adobe 黑体 Std R" panose="020B0400000000000000" pitchFamily="34" charset="-122"/>
              </a:rPr>
              <a:t>03</a:t>
            </a:r>
          </a:p>
        </p:txBody>
      </p:sp>
      <p:sp>
        <p:nvSpPr>
          <p:cNvPr id="114" name="矩形 113"/>
          <p:cNvSpPr/>
          <p:nvPr/>
        </p:nvSpPr>
        <p:spPr>
          <a:xfrm>
            <a:off x="4776554" y="3107808"/>
            <a:ext cx="1172116" cy="1014730"/>
          </a:xfrm>
          <a:prstGeom prst="rect">
            <a:avLst/>
          </a:prstGeom>
        </p:spPr>
        <p:txBody>
          <a:bodyPr wrap="square">
            <a:spAutoFit/>
          </a:bodyPr>
          <a:lstStyle/>
          <a:p>
            <a:pPr eaLnBrk="1" hangingPunct="1"/>
            <a:r>
              <a:rPr lang="zh-CN" altLang="en-US" sz="1200">
                <a:latin typeface="+mn-ea"/>
                <a:sym typeface="+mn-ea"/>
              </a:rPr>
              <a:t>熟悉</a:t>
            </a:r>
            <a:endParaRPr lang="en-US" altLang="zh-CN" sz="1200" b="0">
              <a:latin typeface="+mn-ea"/>
              <a:ea typeface="+mn-ea"/>
            </a:endParaRPr>
          </a:p>
          <a:p>
            <a:pPr eaLnBrk="1" hangingPunct="1"/>
            <a:r>
              <a:rPr lang="zh-CN" altLang="en-US" sz="1200">
                <a:latin typeface="+mn-ea"/>
                <a:sym typeface="+mn-ea"/>
              </a:rPr>
              <a:t>Tomcat</a:t>
            </a:r>
            <a:endParaRPr lang="en-US" altLang="zh-CN" sz="1200" b="0">
              <a:latin typeface="+mn-ea"/>
              <a:ea typeface="+mn-ea"/>
            </a:endParaRPr>
          </a:p>
          <a:p>
            <a:pPr eaLnBrk="1" hangingPunct="1"/>
            <a:r>
              <a:rPr lang="zh-CN" altLang="en-US" sz="1200">
                <a:latin typeface="+mn-ea"/>
                <a:sym typeface="+mn-ea"/>
              </a:rPr>
              <a:t>Jboss</a:t>
            </a:r>
            <a:endParaRPr lang="en-US" altLang="zh-CN" sz="1200" b="0">
              <a:latin typeface="+mn-ea"/>
              <a:ea typeface="+mn-ea"/>
            </a:endParaRPr>
          </a:p>
          <a:p>
            <a:pPr eaLnBrk="1" hangingPunct="1"/>
            <a:r>
              <a:rPr lang="zh-CN" altLang="en-US" sz="1200">
                <a:latin typeface="+mn-ea"/>
                <a:sym typeface="+mn-ea"/>
              </a:rPr>
              <a:t>Weblogic 服务器配置</a:t>
            </a:r>
            <a:endParaRPr lang="zh-CN" altLang="en-US" sz="1200" dirty="0">
              <a:solidFill>
                <a:schemeClr val="bg1">
                  <a:lumMod val="50000"/>
                </a:schemeClr>
              </a:solidFill>
              <a:latin typeface="微软雅黑" panose="020B0503020204020204" charset="-122"/>
              <a:ea typeface="微软雅黑" panose="020B0503020204020204" charset="-122"/>
            </a:endParaRPr>
          </a:p>
        </p:txBody>
      </p:sp>
      <p:sp>
        <p:nvSpPr>
          <p:cNvPr id="115" name="矩形 114"/>
          <p:cNvSpPr/>
          <p:nvPr/>
        </p:nvSpPr>
        <p:spPr>
          <a:xfrm>
            <a:off x="5005469" y="1848170"/>
            <a:ext cx="944880" cy="553085"/>
          </a:xfrm>
          <a:prstGeom prst="rect">
            <a:avLst/>
          </a:prstGeom>
        </p:spPr>
        <p:txBody>
          <a:bodyPr wrap="square">
            <a:spAutoFit/>
          </a:bodyPr>
          <a:lstStyle/>
          <a:p>
            <a:pPr algn="r"/>
            <a:r>
              <a:rPr lang="zh-CN" altLang="en-US" sz="3000" dirty="0">
                <a:solidFill>
                  <a:schemeClr val="bg1"/>
                </a:solidFill>
                <a:latin typeface="微软雅黑" panose="020B0503020204020204" charset="-122"/>
                <a:ea typeface="微软雅黑" panose="020B0503020204020204" charset="-122"/>
              </a:rPr>
              <a:t>熟悉</a:t>
            </a:r>
          </a:p>
        </p:txBody>
      </p:sp>
      <p:sp>
        <p:nvSpPr>
          <p:cNvPr id="96" name="直角三角形 95"/>
          <p:cNvSpPr/>
          <p:nvPr/>
        </p:nvSpPr>
        <p:spPr>
          <a:xfrm>
            <a:off x="6441749" y="2320171"/>
            <a:ext cx="1494972" cy="667657"/>
          </a:xfrm>
          <a:prstGeom prst="rtTriangle">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6457624" y="2982591"/>
            <a:ext cx="1494972" cy="1008181"/>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6635199" y="3107808"/>
            <a:ext cx="1172116" cy="1753235"/>
          </a:xfrm>
          <a:prstGeom prst="rect">
            <a:avLst/>
          </a:prstGeom>
        </p:spPr>
        <p:txBody>
          <a:bodyPr wrap="square">
            <a:spAutoFit/>
          </a:bodyPr>
          <a:lstStyle/>
          <a:p>
            <a:pPr eaLnBrk="1" hangingPunct="1"/>
            <a:r>
              <a:rPr lang="en-US" altLang="zh-CN" sz="1200">
                <a:latin typeface="+mn-ea"/>
                <a:sym typeface="+mn-ea"/>
              </a:rPr>
              <a:t>了解</a:t>
            </a:r>
            <a:endParaRPr lang="en-US" altLang="zh-CN" sz="1200" b="0">
              <a:latin typeface="+mn-ea"/>
              <a:ea typeface="+mn-ea"/>
            </a:endParaRPr>
          </a:p>
          <a:p>
            <a:pPr eaLnBrk="1" hangingPunct="1"/>
            <a:r>
              <a:rPr lang="zh-CN" altLang="en-US" sz="1200">
                <a:latin typeface="+mn-ea"/>
                <a:sym typeface="+mn-ea"/>
              </a:rPr>
              <a:t>使用的开发工具 Eclipse+MyEclipse</a:t>
            </a:r>
            <a:endParaRPr lang="en-US" altLang="zh-CN" sz="1200" b="0">
              <a:latin typeface="+mn-ea"/>
              <a:ea typeface="+mn-ea"/>
            </a:endParaRPr>
          </a:p>
          <a:p>
            <a:pPr eaLnBrk="1" hangingPunct="1"/>
            <a:r>
              <a:rPr lang="zh-CN" altLang="en-US" sz="1200">
                <a:latin typeface="+mn-ea"/>
                <a:sym typeface="+mn-ea"/>
              </a:rPr>
              <a:t>JCreator</a:t>
            </a:r>
            <a:endParaRPr lang="en-US" altLang="zh-CN" sz="1200" b="0">
              <a:latin typeface="+mn-ea"/>
              <a:ea typeface="+mn-ea"/>
            </a:endParaRPr>
          </a:p>
          <a:p>
            <a:pPr eaLnBrk="1" hangingPunct="1"/>
            <a:r>
              <a:rPr lang="zh-CN" altLang="en-US" sz="1200">
                <a:latin typeface="+mn-ea"/>
                <a:sym typeface="+mn-ea"/>
              </a:rPr>
              <a:t>Delphi</a:t>
            </a:r>
            <a:endParaRPr lang="en-US" altLang="zh-CN" sz="1200" b="0">
              <a:latin typeface="+mn-ea"/>
              <a:ea typeface="+mn-ea"/>
            </a:endParaRPr>
          </a:p>
          <a:p>
            <a:pPr eaLnBrk="1" hangingPunct="1"/>
            <a:r>
              <a:rPr lang="zh-CN" altLang="en-US" sz="1200">
                <a:latin typeface="+mn-ea"/>
                <a:sym typeface="+mn-ea"/>
              </a:rPr>
              <a:t>Editor</a:t>
            </a:r>
            <a:endParaRPr lang="en-US" altLang="zh-CN" sz="1200" b="0">
              <a:latin typeface="+mn-ea"/>
              <a:ea typeface="+mn-ea"/>
            </a:endParaRPr>
          </a:p>
          <a:p>
            <a:pPr eaLnBrk="1" hangingPunct="1"/>
            <a:r>
              <a:rPr lang="zh-CN" altLang="en-US" sz="1200">
                <a:latin typeface="+mn-ea"/>
                <a:sym typeface="+mn-ea"/>
              </a:rPr>
              <a:t>JBuilder</a:t>
            </a:r>
            <a:endParaRPr lang="zh-CN" altLang="en-US" sz="1200" dirty="0">
              <a:solidFill>
                <a:schemeClr val="bg1">
                  <a:lumMod val="50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750" fill="hold"/>
                                        <p:tgtEl>
                                          <p:spTgt spid="71"/>
                                        </p:tgtEl>
                                        <p:attrNameLst>
                                          <p:attrName>ppt_x</p:attrName>
                                        </p:attrNameLst>
                                      </p:cBhvr>
                                      <p:tavLst>
                                        <p:tav tm="0">
                                          <p:val>
                                            <p:strVal val="1+#ppt_w/2"/>
                                          </p:val>
                                        </p:tav>
                                        <p:tav tm="100000">
                                          <p:val>
                                            <p:strVal val="#ppt_x"/>
                                          </p:val>
                                        </p:tav>
                                      </p:tavLst>
                                    </p:anim>
                                    <p:anim calcmode="lin" valueType="num">
                                      <p:cBhvr additive="base">
                                        <p:cTn id="8" dur="750" fill="hold"/>
                                        <p:tgtEl>
                                          <p:spTgt spid="7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cBhvr additive="base">
                                        <p:cTn id="11" dur="750" fill="hold"/>
                                        <p:tgtEl>
                                          <p:spTgt spid="72"/>
                                        </p:tgtEl>
                                        <p:attrNameLst>
                                          <p:attrName>ppt_x</p:attrName>
                                        </p:attrNameLst>
                                      </p:cBhvr>
                                      <p:tavLst>
                                        <p:tav tm="0">
                                          <p:val>
                                            <p:strVal val="1+#ppt_w/2"/>
                                          </p:val>
                                        </p:tav>
                                        <p:tav tm="100000">
                                          <p:val>
                                            <p:strVal val="#ppt_x"/>
                                          </p:val>
                                        </p:tav>
                                      </p:tavLst>
                                    </p:anim>
                                    <p:anim calcmode="lin" valueType="num">
                                      <p:cBhvr additive="base">
                                        <p:cTn id="12" dur="750" fill="hold"/>
                                        <p:tgtEl>
                                          <p:spTgt spid="72"/>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75"/>
                                        </p:tgtEl>
                                        <p:attrNameLst>
                                          <p:attrName>style.visibility</p:attrName>
                                        </p:attrNameLst>
                                      </p:cBhvr>
                                      <p:to>
                                        <p:strVal val="visible"/>
                                      </p:to>
                                    </p:set>
                                    <p:anim calcmode="lin" valueType="num">
                                      <p:cBhvr additive="base">
                                        <p:cTn id="15" dur="750" fill="hold"/>
                                        <p:tgtEl>
                                          <p:spTgt spid="75"/>
                                        </p:tgtEl>
                                        <p:attrNameLst>
                                          <p:attrName>ppt_x</p:attrName>
                                        </p:attrNameLst>
                                      </p:cBhvr>
                                      <p:tavLst>
                                        <p:tav tm="0">
                                          <p:val>
                                            <p:strVal val="1+#ppt_w/2"/>
                                          </p:val>
                                        </p:tav>
                                        <p:tav tm="100000">
                                          <p:val>
                                            <p:strVal val="#ppt_x"/>
                                          </p:val>
                                        </p:tav>
                                      </p:tavLst>
                                    </p:anim>
                                    <p:anim calcmode="lin" valueType="num">
                                      <p:cBhvr additive="base">
                                        <p:cTn id="16" dur="750" fill="hold"/>
                                        <p:tgtEl>
                                          <p:spTgt spid="7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76"/>
                                        </p:tgtEl>
                                        <p:attrNameLst>
                                          <p:attrName>style.visibility</p:attrName>
                                        </p:attrNameLst>
                                      </p:cBhvr>
                                      <p:to>
                                        <p:strVal val="visible"/>
                                      </p:to>
                                    </p:set>
                                    <p:anim calcmode="lin" valueType="num">
                                      <p:cBhvr additive="base">
                                        <p:cTn id="19" dur="750" fill="hold"/>
                                        <p:tgtEl>
                                          <p:spTgt spid="76"/>
                                        </p:tgtEl>
                                        <p:attrNameLst>
                                          <p:attrName>ppt_x</p:attrName>
                                        </p:attrNameLst>
                                      </p:cBhvr>
                                      <p:tavLst>
                                        <p:tav tm="0">
                                          <p:val>
                                            <p:strVal val="1+#ppt_w/2"/>
                                          </p:val>
                                        </p:tav>
                                        <p:tav tm="100000">
                                          <p:val>
                                            <p:strVal val="#ppt_x"/>
                                          </p:val>
                                        </p:tav>
                                      </p:tavLst>
                                    </p:anim>
                                    <p:anim calcmode="lin" valueType="num">
                                      <p:cBhvr additive="base">
                                        <p:cTn id="20" dur="750" fill="hold"/>
                                        <p:tgtEl>
                                          <p:spTgt spid="7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7"/>
                                        </p:tgtEl>
                                        <p:attrNameLst>
                                          <p:attrName>style.visibility</p:attrName>
                                        </p:attrNameLst>
                                      </p:cBhvr>
                                      <p:to>
                                        <p:strVal val="visible"/>
                                      </p:to>
                                    </p:set>
                                    <p:anim calcmode="lin" valueType="num">
                                      <p:cBhvr additive="base">
                                        <p:cTn id="23" dur="750" fill="hold"/>
                                        <p:tgtEl>
                                          <p:spTgt spid="77"/>
                                        </p:tgtEl>
                                        <p:attrNameLst>
                                          <p:attrName>ppt_x</p:attrName>
                                        </p:attrNameLst>
                                      </p:cBhvr>
                                      <p:tavLst>
                                        <p:tav tm="0">
                                          <p:val>
                                            <p:strVal val="1+#ppt_w/2"/>
                                          </p:val>
                                        </p:tav>
                                        <p:tav tm="100000">
                                          <p:val>
                                            <p:strVal val="#ppt_x"/>
                                          </p:val>
                                        </p:tav>
                                      </p:tavLst>
                                    </p:anim>
                                    <p:anim calcmode="lin" valueType="num">
                                      <p:cBhvr additive="base">
                                        <p:cTn id="24" dur="750" fill="hold"/>
                                        <p:tgtEl>
                                          <p:spTgt spid="7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78"/>
                                        </p:tgtEl>
                                        <p:attrNameLst>
                                          <p:attrName>style.visibility</p:attrName>
                                        </p:attrNameLst>
                                      </p:cBhvr>
                                      <p:to>
                                        <p:strVal val="visible"/>
                                      </p:to>
                                    </p:set>
                                    <p:anim calcmode="lin" valueType="num">
                                      <p:cBhvr additive="base">
                                        <p:cTn id="27" dur="750" fill="hold"/>
                                        <p:tgtEl>
                                          <p:spTgt spid="78"/>
                                        </p:tgtEl>
                                        <p:attrNameLst>
                                          <p:attrName>ppt_x</p:attrName>
                                        </p:attrNameLst>
                                      </p:cBhvr>
                                      <p:tavLst>
                                        <p:tav tm="0">
                                          <p:val>
                                            <p:strVal val="1+#ppt_w/2"/>
                                          </p:val>
                                        </p:tav>
                                        <p:tav tm="100000">
                                          <p:val>
                                            <p:strVal val="#ppt_x"/>
                                          </p:val>
                                        </p:tav>
                                      </p:tavLst>
                                    </p:anim>
                                    <p:anim calcmode="lin" valueType="num">
                                      <p:cBhvr additive="base">
                                        <p:cTn id="28" dur="750" fill="hold"/>
                                        <p:tgtEl>
                                          <p:spTgt spid="78"/>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79"/>
                                        </p:tgtEl>
                                        <p:attrNameLst>
                                          <p:attrName>style.visibility</p:attrName>
                                        </p:attrNameLst>
                                      </p:cBhvr>
                                      <p:to>
                                        <p:strVal val="visible"/>
                                      </p:to>
                                    </p:set>
                                    <p:anim calcmode="lin" valueType="num">
                                      <p:cBhvr additive="base">
                                        <p:cTn id="31" dur="750" fill="hold"/>
                                        <p:tgtEl>
                                          <p:spTgt spid="79"/>
                                        </p:tgtEl>
                                        <p:attrNameLst>
                                          <p:attrName>ppt_x</p:attrName>
                                        </p:attrNameLst>
                                      </p:cBhvr>
                                      <p:tavLst>
                                        <p:tav tm="0">
                                          <p:val>
                                            <p:strVal val="1+#ppt_w/2"/>
                                          </p:val>
                                        </p:tav>
                                        <p:tav tm="100000">
                                          <p:val>
                                            <p:strVal val="#ppt_x"/>
                                          </p:val>
                                        </p:tav>
                                      </p:tavLst>
                                    </p:anim>
                                    <p:anim calcmode="lin" valueType="num">
                                      <p:cBhvr additive="base">
                                        <p:cTn id="32" dur="750" fill="hold"/>
                                        <p:tgtEl>
                                          <p:spTgt spid="79"/>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82"/>
                                        </p:tgtEl>
                                        <p:attrNameLst>
                                          <p:attrName>style.visibility</p:attrName>
                                        </p:attrNameLst>
                                      </p:cBhvr>
                                      <p:to>
                                        <p:strVal val="visible"/>
                                      </p:to>
                                    </p:set>
                                    <p:anim calcmode="lin" valueType="num">
                                      <p:cBhvr additive="base">
                                        <p:cTn id="35" dur="750" fill="hold"/>
                                        <p:tgtEl>
                                          <p:spTgt spid="82"/>
                                        </p:tgtEl>
                                        <p:attrNameLst>
                                          <p:attrName>ppt_x</p:attrName>
                                        </p:attrNameLst>
                                      </p:cBhvr>
                                      <p:tavLst>
                                        <p:tav tm="0">
                                          <p:val>
                                            <p:strVal val="1+#ppt_w/2"/>
                                          </p:val>
                                        </p:tav>
                                        <p:tav tm="100000">
                                          <p:val>
                                            <p:strVal val="#ppt_x"/>
                                          </p:val>
                                        </p:tav>
                                      </p:tavLst>
                                    </p:anim>
                                    <p:anim calcmode="lin" valueType="num">
                                      <p:cBhvr additive="base">
                                        <p:cTn id="36" dur="750" fill="hold"/>
                                        <p:tgtEl>
                                          <p:spTgt spid="82"/>
                                        </p:tgtEl>
                                        <p:attrNameLst>
                                          <p:attrName>ppt_y</p:attrName>
                                        </p:attrNameLst>
                                      </p:cBhvr>
                                      <p:tavLst>
                                        <p:tav tm="0">
                                          <p:val>
                                            <p:strVal val="#ppt_y"/>
                                          </p:val>
                                        </p:tav>
                                        <p:tav tm="100000">
                                          <p:val>
                                            <p:strVal val="#ppt_y"/>
                                          </p:val>
                                        </p:tav>
                                      </p:tavLst>
                                    </p:anim>
                                  </p:childTnLst>
                                </p:cTn>
                              </p:par>
                            </p:childTnLst>
                          </p:cTn>
                        </p:par>
                        <p:par>
                          <p:cTn id="37" fill="hold">
                            <p:stCondLst>
                              <p:cond delay="1000"/>
                            </p:stCondLst>
                            <p:childTnLst>
                              <p:par>
                                <p:cTn id="38" presetID="2" presetClass="entr" presetSubtype="2" fill="hold" grpId="0" nodeType="afterEffect">
                                  <p:stCondLst>
                                    <p:cond delay="0"/>
                                  </p:stCondLst>
                                  <p:childTnLst>
                                    <p:set>
                                      <p:cBhvr>
                                        <p:cTn id="39" dur="1" fill="hold">
                                          <p:stCondLst>
                                            <p:cond delay="0"/>
                                          </p:stCondLst>
                                        </p:cTn>
                                        <p:tgtEl>
                                          <p:spTgt spid="84"/>
                                        </p:tgtEl>
                                        <p:attrNameLst>
                                          <p:attrName>style.visibility</p:attrName>
                                        </p:attrNameLst>
                                      </p:cBhvr>
                                      <p:to>
                                        <p:strVal val="visible"/>
                                      </p:to>
                                    </p:set>
                                    <p:anim calcmode="lin" valueType="num">
                                      <p:cBhvr additive="base">
                                        <p:cTn id="40" dur="750" fill="hold"/>
                                        <p:tgtEl>
                                          <p:spTgt spid="84"/>
                                        </p:tgtEl>
                                        <p:attrNameLst>
                                          <p:attrName>ppt_x</p:attrName>
                                        </p:attrNameLst>
                                      </p:cBhvr>
                                      <p:tavLst>
                                        <p:tav tm="0">
                                          <p:val>
                                            <p:strVal val="1+#ppt_w/2"/>
                                          </p:val>
                                        </p:tav>
                                        <p:tav tm="100000">
                                          <p:val>
                                            <p:strVal val="#ppt_x"/>
                                          </p:val>
                                        </p:tav>
                                      </p:tavLst>
                                    </p:anim>
                                    <p:anim calcmode="lin" valueType="num">
                                      <p:cBhvr additive="base">
                                        <p:cTn id="41" dur="750" fill="hold"/>
                                        <p:tgtEl>
                                          <p:spTgt spid="8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85"/>
                                        </p:tgtEl>
                                        <p:attrNameLst>
                                          <p:attrName>style.visibility</p:attrName>
                                        </p:attrNameLst>
                                      </p:cBhvr>
                                      <p:to>
                                        <p:strVal val="visible"/>
                                      </p:to>
                                    </p:set>
                                    <p:anim calcmode="lin" valueType="num">
                                      <p:cBhvr additive="base">
                                        <p:cTn id="44" dur="750" fill="hold"/>
                                        <p:tgtEl>
                                          <p:spTgt spid="85"/>
                                        </p:tgtEl>
                                        <p:attrNameLst>
                                          <p:attrName>ppt_x</p:attrName>
                                        </p:attrNameLst>
                                      </p:cBhvr>
                                      <p:tavLst>
                                        <p:tav tm="0">
                                          <p:val>
                                            <p:strVal val="1+#ppt_w/2"/>
                                          </p:val>
                                        </p:tav>
                                        <p:tav tm="100000">
                                          <p:val>
                                            <p:strVal val="#ppt_x"/>
                                          </p:val>
                                        </p:tav>
                                      </p:tavLst>
                                    </p:anim>
                                    <p:anim calcmode="lin" valueType="num">
                                      <p:cBhvr additive="base">
                                        <p:cTn id="45" dur="750" fill="hold"/>
                                        <p:tgtEl>
                                          <p:spTgt spid="85"/>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86"/>
                                        </p:tgtEl>
                                        <p:attrNameLst>
                                          <p:attrName>style.visibility</p:attrName>
                                        </p:attrNameLst>
                                      </p:cBhvr>
                                      <p:to>
                                        <p:strVal val="visible"/>
                                      </p:to>
                                    </p:set>
                                    <p:anim calcmode="lin" valueType="num">
                                      <p:cBhvr additive="base">
                                        <p:cTn id="48" dur="750" fill="hold"/>
                                        <p:tgtEl>
                                          <p:spTgt spid="86"/>
                                        </p:tgtEl>
                                        <p:attrNameLst>
                                          <p:attrName>ppt_x</p:attrName>
                                        </p:attrNameLst>
                                      </p:cBhvr>
                                      <p:tavLst>
                                        <p:tav tm="0">
                                          <p:val>
                                            <p:strVal val="1+#ppt_w/2"/>
                                          </p:val>
                                        </p:tav>
                                        <p:tav tm="100000">
                                          <p:val>
                                            <p:strVal val="#ppt_x"/>
                                          </p:val>
                                        </p:tav>
                                      </p:tavLst>
                                    </p:anim>
                                    <p:anim calcmode="lin" valueType="num">
                                      <p:cBhvr additive="base">
                                        <p:cTn id="49" dur="750" fill="hold"/>
                                        <p:tgtEl>
                                          <p:spTgt spid="86"/>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87"/>
                                        </p:tgtEl>
                                        <p:attrNameLst>
                                          <p:attrName>style.visibility</p:attrName>
                                        </p:attrNameLst>
                                      </p:cBhvr>
                                      <p:to>
                                        <p:strVal val="visible"/>
                                      </p:to>
                                    </p:set>
                                    <p:anim calcmode="lin" valueType="num">
                                      <p:cBhvr additive="base">
                                        <p:cTn id="52" dur="750" fill="hold"/>
                                        <p:tgtEl>
                                          <p:spTgt spid="87"/>
                                        </p:tgtEl>
                                        <p:attrNameLst>
                                          <p:attrName>ppt_x</p:attrName>
                                        </p:attrNameLst>
                                      </p:cBhvr>
                                      <p:tavLst>
                                        <p:tav tm="0">
                                          <p:val>
                                            <p:strVal val="1+#ppt_w/2"/>
                                          </p:val>
                                        </p:tav>
                                        <p:tav tm="100000">
                                          <p:val>
                                            <p:strVal val="#ppt_x"/>
                                          </p:val>
                                        </p:tav>
                                      </p:tavLst>
                                    </p:anim>
                                    <p:anim calcmode="lin" valueType="num">
                                      <p:cBhvr additive="base">
                                        <p:cTn id="53" dur="750" fill="hold"/>
                                        <p:tgtEl>
                                          <p:spTgt spid="8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88"/>
                                        </p:tgtEl>
                                        <p:attrNameLst>
                                          <p:attrName>style.visibility</p:attrName>
                                        </p:attrNameLst>
                                      </p:cBhvr>
                                      <p:to>
                                        <p:strVal val="visible"/>
                                      </p:to>
                                    </p:set>
                                    <p:anim calcmode="lin" valueType="num">
                                      <p:cBhvr additive="base">
                                        <p:cTn id="56" dur="750" fill="hold"/>
                                        <p:tgtEl>
                                          <p:spTgt spid="88"/>
                                        </p:tgtEl>
                                        <p:attrNameLst>
                                          <p:attrName>ppt_x</p:attrName>
                                        </p:attrNameLst>
                                      </p:cBhvr>
                                      <p:tavLst>
                                        <p:tav tm="0">
                                          <p:val>
                                            <p:strVal val="1+#ppt_w/2"/>
                                          </p:val>
                                        </p:tav>
                                        <p:tav tm="100000">
                                          <p:val>
                                            <p:strVal val="#ppt_x"/>
                                          </p:val>
                                        </p:tav>
                                      </p:tavLst>
                                    </p:anim>
                                    <p:anim calcmode="lin" valueType="num">
                                      <p:cBhvr additive="base">
                                        <p:cTn id="57" dur="750" fill="hold"/>
                                        <p:tgtEl>
                                          <p:spTgt spid="88"/>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89"/>
                                        </p:tgtEl>
                                        <p:attrNameLst>
                                          <p:attrName>style.visibility</p:attrName>
                                        </p:attrNameLst>
                                      </p:cBhvr>
                                      <p:to>
                                        <p:strVal val="visible"/>
                                      </p:to>
                                    </p:set>
                                    <p:anim calcmode="lin" valueType="num">
                                      <p:cBhvr additive="base">
                                        <p:cTn id="60" dur="750" fill="hold"/>
                                        <p:tgtEl>
                                          <p:spTgt spid="89"/>
                                        </p:tgtEl>
                                        <p:attrNameLst>
                                          <p:attrName>ppt_x</p:attrName>
                                        </p:attrNameLst>
                                      </p:cBhvr>
                                      <p:tavLst>
                                        <p:tav tm="0">
                                          <p:val>
                                            <p:strVal val="1+#ppt_w/2"/>
                                          </p:val>
                                        </p:tav>
                                        <p:tav tm="100000">
                                          <p:val>
                                            <p:strVal val="#ppt_x"/>
                                          </p:val>
                                        </p:tav>
                                      </p:tavLst>
                                    </p:anim>
                                    <p:anim calcmode="lin" valueType="num">
                                      <p:cBhvr additive="base">
                                        <p:cTn id="61" dur="750" fill="hold"/>
                                        <p:tgtEl>
                                          <p:spTgt spid="8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92"/>
                                        </p:tgtEl>
                                        <p:attrNameLst>
                                          <p:attrName>style.visibility</p:attrName>
                                        </p:attrNameLst>
                                      </p:cBhvr>
                                      <p:to>
                                        <p:strVal val="visible"/>
                                      </p:to>
                                    </p:set>
                                    <p:anim calcmode="lin" valueType="num">
                                      <p:cBhvr additive="base">
                                        <p:cTn id="64" dur="750" fill="hold"/>
                                        <p:tgtEl>
                                          <p:spTgt spid="92"/>
                                        </p:tgtEl>
                                        <p:attrNameLst>
                                          <p:attrName>ppt_x</p:attrName>
                                        </p:attrNameLst>
                                      </p:cBhvr>
                                      <p:tavLst>
                                        <p:tav tm="0">
                                          <p:val>
                                            <p:strVal val="1+#ppt_w/2"/>
                                          </p:val>
                                        </p:tav>
                                        <p:tav tm="100000">
                                          <p:val>
                                            <p:strVal val="#ppt_x"/>
                                          </p:val>
                                        </p:tav>
                                      </p:tavLst>
                                    </p:anim>
                                    <p:anim calcmode="lin" valueType="num">
                                      <p:cBhvr additive="base">
                                        <p:cTn id="65" dur="750" fill="hold"/>
                                        <p:tgtEl>
                                          <p:spTgt spid="92"/>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cBhvr additive="base">
                                        <p:cTn id="68" dur="750" fill="hold"/>
                                        <p:tgtEl>
                                          <p:spTgt spid="94"/>
                                        </p:tgtEl>
                                        <p:attrNameLst>
                                          <p:attrName>ppt_x</p:attrName>
                                        </p:attrNameLst>
                                      </p:cBhvr>
                                      <p:tavLst>
                                        <p:tav tm="0">
                                          <p:val>
                                            <p:strVal val="1+#ppt_w/2"/>
                                          </p:val>
                                        </p:tav>
                                        <p:tav tm="100000">
                                          <p:val>
                                            <p:strVal val="#ppt_x"/>
                                          </p:val>
                                        </p:tav>
                                      </p:tavLst>
                                    </p:anim>
                                    <p:anim calcmode="lin" valueType="num">
                                      <p:cBhvr additive="base">
                                        <p:cTn id="69" dur="750" fill="hold"/>
                                        <p:tgtEl>
                                          <p:spTgt spid="94"/>
                                        </p:tgtEl>
                                        <p:attrNameLst>
                                          <p:attrName>ppt_y</p:attrName>
                                        </p:attrNameLst>
                                      </p:cBhvr>
                                      <p:tavLst>
                                        <p:tav tm="0">
                                          <p:val>
                                            <p:strVal val="#ppt_y"/>
                                          </p:val>
                                        </p:tav>
                                        <p:tav tm="100000">
                                          <p:val>
                                            <p:strVal val="#ppt_y"/>
                                          </p:val>
                                        </p:tav>
                                      </p:tavLst>
                                    </p:anim>
                                  </p:childTnLst>
                                </p:cTn>
                              </p:par>
                            </p:childTnLst>
                          </p:cTn>
                        </p:par>
                        <p:par>
                          <p:cTn id="70" fill="hold">
                            <p:stCondLst>
                              <p:cond delay="2000"/>
                            </p:stCondLst>
                            <p:childTnLst>
                              <p:par>
                                <p:cTn id="71" presetID="2" presetClass="entr" presetSubtype="2" fill="hold" grpId="0" nodeType="afterEffect">
                                  <p:stCondLst>
                                    <p:cond delay="0"/>
                                  </p:stCondLst>
                                  <p:childTnLst>
                                    <p:set>
                                      <p:cBhvr>
                                        <p:cTn id="72" dur="1" fill="hold">
                                          <p:stCondLst>
                                            <p:cond delay="0"/>
                                          </p:stCondLst>
                                        </p:cTn>
                                        <p:tgtEl>
                                          <p:spTgt spid="106"/>
                                        </p:tgtEl>
                                        <p:attrNameLst>
                                          <p:attrName>style.visibility</p:attrName>
                                        </p:attrNameLst>
                                      </p:cBhvr>
                                      <p:to>
                                        <p:strVal val="visible"/>
                                      </p:to>
                                    </p:set>
                                    <p:anim calcmode="lin" valueType="num">
                                      <p:cBhvr additive="base">
                                        <p:cTn id="73" dur="750" fill="hold"/>
                                        <p:tgtEl>
                                          <p:spTgt spid="106"/>
                                        </p:tgtEl>
                                        <p:attrNameLst>
                                          <p:attrName>ppt_x</p:attrName>
                                        </p:attrNameLst>
                                      </p:cBhvr>
                                      <p:tavLst>
                                        <p:tav tm="0">
                                          <p:val>
                                            <p:strVal val="1+#ppt_w/2"/>
                                          </p:val>
                                        </p:tav>
                                        <p:tav tm="100000">
                                          <p:val>
                                            <p:strVal val="#ppt_x"/>
                                          </p:val>
                                        </p:tav>
                                      </p:tavLst>
                                    </p:anim>
                                    <p:anim calcmode="lin" valueType="num">
                                      <p:cBhvr additive="base">
                                        <p:cTn id="74" dur="750" fill="hold"/>
                                        <p:tgtEl>
                                          <p:spTgt spid="106"/>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107"/>
                                        </p:tgtEl>
                                        <p:attrNameLst>
                                          <p:attrName>style.visibility</p:attrName>
                                        </p:attrNameLst>
                                      </p:cBhvr>
                                      <p:to>
                                        <p:strVal val="visible"/>
                                      </p:to>
                                    </p:set>
                                    <p:anim calcmode="lin" valueType="num">
                                      <p:cBhvr additive="base">
                                        <p:cTn id="77" dur="750" fill="hold"/>
                                        <p:tgtEl>
                                          <p:spTgt spid="107"/>
                                        </p:tgtEl>
                                        <p:attrNameLst>
                                          <p:attrName>ppt_x</p:attrName>
                                        </p:attrNameLst>
                                      </p:cBhvr>
                                      <p:tavLst>
                                        <p:tav tm="0">
                                          <p:val>
                                            <p:strVal val="1+#ppt_w/2"/>
                                          </p:val>
                                        </p:tav>
                                        <p:tav tm="100000">
                                          <p:val>
                                            <p:strVal val="#ppt_x"/>
                                          </p:val>
                                        </p:tav>
                                      </p:tavLst>
                                    </p:anim>
                                    <p:anim calcmode="lin" valueType="num">
                                      <p:cBhvr additive="base">
                                        <p:cTn id="78" dur="750" fill="hold"/>
                                        <p:tgtEl>
                                          <p:spTgt spid="107"/>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108"/>
                                        </p:tgtEl>
                                        <p:attrNameLst>
                                          <p:attrName>style.visibility</p:attrName>
                                        </p:attrNameLst>
                                      </p:cBhvr>
                                      <p:to>
                                        <p:strVal val="visible"/>
                                      </p:to>
                                    </p:set>
                                    <p:anim calcmode="lin" valueType="num">
                                      <p:cBhvr additive="base">
                                        <p:cTn id="81" dur="750" fill="hold"/>
                                        <p:tgtEl>
                                          <p:spTgt spid="108"/>
                                        </p:tgtEl>
                                        <p:attrNameLst>
                                          <p:attrName>ppt_x</p:attrName>
                                        </p:attrNameLst>
                                      </p:cBhvr>
                                      <p:tavLst>
                                        <p:tav tm="0">
                                          <p:val>
                                            <p:strVal val="1+#ppt_w/2"/>
                                          </p:val>
                                        </p:tav>
                                        <p:tav tm="100000">
                                          <p:val>
                                            <p:strVal val="#ppt_x"/>
                                          </p:val>
                                        </p:tav>
                                      </p:tavLst>
                                    </p:anim>
                                    <p:anim calcmode="lin" valueType="num">
                                      <p:cBhvr additive="base">
                                        <p:cTn id="82" dur="750" fill="hold"/>
                                        <p:tgtEl>
                                          <p:spTgt spid="108"/>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109"/>
                                        </p:tgtEl>
                                        <p:attrNameLst>
                                          <p:attrName>style.visibility</p:attrName>
                                        </p:attrNameLst>
                                      </p:cBhvr>
                                      <p:to>
                                        <p:strVal val="visible"/>
                                      </p:to>
                                    </p:set>
                                    <p:anim calcmode="lin" valueType="num">
                                      <p:cBhvr additive="base">
                                        <p:cTn id="85" dur="750" fill="hold"/>
                                        <p:tgtEl>
                                          <p:spTgt spid="109"/>
                                        </p:tgtEl>
                                        <p:attrNameLst>
                                          <p:attrName>ppt_x</p:attrName>
                                        </p:attrNameLst>
                                      </p:cBhvr>
                                      <p:tavLst>
                                        <p:tav tm="0">
                                          <p:val>
                                            <p:strVal val="1+#ppt_w/2"/>
                                          </p:val>
                                        </p:tav>
                                        <p:tav tm="100000">
                                          <p:val>
                                            <p:strVal val="#ppt_x"/>
                                          </p:val>
                                        </p:tav>
                                      </p:tavLst>
                                    </p:anim>
                                    <p:anim calcmode="lin" valueType="num">
                                      <p:cBhvr additive="base">
                                        <p:cTn id="86" dur="750" fill="hold"/>
                                        <p:tgtEl>
                                          <p:spTgt spid="109"/>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110"/>
                                        </p:tgtEl>
                                        <p:attrNameLst>
                                          <p:attrName>style.visibility</p:attrName>
                                        </p:attrNameLst>
                                      </p:cBhvr>
                                      <p:to>
                                        <p:strVal val="visible"/>
                                      </p:to>
                                    </p:set>
                                    <p:anim calcmode="lin" valueType="num">
                                      <p:cBhvr additive="base">
                                        <p:cTn id="89" dur="750" fill="hold"/>
                                        <p:tgtEl>
                                          <p:spTgt spid="110"/>
                                        </p:tgtEl>
                                        <p:attrNameLst>
                                          <p:attrName>ppt_x</p:attrName>
                                        </p:attrNameLst>
                                      </p:cBhvr>
                                      <p:tavLst>
                                        <p:tav tm="0">
                                          <p:val>
                                            <p:strVal val="1+#ppt_w/2"/>
                                          </p:val>
                                        </p:tav>
                                        <p:tav tm="100000">
                                          <p:val>
                                            <p:strVal val="#ppt_x"/>
                                          </p:val>
                                        </p:tav>
                                      </p:tavLst>
                                    </p:anim>
                                    <p:anim calcmode="lin" valueType="num">
                                      <p:cBhvr additive="base">
                                        <p:cTn id="90" dur="750" fill="hold"/>
                                        <p:tgtEl>
                                          <p:spTgt spid="110"/>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11"/>
                                        </p:tgtEl>
                                        <p:attrNameLst>
                                          <p:attrName>style.visibility</p:attrName>
                                        </p:attrNameLst>
                                      </p:cBhvr>
                                      <p:to>
                                        <p:strVal val="visible"/>
                                      </p:to>
                                    </p:set>
                                    <p:anim calcmode="lin" valueType="num">
                                      <p:cBhvr additive="base">
                                        <p:cTn id="93" dur="750" fill="hold"/>
                                        <p:tgtEl>
                                          <p:spTgt spid="111"/>
                                        </p:tgtEl>
                                        <p:attrNameLst>
                                          <p:attrName>ppt_x</p:attrName>
                                        </p:attrNameLst>
                                      </p:cBhvr>
                                      <p:tavLst>
                                        <p:tav tm="0">
                                          <p:val>
                                            <p:strVal val="1+#ppt_w/2"/>
                                          </p:val>
                                        </p:tav>
                                        <p:tav tm="100000">
                                          <p:val>
                                            <p:strVal val="#ppt_x"/>
                                          </p:val>
                                        </p:tav>
                                      </p:tavLst>
                                    </p:anim>
                                    <p:anim calcmode="lin" valueType="num">
                                      <p:cBhvr additive="base">
                                        <p:cTn id="94" dur="750" fill="hold"/>
                                        <p:tgtEl>
                                          <p:spTgt spid="111"/>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14"/>
                                        </p:tgtEl>
                                        <p:attrNameLst>
                                          <p:attrName>style.visibility</p:attrName>
                                        </p:attrNameLst>
                                      </p:cBhvr>
                                      <p:to>
                                        <p:strVal val="visible"/>
                                      </p:to>
                                    </p:set>
                                    <p:anim calcmode="lin" valueType="num">
                                      <p:cBhvr additive="base">
                                        <p:cTn id="97" dur="750" fill="hold"/>
                                        <p:tgtEl>
                                          <p:spTgt spid="114"/>
                                        </p:tgtEl>
                                        <p:attrNameLst>
                                          <p:attrName>ppt_x</p:attrName>
                                        </p:attrNameLst>
                                      </p:cBhvr>
                                      <p:tavLst>
                                        <p:tav tm="0">
                                          <p:val>
                                            <p:strVal val="1+#ppt_w/2"/>
                                          </p:val>
                                        </p:tav>
                                        <p:tav tm="100000">
                                          <p:val>
                                            <p:strVal val="#ppt_x"/>
                                          </p:val>
                                        </p:tav>
                                      </p:tavLst>
                                    </p:anim>
                                    <p:anim calcmode="lin" valueType="num">
                                      <p:cBhvr additive="base">
                                        <p:cTn id="98" dur="750" fill="hold"/>
                                        <p:tgtEl>
                                          <p:spTgt spid="114"/>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15"/>
                                        </p:tgtEl>
                                        <p:attrNameLst>
                                          <p:attrName>style.visibility</p:attrName>
                                        </p:attrNameLst>
                                      </p:cBhvr>
                                      <p:to>
                                        <p:strVal val="visible"/>
                                      </p:to>
                                    </p:set>
                                    <p:anim calcmode="lin" valueType="num">
                                      <p:cBhvr additive="base">
                                        <p:cTn id="101" dur="750" fill="hold"/>
                                        <p:tgtEl>
                                          <p:spTgt spid="115"/>
                                        </p:tgtEl>
                                        <p:attrNameLst>
                                          <p:attrName>ppt_x</p:attrName>
                                        </p:attrNameLst>
                                      </p:cBhvr>
                                      <p:tavLst>
                                        <p:tav tm="0">
                                          <p:val>
                                            <p:strVal val="1+#ppt_w/2"/>
                                          </p:val>
                                        </p:tav>
                                        <p:tav tm="100000">
                                          <p:val>
                                            <p:strVal val="#ppt_x"/>
                                          </p:val>
                                        </p:tav>
                                      </p:tavLst>
                                    </p:anim>
                                    <p:anim calcmode="lin" valueType="num">
                                      <p:cBhvr additive="base">
                                        <p:cTn id="102" dur="750" fill="hold"/>
                                        <p:tgtEl>
                                          <p:spTgt spid="115"/>
                                        </p:tgtEl>
                                        <p:attrNameLst>
                                          <p:attrName>ppt_y</p:attrName>
                                        </p:attrNameLst>
                                      </p:cBhvr>
                                      <p:tavLst>
                                        <p:tav tm="0">
                                          <p:val>
                                            <p:strVal val="#ppt_y"/>
                                          </p:val>
                                        </p:tav>
                                        <p:tav tm="100000">
                                          <p:val>
                                            <p:strVal val="#ppt_y"/>
                                          </p:val>
                                        </p:tav>
                                      </p:tavLst>
                                    </p:anim>
                                  </p:childTnLst>
                                </p:cTn>
                              </p:par>
                            </p:childTnLst>
                          </p:cTn>
                        </p:par>
                        <p:par>
                          <p:cTn id="103" fill="hold">
                            <p:stCondLst>
                              <p:cond delay="3000"/>
                            </p:stCondLst>
                            <p:childTnLst>
                              <p:par>
                                <p:cTn id="104" presetID="2" presetClass="entr" presetSubtype="2" fill="hold" grpId="0" nodeType="afterEffect">
                                  <p:stCondLst>
                                    <p:cond delay="0"/>
                                  </p:stCondLst>
                                  <p:childTnLst>
                                    <p:set>
                                      <p:cBhvr>
                                        <p:cTn id="105" dur="1" fill="hold">
                                          <p:stCondLst>
                                            <p:cond delay="0"/>
                                          </p:stCondLst>
                                        </p:cTn>
                                        <p:tgtEl>
                                          <p:spTgt spid="95"/>
                                        </p:tgtEl>
                                        <p:attrNameLst>
                                          <p:attrName>style.visibility</p:attrName>
                                        </p:attrNameLst>
                                      </p:cBhvr>
                                      <p:to>
                                        <p:strVal val="visible"/>
                                      </p:to>
                                    </p:set>
                                    <p:anim calcmode="lin" valueType="num">
                                      <p:cBhvr additive="base">
                                        <p:cTn id="106" dur="750" fill="hold"/>
                                        <p:tgtEl>
                                          <p:spTgt spid="95"/>
                                        </p:tgtEl>
                                        <p:attrNameLst>
                                          <p:attrName>ppt_x</p:attrName>
                                        </p:attrNameLst>
                                      </p:cBhvr>
                                      <p:tavLst>
                                        <p:tav tm="0">
                                          <p:val>
                                            <p:strVal val="1+#ppt_w/2"/>
                                          </p:val>
                                        </p:tav>
                                        <p:tav tm="100000">
                                          <p:val>
                                            <p:strVal val="#ppt_x"/>
                                          </p:val>
                                        </p:tav>
                                      </p:tavLst>
                                    </p:anim>
                                    <p:anim calcmode="lin" valueType="num">
                                      <p:cBhvr additive="base">
                                        <p:cTn id="107" dur="750" fill="hold"/>
                                        <p:tgtEl>
                                          <p:spTgt spid="95"/>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97"/>
                                        </p:tgtEl>
                                        <p:attrNameLst>
                                          <p:attrName>style.visibility</p:attrName>
                                        </p:attrNameLst>
                                      </p:cBhvr>
                                      <p:to>
                                        <p:strVal val="visible"/>
                                      </p:to>
                                    </p:set>
                                    <p:anim calcmode="lin" valueType="num">
                                      <p:cBhvr additive="base">
                                        <p:cTn id="110" dur="750" fill="hold"/>
                                        <p:tgtEl>
                                          <p:spTgt spid="97"/>
                                        </p:tgtEl>
                                        <p:attrNameLst>
                                          <p:attrName>ppt_x</p:attrName>
                                        </p:attrNameLst>
                                      </p:cBhvr>
                                      <p:tavLst>
                                        <p:tav tm="0">
                                          <p:val>
                                            <p:strVal val="1+#ppt_w/2"/>
                                          </p:val>
                                        </p:tav>
                                        <p:tav tm="100000">
                                          <p:val>
                                            <p:strVal val="#ppt_x"/>
                                          </p:val>
                                        </p:tav>
                                      </p:tavLst>
                                    </p:anim>
                                    <p:anim calcmode="lin" valueType="num">
                                      <p:cBhvr additive="base">
                                        <p:cTn id="111" dur="750" fill="hold"/>
                                        <p:tgtEl>
                                          <p:spTgt spid="97"/>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99"/>
                                        </p:tgtEl>
                                        <p:attrNameLst>
                                          <p:attrName>style.visibility</p:attrName>
                                        </p:attrNameLst>
                                      </p:cBhvr>
                                      <p:to>
                                        <p:strVal val="visible"/>
                                      </p:to>
                                    </p:set>
                                    <p:anim calcmode="lin" valueType="num">
                                      <p:cBhvr additive="base">
                                        <p:cTn id="114" dur="750" fill="hold"/>
                                        <p:tgtEl>
                                          <p:spTgt spid="99"/>
                                        </p:tgtEl>
                                        <p:attrNameLst>
                                          <p:attrName>ppt_x</p:attrName>
                                        </p:attrNameLst>
                                      </p:cBhvr>
                                      <p:tavLst>
                                        <p:tav tm="0">
                                          <p:val>
                                            <p:strVal val="1+#ppt_w/2"/>
                                          </p:val>
                                        </p:tav>
                                        <p:tav tm="100000">
                                          <p:val>
                                            <p:strVal val="#ppt_x"/>
                                          </p:val>
                                        </p:tav>
                                      </p:tavLst>
                                    </p:anim>
                                    <p:anim calcmode="lin" valueType="num">
                                      <p:cBhvr additive="base">
                                        <p:cTn id="115" dur="750" fill="hold"/>
                                        <p:tgtEl>
                                          <p:spTgt spid="9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100"/>
                                        </p:tgtEl>
                                        <p:attrNameLst>
                                          <p:attrName>style.visibility</p:attrName>
                                        </p:attrNameLst>
                                      </p:cBhvr>
                                      <p:to>
                                        <p:strVal val="visible"/>
                                      </p:to>
                                    </p:set>
                                    <p:anim calcmode="lin" valueType="num">
                                      <p:cBhvr additive="base">
                                        <p:cTn id="118" dur="750" fill="hold"/>
                                        <p:tgtEl>
                                          <p:spTgt spid="100"/>
                                        </p:tgtEl>
                                        <p:attrNameLst>
                                          <p:attrName>ppt_x</p:attrName>
                                        </p:attrNameLst>
                                      </p:cBhvr>
                                      <p:tavLst>
                                        <p:tav tm="0">
                                          <p:val>
                                            <p:strVal val="1+#ppt_w/2"/>
                                          </p:val>
                                        </p:tav>
                                        <p:tav tm="100000">
                                          <p:val>
                                            <p:strVal val="#ppt_x"/>
                                          </p:val>
                                        </p:tav>
                                      </p:tavLst>
                                    </p:anim>
                                    <p:anim calcmode="lin" valueType="num">
                                      <p:cBhvr additive="base">
                                        <p:cTn id="119" dur="750" fill="hold"/>
                                        <p:tgtEl>
                                          <p:spTgt spid="100"/>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104"/>
                                        </p:tgtEl>
                                        <p:attrNameLst>
                                          <p:attrName>style.visibility</p:attrName>
                                        </p:attrNameLst>
                                      </p:cBhvr>
                                      <p:to>
                                        <p:strVal val="visible"/>
                                      </p:to>
                                    </p:set>
                                    <p:anim calcmode="lin" valueType="num">
                                      <p:cBhvr additive="base">
                                        <p:cTn id="122" dur="750" fill="hold"/>
                                        <p:tgtEl>
                                          <p:spTgt spid="104"/>
                                        </p:tgtEl>
                                        <p:attrNameLst>
                                          <p:attrName>ppt_x</p:attrName>
                                        </p:attrNameLst>
                                      </p:cBhvr>
                                      <p:tavLst>
                                        <p:tav tm="0">
                                          <p:val>
                                            <p:strVal val="1+#ppt_w/2"/>
                                          </p:val>
                                        </p:tav>
                                        <p:tav tm="100000">
                                          <p:val>
                                            <p:strVal val="#ppt_x"/>
                                          </p:val>
                                        </p:tav>
                                      </p:tavLst>
                                    </p:anim>
                                    <p:anim calcmode="lin" valueType="num">
                                      <p:cBhvr additive="base">
                                        <p:cTn id="123" dur="750" fill="hold"/>
                                        <p:tgtEl>
                                          <p:spTgt spid="104"/>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96"/>
                                        </p:tgtEl>
                                        <p:attrNameLst>
                                          <p:attrName>style.visibility</p:attrName>
                                        </p:attrNameLst>
                                      </p:cBhvr>
                                      <p:to>
                                        <p:strVal val="visible"/>
                                      </p:to>
                                    </p:set>
                                    <p:anim calcmode="lin" valueType="num">
                                      <p:cBhvr additive="base">
                                        <p:cTn id="126" dur="750" fill="hold"/>
                                        <p:tgtEl>
                                          <p:spTgt spid="96"/>
                                        </p:tgtEl>
                                        <p:attrNameLst>
                                          <p:attrName>ppt_x</p:attrName>
                                        </p:attrNameLst>
                                      </p:cBhvr>
                                      <p:tavLst>
                                        <p:tav tm="0">
                                          <p:val>
                                            <p:strVal val="1+#ppt_w/2"/>
                                          </p:val>
                                        </p:tav>
                                        <p:tav tm="100000">
                                          <p:val>
                                            <p:strVal val="#ppt_x"/>
                                          </p:val>
                                        </p:tav>
                                      </p:tavLst>
                                    </p:anim>
                                    <p:anim calcmode="lin" valueType="num">
                                      <p:cBhvr additive="base">
                                        <p:cTn id="127" dur="750" fill="hold"/>
                                        <p:tgtEl>
                                          <p:spTgt spid="96"/>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98"/>
                                        </p:tgtEl>
                                        <p:attrNameLst>
                                          <p:attrName>style.visibility</p:attrName>
                                        </p:attrNameLst>
                                      </p:cBhvr>
                                      <p:to>
                                        <p:strVal val="visible"/>
                                      </p:to>
                                    </p:set>
                                    <p:anim calcmode="lin" valueType="num">
                                      <p:cBhvr additive="base">
                                        <p:cTn id="130" dur="750" fill="hold"/>
                                        <p:tgtEl>
                                          <p:spTgt spid="98"/>
                                        </p:tgtEl>
                                        <p:attrNameLst>
                                          <p:attrName>ppt_x</p:attrName>
                                        </p:attrNameLst>
                                      </p:cBhvr>
                                      <p:tavLst>
                                        <p:tav tm="0">
                                          <p:val>
                                            <p:strVal val="1+#ppt_w/2"/>
                                          </p:val>
                                        </p:tav>
                                        <p:tav tm="100000">
                                          <p:val>
                                            <p:strVal val="#ppt_x"/>
                                          </p:val>
                                        </p:tav>
                                      </p:tavLst>
                                    </p:anim>
                                    <p:anim calcmode="lin" valueType="num">
                                      <p:cBhvr additive="base">
                                        <p:cTn id="131" dur="750" fill="hold"/>
                                        <p:tgtEl>
                                          <p:spTgt spid="98"/>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 calcmode="lin" valueType="num">
                                      <p:cBhvr additive="base">
                                        <p:cTn id="134" dur="750" fill="hold"/>
                                        <p:tgtEl>
                                          <p:spTgt spid="21"/>
                                        </p:tgtEl>
                                        <p:attrNameLst>
                                          <p:attrName>ppt_x</p:attrName>
                                        </p:attrNameLst>
                                      </p:cBhvr>
                                      <p:tavLst>
                                        <p:tav tm="0">
                                          <p:val>
                                            <p:strVal val="1+#ppt_w/2"/>
                                          </p:val>
                                        </p:tav>
                                        <p:tav tm="100000">
                                          <p:val>
                                            <p:strVal val="#ppt_x"/>
                                          </p:val>
                                        </p:tav>
                                      </p:tavLst>
                                    </p:anim>
                                    <p:anim calcmode="lin" valueType="num">
                                      <p:cBhvr additive="base">
                                        <p:cTn id="135" dur="75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bldLvl="0" animBg="1"/>
      <p:bldP spid="72" grpId="0"/>
      <p:bldP spid="75" grpId="0" bldLvl="0" animBg="1"/>
      <p:bldP spid="76" grpId="0" bldLvl="0" animBg="1"/>
      <p:bldP spid="77" grpId="0" bldLvl="0" animBg="1"/>
      <p:bldP spid="78" grpId="0" bldLvl="0" animBg="1"/>
      <p:bldP spid="79" grpId="0"/>
      <p:bldP spid="82" grpId="0"/>
      <p:bldP spid="84" grpId="0" bldLvl="0" animBg="1"/>
      <p:bldP spid="85" grpId="0" bldLvl="0" animBg="1"/>
      <p:bldP spid="86" grpId="0" bldLvl="0" animBg="1"/>
      <p:bldP spid="87" grpId="0" bldLvl="0" animBg="1"/>
      <p:bldP spid="88" grpId="0" bldLvl="0" animBg="1"/>
      <p:bldP spid="89" grpId="0"/>
      <p:bldP spid="92" grpId="0"/>
      <p:bldP spid="94" grpId="0"/>
      <p:bldP spid="95" grpId="0" bldLvl="0" animBg="1"/>
      <p:bldP spid="97" grpId="0" bldLvl="0" animBg="1"/>
      <p:bldP spid="99" grpId="0" bldLvl="0" animBg="1"/>
      <p:bldP spid="100" grpId="0"/>
      <p:bldP spid="104" grpId="0"/>
      <p:bldP spid="106" grpId="0" bldLvl="0" animBg="1"/>
      <p:bldP spid="107" grpId="0" bldLvl="0" animBg="1"/>
      <p:bldP spid="108" grpId="0" bldLvl="0" animBg="1"/>
      <p:bldP spid="109" grpId="0" bldLvl="0" animBg="1"/>
      <p:bldP spid="110" grpId="0" bldLvl="0" animBg="1"/>
      <p:bldP spid="111" grpId="0"/>
      <p:bldP spid="114" grpId="0"/>
      <p:bldP spid="115" grpId="0"/>
      <p:bldP spid="96" grpId="0" bldLvl="0" animBg="1"/>
      <p:bldP spid="98" grpId="0" bldLvl="0" animBg="1"/>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案例</a:t>
            </a:r>
          </a:p>
        </p:txBody>
      </p:sp>
      <p:sp>
        <p:nvSpPr>
          <p:cNvPr id="6" name="文本框 5"/>
          <p:cNvSpPr txBox="1"/>
          <p:nvPr/>
        </p:nvSpPr>
        <p:spPr>
          <a:xfrm>
            <a:off x="9267190" y="1828165"/>
            <a:ext cx="2127885" cy="706755"/>
          </a:xfrm>
          <a:prstGeom prst="rect">
            <a:avLst/>
          </a:prstGeom>
          <a:noFill/>
        </p:spPr>
        <p:txBody>
          <a:bodyPr wrap="square" rtlCol="0" anchor="t">
            <a:spAutoFit/>
          </a:bodyPr>
          <a:lstStyle/>
          <a:p>
            <a:r>
              <a:rPr lang="en-US" altLang="zh-CN" sz="4000" b="1" kern="0" dirty="0">
                <a:sym typeface="+mn-ea"/>
              </a:rPr>
              <a:t>“</a:t>
            </a:r>
            <a:r>
              <a:rPr lang="zh-CN" altLang="en-US" sz="4000" b="1" kern="0" dirty="0">
                <a:sym typeface="+mn-ea"/>
              </a:rPr>
              <a:t>小王</a:t>
            </a:r>
            <a:r>
              <a:rPr lang="en-US" altLang="zh-CN" sz="4000" b="1" kern="0" dirty="0">
                <a:sym typeface="+mn-ea"/>
              </a:rPr>
              <a:t>”</a:t>
            </a:r>
            <a:endParaRPr lang="zh-CN" altLang="en-US" sz="4000" b="1" kern="0" dirty="0">
              <a:sym typeface="+mn-ea"/>
            </a:endParaRPr>
          </a:p>
        </p:txBody>
      </p:sp>
      <p:pic>
        <p:nvPicPr>
          <p:cNvPr id="3" name="图片 2"/>
          <p:cNvPicPr>
            <a:picLocks noChangeAspect="1"/>
          </p:cNvPicPr>
          <p:nvPr/>
        </p:nvPicPr>
        <p:blipFill>
          <a:blip r:embed="rId5"/>
          <a:stretch>
            <a:fillRect/>
          </a:stretch>
        </p:blipFill>
        <p:spPr>
          <a:xfrm>
            <a:off x="381635" y="899160"/>
            <a:ext cx="7185660" cy="3097530"/>
          </a:xfrm>
          <a:prstGeom prst="rect">
            <a:avLst/>
          </a:prstGeom>
        </p:spPr>
      </p:pic>
      <p:pic>
        <p:nvPicPr>
          <p:cNvPr id="2" name="图片 1"/>
          <p:cNvPicPr>
            <a:picLocks noChangeAspect="1"/>
          </p:cNvPicPr>
          <p:nvPr>
            <p:custDataLst>
              <p:tags r:id="rId1"/>
            </p:custDataLst>
          </p:nvPr>
        </p:nvPicPr>
        <p:blipFill>
          <a:blip r:embed="rId6"/>
          <a:stretch>
            <a:fillRect/>
          </a:stretch>
        </p:blipFill>
        <p:spPr>
          <a:xfrm>
            <a:off x="4344035" y="3996690"/>
            <a:ext cx="7776845" cy="2804795"/>
          </a:xfrm>
          <a:prstGeom prst="rect">
            <a:avLst/>
          </a:prstGeom>
        </p:spPr>
      </p:pic>
      <p:sp>
        <p:nvSpPr>
          <p:cNvPr id="91" name="文本框 90"/>
          <p:cNvSpPr txBox="1"/>
          <p:nvPr>
            <p:custDataLst>
              <p:tags r:id="rId2"/>
            </p:custDataLst>
          </p:nvPr>
        </p:nvSpPr>
        <p:spPr>
          <a:xfrm>
            <a:off x="563245" y="5019675"/>
            <a:ext cx="1630680"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小智</a:t>
            </a:r>
          </a:p>
        </p:txBody>
      </p:sp>
      <p:sp>
        <p:nvSpPr>
          <p:cNvPr id="7" name="文本框 6"/>
          <p:cNvSpPr txBox="1"/>
          <p:nvPr>
            <p:custDataLst>
              <p:tags r:id="rId3"/>
            </p:custDataLst>
          </p:nvPr>
        </p:nvSpPr>
        <p:spPr>
          <a:xfrm>
            <a:off x="5033010" y="2793365"/>
            <a:ext cx="3585845" cy="1862455"/>
          </a:xfrm>
          <a:prstGeom prst="rect">
            <a:avLst/>
          </a:prstGeom>
          <a:noFill/>
        </p:spPr>
        <p:txBody>
          <a:bodyPr wrap="square" rtlCol="0">
            <a:noAutofit/>
          </a:bodyPr>
          <a:lstStyle/>
          <a:p>
            <a:pPr algn="ctr"/>
            <a:r>
              <a:rPr lang="en-US" altLang="zh-CN" sz="9600">
                <a:gradFill>
                  <a:gsLst>
                    <a:gs pos="0">
                      <a:srgbClr val="7B32B2"/>
                    </a:gs>
                    <a:gs pos="100000">
                      <a:srgbClr val="401A5D"/>
                    </a:gs>
                  </a:gsLst>
                  <a:lin scaled="0"/>
                </a:gradFill>
              </a:rPr>
              <a:t>vs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案例</a:t>
            </a:r>
          </a:p>
        </p:txBody>
      </p:sp>
      <p:sp>
        <p:nvSpPr>
          <p:cNvPr id="91" name="文本框 90"/>
          <p:cNvSpPr txBox="1"/>
          <p:nvPr>
            <p:custDataLst>
              <p:tags r:id="rId1"/>
            </p:custDataLst>
          </p:nvPr>
        </p:nvSpPr>
        <p:spPr>
          <a:xfrm>
            <a:off x="563245" y="5019675"/>
            <a:ext cx="1630680"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小智</a:t>
            </a:r>
          </a:p>
        </p:txBody>
      </p:sp>
      <p:sp>
        <p:nvSpPr>
          <p:cNvPr id="8" name="文本框 90"/>
          <p:cNvSpPr txBox="1"/>
          <p:nvPr/>
        </p:nvSpPr>
        <p:spPr>
          <a:xfrm>
            <a:off x="8210550" y="2606040"/>
            <a:ext cx="3869690"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优秀案例</a:t>
            </a:r>
            <a:r>
              <a:rPr lang="en-US" altLang="zh-CN" sz="4000" b="1" kern="0" dirty="0">
                <a:sym typeface="+mn-ea"/>
              </a:rPr>
              <a:t>-</a:t>
            </a:r>
            <a:r>
              <a:rPr lang="zh-CN" altLang="en-US" sz="4000" b="1" kern="0" dirty="0">
                <a:sym typeface="+mn-ea"/>
              </a:rPr>
              <a:t>开发</a:t>
            </a:r>
          </a:p>
        </p:txBody>
      </p:sp>
      <p:pic>
        <p:nvPicPr>
          <p:cNvPr id="9" name="Picture 2"/>
          <p:cNvPicPr>
            <a:picLocks noChangeAspect="1" noChangeArrowheads="1"/>
          </p:cNvPicPr>
          <p:nvPr/>
        </p:nvPicPr>
        <p:blipFill>
          <a:blip r:embed="rId3"/>
          <a:srcRect/>
          <a:stretch>
            <a:fillRect/>
          </a:stretch>
        </p:blipFill>
        <p:spPr bwMode="auto">
          <a:xfrm>
            <a:off x="671195" y="1705708"/>
            <a:ext cx="7539355" cy="2428777"/>
          </a:xfrm>
          <a:prstGeom prst="rect">
            <a:avLst/>
          </a:prstGeom>
          <a:noFill/>
          <a:ln w="9525">
            <a:noFill/>
            <a:miter lim="800000"/>
            <a:headEnd/>
            <a:tailEnd/>
          </a:ln>
          <a:effectLst/>
        </p:spPr>
      </p:pic>
    </p:spTree>
    <p:extLst>
      <p:ext uri="{BB962C8B-B14F-4D97-AF65-F5344CB8AC3E}">
        <p14:creationId xmlns:p14="http://schemas.microsoft.com/office/powerpoint/2010/main" val="36633909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案例</a:t>
            </a:r>
          </a:p>
        </p:txBody>
      </p:sp>
      <p:sp>
        <p:nvSpPr>
          <p:cNvPr id="91" name="文本框 90"/>
          <p:cNvSpPr txBox="1"/>
          <p:nvPr>
            <p:custDataLst>
              <p:tags r:id="rId1"/>
            </p:custDataLst>
          </p:nvPr>
        </p:nvSpPr>
        <p:spPr>
          <a:xfrm>
            <a:off x="563245" y="5019675"/>
            <a:ext cx="1630680"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小智</a:t>
            </a:r>
          </a:p>
        </p:txBody>
      </p:sp>
      <p:sp>
        <p:nvSpPr>
          <p:cNvPr id="8" name="文本框 90"/>
          <p:cNvSpPr txBox="1"/>
          <p:nvPr/>
        </p:nvSpPr>
        <p:spPr>
          <a:xfrm>
            <a:off x="8210550" y="2606040"/>
            <a:ext cx="3869690"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优秀案例</a:t>
            </a:r>
            <a:r>
              <a:rPr lang="en-US" altLang="zh-CN" sz="4000" b="1" kern="0" dirty="0" smtClean="0">
                <a:sym typeface="+mn-ea"/>
              </a:rPr>
              <a:t>-</a:t>
            </a:r>
            <a:r>
              <a:rPr lang="zh-CN" altLang="en-US" sz="4000" b="1" kern="0" dirty="0">
                <a:sym typeface="+mn-ea"/>
              </a:rPr>
              <a:t>实施</a:t>
            </a:r>
          </a:p>
        </p:txBody>
      </p:sp>
      <p:pic>
        <p:nvPicPr>
          <p:cNvPr id="6" name="图片 5"/>
          <p:cNvPicPr>
            <a:picLocks noChangeAspect="1"/>
          </p:cNvPicPr>
          <p:nvPr/>
        </p:nvPicPr>
        <p:blipFill>
          <a:blip r:embed="rId3"/>
          <a:stretch>
            <a:fillRect/>
          </a:stretch>
        </p:blipFill>
        <p:spPr>
          <a:xfrm>
            <a:off x="172720" y="1696085"/>
            <a:ext cx="8037830" cy="2938780"/>
          </a:xfrm>
          <a:prstGeom prst="rect">
            <a:avLst/>
          </a:prstGeom>
        </p:spPr>
      </p:pic>
    </p:spTree>
    <p:extLst>
      <p:ext uri="{BB962C8B-B14F-4D97-AF65-F5344CB8AC3E}">
        <p14:creationId xmlns:p14="http://schemas.microsoft.com/office/powerpoint/2010/main" val="1057815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工具类</a:t>
            </a:r>
          </a:p>
        </p:txBody>
      </p:sp>
      <p:sp>
        <p:nvSpPr>
          <p:cNvPr id="6" name="文本框 5"/>
          <p:cNvSpPr txBox="1"/>
          <p:nvPr/>
        </p:nvSpPr>
        <p:spPr>
          <a:xfrm>
            <a:off x="508000" y="1399540"/>
            <a:ext cx="8199755" cy="4232275"/>
          </a:xfrm>
          <a:prstGeom prst="rect">
            <a:avLst/>
          </a:prstGeom>
          <a:noFill/>
        </p:spPr>
        <p:txBody>
          <a:bodyPr wrap="square" rtlCol="0">
            <a:noAutofit/>
          </a:bodyPr>
          <a:lstStyle/>
          <a:p>
            <a:pPr marL="285750" indent="-285750">
              <a:buFont typeface="Wingdings" panose="05000000000000000000" charset="0"/>
              <a:buChar char="ü"/>
            </a:pPr>
            <a:r>
              <a:rPr lang="zh-CN" altLang="en-US" sz="2800" dirty="0">
                <a:latin typeface="微软雅黑" panose="020B0503020204020204" charset="-122"/>
                <a:ea typeface="微软雅黑" panose="020B0503020204020204" charset="-122"/>
                <a:cs typeface="微软雅黑" panose="020B0503020204020204" charset="-122"/>
              </a:rPr>
              <a:t>办公软件</a:t>
            </a:r>
            <a:r>
              <a:rPr lang="en-US" altLang="zh-CN" sz="2800" dirty="0">
                <a:latin typeface="微软雅黑" panose="020B0503020204020204" charset="-122"/>
                <a:ea typeface="微软雅黑" panose="020B0503020204020204" charset="-122"/>
                <a:cs typeface="微软雅黑" panose="020B0503020204020204" charset="-122"/>
              </a:rPr>
              <a:t> </a:t>
            </a:r>
            <a:r>
              <a:rPr lang="zh-CN" altLang="en-US" sz="2800" dirty="0">
                <a:latin typeface="微软雅黑" panose="020B0503020204020204" charset="-122"/>
                <a:ea typeface="微软雅黑" panose="020B0503020204020204" charset="-122"/>
                <a:cs typeface="微软雅黑" panose="020B0503020204020204" charset="-122"/>
              </a:rPr>
              <a:t>：</a:t>
            </a:r>
            <a:r>
              <a:rPr lang="en-US" altLang="zh-CN" sz="2800" dirty="0">
                <a:latin typeface="微软雅黑" panose="020B0503020204020204" charset="-122"/>
                <a:ea typeface="微软雅黑" panose="020B0503020204020204" charset="-122"/>
                <a:cs typeface="微软雅黑" panose="020B0503020204020204" charset="-122"/>
              </a:rPr>
              <a:t>office</a:t>
            </a:r>
            <a:r>
              <a:rPr lang="zh-CN" altLang="en-US" sz="2800" dirty="0">
                <a:latin typeface="微软雅黑" panose="020B0503020204020204" charset="-122"/>
                <a:ea typeface="微软雅黑" panose="020B0503020204020204" charset="-122"/>
                <a:cs typeface="微软雅黑" panose="020B0503020204020204" charset="-122"/>
              </a:rPr>
              <a:t>、</a:t>
            </a:r>
            <a:r>
              <a:rPr lang="en-US" altLang="zh-CN" sz="2800" dirty="0">
                <a:latin typeface="微软雅黑" panose="020B0503020204020204" charset="-122"/>
                <a:ea typeface="微软雅黑" panose="020B0503020204020204" charset="-122"/>
                <a:cs typeface="微软雅黑" panose="020B0503020204020204" charset="-122"/>
              </a:rPr>
              <a:t>x-mind </a:t>
            </a:r>
            <a:r>
              <a:rPr lang="zh-CN" altLang="en-US" sz="2800" dirty="0">
                <a:latin typeface="微软雅黑" panose="020B0503020204020204" charset="-122"/>
                <a:ea typeface="微软雅黑" panose="020B0503020204020204" charset="-122"/>
                <a:cs typeface="微软雅黑" panose="020B0503020204020204" charset="-122"/>
              </a:rPr>
              <a:t>。。。</a:t>
            </a:r>
            <a:endParaRPr lang="en-US" altLang="zh-CN" sz="2800" dirty="0">
              <a:latin typeface="微软雅黑" panose="020B0503020204020204" charset="-122"/>
              <a:ea typeface="微软雅黑" panose="020B0503020204020204" charset="-122"/>
              <a:cs typeface="微软雅黑" panose="020B0503020204020204" charset="-122"/>
            </a:endParaRPr>
          </a:p>
          <a:p>
            <a:pPr marL="285750" indent="-285750">
              <a:buFont typeface="Wingdings" panose="05000000000000000000" charset="0"/>
              <a:buChar char="ü"/>
            </a:pPr>
            <a:endParaRPr lang="zh-CN" altLang="en-US" sz="2800" dirty="0">
              <a:latin typeface="微软雅黑" panose="020B0503020204020204" charset="-122"/>
              <a:ea typeface="微软雅黑" panose="020B0503020204020204" charset="-122"/>
              <a:cs typeface="微软雅黑" panose="020B0503020204020204" charset="-122"/>
            </a:endParaRPr>
          </a:p>
          <a:p>
            <a:pPr marL="285750" indent="-285750">
              <a:buFont typeface="Wingdings" panose="05000000000000000000" charset="0"/>
              <a:buChar char="ü"/>
            </a:pPr>
            <a:r>
              <a:rPr lang="zh-CN" altLang="en-US" sz="2800" dirty="0">
                <a:latin typeface="微软雅黑" panose="020B0503020204020204" charset="-122"/>
                <a:ea typeface="微软雅黑" panose="020B0503020204020204" charset="-122"/>
                <a:cs typeface="微软雅黑" panose="020B0503020204020204" charset="-122"/>
              </a:rPr>
              <a:t>视频剪辑软件：剪影、PR</a:t>
            </a:r>
            <a:r>
              <a:rPr lang="en-US" altLang="zh-CN" sz="2800" dirty="0">
                <a:latin typeface="微软雅黑" panose="020B0503020204020204" charset="-122"/>
                <a:ea typeface="微软雅黑" panose="020B0503020204020204" charset="-122"/>
                <a:cs typeface="微软雅黑" panose="020B0503020204020204" charset="-122"/>
              </a:rPr>
              <a:t> </a:t>
            </a:r>
            <a:r>
              <a:rPr lang="zh-CN" altLang="en-US" sz="2800" dirty="0">
                <a:latin typeface="微软雅黑" panose="020B0503020204020204" charset="-122"/>
                <a:ea typeface="微软雅黑" panose="020B0503020204020204" charset="-122"/>
                <a:cs typeface="微软雅黑" panose="020B0503020204020204" charset="-122"/>
              </a:rPr>
              <a:t>。。。</a:t>
            </a:r>
          </a:p>
          <a:p>
            <a:pPr indent="0" algn="ctr">
              <a:buFont typeface="Wingdings" panose="05000000000000000000" charset="0"/>
              <a:buNone/>
            </a:pPr>
            <a:endParaRPr lang="en-US" altLang="zh-CN" sz="2800" dirty="0">
              <a:latin typeface="微软雅黑" panose="020B0503020204020204" charset="-122"/>
              <a:ea typeface="微软雅黑" panose="020B0503020204020204" charset="-122"/>
              <a:cs typeface="微软雅黑" panose="020B0503020204020204" charset="-122"/>
            </a:endParaRPr>
          </a:p>
          <a:p>
            <a:pPr marL="285750" indent="-285750">
              <a:buFont typeface="Wingdings" panose="05000000000000000000" charset="0"/>
              <a:buChar char="ü"/>
            </a:pPr>
            <a:r>
              <a:rPr lang="zh-CN" altLang="en-US" sz="2800" dirty="0">
                <a:latin typeface="微软雅黑" panose="020B0503020204020204" charset="-122"/>
                <a:ea typeface="微软雅黑" panose="020B0503020204020204" charset="-122"/>
                <a:cs typeface="微软雅黑" panose="020B0503020204020204" charset="-122"/>
              </a:rPr>
              <a:t>资质证书：教师资格</a:t>
            </a:r>
            <a:r>
              <a:rPr lang="zh-CN" altLang="en-US" sz="2800" dirty="0" smtClean="0">
                <a:latin typeface="微软雅黑" panose="020B0503020204020204" charset="-122"/>
                <a:ea typeface="微软雅黑" panose="020B0503020204020204" charset="-122"/>
                <a:cs typeface="微软雅黑" panose="020B0503020204020204" charset="-122"/>
              </a:rPr>
              <a:t>、会计证、驾照。</a:t>
            </a:r>
            <a:r>
              <a:rPr lang="zh-CN" altLang="en-US" sz="2800" dirty="0">
                <a:latin typeface="微软雅黑" panose="020B0503020204020204" charset="-122"/>
                <a:ea typeface="微软雅黑" panose="020B0503020204020204" charset="-122"/>
                <a:cs typeface="微软雅黑" panose="020B0503020204020204" charset="-122"/>
              </a:rPr>
              <a:t>。。</a:t>
            </a:r>
          </a:p>
        </p:txBody>
      </p:sp>
      <p:pic>
        <p:nvPicPr>
          <p:cNvPr id="3" name="图片 2"/>
          <p:cNvPicPr>
            <a:picLocks noChangeAspect="1"/>
          </p:cNvPicPr>
          <p:nvPr>
            <p:custDataLst>
              <p:tags r:id="rId1"/>
            </p:custDataLst>
          </p:nvPr>
        </p:nvPicPr>
        <p:blipFill>
          <a:blip r:embed="rId3"/>
          <a:stretch>
            <a:fillRect/>
          </a:stretch>
        </p:blipFill>
        <p:spPr>
          <a:xfrm>
            <a:off x="6250305" y="3796030"/>
            <a:ext cx="5607050" cy="283210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a:t>案例</a:t>
            </a:r>
          </a:p>
        </p:txBody>
      </p:sp>
      <p:sp>
        <p:nvSpPr>
          <p:cNvPr id="6" name="文本框 5"/>
          <p:cNvSpPr txBox="1"/>
          <p:nvPr/>
        </p:nvSpPr>
        <p:spPr>
          <a:xfrm>
            <a:off x="8244840" y="1384935"/>
            <a:ext cx="2773680" cy="706755"/>
          </a:xfrm>
          <a:prstGeom prst="rect">
            <a:avLst/>
          </a:prstGeom>
          <a:noFill/>
        </p:spPr>
        <p:txBody>
          <a:bodyPr wrap="square" rtlCol="0" anchor="t">
            <a:spAutoFit/>
          </a:bodyPr>
          <a:lstStyle/>
          <a:p>
            <a:r>
              <a:rPr lang="en-US" altLang="zh-CN" sz="4000" b="1" kern="0" dirty="0">
                <a:sym typeface="+mn-ea"/>
              </a:rPr>
              <a:t>“</a:t>
            </a:r>
            <a:r>
              <a:rPr lang="zh-CN" altLang="en-US" sz="4000" b="1" kern="0" dirty="0">
                <a:sym typeface="+mn-ea"/>
              </a:rPr>
              <a:t>小王</a:t>
            </a:r>
            <a:r>
              <a:rPr lang="en-US" altLang="zh-CN" sz="4000" b="1" kern="0" dirty="0">
                <a:sym typeface="+mn-ea"/>
              </a:rPr>
              <a:t>”</a:t>
            </a:r>
            <a:endParaRPr lang="zh-CN" altLang="en-US" sz="4000" b="1" kern="0" dirty="0">
              <a:sym typeface="+mn-ea"/>
            </a:endParaRPr>
          </a:p>
        </p:txBody>
      </p:sp>
      <p:pic>
        <p:nvPicPr>
          <p:cNvPr id="4" name="图片 3"/>
          <p:cNvPicPr>
            <a:picLocks noChangeAspect="1"/>
          </p:cNvPicPr>
          <p:nvPr>
            <p:custDataLst>
              <p:tags r:id="rId1"/>
            </p:custDataLst>
          </p:nvPr>
        </p:nvPicPr>
        <p:blipFill>
          <a:blip r:embed="rId6"/>
          <a:stretch>
            <a:fillRect/>
          </a:stretch>
        </p:blipFill>
        <p:spPr>
          <a:xfrm>
            <a:off x="624205" y="1034415"/>
            <a:ext cx="6931660" cy="1576070"/>
          </a:xfrm>
          <a:prstGeom prst="rect">
            <a:avLst/>
          </a:prstGeom>
        </p:spPr>
      </p:pic>
      <p:pic>
        <p:nvPicPr>
          <p:cNvPr id="2" name="图片 1"/>
          <p:cNvPicPr>
            <a:picLocks noChangeAspect="1"/>
          </p:cNvPicPr>
          <p:nvPr>
            <p:custDataLst>
              <p:tags r:id="rId2"/>
            </p:custDataLst>
          </p:nvPr>
        </p:nvPicPr>
        <p:blipFill>
          <a:blip r:embed="rId7"/>
          <a:stretch>
            <a:fillRect/>
          </a:stretch>
        </p:blipFill>
        <p:spPr>
          <a:xfrm>
            <a:off x="4729480" y="3616960"/>
            <a:ext cx="7443470" cy="1383030"/>
          </a:xfrm>
          <a:prstGeom prst="rect">
            <a:avLst/>
          </a:prstGeom>
        </p:spPr>
      </p:pic>
      <p:sp>
        <p:nvSpPr>
          <p:cNvPr id="91" name="文本框 90"/>
          <p:cNvSpPr txBox="1"/>
          <p:nvPr>
            <p:custDataLst>
              <p:tags r:id="rId3"/>
            </p:custDataLst>
          </p:nvPr>
        </p:nvSpPr>
        <p:spPr>
          <a:xfrm>
            <a:off x="871220" y="4713605"/>
            <a:ext cx="1544320"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小智</a:t>
            </a:r>
          </a:p>
        </p:txBody>
      </p:sp>
      <p:pic>
        <p:nvPicPr>
          <p:cNvPr id="3" name="图片 2"/>
          <p:cNvPicPr>
            <a:picLocks noChangeAspect="1"/>
          </p:cNvPicPr>
          <p:nvPr>
            <p:custDataLst>
              <p:tags r:id="rId4"/>
            </p:custDataLst>
          </p:nvPr>
        </p:nvPicPr>
        <p:blipFill>
          <a:blip r:embed="rId8"/>
          <a:stretch>
            <a:fillRect/>
          </a:stretch>
        </p:blipFill>
        <p:spPr>
          <a:xfrm>
            <a:off x="4627880" y="5113655"/>
            <a:ext cx="7564120" cy="1592580"/>
          </a:xfrm>
          <a:prstGeom prst="rect">
            <a:avLst/>
          </a:prstGeom>
        </p:spPr>
      </p:pic>
      <p:sp>
        <p:nvSpPr>
          <p:cNvPr id="7" name="文本框 6"/>
          <p:cNvSpPr txBox="1"/>
          <p:nvPr/>
        </p:nvSpPr>
        <p:spPr>
          <a:xfrm>
            <a:off x="2415540" y="2497455"/>
            <a:ext cx="3585845" cy="1862455"/>
          </a:xfrm>
          <a:prstGeom prst="rect">
            <a:avLst/>
          </a:prstGeom>
          <a:noFill/>
        </p:spPr>
        <p:txBody>
          <a:bodyPr wrap="square" rtlCol="0">
            <a:noAutofit/>
          </a:bodyPr>
          <a:lstStyle/>
          <a:p>
            <a:pPr algn="ctr"/>
            <a:r>
              <a:rPr lang="en-US" altLang="zh-CN" sz="9600">
                <a:gradFill>
                  <a:gsLst>
                    <a:gs pos="0">
                      <a:srgbClr val="7B32B2"/>
                    </a:gs>
                    <a:gs pos="100000">
                      <a:srgbClr val="401A5D"/>
                    </a:gs>
                  </a:gsLst>
                  <a:lin scaled="0"/>
                </a:gradFill>
              </a:rPr>
              <a:t>vs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ern="0" dirty="0">
                <a:sym typeface="+mn-ea"/>
              </a:rPr>
              <a:t>项目经验</a:t>
            </a:r>
            <a:endParaRPr lang="zh-CN" altLang="en-US"/>
          </a:p>
        </p:txBody>
      </p:sp>
      <p:sp>
        <p:nvSpPr>
          <p:cNvPr id="4" name="Rectangle 2"/>
          <p:cNvSpPr>
            <a:spLocks noChangeArrowheads="1"/>
          </p:cNvSpPr>
          <p:nvPr/>
        </p:nvSpPr>
        <p:spPr bwMode="auto">
          <a:xfrm>
            <a:off x="1489075" y="1216660"/>
            <a:ext cx="2286000" cy="4410710"/>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7" name="AutoShape 4"/>
          <p:cNvSpPr>
            <a:spLocks noChangeArrowheads="1"/>
          </p:cNvSpPr>
          <p:nvPr/>
        </p:nvSpPr>
        <p:spPr bwMode="auto">
          <a:xfrm>
            <a:off x="1453250" y="1218208"/>
            <a:ext cx="2357454" cy="785818"/>
          </a:xfrm>
          <a:prstGeom prst="roundRect">
            <a:avLst>
              <a:gd name="adj" fmla="val 16667"/>
            </a:avLst>
          </a:prstGeom>
          <a:solidFill>
            <a:srgbClr val="80B94F"/>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1823085" y="1366520"/>
            <a:ext cx="1699260" cy="521970"/>
          </a:xfrm>
          <a:prstGeom prst="rect">
            <a:avLst/>
          </a:prstGeom>
          <a:noFill/>
          <a:ln w="9525">
            <a:noFill/>
            <a:miter lim="800000"/>
          </a:ln>
        </p:spPr>
        <p:txBody>
          <a:bodyPr wrap="square">
            <a:spAutoFit/>
          </a:bodyPr>
          <a:lstStyle/>
          <a:p>
            <a:pP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项目信息</a:t>
            </a:r>
          </a:p>
        </p:txBody>
      </p:sp>
      <p:sp>
        <p:nvSpPr>
          <p:cNvPr id="16" name="Text Box 7"/>
          <p:cNvSpPr txBox="1">
            <a:spLocks noChangeArrowheads="1"/>
          </p:cNvSpPr>
          <p:nvPr/>
        </p:nvSpPr>
        <p:spPr bwMode="auto">
          <a:xfrm>
            <a:off x="1554480" y="2182495"/>
            <a:ext cx="1967865" cy="2155825"/>
          </a:xfrm>
          <a:prstGeom prst="rect">
            <a:avLst/>
          </a:prstGeom>
          <a:noFill/>
          <a:ln w="9525">
            <a:noFill/>
            <a:miter lim="800000"/>
          </a:ln>
        </p:spPr>
        <p:txBody>
          <a:bodyPr wrap="square">
            <a:spAutoFit/>
          </a:bodyPr>
          <a:lstStyle/>
          <a:p>
            <a:pPr eaLnBrk="1" hangingPunct="1">
              <a:lnSpc>
                <a:spcPct val="120000"/>
              </a:lnSpc>
            </a:pPr>
            <a:r>
              <a:rPr lang="zh-CN" altLang="en-US" sz="1600">
                <a:latin typeface="微软雅黑" panose="020B0503020204020204" charset="-122"/>
                <a:ea typeface="微软雅黑" panose="020B0503020204020204" charset="-122"/>
                <a:sym typeface="+mn-ea"/>
              </a:rPr>
              <a:t>项目名称</a:t>
            </a:r>
            <a:endParaRPr lang="zh-CN" altLang="en-US" sz="1600" b="0">
              <a:latin typeface="微软雅黑" panose="020B0503020204020204" charset="-122"/>
              <a:ea typeface="微软雅黑" panose="020B0503020204020204" charset="-122"/>
            </a:endParaRPr>
          </a:p>
          <a:p>
            <a:pPr eaLnBrk="1" hangingPunct="1">
              <a:lnSpc>
                <a:spcPct val="120000"/>
              </a:lnSpc>
            </a:pPr>
            <a:r>
              <a:rPr lang="zh-CN" altLang="en-US" sz="1600">
                <a:latin typeface="微软雅黑" panose="020B0503020204020204" charset="-122"/>
                <a:ea typeface="微软雅黑" panose="020B0503020204020204" charset="-122"/>
                <a:sym typeface="+mn-ea"/>
              </a:rPr>
              <a:t>什么功能</a:t>
            </a:r>
            <a:endParaRPr lang="zh-CN" altLang="en-US" sz="1600" b="0">
              <a:latin typeface="微软雅黑" panose="020B0503020204020204" charset="-122"/>
              <a:ea typeface="微软雅黑" panose="020B0503020204020204" charset="-122"/>
            </a:endParaRPr>
          </a:p>
          <a:p>
            <a:pPr eaLnBrk="1" hangingPunct="1">
              <a:lnSpc>
                <a:spcPct val="120000"/>
              </a:lnSpc>
            </a:pPr>
            <a:r>
              <a:rPr lang="zh-CN" altLang="en-US" sz="1600">
                <a:latin typeface="微软雅黑" panose="020B0503020204020204" charset="-122"/>
                <a:ea typeface="微软雅黑" panose="020B0503020204020204" charset="-122"/>
                <a:sym typeface="+mn-ea"/>
              </a:rPr>
              <a:t>你做了什么</a:t>
            </a:r>
            <a:endParaRPr lang="zh-CN" altLang="en-US" sz="1600" b="0">
              <a:latin typeface="微软雅黑" panose="020B0503020204020204" charset="-122"/>
              <a:ea typeface="微软雅黑" panose="020B0503020204020204" charset="-122"/>
            </a:endParaRPr>
          </a:p>
          <a:p>
            <a:pPr eaLnBrk="1" hangingPunct="1">
              <a:lnSpc>
                <a:spcPct val="120000"/>
              </a:lnSpc>
            </a:pPr>
            <a:r>
              <a:rPr lang="zh-CN" altLang="en-US" sz="1600">
                <a:latin typeface="微软雅黑" panose="020B0503020204020204" charset="-122"/>
                <a:ea typeface="微软雅黑" panose="020B0503020204020204" charset="-122"/>
                <a:sym typeface="+mn-ea"/>
              </a:rPr>
              <a:t>你怎么做的</a:t>
            </a:r>
            <a:endParaRPr lang="zh-CN" altLang="en-US" sz="1600" b="0">
              <a:latin typeface="微软雅黑" panose="020B0503020204020204" charset="-122"/>
              <a:ea typeface="微软雅黑" panose="020B0503020204020204" charset="-122"/>
            </a:endParaRPr>
          </a:p>
          <a:p>
            <a:pPr eaLnBrk="1" hangingPunct="1">
              <a:lnSpc>
                <a:spcPct val="120000"/>
              </a:lnSpc>
            </a:pPr>
            <a:r>
              <a:rPr lang="zh-CN" altLang="en-US" sz="1600">
                <a:latin typeface="微软雅黑" panose="020B0503020204020204" charset="-122"/>
                <a:ea typeface="微软雅黑" panose="020B0503020204020204" charset="-122"/>
                <a:sym typeface="+mn-ea"/>
              </a:rPr>
              <a:t>遇到哪些困难，</a:t>
            </a:r>
          </a:p>
          <a:p>
            <a:pPr eaLnBrk="1" hangingPunct="1">
              <a:lnSpc>
                <a:spcPct val="120000"/>
              </a:lnSpc>
            </a:pPr>
            <a:r>
              <a:rPr lang="zh-CN" altLang="en-US" sz="1600">
                <a:latin typeface="微软雅黑" panose="020B0503020204020204" charset="-122"/>
                <a:ea typeface="微软雅黑" panose="020B0503020204020204" charset="-122"/>
                <a:sym typeface="+mn-ea"/>
              </a:rPr>
              <a:t>如何解决的</a:t>
            </a:r>
            <a:endParaRPr lang="zh-CN" altLang="en-US" sz="1600" b="0">
              <a:latin typeface="微软雅黑" panose="020B0503020204020204" charset="-122"/>
              <a:ea typeface="微软雅黑" panose="020B0503020204020204" charset="-122"/>
            </a:endParaRPr>
          </a:p>
          <a:p>
            <a:pPr eaLnBrk="1" hangingPunct="1">
              <a:lnSpc>
                <a:spcPct val="120000"/>
              </a:lnSpc>
            </a:pPr>
            <a:r>
              <a:rPr lang="zh-CN" altLang="en-US" sz="1600">
                <a:latin typeface="微软雅黑" panose="020B0503020204020204" charset="-122"/>
                <a:ea typeface="微软雅黑" panose="020B0503020204020204" charset="-122"/>
                <a:sym typeface="+mn-ea"/>
              </a:rPr>
              <a:t>最后获得哪些收获</a:t>
            </a:r>
            <a:endParaRPr lang="zh-CN" altLang="en-US" sz="1600" i="0" dirty="0">
              <a:solidFill>
                <a:schemeClr val="bg1"/>
              </a:solidFill>
              <a:latin typeface="微软雅黑" panose="020B0503020204020204" charset="-122"/>
              <a:ea typeface="微软雅黑" panose="020B0503020204020204" charset="-122"/>
            </a:endParaRPr>
          </a:p>
        </p:txBody>
      </p:sp>
      <p:sp>
        <p:nvSpPr>
          <p:cNvPr id="22" name="Rectangle 13"/>
          <p:cNvSpPr>
            <a:spLocks noChangeArrowheads="1"/>
          </p:cNvSpPr>
          <p:nvPr/>
        </p:nvSpPr>
        <p:spPr bwMode="auto">
          <a:xfrm>
            <a:off x="5576570" y="1292860"/>
            <a:ext cx="2286000" cy="4318635"/>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24" name="AutoShape 15"/>
          <p:cNvSpPr>
            <a:spLocks noChangeArrowheads="1"/>
          </p:cNvSpPr>
          <p:nvPr/>
        </p:nvSpPr>
        <p:spPr bwMode="auto">
          <a:xfrm>
            <a:off x="5576671" y="1216660"/>
            <a:ext cx="2286000" cy="762000"/>
          </a:xfrm>
          <a:prstGeom prst="roundRect">
            <a:avLst>
              <a:gd name="adj" fmla="val 16667"/>
            </a:avLst>
          </a:prstGeom>
          <a:solidFill>
            <a:srgbClr val="E5583A"/>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29" name="Text Box 20"/>
          <p:cNvSpPr txBox="1">
            <a:spLocks noChangeArrowheads="1"/>
          </p:cNvSpPr>
          <p:nvPr/>
        </p:nvSpPr>
        <p:spPr bwMode="auto">
          <a:xfrm>
            <a:off x="6120765" y="1327150"/>
            <a:ext cx="1263650" cy="521970"/>
          </a:xfrm>
          <a:prstGeom prst="rect">
            <a:avLst/>
          </a:prstGeom>
          <a:noFill/>
          <a:ln w="9525">
            <a:noFill/>
            <a:miter lim="800000"/>
          </a:ln>
        </p:spPr>
        <p:txBody>
          <a:bodyPr wrap="square">
            <a:spAutoFit/>
          </a:bodyPr>
          <a:lstStyle/>
          <a:p>
            <a:pP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注意点</a:t>
            </a:r>
          </a:p>
        </p:txBody>
      </p:sp>
      <p:sp>
        <p:nvSpPr>
          <p:cNvPr id="39" name="Text Box 30"/>
          <p:cNvSpPr txBox="1">
            <a:spLocks noChangeArrowheads="1"/>
          </p:cNvSpPr>
          <p:nvPr/>
        </p:nvSpPr>
        <p:spPr bwMode="auto">
          <a:xfrm>
            <a:off x="5598795" y="2182495"/>
            <a:ext cx="2286000" cy="2392045"/>
          </a:xfrm>
          <a:prstGeom prst="rect">
            <a:avLst/>
          </a:prstGeom>
          <a:noFill/>
          <a:ln w="9525">
            <a:noFill/>
            <a:miter lim="800000"/>
          </a:ln>
        </p:spPr>
        <p:txBody>
          <a:bodyPr wrap="square">
            <a:noAutofit/>
          </a:bodyPr>
          <a:lstStyle/>
          <a:p>
            <a:pPr eaLnBrk="1" hangingPunct="1">
              <a:spcBef>
                <a:spcPct val="50000"/>
              </a:spcBef>
            </a:pPr>
            <a:r>
              <a:rPr lang="zh-CN" altLang="en-US" sz="1600" dirty="0">
                <a:latin typeface="微软雅黑" panose="020B0503020204020204" charset="-122"/>
                <a:ea typeface="微软雅黑" panose="020B0503020204020204" charset="-122"/>
                <a:cs typeface="微软雅黑" panose="020B0503020204020204" charset="-122"/>
                <a:sym typeface="+mn-ea"/>
              </a:rPr>
              <a:t>描述在工作方面所取得的成功项目或骄人成就，这一部分是用人单位审核你能力的重要依据</a:t>
            </a:r>
            <a:endParaRPr lang="zh-CN" altLang="en-US" sz="1600" b="0" dirty="0">
              <a:latin typeface="微软雅黑" panose="020B0503020204020204" charset="-122"/>
              <a:ea typeface="微软雅黑" panose="020B0503020204020204" charset="-122"/>
              <a:cs typeface="微软雅黑" panose="020B0503020204020204" charset="-122"/>
            </a:endParaRPr>
          </a:p>
          <a:p>
            <a:pPr eaLnBrk="1" hangingPunct="1">
              <a:spcBef>
                <a:spcPct val="50000"/>
              </a:spcBef>
            </a:pPr>
            <a:r>
              <a:rPr lang="zh-CN" altLang="en-US" sz="1600" dirty="0">
                <a:latin typeface="微软雅黑" panose="020B0503020204020204" charset="-122"/>
                <a:ea typeface="微软雅黑" panose="020B0503020204020204" charset="-122"/>
                <a:cs typeface="微软雅黑" panose="020B0503020204020204" charset="-122"/>
                <a:sym typeface="+mn-ea"/>
              </a:rPr>
              <a:t>忌讳项目描述过多、责任描述过少</a:t>
            </a:r>
          </a:p>
          <a:p>
            <a:pPr eaLnBrk="1" hangingPunct="1">
              <a:spcBef>
                <a:spcPct val="50000"/>
              </a:spcBef>
            </a:pPr>
            <a:endParaRPr lang="zh-CN" altLang="en-US" sz="1600" i="0" dirty="0">
              <a:latin typeface="微软雅黑" panose="020B0503020204020204" charset="-122"/>
              <a:ea typeface="微软雅黑" panose="020B0503020204020204" charset="-122"/>
            </a:endParaRPr>
          </a:p>
        </p:txBody>
      </p:sp>
      <p:sp>
        <p:nvSpPr>
          <p:cNvPr id="11" name="Freeform 8"/>
          <p:cNvSpPr/>
          <p:nvPr/>
        </p:nvSpPr>
        <p:spPr bwMode="gray">
          <a:xfrm rot="12240000">
            <a:off x="4055745" y="2317750"/>
            <a:ext cx="1198245" cy="1120140"/>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46A4DB"/>
          </a:solidFill>
          <a:ln>
            <a:noFill/>
          </a:ln>
          <a:effectLst>
            <a:outerShdw dist="107763" dir="2700000" algn="ctr" rotWithShape="0">
              <a:srgbClr val="00408C">
                <a:alpha val="25000"/>
              </a:srgbClr>
            </a:outerShdw>
          </a:effectLst>
        </p:spPr>
        <p:txBody>
          <a:bodyPr lIns="86402" tIns="43201" rIns="86402" bIns="4320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17347D"/>
              </a:solidFill>
              <a:effectLst/>
              <a:uLnTx/>
              <a:uFillTx/>
              <a:latin typeface="Arial" panose="020B0604020202020204"/>
              <a:ea typeface="宋体" panose="02010600030101010101" pitchFamily="2" charset="-122"/>
              <a:cs typeface="+mn-cs"/>
            </a:endParaRPr>
          </a:p>
        </p:txBody>
      </p:sp>
      <p:sp>
        <p:nvSpPr>
          <p:cNvPr id="12" name="Freeform 8"/>
          <p:cNvSpPr/>
          <p:nvPr/>
        </p:nvSpPr>
        <p:spPr bwMode="gray">
          <a:xfrm rot="1440000">
            <a:off x="4020185" y="3032125"/>
            <a:ext cx="1198245" cy="1120140"/>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F9B439"/>
          </a:solidFill>
          <a:ln>
            <a:noFill/>
          </a:ln>
          <a:effectLst>
            <a:outerShdw dist="107763" dir="2700000" algn="ctr" rotWithShape="0">
              <a:srgbClr val="00408C">
                <a:alpha val="25000"/>
              </a:srgbClr>
            </a:outerShdw>
          </a:effectLst>
        </p:spPr>
        <p:txBody>
          <a:bodyPr lIns="86402" tIns="43201" rIns="86402" bIns="43201">
            <a:noAutofit/>
          </a:bodyPr>
          <a:lstStyle/>
          <a:p>
            <a:pPr lvl="0" algn="l" defTabSz="914400" fontAlgn="base">
              <a:buClrTx/>
              <a:buSzTx/>
              <a:buFontTx/>
              <a:defRPr/>
            </a:pPr>
            <a:endParaRPr lang="zh-CN" altLang="en-US" kern="0" noProof="0">
              <a:ln>
                <a:noFill/>
              </a:ln>
              <a:solidFill>
                <a:srgbClr val="17347D"/>
              </a:solidFill>
              <a:effectLst/>
              <a:uLnTx/>
              <a:uFillTx/>
              <a:latin typeface="Arial" panose="020B0604020202020204"/>
              <a:ea typeface="宋体" panose="02010600030101010101" pitchFamily="2" charset="-122"/>
              <a:sym typeface="+mn-ea"/>
            </a:endParaRPr>
          </a:p>
        </p:txBody>
      </p:sp>
      <p:sp>
        <p:nvSpPr>
          <p:cNvPr id="2" name="五角星 1"/>
          <p:cNvSpPr/>
          <p:nvPr/>
        </p:nvSpPr>
        <p:spPr>
          <a:xfrm>
            <a:off x="8832850" y="2684145"/>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5" name="五角星 4"/>
          <p:cNvSpPr/>
          <p:nvPr/>
        </p:nvSpPr>
        <p:spPr>
          <a:xfrm>
            <a:off x="9596120" y="2684145"/>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6" name="五角星 5"/>
          <p:cNvSpPr/>
          <p:nvPr/>
        </p:nvSpPr>
        <p:spPr>
          <a:xfrm>
            <a:off x="10358120" y="2659380"/>
            <a:ext cx="677545" cy="54229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9" name="五角星 8"/>
          <p:cNvSpPr/>
          <p:nvPr/>
        </p:nvSpPr>
        <p:spPr>
          <a:xfrm>
            <a:off x="9628505" y="2191385"/>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zh-CN" altLang="en-US"/>
              <a:t>案例</a:t>
            </a:r>
            <a:r>
              <a:rPr lang="en-US" altLang="zh-CN"/>
              <a:t>—</a:t>
            </a:r>
            <a:r>
              <a:t>技术类经验</a:t>
            </a:r>
          </a:p>
        </p:txBody>
      </p:sp>
      <p:sp>
        <p:nvSpPr>
          <p:cNvPr id="6" name="文本框 5"/>
          <p:cNvSpPr txBox="1"/>
          <p:nvPr/>
        </p:nvSpPr>
        <p:spPr>
          <a:xfrm>
            <a:off x="9088755" y="3218815"/>
            <a:ext cx="2773680" cy="706755"/>
          </a:xfrm>
          <a:prstGeom prst="rect">
            <a:avLst/>
          </a:prstGeom>
          <a:noFill/>
        </p:spPr>
        <p:txBody>
          <a:bodyPr wrap="square" rtlCol="0" anchor="t">
            <a:spAutoFit/>
          </a:bodyPr>
          <a:lstStyle/>
          <a:p>
            <a:r>
              <a:rPr lang="en-US" altLang="zh-CN" sz="4000" b="1" kern="0" dirty="0">
                <a:sym typeface="+mn-ea"/>
              </a:rPr>
              <a:t>“</a:t>
            </a:r>
            <a:r>
              <a:rPr lang="zh-CN" altLang="en-US" sz="4000" b="1" kern="0" dirty="0">
                <a:sym typeface="+mn-ea"/>
              </a:rPr>
              <a:t>小王</a:t>
            </a:r>
            <a:r>
              <a:rPr lang="en-US" altLang="zh-CN" sz="4000" b="1" kern="0" dirty="0">
                <a:sym typeface="+mn-ea"/>
              </a:rPr>
              <a:t>”</a:t>
            </a:r>
            <a:endParaRPr lang="zh-CN" altLang="en-US" sz="4000" b="1" kern="0" dirty="0">
              <a:sym typeface="+mn-ea"/>
            </a:endParaRPr>
          </a:p>
        </p:txBody>
      </p:sp>
      <p:pic>
        <p:nvPicPr>
          <p:cNvPr id="2" name="图片 1"/>
          <p:cNvPicPr>
            <a:picLocks noChangeAspect="1"/>
          </p:cNvPicPr>
          <p:nvPr>
            <p:custDataLst>
              <p:tags r:id="rId1"/>
            </p:custDataLst>
          </p:nvPr>
        </p:nvPicPr>
        <p:blipFill>
          <a:blip r:embed="rId3"/>
          <a:stretch>
            <a:fillRect/>
          </a:stretch>
        </p:blipFill>
        <p:spPr>
          <a:xfrm>
            <a:off x="278130" y="1254760"/>
            <a:ext cx="8548370" cy="50406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a:t>案例</a:t>
            </a:r>
          </a:p>
        </p:txBody>
      </p:sp>
      <p:sp>
        <p:nvSpPr>
          <p:cNvPr id="91" name="文本框 90"/>
          <p:cNvSpPr txBox="1"/>
          <p:nvPr/>
        </p:nvSpPr>
        <p:spPr>
          <a:xfrm>
            <a:off x="8872855" y="3075940"/>
            <a:ext cx="1905635" cy="706755"/>
          </a:xfrm>
          <a:prstGeom prst="rect">
            <a:avLst/>
          </a:prstGeom>
          <a:noFill/>
        </p:spPr>
        <p:txBody>
          <a:bodyPr wrap="square" rtlCol="0">
            <a:spAutoFit/>
          </a:bodyPr>
          <a:lstStyle/>
          <a:p>
            <a:pPr algn="ctr" eaLnBrk="1" hangingPunct="1">
              <a:buFont typeface="Wingdings" panose="05000000000000000000" pitchFamily="2" charset="2"/>
              <a:buNone/>
            </a:pPr>
            <a:r>
              <a:rPr lang="zh-CN" altLang="en-US" sz="4000" b="1" kern="0" dirty="0">
                <a:sym typeface="+mn-ea"/>
              </a:rPr>
              <a:t>小智</a:t>
            </a:r>
          </a:p>
        </p:txBody>
      </p:sp>
      <p:pic>
        <p:nvPicPr>
          <p:cNvPr id="2" name="图片 1"/>
          <p:cNvPicPr>
            <a:picLocks noChangeAspect="1"/>
          </p:cNvPicPr>
          <p:nvPr>
            <p:custDataLst>
              <p:tags r:id="rId1"/>
            </p:custDataLst>
          </p:nvPr>
        </p:nvPicPr>
        <p:blipFill>
          <a:blip r:embed="rId3"/>
          <a:stretch>
            <a:fillRect/>
          </a:stretch>
        </p:blipFill>
        <p:spPr>
          <a:xfrm>
            <a:off x="561975" y="1100455"/>
            <a:ext cx="8145780" cy="5318760"/>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a:sym typeface="+mn-ea"/>
              </a:rPr>
              <a:t>案例</a:t>
            </a:r>
            <a:r>
              <a:rPr lang="en-US" altLang="zh-CN">
                <a:sym typeface="+mn-ea"/>
              </a:rPr>
              <a:t>-</a:t>
            </a:r>
            <a:r>
              <a:rPr>
                <a:sym typeface="+mn-ea"/>
              </a:rPr>
              <a:t>职能类项目经验</a:t>
            </a:r>
            <a:endParaRPr lang="zh-CN" altLang="en-US"/>
          </a:p>
        </p:txBody>
      </p:sp>
      <p:sp>
        <p:nvSpPr>
          <p:cNvPr id="6" name="文本框 5"/>
          <p:cNvSpPr txBox="1"/>
          <p:nvPr/>
        </p:nvSpPr>
        <p:spPr>
          <a:xfrm>
            <a:off x="8786495" y="1742440"/>
            <a:ext cx="2773680" cy="706755"/>
          </a:xfrm>
          <a:prstGeom prst="rect">
            <a:avLst/>
          </a:prstGeom>
          <a:noFill/>
        </p:spPr>
        <p:txBody>
          <a:bodyPr wrap="square" rtlCol="0" anchor="t">
            <a:spAutoFit/>
          </a:bodyPr>
          <a:lstStyle/>
          <a:p>
            <a:r>
              <a:rPr lang="en-US" altLang="zh-CN" sz="4000" b="1" kern="0" dirty="0">
                <a:sym typeface="+mn-ea"/>
              </a:rPr>
              <a:t>“</a:t>
            </a:r>
            <a:r>
              <a:rPr lang="zh-CN" altLang="en-US" sz="4000" b="1" kern="0" dirty="0">
                <a:sym typeface="+mn-ea"/>
              </a:rPr>
              <a:t>小王</a:t>
            </a:r>
            <a:r>
              <a:rPr lang="en-US" altLang="zh-CN" sz="4000" b="1" kern="0" dirty="0">
                <a:sym typeface="+mn-ea"/>
              </a:rPr>
              <a:t>”</a:t>
            </a:r>
            <a:endParaRPr lang="zh-CN" altLang="en-US" sz="4000" b="1" kern="0" dirty="0">
              <a:sym typeface="+mn-ea"/>
            </a:endParaRPr>
          </a:p>
        </p:txBody>
      </p:sp>
      <p:pic>
        <p:nvPicPr>
          <p:cNvPr id="3" name="图片 2"/>
          <p:cNvPicPr>
            <a:picLocks noChangeAspect="1"/>
          </p:cNvPicPr>
          <p:nvPr>
            <p:custDataLst>
              <p:tags r:id="rId1"/>
            </p:custDataLst>
          </p:nvPr>
        </p:nvPicPr>
        <p:blipFill>
          <a:blip r:embed="rId6"/>
          <a:stretch>
            <a:fillRect/>
          </a:stretch>
        </p:blipFill>
        <p:spPr>
          <a:xfrm>
            <a:off x="76835" y="953770"/>
            <a:ext cx="8137525" cy="2742565"/>
          </a:xfrm>
          <a:prstGeom prst="rect">
            <a:avLst/>
          </a:prstGeom>
        </p:spPr>
      </p:pic>
      <p:pic>
        <p:nvPicPr>
          <p:cNvPr id="2" name="图片 1"/>
          <p:cNvPicPr>
            <a:picLocks noChangeAspect="1"/>
          </p:cNvPicPr>
          <p:nvPr>
            <p:custDataLst>
              <p:tags r:id="rId2"/>
            </p:custDataLst>
          </p:nvPr>
        </p:nvPicPr>
        <p:blipFill>
          <a:blip r:embed="rId7"/>
          <a:stretch>
            <a:fillRect/>
          </a:stretch>
        </p:blipFill>
        <p:spPr>
          <a:xfrm>
            <a:off x="4051300" y="3718560"/>
            <a:ext cx="8140700" cy="3140075"/>
          </a:xfrm>
          <a:prstGeom prst="rect">
            <a:avLst/>
          </a:prstGeom>
        </p:spPr>
      </p:pic>
      <p:sp>
        <p:nvSpPr>
          <p:cNvPr id="91" name="文本框 90"/>
          <p:cNvSpPr txBox="1"/>
          <p:nvPr>
            <p:custDataLst>
              <p:tags r:id="rId3"/>
            </p:custDataLst>
          </p:nvPr>
        </p:nvSpPr>
        <p:spPr>
          <a:xfrm>
            <a:off x="1149985" y="4984115"/>
            <a:ext cx="1905635" cy="706755"/>
          </a:xfrm>
          <a:prstGeom prst="rect">
            <a:avLst/>
          </a:prstGeom>
          <a:noFill/>
        </p:spPr>
        <p:txBody>
          <a:bodyPr wrap="square" rtlCol="0">
            <a:spAutoFit/>
          </a:bodyPr>
          <a:lstStyle/>
          <a:p>
            <a:pPr algn="ctr" eaLnBrk="1" hangingPunct="1">
              <a:buFont typeface="Wingdings" panose="05000000000000000000" pitchFamily="2" charset="2"/>
              <a:buNone/>
            </a:pPr>
            <a:r>
              <a:rPr lang="zh-CN" altLang="en-US" sz="4000" b="1" kern="0" dirty="0">
                <a:sym typeface="+mn-ea"/>
              </a:rPr>
              <a:t>小智</a:t>
            </a:r>
          </a:p>
        </p:txBody>
      </p:sp>
      <p:sp>
        <p:nvSpPr>
          <p:cNvPr id="7" name="文本框 6"/>
          <p:cNvSpPr txBox="1"/>
          <p:nvPr>
            <p:custDataLst>
              <p:tags r:id="rId4"/>
            </p:custDataLst>
          </p:nvPr>
        </p:nvSpPr>
        <p:spPr>
          <a:xfrm>
            <a:off x="3644900" y="2729230"/>
            <a:ext cx="3585845" cy="1862455"/>
          </a:xfrm>
          <a:prstGeom prst="rect">
            <a:avLst/>
          </a:prstGeom>
          <a:noFill/>
        </p:spPr>
        <p:txBody>
          <a:bodyPr wrap="square" rtlCol="0">
            <a:noAutofit/>
          </a:bodyPr>
          <a:lstStyle/>
          <a:p>
            <a:pPr algn="ctr"/>
            <a:r>
              <a:rPr lang="en-US" altLang="zh-CN" sz="9600">
                <a:gradFill>
                  <a:gsLst>
                    <a:gs pos="0">
                      <a:srgbClr val="7B32B2"/>
                    </a:gs>
                    <a:gs pos="100000">
                      <a:srgbClr val="401A5D"/>
                    </a:gs>
                  </a:gsLst>
                  <a:lin scaled="0"/>
                </a:gradFill>
              </a:rPr>
              <a:t>vs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标题 13"/>
          <p:cNvSpPr>
            <a:spLocks noGrp="1"/>
          </p:cNvSpPr>
          <p:nvPr>
            <p:ph type="title"/>
          </p:nvPr>
        </p:nvSpPr>
        <p:spPr/>
        <p:txBody>
          <a:bodyPr/>
          <a:lstStyle/>
          <a:p>
            <a:r>
              <a:t>实习</a:t>
            </a:r>
            <a:r>
              <a:rPr lang="en-US" altLang="zh-CN"/>
              <a:t>/</a:t>
            </a:r>
            <a:r>
              <a:t>工作经验</a:t>
            </a:r>
          </a:p>
        </p:txBody>
      </p:sp>
      <p:sp>
        <p:nvSpPr>
          <p:cNvPr id="4" name="Rectangle 2"/>
          <p:cNvSpPr>
            <a:spLocks noChangeArrowheads="1"/>
          </p:cNvSpPr>
          <p:nvPr/>
        </p:nvSpPr>
        <p:spPr bwMode="auto">
          <a:xfrm>
            <a:off x="1489075" y="1216660"/>
            <a:ext cx="2286000" cy="4410710"/>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7" name="AutoShape 4"/>
          <p:cNvSpPr>
            <a:spLocks noChangeArrowheads="1"/>
          </p:cNvSpPr>
          <p:nvPr/>
        </p:nvSpPr>
        <p:spPr bwMode="auto">
          <a:xfrm>
            <a:off x="1453250" y="1218208"/>
            <a:ext cx="2357454" cy="785818"/>
          </a:xfrm>
          <a:prstGeom prst="roundRect">
            <a:avLst>
              <a:gd name="adj" fmla="val 16667"/>
            </a:avLst>
          </a:prstGeom>
          <a:solidFill>
            <a:srgbClr val="80B94F"/>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1823085" y="1366520"/>
            <a:ext cx="1699260" cy="521970"/>
          </a:xfrm>
          <a:prstGeom prst="rect">
            <a:avLst/>
          </a:prstGeom>
          <a:noFill/>
          <a:ln w="9525">
            <a:noFill/>
            <a:miter lim="800000"/>
          </a:ln>
        </p:spPr>
        <p:txBody>
          <a:bodyPr wrap="square">
            <a:spAutoFit/>
          </a:bodyPr>
          <a:lstStyle/>
          <a:p>
            <a:pPr algn="ct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信息</a:t>
            </a:r>
          </a:p>
        </p:txBody>
      </p:sp>
      <p:sp>
        <p:nvSpPr>
          <p:cNvPr id="16" name="Text Box 7"/>
          <p:cNvSpPr txBox="1">
            <a:spLocks noChangeArrowheads="1"/>
          </p:cNvSpPr>
          <p:nvPr/>
        </p:nvSpPr>
        <p:spPr bwMode="auto">
          <a:xfrm>
            <a:off x="1554480" y="2182495"/>
            <a:ext cx="2219960" cy="3286760"/>
          </a:xfrm>
          <a:prstGeom prst="rect">
            <a:avLst/>
          </a:prstGeom>
          <a:noFill/>
          <a:ln w="9525">
            <a:noFill/>
            <a:miter lim="800000"/>
          </a:ln>
        </p:spPr>
        <p:txBody>
          <a:bodyPr wrap="square">
            <a:noAutofit/>
          </a:bodyPr>
          <a:lstStyle/>
          <a:p>
            <a:pPr eaLnBrk="1" hangingPunct="1">
              <a:lnSpc>
                <a:spcPct val="80000"/>
              </a:lnSpc>
            </a:pPr>
            <a:r>
              <a:rPr lang="zh-CN" altLang="en-US" sz="1600">
                <a:latin typeface="+mn-ea"/>
                <a:sym typeface="+mn-ea"/>
              </a:rPr>
              <a:t>公司名称      部门职位 </a:t>
            </a:r>
            <a:endParaRPr lang="zh-CN" altLang="en-US" sz="1600" b="0">
              <a:latin typeface="+mn-ea"/>
              <a:ea typeface="+mn-ea"/>
            </a:endParaRPr>
          </a:p>
          <a:p>
            <a:pPr eaLnBrk="1" hangingPunct="1">
              <a:lnSpc>
                <a:spcPct val="80000"/>
              </a:lnSpc>
            </a:pPr>
            <a:endParaRPr lang="zh-CN" altLang="en-US" sz="1600" b="0">
              <a:latin typeface="+mn-ea"/>
              <a:ea typeface="+mn-ea"/>
            </a:endParaRPr>
          </a:p>
          <a:p>
            <a:pPr eaLnBrk="1" hangingPunct="1">
              <a:lnSpc>
                <a:spcPct val="80000"/>
              </a:lnSpc>
            </a:pPr>
            <a:r>
              <a:rPr lang="zh-CN" altLang="en-US" sz="1600">
                <a:latin typeface="+mn-ea"/>
                <a:sym typeface="+mn-ea"/>
              </a:rPr>
              <a:t>开始时间      结束时间</a:t>
            </a:r>
            <a:endParaRPr lang="zh-CN" altLang="en-US" sz="1600" b="0">
              <a:latin typeface="+mn-ea"/>
              <a:ea typeface="+mn-ea"/>
            </a:endParaRPr>
          </a:p>
          <a:p>
            <a:pPr eaLnBrk="1" hangingPunct="1">
              <a:lnSpc>
                <a:spcPct val="80000"/>
              </a:lnSpc>
            </a:pPr>
            <a:endParaRPr lang="zh-CN" altLang="en-US" sz="1600" b="0">
              <a:latin typeface="+mn-ea"/>
              <a:ea typeface="+mn-ea"/>
            </a:endParaRPr>
          </a:p>
          <a:p>
            <a:pPr eaLnBrk="1" hangingPunct="1">
              <a:lnSpc>
                <a:spcPct val="80000"/>
              </a:lnSpc>
            </a:pPr>
            <a:r>
              <a:rPr lang="zh-CN" altLang="en-US" sz="1600">
                <a:latin typeface="+mn-ea"/>
                <a:sym typeface="+mn-ea"/>
              </a:rPr>
              <a:t>对公司的简单描述</a:t>
            </a:r>
            <a:endParaRPr lang="zh-CN" altLang="en-US" sz="1600" b="0">
              <a:latin typeface="+mn-ea"/>
              <a:ea typeface="+mn-ea"/>
            </a:endParaRPr>
          </a:p>
          <a:p>
            <a:pPr eaLnBrk="1" hangingPunct="1">
              <a:lnSpc>
                <a:spcPct val="80000"/>
              </a:lnSpc>
              <a:spcBef>
                <a:spcPct val="20000"/>
              </a:spcBef>
              <a:buClr>
                <a:schemeClr val="accent1"/>
              </a:buClr>
              <a:buFont typeface="Wingdings" panose="05000000000000000000" pitchFamily="2" charset="2"/>
              <a:buNone/>
            </a:pPr>
            <a:endParaRPr lang="zh-CN" altLang="en-US" sz="1600" b="0">
              <a:latin typeface="+mn-ea"/>
              <a:ea typeface="+mn-ea"/>
            </a:endParaRPr>
          </a:p>
          <a:p>
            <a:pPr eaLnBrk="1" hangingPunct="1">
              <a:lnSpc>
                <a:spcPct val="80000"/>
              </a:lnSpc>
              <a:spcBef>
                <a:spcPct val="20000"/>
              </a:spcBef>
              <a:buClr>
                <a:schemeClr val="accent1"/>
              </a:buClr>
              <a:buFont typeface="Wingdings" panose="05000000000000000000" pitchFamily="2" charset="2"/>
              <a:buNone/>
            </a:pPr>
            <a:r>
              <a:rPr lang="zh-CN" altLang="en-US" sz="1600">
                <a:latin typeface="+mn-ea"/>
                <a:sym typeface="+mn-ea"/>
              </a:rPr>
              <a:t>主要工作和职责</a:t>
            </a:r>
            <a:endParaRPr lang="zh-CN" altLang="en-US" sz="1600" b="0">
              <a:latin typeface="+mn-ea"/>
              <a:ea typeface="+mn-ea"/>
            </a:endParaRPr>
          </a:p>
          <a:p>
            <a:pPr eaLnBrk="1" hangingPunct="1">
              <a:lnSpc>
                <a:spcPct val="80000"/>
              </a:lnSpc>
              <a:spcBef>
                <a:spcPct val="20000"/>
              </a:spcBef>
              <a:buClr>
                <a:schemeClr val="accent1"/>
              </a:buClr>
              <a:buFont typeface="Wingdings" panose="05000000000000000000" pitchFamily="2" charset="2"/>
              <a:buNone/>
            </a:pPr>
            <a:r>
              <a:rPr lang="zh-CN" altLang="en-US" sz="1600">
                <a:latin typeface="+mn-ea"/>
                <a:sym typeface="+mn-ea"/>
              </a:rPr>
              <a:t>工作的结果和成就</a:t>
            </a:r>
            <a:endParaRPr lang="zh-CN" altLang="en-US" sz="1600" b="0">
              <a:latin typeface="+mn-ea"/>
              <a:ea typeface="+mn-ea"/>
            </a:endParaRPr>
          </a:p>
          <a:p>
            <a:pPr eaLnBrk="1" hangingPunct="1">
              <a:lnSpc>
                <a:spcPct val="80000"/>
              </a:lnSpc>
              <a:spcBef>
                <a:spcPct val="20000"/>
              </a:spcBef>
              <a:buClr>
                <a:schemeClr val="accent1"/>
              </a:buClr>
              <a:buFont typeface="Wingdings" panose="05000000000000000000" pitchFamily="2" charset="2"/>
              <a:buNone/>
            </a:pPr>
            <a:endParaRPr lang="zh-CN" altLang="en-US" sz="1600" i="0" dirty="0">
              <a:solidFill>
                <a:schemeClr val="bg1"/>
              </a:solidFill>
              <a:latin typeface="微软雅黑" panose="020B0503020204020204" charset="-122"/>
              <a:ea typeface="微软雅黑" panose="020B0503020204020204" charset="-122"/>
            </a:endParaRPr>
          </a:p>
        </p:txBody>
      </p:sp>
      <p:sp>
        <p:nvSpPr>
          <p:cNvPr id="22" name="Rectangle 13"/>
          <p:cNvSpPr>
            <a:spLocks noChangeArrowheads="1"/>
          </p:cNvSpPr>
          <p:nvPr/>
        </p:nvSpPr>
        <p:spPr bwMode="auto">
          <a:xfrm>
            <a:off x="5576570" y="1292860"/>
            <a:ext cx="2286000" cy="4318635"/>
          </a:xfrm>
          <a:prstGeom prst="rect">
            <a:avLst/>
          </a:prstGeom>
          <a:solidFill>
            <a:schemeClr val="bg1"/>
          </a:solidFill>
          <a:ln w="9525">
            <a:solidFill>
              <a:srgbClr val="EAEAEA"/>
            </a:solidFill>
            <a:miter lim="800000"/>
          </a:ln>
        </p:spPr>
        <p:txBody>
          <a:bodyPr wrap="none" anchor="ctr"/>
          <a:lstStyle/>
          <a:p>
            <a:endParaRPr lang="zh-CN" altLang="en-US" i="0">
              <a:latin typeface="微软雅黑" panose="020B0503020204020204" charset="-122"/>
              <a:ea typeface="微软雅黑" panose="020B0503020204020204" charset="-122"/>
            </a:endParaRPr>
          </a:p>
        </p:txBody>
      </p:sp>
      <p:sp>
        <p:nvSpPr>
          <p:cNvPr id="24" name="AutoShape 15"/>
          <p:cNvSpPr>
            <a:spLocks noChangeArrowheads="1"/>
          </p:cNvSpPr>
          <p:nvPr/>
        </p:nvSpPr>
        <p:spPr bwMode="auto">
          <a:xfrm>
            <a:off x="5576671" y="1216660"/>
            <a:ext cx="2286000" cy="762000"/>
          </a:xfrm>
          <a:prstGeom prst="roundRect">
            <a:avLst>
              <a:gd name="adj" fmla="val 16667"/>
            </a:avLst>
          </a:prstGeom>
          <a:solidFill>
            <a:srgbClr val="E5583A"/>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29" name="Text Box 20"/>
          <p:cNvSpPr txBox="1">
            <a:spLocks noChangeArrowheads="1"/>
          </p:cNvSpPr>
          <p:nvPr/>
        </p:nvSpPr>
        <p:spPr bwMode="auto">
          <a:xfrm>
            <a:off x="6120765" y="1327150"/>
            <a:ext cx="1263650" cy="521970"/>
          </a:xfrm>
          <a:prstGeom prst="rect">
            <a:avLst/>
          </a:prstGeom>
          <a:noFill/>
          <a:ln w="9525">
            <a:noFill/>
            <a:miter lim="800000"/>
          </a:ln>
        </p:spPr>
        <p:txBody>
          <a:bodyPr wrap="square">
            <a:spAutoFit/>
          </a:bodyPr>
          <a:lstStyle/>
          <a:p>
            <a:pP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注意点</a:t>
            </a:r>
          </a:p>
        </p:txBody>
      </p:sp>
      <p:sp>
        <p:nvSpPr>
          <p:cNvPr id="39" name="Text Box 30"/>
          <p:cNvSpPr txBox="1">
            <a:spLocks noChangeArrowheads="1"/>
          </p:cNvSpPr>
          <p:nvPr/>
        </p:nvSpPr>
        <p:spPr bwMode="auto">
          <a:xfrm>
            <a:off x="5598896" y="2182495"/>
            <a:ext cx="2286000" cy="2230755"/>
          </a:xfrm>
          <a:prstGeom prst="rect">
            <a:avLst/>
          </a:prstGeom>
          <a:noFill/>
          <a:ln w="9525">
            <a:noFill/>
            <a:miter lim="800000"/>
          </a:ln>
        </p:spPr>
        <p:txBody>
          <a:bodyPr wrap="square">
            <a:spAutoFit/>
          </a:bodyPr>
          <a:lstStyle/>
          <a:p>
            <a:pPr eaLnBrk="1" hangingPunct="1">
              <a:lnSpc>
                <a:spcPct val="80000"/>
              </a:lnSpc>
              <a:spcBef>
                <a:spcPct val="20000"/>
              </a:spcBef>
              <a:buClr>
                <a:schemeClr val="accent1"/>
              </a:buClr>
              <a:buFont typeface="Wingdings" panose="05000000000000000000" pitchFamily="2" charset="2"/>
              <a:buNone/>
            </a:pPr>
            <a:r>
              <a:rPr lang="en-US" altLang="zh-CN" sz="1600" dirty="0">
                <a:latin typeface="+mn-ea"/>
                <a:sym typeface="+mn-ea"/>
              </a:rPr>
              <a:t>1.</a:t>
            </a:r>
            <a:r>
              <a:rPr lang="zh-CN" altLang="en-US" sz="1600" dirty="0">
                <a:latin typeface="+mn-ea"/>
                <a:sym typeface="+mn-ea"/>
              </a:rPr>
              <a:t>工作经历、社会活动</a:t>
            </a:r>
            <a:endParaRPr lang="zh-CN" altLang="en-US" sz="1600" b="0" dirty="0">
              <a:latin typeface="+mn-ea"/>
              <a:ea typeface="+mn-ea"/>
            </a:endParaRPr>
          </a:p>
          <a:p>
            <a:pPr eaLnBrk="1" hangingPunct="1">
              <a:lnSpc>
                <a:spcPct val="80000"/>
              </a:lnSpc>
              <a:spcBef>
                <a:spcPct val="20000"/>
              </a:spcBef>
              <a:buClr>
                <a:schemeClr val="accent1"/>
              </a:buClr>
              <a:buFont typeface="Wingdings" panose="05000000000000000000" pitchFamily="2" charset="2"/>
              <a:buNone/>
            </a:pPr>
            <a:r>
              <a:rPr lang="zh-CN" altLang="en-US" sz="1600" dirty="0">
                <a:latin typeface="+mn-ea"/>
                <a:sym typeface="+mn-ea"/>
              </a:rPr>
              <a:t>实习经历及兼职经历等，</a:t>
            </a:r>
            <a:endParaRPr lang="zh-CN" altLang="en-US" sz="1600" b="0" dirty="0">
              <a:latin typeface="+mn-ea"/>
              <a:ea typeface="+mn-ea"/>
            </a:endParaRPr>
          </a:p>
          <a:p>
            <a:pPr eaLnBrk="1" hangingPunct="1">
              <a:lnSpc>
                <a:spcPct val="80000"/>
              </a:lnSpc>
              <a:spcBef>
                <a:spcPct val="20000"/>
              </a:spcBef>
              <a:buClr>
                <a:schemeClr val="accent1"/>
              </a:buClr>
              <a:buFont typeface="Wingdings" panose="05000000000000000000" pitchFamily="2" charset="2"/>
              <a:buNone/>
            </a:pPr>
            <a:r>
              <a:rPr lang="en-US" altLang="zh-CN" sz="1600" dirty="0">
                <a:latin typeface="+mn-ea"/>
                <a:sym typeface="+mn-ea"/>
              </a:rPr>
              <a:t>2.</a:t>
            </a:r>
            <a:r>
              <a:rPr lang="zh-CN" altLang="en-US" sz="1600" dirty="0">
                <a:latin typeface="+mn-ea"/>
                <a:sym typeface="+mn-ea"/>
              </a:rPr>
              <a:t>一个完整的工作经历，是你的经验和能力的证明。</a:t>
            </a:r>
            <a:endParaRPr lang="en-US" altLang="zh-CN" sz="1600" b="0" dirty="0">
              <a:latin typeface="+mn-ea"/>
              <a:ea typeface="+mn-ea"/>
              <a:cs typeface="微软雅黑" panose="020B0503020204020204" charset="-122"/>
              <a:sym typeface="+mn-ea"/>
            </a:endParaRPr>
          </a:p>
          <a:p>
            <a:pPr eaLnBrk="1" hangingPunct="1">
              <a:lnSpc>
                <a:spcPct val="80000"/>
              </a:lnSpc>
              <a:spcBef>
                <a:spcPct val="20000"/>
              </a:spcBef>
              <a:buClr>
                <a:schemeClr val="accent1"/>
              </a:buClr>
              <a:buFont typeface="Wingdings" panose="05000000000000000000" pitchFamily="2" charset="2"/>
              <a:buNone/>
            </a:pPr>
            <a:r>
              <a:rPr lang="en-US" altLang="zh-CN" sz="1600" dirty="0">
                <a:latin typeface="+mn-ea"/>
                <a:cs typeface="微软雅黑" panose="020B0503020204020204" charset="-122"/>
                <a:sym typeface="+mn-ea"/>
              </a:rPr>
              <a:t>3.</a:t>
            </a:r>
            <a:r>
              <a:rPr lang="zh-CN" altLang="en-US" sz="1600" dirty="0">
                <a:latin typeface="+mn-ea"/>
                <a:cs typeface="微软雅黑" panose="020B0503020204020204" charset="-122"/>
                <a:sym typeface="+mn-ea"/>
              </a:rPr>
              <a:t>非相关工作经历轻描淡写</a:t>
            </a:r>
            <a:endParaRPr lang="zh-CN" altLang="en-US" sz="1600" b="0" dirty="0">
              <a:latin typeface="微软雅黑" panose="020B0503020204020204" charset="-122"/>
              <a:ea typeface="微软雅黑" panose="020B0503020204020204" charset="-122"/>
              <a:cs typeface="微软雅黑" panose="020B0503020204020204" charset="-122"/>
            </a:endParaRPr>
          </a:p>
          <a:p>
            <a:pPr eaLnBrk="1" hangingPunct="1">
              <a:spcBef>
                <a:spcPct val="50000"/>
              </a:spcBef>
            </a:pPr>
            <a:r>
              <a:rPr lang="zh-CN" altLang="en-US" sz="1600" b="1" i="0" dirty="0">
                <a:latin typeface="微软雅黑" panose="020B0503020204020204" charset="-122"/>
                <a:ea typeface="微软雅黑" panose="020B0503020204020204" charset="-122"/>
              </a:rPr>
              <a:t>这是</a:t>
            </a:r>
            <a:r>
              <a:rPr lang="en-US" altLang="zh-CN" sz="1600" b="1" i="0" dirty="0">
                <a:latin typeface="微软雅黑" panose="020B0503020204020204" charset="-122"/>
                <a:ea typeface="微软雅黑" panose="020B0503020204020204" charset="-122"/>
              </a:rPr>
              <a:t>HR</a:t>
            </a:r>
            <a:r>
              <a:rPr lang="zh-CN" altLang="en-US" sz="1600" b="1" i="0" dirty="0">
                <a:latin typeface="微软雅黑" panose="020B0503020204020204" charset="-122"/>
                <a:ea typeface="微软雅黑" panose="020B0503020204020204" charset="-122"/>
              </a:rPr>
              <a:t>与用人部门关注的重点</a:t>
            </a:r>
          </a:p>
        </p:txBody>
      </p:sp>
      <p:sp>
        <p:nvSpPr>
          <p:cNvPr id="11" name="Freeform 8"/>
          <p:cNvSpPr/>
          <p:nvPr/>
        </p:nvSpPr>
        <p:spPr bwMode="gray">
          <a:xfrm rot="12240000">
            <a:off x="4055745" y="2317750"/>
            <a:ext cx="1198245" cy="1120140"/>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46A4DB"/>
          </a:solidFill>
          <a:ln>
            <a:noFill/>
          </a:ln>
          <a:effectLst>
            <a:outerShdw dist="107763" dir="2700000" algn="ctr" rotWithShape="0">
              <a:srgbClr val="00408C">
                <a:alpha val="25000"/>
              </a:srgbClr>
            </a:outerShdw>
          </a:effectLst>
        </p:spPr>
        <p:txBody>
          <a:bodyPr lIns="86402" tIns="43201" rIns="86402" bIns="4320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17347D"/>
              </a:solidFill>
              <a:effectLst/>
              <a:uLnTx/>
              <a:uFillTx/>
              <a:latin typeface="Arial" panose="020B0604020202020204"/>
              <a:ea typeface="宋体" panose="02010600030101010101" pitchFamily="2" charset="-122"/>
              <a:cs typeface="+mn-cs"/>
            </a:endParaRPr>
          </a:p>
        </p:txBody>
      </p:sp>
      <p:sp>
        <p:nvSpPr>
          <p:cNvPr id="12" name="Freeform 8"/>
          <p:cNvSpPr/>
          <p:nvPr/>
        </p:nvSpPr>
        <p:spPr bwMode="gray">
          <a:xfrm rot="1440000">
            <a:off x="4020185" y="3032125"/>
            <a:ext cx="1198245" cy="1120140"/>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F9B439"/>
          </a:solidFill>
          <a:ln>
            <a:noFill/>
          </a:ln>
          <a:effectLst>
            <a:outerShdw dist="107763" dir="2700000" algn="ctr" rotWithShape="0">
              <a:srgbClr val="00408C">
                <a:alpha val="25000"/>
              </a:srgbClr>
            </a:outerShdw>
          </a:effectLst>
        </p:spPr>
        <p:txBody>
          <a:bodyPr lIns="86402" tIns="43201" rIns="86402" bIns="43201">
            <a:noAutofit/>
          </a:bodyPr>
          <a:lstStyle/>
          <a:p>
            <a:pPr lvl="0" algn="l" defTabSz="914400" fontAlgn="base">
              <a:buClrTx/>
              <a:buSzTx/>
              <a:buFontTx/>
              <a:defRPr/>
            </a:pPr>
            <a:endParaRPr lang="zh-CN" altLang="en-US" kern="0" noProof="0">
              <a:ln>
                <a:noFill/>
              </a:ln>
              <a:solidFill>
                <a:srgbClr val="17347D"/>
              </a:solidFill>
              <a:effectLst/>
              <a:uLnTx/>
              <a:uFillTx/>
              <a:latin typeface="Arial" panose="020B0604020202020204"/>
              <a:ea typeface="宋体" panose="02010600030101010101" pitchFamily="2" charset="-122"/>
              <a:sym typeface="+mn-ea"/>
            </a:endParaRPr>
          </a:p>
        </p:txBody>
      </p:sp>
      <p:sp>
        <p:nvSpPr>
          <p:cNvPr id="3" name="五角星 2"/>
          <p:cNvSpPr/>
          <p:nvPr/>
        </p:nvSpPr>
        <p:spPr>
          <a:xfrm>
            <a:off x="9032240" y="2101215"/>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2" name="五角星 1"/>
          <p:cNvSpPr/>
          <p:nvPr/>
        </p:nvSpPr>
        <p:spPr>
          <a:xfrm>
            <a:off x="9594215" y="2836545"/>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5" name="五角星 4"/>
          <p:cNvSpPr/>
          <p:nvPr/>
        </p:nvSpPr>
        <p:spPr>
          <a:xfrm>
            <a:off x="10342880" y="2836545"/>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5" name="五角星 14"/>
          <p:cNvSpPr/>
          <p:nvPr>
            <p:custDataLst>
              <p:tags r:id="rId1"/>
            </p:custDataLst>
          </p:nvPr>
        </p:nvSpPr>
        <p:spPr>
          <a:xfrm>
            <a:off x="8846185" y="2847975"/>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7" name="五角星 16"/>
          <p:cNvSpPr/>
          <p:nvPr>
            <p:custDataLst>
              <p:tags r:id="rId2"/>
            </p:custDataLst>
          </p:nvPr>
        </p:nvSpPr>
        <p:spPr>
          <a:xfrm>
            <a:off x="10077450" y="2101215"/>
            <a:ext cx="677545" cy="492760"/>
          </a:xfrm>
          <a:prstGeom prst="star5">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
          <p:cNvSpPr>
            <a:spLocks noGrp="1"/>
          </p:cNvSpPr>
          <p:nvPr>
            <p:ph type="title"/>
          </p:nvPr>
        </p:nvSpPr>
        <p:spPr/>
        <p:txBody>
          <a:bodyPr/>
          <a:lstStyle/>
          <a:p>
            <a:r>
              <a:rPr lang="zh-CN" altLang="en-US"/>
              <a:t>案例</a:t>
            </a:r>
            <a:r>
              <a:rPr lang="en-US" altLang="zh-CN"/>
              <a:t>-</a:t>
            </a:r>
            <a:r>
              <a:t>实习</a:t>
            </a:r>
            <a:r>
              <a:rPr lang="en-US" altLang="zh-CN"/>
              <a:t>/</a:t>
            </a:r>
            <a:r>
              <a:t>工作经验</a:t>
            </a:r>
          </a:p>
        </p:txBody>
      </p:sp>
      <p:pic>
        <p:nvPicPr>
          <p:cNvPr id="2" name="图片 1"/>
          <p:cNvPicPr>
            <a:picLocks noChangeAspect="1"/>
          </p:cNvPicPr>
          <p:nvPr/>
        </p:nvPicPr>
        <p:blipFill>
          <a:blip r:embed="rId2"/>
          <a:stretch>
            <a:fillRect/>
          </a:stretch>
        </p:blipFill>
        <p:spPr>
          <a:xfrm>
            <a:off x="1071245" y="1127760"/>
            <a:ext cx="6697345" cy="2251710"/>
          </a:xfrm>
          <a:prstGeom prst="rect">
            <a:avLst/>
          </a:prstGeom>
        </p:spPr>
      </p:pic>
      <p:pic>
        <p:nvPicPr>
          <p:cNvPr id="3" name="图片 2"/>
          <p:cNvPicPr>
            <a:picLocks noChangeAspect="1"/>
          </p:cNvPicPr>
          <p:nvPr/>
        </p:nvPicPr>
        <p:blipFill>
          <a:blip r:embed="rId3"/>
          <a:srcRect t="1210"/>
          <a:stretch>
            <a:fillRect/>
          </a:stretch>
        </p:blipFill>
        <p:spPr>
          <a:xfrm>
            <a:off x="1092835" y="3599180"/>
            <a:ext cx="6697345" cy="2374900"/>
          </a:xfrm>
          <a:prstGeom prst="rect">
            <a:avLst/>
          </a:prstGeom>
        </p:spPr>
      </p:pic>
      <p:sp>
        <p:nvSpPr>
          <p:cNvPr id="4" name="矩形 3"/>
          <p:cNvSpPr/>
          <p:nvPr/>
        </p:nvSpPr>
        <p:spPr>
          <a:xfrm>
            <a:off x="1171575" y="4667885"/>
            <a:ext cx="6539865" cy="1306195"/>
          </a:xfrm>
          <a:prstGeom prst="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498840" y="4956175"/>
            <a:ext cx="3334385" cy="460375"/>
          </a:xfrm>
          <a:prstGeom prst="rect">
            <a:avLst/>
          </a:prstGeom>
          <a:noFill/>
        </p:spPr>
        <p:txBody>
          <a:bodyPr wrap="square" rtlCol="0">
            <a:spAutoFit/>
          </a:bodyPr>
          <a:lstStyle/>
          <a:p>
            <a:r>
              <a:rPr lang="zh-CN" altLang="en-US" sz="2400">
                <a:solidFill>
                  <a:srgbClr val="FF0000"/>
                </a:solidFill>
              </a:rPr>
              <a:t>大面积留白</a:t>
            </a:r>
          </a:p>
        </p:txBody>
      </p:sp>
      <p:sp>
        <p:nvSpPr>
          <p:cNvPr id="7" name="文本框 6"/>
          <p:cNvSpPr txBox="1"/>
          <p:nvPr/>
        </p:nvSpPr>
        <p:spPr>
          <a:xfrm>
            <a:off x="8366760" y="2097405"/>
            <a:ext cx="3334385" cy="1198880"/>
          </a:xfrm>
          <a:prstGeom prst="rect">
            <a:avLst/>
          </a:prstGeom>
          <a:noFill/>
        </p:spPr>
        <p:txBody>
          <a:bodyPr wrap="square" rtlCol="0">
            <a:spAutoFit/>
          </a:bodyPr>
          <a:lstStyle/>
          <a:p>
            <a:pPr fontAlgn="auto">
              <a:lnSpc>
                <a:spcPct val="150000"/>
              </a:lnSpc>
            </a:pPr>
            <a:r>
              <a:rPr lang="zh-CN" altLang="en-US" sz="2400">
                <a:solidFill>
                  <a:srgbClr val="FF0000"/>
                </a:solidFill>
              </a:rPr>
              <a:t>与求职意向岗位无关</a:t>
            </a:r>
            <a:r>
              <a:rPr lang="en-US" altLang="zh-CN" sz="2400">
                <a:solidFill>
                  <a:srgbClr val="FF0000"/>
                </a:solidFill>
              </a:rPr>
              <a:t>/</a:t>
            </a:r>
            <a:r>
              <a:rPr lang="zh-CN" altLang="en-US" sz="2400">
                <a:solidFill>
                  <a:srgbClr val="FF0000"/>
                </a:solidFill>
              </a:rPr>
              <a:t>无正向影响的经历</a:t>
            </a:r>
          </a:p>
        </p:txBody>
      </p:sp>
      <p:sp>
        <p:nvSpPr>
          <p:cNvPr id="8" name="矩形 7"/>
          <p:cNvSpPr/>
          <p:nvPr/>
        </p:nvSpPr>
        <p:spPr>
          <a:xfrm>
            <a:off x="3134995" y="1849120"/>
            <a:ext cx="3822065" cy="650875"/>
          </a:xfrm>
          <a:prstGeom prst="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7409180" y="2537460"/>
            <a:ext cx="686435" cy="17970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1"/>
          <p:cNvSpPr/>
          <p:nvPr/>
        </p:nvSpPr>
        <p:spPr>
          <a:xfrm>
            <a:off x="7812405" y="5096510"/>
            <a:ext cx="686435" cy="17970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标题 14"/>
          <p:cNvSpPr>
            <a:spLocks noGrp="1"/>
          </p:cNvSpPr>
          <p:nvPr>
            <p:ph type="title"/>
          </p:nvPr>
        </p:nvSpPr>
        <p:spPr/>
        <p:txBody>
          <a:bodyPr/>
          <a:lstStyle/>
          <a:p>
            <a:r>
              <a:rPr lang="zh-CN" altLang="en-US"/>
              <a:t>案例</a:t>
            </a:r>
            <a:r>
              <a:rPr lang="en-US" altLang="zh-CN"/>
              <a:t>-</a:t>
            </a:r>
            <a:r>
              <a:t>实习工作经验</a:t>
            </a:r>
          </a:p>
        </p:txBody>
      </p:sp>
      <p:pic>
        <p:nvPicPr>
          <p:cNvPr id="2" name="图片 1"/>
          <p:cNvPicPr>
            <a:picLocks noChangeAspect="1"/>
          </p:cNvPicPr>
          <p:nvPr>
            <p:custDataLst>
              <p:tags r:id="rId1"/>
            </p:custDataLst>
          </p:nvPr>
        </p:nvPicPr>
        <p:blipFill>
          <a:blip r:embed="rId3"/>
          <a:stretch>
            <a:fillRect/>
          </a:stretch>
        </p:blipFill>
        <p:spPr>
          <a:xfrm>
            <a:off x="264160" y="1123315"/>
            <a:ext cx="7672070" cy="2978150"/>
          </a:xfrm>
          <a:prstGeom prst="rect">
            <a:avLst/>
          </a:prstGeom>
        </p:spPr>
      </p:pic>
      <p:pic>
        <p:nvPicPr>
          <p:cNvPr id="3" name="图片 2"/>
          <p:cNvPicPr>
            <a:picLocks noChangeAspect="1"/>
          </p:cNvPicPr>
          <p:nvPr/>
        </p:nvPicPr>
        <p:blipFill>
          <a:blip r:embed="rId4"/>
          <a:stretch>
            <a:fillRect/>
          </a:stretch>
        </p:blipFill>
        <p:spPr>
          <a:xfrm>
            <a:off x="4314825" y="3300730"/>
            <a:ext cx="7581900" cy="3261360"/>
          </a:xfrm>
          <a:prstGeom prst="rect">
            <a:avLst/>
          </a:prstGeom>
        </p:spPr>
      </p:pic>
      <p:cxnSp>
        <p:nvCxnSpPr>
          <p:cNvPr id="4" name="直接连接符 3"/>
          <p:cNvCxnSpPr/>
          <p:nvPr/>
        </p:nvCxnSpPr>
        <p:spPr>
          <a:xfrm>
            <a:off x="1407160" y="2428240"/>
            <a:ext cx="1602740" cy="19685"/>
          </a:xfrm>
          <a:prstGeom prst="line">
            <a:avLst/>
          </a:prstGeom>
          <a:ln w="76200">
            <a:solidFill>
              <a:schemeClr val="bg2">
                <a:lumMod val="75000"/>
              </a:schemeClr>
            </a:solidFill>
            <a:prstDash val="lgDash"/>
          </a:ln>
        </p:spPr>
        <p:style>
          <a:lnRef idx="1">
            <a:schemeClr val="dk1"/>
          </a:lnRef>
          <a:fillRef idx="0">
            <a:schemeClr val="dk1"/>
          </a:fillRef>
          <a:effectRef idx="0">
            <a:schemeClr val="dk1"/>
          </a:effectRef>
          <a:fontRef idx="minor">
            <a:schemeClr val="tx1"/>
          </a:fontRef>
        </p:style>
      </p:cxnSp>
      <p:cxnSp>
        <p:nvCxnSpPr>
          <p:cNvPr id="5" name="直接连接符 4"/>
          <p:cNvCxnSpPr/>
          <p:nvPr/>
        </p:nvCxnSpPr>
        <p:spPr>
          <a:xfrm>
            <a:off x="1102995" y="2864485"/>
            <a:ext cx="1602740" cy="19685"/>
          </a:xfrm>
          <a:prstGeom prst="line">
            <a:avLst/>
          </a:prstGeom>
          <a:ln w="76200">
            <a:solidFill>
              <a:schemeClr val="bg2">
                <a:lumMod val="75000"/>
              </a:schemeClr>
            </a:solidFill>
            <a:prstDash val="lgDash"/>
          </a:ln>
        </p:spPr>
        <p:style>
          <a:lnRef idx="1">
            <a:schemeClr val="dk1"/>
          </a:lnRef>
          <a:fillRef idx="0">
            <a:schemeClr val="dk1"/>
          </a:fillRef>
          <a:effectRef idx="0">
            <a:schemeClr val="dk1"/>
          </a:effectRef>
          <a:fontRef idx="minor">
            <a:schemeClr val="tx1"/>
          </a:fontRef>
        </p:style>
      </p:cxnSp>
      <p:cxnSp>
        <p:nvCxnSpPr>
          <p:cNvPr id="13" name="直接连接符 12"/>
          <p:cNvCxnSpPr/>
          <p:nvPr/>
        </p:nvCxnSpPr>
        <p:spPr>
          <a:xfrm>
            <a:off x="5461635" y="5712460"/>
            <a:ext cx="1602740" cy="19685"/>
          </a:xfrm>
          <a:prstGeom prst="line">
            <a:avLst/>
          </a:prstGeom>
          <a:ln w="76200">
            <a:solidFill>
              <a:schemeClr val="bg2">
                <a:lumMod val="75000"/>
              </a:schemeClr>
            </a:solidFill>
            <a:prstDash val="lgDash"/>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a:t>小结关键词</a:t>
            </a:r>
          </a:p>
        </p:txBody>
      </p:sp>
      <p:sp>
        <p:nvSpPr>
          <p:cNvPr id="3" name="内容占位符 2"/>
          <p:cNvSpPr>
            <a:spLocks noGrp="1"/>
          </p:cNvSpPr>
          <p:nvPr>
            <p:ph idx="4294967295"/>
          </p:nvPr>
        </p:nvSpPr>
        <p:spPr>
          <a:xfrm>
            <a:off x="413385" y="1471295"/>
            <a:ext cx="11365230" cy="4745990"/>
          </a:xfrm>
        </p:spPr>
        <p:txBody>
          <a:bodyPr>
            <a:normAutofit fontScale="75000" lnSpcReduction="10000"/>
          </a:bodyPr>
          <a:lstStyle/>
          <a:p>
            <a:pPr marL="0" indent="0" algn="l">
              <a:buNone/>
            </a:pPr>
            <a:r>
              <a:rPr lang="zh-CN" altLang="en-US" sz="4000">
                <a:latin typeface="微软雅黑" panose="020B0503020204020204" charset="-122"/>
                <a:ea typeface="微软雅黑" panose="020B0503020204020204" charset="-122"/>
              </a:rPr>
              <a:t>量化指标，突出重点</a:t>
            </a:r>
          </a:p>
          <a:p>
            <a:pPr algn="l" fontAlgn="auto">
              <a:lnSpc>
                <a:spcPct val="150000"/>
              </a:lnSpc>
              <a:spcAft>
                <a:spcPts val="600"/>
              </a:spcAft>
            </a:pPr>
            <a:r>
              <a:rPr lang="zh-CN" altLang="en-US" sz="4000">
                <a:latin typeface="微软雅黑" panose="020B0503020204020204" charset="-122"/>
                <a:ea typeface="微软雅黑" panose="020B0503020204020204" charset="-122"/>
              </a:rPr>
              <a:t>工具</a:t>
            </a:r>
            <a:r>
              <a:rPr lang="zh-CN" altLang="en-US" sz="4000">
                <a:latin typeface="微软雅黑" panose="020B0503020204020204" charset="-122"/>
                <a:ea typeface="微软雅黑" panose="020B0503020204020204" charset="-122"/>
                <a:sym typeface="+mn-ea"/>
              </a:rPr>
              <a:t>（谦虚严谨）</a:t>
            </a:r>
            <a:r>
              <a:rPr lang="zh-CN" altLang="en-US" sz="4000">
                <a:latin typeface="微软雅黑" panose="020B0503020204020204" charset="-122"/>
                <a:ea typeface="微软雅黑" panose="020B0503020204020204" charset="-122"/>
              </a:rPr>
              <a:t>：会用啥，能用啥，用到什么程度</a:t>
            </a:r>
            <a:r>
              <a:rPr lang="en-US" altLang="zh-CN" sz="4000">
                <a:latin typeface="微软雅黑" panose="020B0503020204020204" charset="-122"/>
                <a:ea typeface="微软雅黑" panose="020B0503020204020204" charset="-122"/>
              </a:rPr>
              <a:t>  </a:t>
            </a:r>
            <a:endParaRPr lang="zh-CN" altLang="en-US" sz="4000">
              <a:latin typeface="微软雅黑" panose="020B0503020204020204" charset="-122"/>
              <a:ea typeface="微软雅黑" panose="020B0503020204020204" charset="-122"/>
            </a:endParaRPr>
          </a:p>
          <a:p>
            <a:pPr algn="l" fontAlgn="auto">
              <a:lnSpc>
                <a:spcPct val="150000"/>
              </a:lnSpc>
              <a:spcAft>
                <a:spcPts val="600"/>
              </a:spcAft>
            </a:pPr>
            <a:r>
              <a:rPr lang="zh-CN" altLang="en-US" sz="4000">
                <a:latin typeface="微软雅黑" panose="020B0503020204020204" charset="-122"/>
                <a:ea typeface="微软雅黑" panose="020B0503020204020204" charset="-122"/>
              </a:rPr>
              <a:t>效能</a:t>
            </a:r>
            <a:r>
              <a:rPr lang="zh-CN" altLang="en-US" sz="4000">
                <a:latin typeface="微软雅黑" panose="020B0503020204020204" charset="-122"/>
                <a:ea typeface="微软雅黑" panose="020B0503020204020204" charset="-122"/>
                <a:sym typeface="+mn-ea"/>
              </a:rPr>
              <a:t>（数据说话）</a:t>
            </a:r>
            <a:r>
              <a:rPr lang="zh-CN" altLang="en-US" sz="4000">
                <a:latin typeface="微软雅黑" panose="020B0503020204020204" charset="-122"/>
                <a:ea typeface="微软雅黑" panose="020B0503020204020204" charset="-122"/>
              </a:rPr>
              <a:t>：业绩、数据、指标</a:t>
            </a:r>
          </a:p>
          <a:p>
            <a:pPr algn="l" fontAlgn="auto">
              <a:lnSpc>
                <a:spcPct val="150000"/>
              </a:lnSpc>
              <a:spcAft>
                <a:spcPts val="600"/>
              </a:spcAft>
            </a:pPr>
            <a:r>
              <a:rPr lang="zh-CN" altLang="en-US" sz="4000">
                <a:latin typeface="微软雅黑" panose="020B0503020204020204" charset="-122"/>
                <a:ea typeface="微软雅黑" panose="020B0503020204020204" charset="-122"/>
              </a:rPr>
              <a:t>能力</a:t>
            </a:r>
            <a:r>
              <a:rPr lang="zh-CN" altLang="en-US" sz="4000">
                <a:latin typeface="微软雅黑" panose="020B0503020204020204" charset="-122"/>
                <a:ea typeface="微软雅黑" panose="020B0503020204020204" charset="-122"/>
                <a:sym typeface="+mn-ea"/>
              </a:rPr>
              <a:t>（综合能力）：</a:t>
            </a:r>
            <a:r>
              <a:rPr lang="zh-CN" altLang="en-US" sz="4000">
                <a:latin typeface="微软雅黑" panose="020B0503020204020204" charset="-122"/>
                <a:ea typeface="微软雅黑" panose="020B0503020204020204" charset="-122"/>
              </a:rPr>
              <a:t>潜在能力、专业能力、可迁移能力</a:t>
            </a:r>
          </a:p>
          <a:p>
            <a:pPr algn="l" fontAlgn="auto">
              <a:lnSpc>
                <a:spcPct val="150000"/>
              </a:lnSpc>
              <a:spcAft>
                <a:spcPts val="600"/>
              </a:spcAft>
            </a:pPr>
            <a:r>
              <a:rPr lang="zh-CN" altLang="en-US" sz="4000">
                <a:latin typeface="微软雅黑" panose="020B0503020204020204" charset="-122"/>
                <a:ea typeface="微软雅黑" panose="020B0503020204020204" charset="-122"/>
              </a:rPr>
              <a:t>胜任力</a:t>
            </a:r>
            <a:r>
              <a:rPr lang="zh-CN" altLang="en-US" sz="4000">
                <a:latin typeface="微软雅黑" panose="020B0503020204020204" charset="-122"/>
                <a:ea typeface="微软雅黑" panose="020B0503020204020204" charset="-122"/>
                <a:sym typeface="+mn-ea"/>
              </a:rPr>
              <a:t>（价值体现）：</a:t>
            </a:r>
            <a:r>
              <a:rPr lang="zh-CN" altLang="en-US" sz="4000">
                <a:latin typeface="微软雅黑" panose="020B0503020204020204" charset="-122"/>
                <a:ea typeface="微软雅黑" panose="020B0503020204020204" charset="-122"/>
              </a:rPr>
              <a:t>现在能干，未来能干</a:t>
            </a:r>
          </a:p>
          <a:p>
            <a:pPr algn="l" fontAlgn="auto">
              <a:lnSpc>
                <a:spcPct val="150000"/>
              </a:lnSpc>
              <a:spcAft>
                <a:spcPts val="600"/>
              </a:spcAft>
            </a:pPr>
            <a:r>
              <a:rPr lang="zh-CN" altLang="en-US" sz="4000">
                <a:latin typeface="微软雅黑" panose="020B0503020204020204" charset="-122"/>
                <a:ea typeface="微软雅黑" panose="020B0503020204020204" charset="-122"/>
                <a:sym typeface="+mn-ea"/>
              </a:rPr>
              <a:t>格式（层次分明）：时间、逻辑、关键词</a:t>
            </a:r>
          </a:p>
          <a:p>
            <a:pPr marL="0" indent="0" algn="l">
              <a:buNone/>
            </a:pPr>
            <a:endParaRPr lang="zh-CN" altLang="en-US" sz="4000" b="1">
              <a:gradFill>
                <a:gsLst>
                  <a:gs pos="0">
                    <a:srgbClr val="14CD68"/>
                  </a:gs>
                  <a:gs pos="100000">
                    <a:srgbClr val="035C7D"/>
                  </a:gs>
                </a:gsLst>
                <a:lin scaled="0"/>
              </a:gradFill>
              <a:latin typeface="微软雅黑" panose="020B0503020204020204" charset="-122"/>
              <a:ea typeface="微软雅黑" panose="020B0503020204020204" charset="-122"/>
              <a:sym typeface="+mn-e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endParaRPr lang="zh-CN" altLang="en-US"/>
          </a:p>
        </p:txBody>
      </p:sp>
      <p:sp>
        <p:nvSpPr>
          <p:cNvPr id="2" name="文本框 1"/>
          <p:cNvSpPr txBox="1"/>
          <p:nvPr/>
        </p:nvSpPr>
        <p:spPr>
          <a:xfrm>
            <a:off x="281305" y="2509520"/>
            <a:ext cx="7239635" cy="1014730"/>
          </a:xfrm>
          <a:prstGeom prst="rect">
            <a:avLst/>
          </a:prstGeom>
          <a:noFill/>
        </p:spPr>
        <p:txBody>
          <a:bodyPr wrap="square" rtlCol="0">
            <a:spAutoFit/>
          </a:bodyPr>
          <a:lstStyle/>
          <a:p>
            <a:pPr algn="l"/>
            <a:r>
              <a:rPr lang="zh-CN" altLang="en-US" sz="6000" b="1"/>
              <a:t>三、辅助要素</a:t>
            </a:r>
          </a:p>
        </p:txBody>
      </p:sp>
      <p:pic>
        <p:nvPicPr>
          <p:cNvPr id="4" name="图片 3"/>
          <p:cNvPicPr>
            <a:picLocks noChangeAspect="1"/>
          </p:cNvPicPr>
          <p:nvPr>
            <p:custDataLst>
              <p:tags r:id="rId1"/>
            </p:custDataLst>
          </p:nvPr>
        </p:nvPicPr>
        <p:blipFill>
          <a:blip r:embed="rId3"/>
          <a:stretch>
            <a:fillRect/>
          </a:stretch>
        </p:blipFill>
        <p:spPr>
          <a:xfrm>
            <a:off x="6421755" y="1732280"/>
            <a:ext cx="5019675" cy="339344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p:txBody>
          <a:bodyPr/>
          <a:lstStyle/>
          <a:p>
            <a:r>
              <a:rPr kern="0" dirty="0">
                <a:sym typeface="+mn-ea"/>
              </a:rPr>
              <a:t>自我评价</a:t>
            </a:r>
            <a:endParaRPr lang="zh-CN" altLang="en-US"/>
          </a:p>
        </p:txBody>
      </p:sp>
      <p:sp>
        <p:nvSpPr>
          <p:cNvPr id="2" name="椭圆 1"/>
          <p:cNvSpPr/>
          <p:nvPr/>
        </p:nvSpPr>
        <p:spPr>
          <a:xfrm>
            <a:off x="3601085" y="1805305"/>
            <a:ext cx="3496945" cy="3496945"/>
          </a:xfrm>
          <a:prstGeom prst="ellipse">
            <a:avLst/>
          </a:prstGeom>
          <a:noFill/>
          <a:ln w="6350">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 name="椭圆 2"/>
          <p:cNvSpPr/>
          <p:nvPr/>
        </p:nvSpPr>
        <p:spPr>
          <a:xfrm>
            <a:off x="4218305" y="2440305"/>
            <a:ext cx="2315845" cy="2315845"/>
          </a:xfrm>
          <a:prstGeom prst="ellipse">
            <a:avLst/>
          </a:prstGeom>
          <a:noFill/>
          <a:ln w="6350">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4476750" y="2674620"/>
            <a:ext cx="1779905" cy="1779905"/>
            <a:chOff x="773490" y="3517482"/>
            <a:chExt cx="2558628" cy="2558628"/>
          </a:xfrm>
        </p:grpSpPr>
        <p:sp>
          <p:nvSpPr>
            <p:cNvPr id="21" name="Shape 285"/>
            <p:cNvSpPr/>
            <p:nvPr/>
          </p:nvSpPr>
          <p:spPr>
            <a:xfrm>
              <a:off x="773490" y="3517482"/>
              <a:ext cx="2558628" cy="2558628"/>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381000" dist="1270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18" name="Shape 286"/>
            <p:cNvSpPr/>
            <p:nvPr/>
          </p:nvSpPr>
          <p:spPr>
            <a:xfrm>
              <a:off x="892255" y="3636248"/>
              <a:ext cx="2321098" cy="2321096"/>
            </a:xfrm>
            <a:prstGeom prst="ellipse">
              <a:avLst/>
            </a:prstGeom>
            <a:gradFill flip="none" rotWithShape="1">
              <a:gsLst>
                <a:gs pos="0">
                  <a:schemeClr val="bg1"/>
                </a:gs>
                <a:gs pos="60000">
                  <a:schemeClr val="bg2"/>
                </a:gs>
                <a:gs pos="100000">
                  <a:schemeClr val="bg1">
                    <a:lumMod val="85000"/>
                  </a:schemeClr>
                </a:gs>
              </a:gsLst>
              <a:lin ang="16200000" scaled="1"/>
              <a:tileRect/>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grpSp>
      <p:grpSp>
        <p:nvGrpSpPr>
          <p:cNvPr id="47" name="组合 46"/>
          <p:cNvGrpSpPr/>
          <p:nvPr/>
        </p:nvGrpSpPr>
        <p:grpSpPr>
          <a:xfrm>
            <a:off x="2915920" y="2474595"/>
            <a:ext cx="1545590" cy="1115060"/>
            <a:chOff x="5294" y="2609"/>
            <a:chExt cx="2434" cy="1756"/>
          </a:xfrm>
        </p:grpSpPr>
        <p:sp>
          <p:nvSpPr>
            <p:cNvPr id="9" name="椭圆 8"/>
            <p:cNvSpPr/>
            <p:nvPr/>
          </p:nvSpPr>
          <p:spPr>
            <a:xfrm>
              <a:off x="5294" y="2609"/>
              <a:ext cx="1756" cy="1756"/>
            </a:xfrm>
            <a:prstGeom prst="ellipse">
              <a:avLst/>
            </a:prstGeom>
            <a:solidFill>
              <a:schemeClr val="bg1"/>
            </a:solidFill>
            <a:ln w="22225" cap="sq">
              <a:solidFill>
                <a:srgbClr val="F9B439"/>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Text Box 10"/>
            <p:cNvSpPr txBox="1">
              <a:spLocks noChangeArrowheads="1"/>
            </p:cNvSpPr>
            <p:nvPr/>
          </p:nvSpPr>
          <p:spPr bwMode="auto">
            <a:xfrm>
              <a:off x="5473" y="3196"/>
              <a:ext cx="2255" cy="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rIns="504000" anchor="ctr" anchorCtr="1">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dirty="0">
                  <a:solidFill>
                    <a:srgbClr val="F9B439"/>
                  </a:solidFill>
                  <a:latin typeface="+mn-ea"/>
                  <a:ea typeface="+mn-ea"/>
                </a:rPr>
                <a:t>团队精神</a:t>
              </a:r>
              <a:endParaRPr lang="zh-CN" altLang="en-US" b="0" dirty="0">
                <a:solidFill>
                  <a:srgbClr val="F9B439"/>
                </a:solidFill>
                <a:latin typeface="+mn-ea"/>
                <a:ea typeface="+mn-ea"/>
              </a:endParaRPr>
            </a:p>
          </p:txBody>
        </p:sp>
      </p:grpSp>
      <p:grpSp>
        <p:nvGrpSpPr>
          <p:cNvPr id="46" name="组合 45"/>
          <p:cNvGrpSpPr/>
          <p:nvPr/>
        </p:nvGrpSpPr>
        <p:grpSpPr>
          <a:xfrm>
            <a:off x="5376545" y="1209675"/>
            <a:ext cx="1518920" cy="1115060"/>
            <a:chOff x="8467" y="1854"/>
            <a:chExt cx="2392" cy="1756"/>
          </a:xfrm>
        </p:grpSpPr>
        <p:sp>
          <p:nvSpPr>
            <p:cNvPr id="15" name="椭圆 14"/>
            <p:cNvSpPr/>
            <p:nvPr/>
          </p:nvSpPr>
          <p:spPr>
            <a:xfrm>
              <a:off x="8467" y="1854"/>
              <a:ext cx="1756" cy="1756"/>
            </a:xfrm>
            <a:prstGeom prst="ellipse">
              <a:avLst/>
            </a:prstGeom>
            <a:solidFill>
              <a:schemeClr val="bg1"/>
            </a:solidFill>
            <a:ln w="22225">
              <a:solidFill>
                <a:srgbClr val="80B9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Text Box 11"/>
            <p:cNvSpPr txBox="1">
              <a:spLocks noChangeArrowheads="1"/>
            </p:cNvSpPr>
            <p:nvPr/>
          </p:nvSpPr>
          <p:spPr bwMode="auto">
            <a:xfrm>
              <a:off x="8604" y="2440"/>
              <a:ext cx="2255" cy="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rIns="504000" anchor="ctr" anchorCtr="1">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a:solidFill>
                    <a:srgbClr val="80B94F"/>
                  </a:solidFill>
                  <a:latin typeface="+mn-ea"/>
                  <a:ea typeface="+mn-ea"/>
                </a:rPr>
                <a:t>优点描述</a:t>
              </a:r>
            </a:p>
          </p:txBody>
        </p:sp>
      </p:grpSp>
      <p:grpSp>
        <p:nvGrpSpPr>
          <p:cNvPr id="50" name="组合 49"/>
          <p:cNvGrpSpPr/>
          <p:nvPr/>
        </p:nvGrpSpPr>
        <p:grpSpPr>
          <a:xfrm>
            <a:off x="6768465" y="2757170"/>
            <a:ext cx="1515745" cy="1115060"/>
            <a:chOff x="10223" y="5961"/>
            <a:chExt cx="2387" cy="1756"/>
          </a:xfrm>
        </p:grpSpPr>
        <p:sp>
          <p:nvSpPr>
            <p:cNvPr id="13" name="椭圆 12"/>
            <p:cNvSpPr/>
            <p:nvPr/>
          </p:nvSpPr>
          <p:spPr>
            <a:xfrm>
              <a:off x="10223" y="5961"/>
              <a:ext cx="1756" cy="1756"/>
            </a:xfrm>
            <a:prstGeom prst="ellipse">
              <a:avLst/>
            </a:prstGeom>
            <a:solidFill>
              <a:schemeClr val="bg1"/>
            </a:solidFill>
            <a:ln w="22225">
              <a:solidFill>
                <a:srgbClr val="46A4DB"/>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Text Box 12"/>
            <p:cNvSpPr txBox="1">
              <a:spLocks noChangeArrowheads="1"/>
            </p:cNvSpPr>
            <p:nvPr/>
          </p:nvSpPr>
          <p:spPr bwMode="auto">
            <a:xfrm>
              <a:off x="10368" y="6553"/>
              <a:ext cx="2242" cy="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rIns="504000" anchor="ctr" anchorCtr="1">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dirty="0">
                  <a:solidFill>
                    <a:srgbClr val="46A4DB"/>
                  </a:solidFill>
                  <a:latin typeface="+mn-ea"/>
                  <a:ea typeface="+mn-ea"/>
                </a:rPr>
                <a:t>职业规划</a:t>
              </a:r>
            </a:p>
          </p:txBody>
        </p:sp>
      </p:grpSp>
      <p:grpSp>
        <p:nvGrpSpPr>
          <p:cNvPr id="49" name="组合 48"/>
          <p:cNvGrpSpPr/>
          <p:nvPr/>
        </p:nvGrpSpPr>
        <p:grpSpPr>
          <a:xfrm>
            <a:off x="5997575" y="4574540"/>
            <a:ext cx="1518920" cy="1115060"/>
            <a:chOff x="7284" y="7256"/>
            <a:chExt cx="2392" cy="1756"/>
          </a:xfrm>
        </p:grpSpPr>
        <p:sp>
          <p:nvSpPr>
            <p:cNvPr id="28" name="椭圆 27"/>
            <p:cNvSpPr/>
            <p:nvPr/>
          </p:nvSpPr>
          <p:spPr>
            <a:xfrm>
              <a:off x="7284" y="7256"/>
              <a:ext cx="1756" cy="1756"/>
            </a:xfrm>
            <a:prstGeom prst="ellipse">
              <a:avLst/>
            </a:prstGeom>
            <a:solidFill>
              <a:schemeClr val="bg1"/>
            </a:solidFill>
            <a:ln w="22225">
              <a:solidFill>
                <a:srgbClr val="80B9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Text Box 13"/>
            <p:cNvSpPr txBox="1">
              <a:spLocks noChangeArrowheads="1"/>
            </p:cNvSpPr>
            <p:nvPr/>
          </p:nvSpPr>
          <p:spPr bwMode="auto">
            <a:xfrm>
              <a:off x="7432" y="7845"/>
              <a:ext cx="2244" cy="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rIns="504000" anchor="ctr" anchorCtr="1">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a:solidFill>
                    <a:srgbClr val="80B94F"/>
                  </a:solidFill>
                  <a:latin typeface="+mn-ea"/>
                  <a:ea typeface="+mn-ea"/>
                </a:rPr>
                <a:t>沟通能力</a:t>
              </a:r>
            </a:p>
          </p:txBody>
        </p:sp>
      </p:grpSp>
      <p:grpSp>
        <p:nvGrpSpPr>
          <p:cNvPr id="48" name="组合 47"/>
          <p:cNvGrpSpPr/>
          <p:nvPr/>
        </p:nvGrpSpPr>
        <p:grpSpPr>
          <a:xfrm>
            <a:off x="3637280" y="4536440"/>
            <a:ext cx="1480820" cy="1115060"/>
            <a:chOff x="4841" y="5374"/>
            <a:chExt cx="2332" cy="1756"/>
          </a:xfrm>
        </p:grpSpPr>
        <p:sp>
          <p:nvSpPr>
            <p:cNvPr id="5" name="椭圆 4"/>
            <p:cNvSpPr/>
            <p:nvPr/>
          </p:nvSpPr>
          <p:spPr>
            <a:xfrm>
              <a:off x="4841" y="5374"/>
              <a:ext cx="1756" cy="1756"/>
            </a:xfrm>
            <a:prstGeom prst="ellipse">
              <a:avLst/>
            </a:prstGeom>
            <a:solidFill>
              <a:schemeClr val="bg1"/>
            </a:solidFill>
            <a:ln w="22225">
              <a:solidFill>
                <a:srgbClr val="E5583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Text Box 14"/>
            <p:cNvSpPr txBox="1">
              <a:spLocks noChangeArrowheads="1"/>
            </p:cNvSpPr>
            <p:nvPr/>
          </p:nvSpPr>
          <p:spPr bwMode="auto">
            <a:xfrm>
              <a:off x="4919" y="5961"/>
              <a:ext cx="2255" cy="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rIns="504000" anchor="ctr" anchorCtr="1">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dirty="0">
                  <a:solidFill>
                    <a:srgbClr val="E5583A"/>
                  </a:solidFill>
                  <a:latin typeface="+mn-ea"/>
                  <a:ea typeface="+mn-ea"/>
                </a:rPr>
                <a:t>人际关系</a:t>
              </a:r>
            </a:p>
          </p:txBody>
        </p:sp>
      </p:grpSp>
      <p:sp>
        <p:nvSpPr>
          <p:cNvPr id="41" name="Text Box 10"/>
          <p:cNvSpPr txBox="1">
            <a:spLocks noChangeArrowheads="1"/>
          </p:cNvSpPr>
          <p:nvPr/>
        </p:nvSpPr>
        <p:spPr bwMode="auto">
          <a:xfrm>
            <a:off x="4725035" y="3348355"/>
            <a:ext cx="1871345"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504000" anchor="ctr" anchorCtr="1">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a:lnSpc>
                <a:spcPct val="50000"/>
              </a:lnSpc>
            </a:pPr>
            <a:r>
              <a:rPr lang="zh-CN" altLang="en-US" sz="3200" dirty="0">
                <a:solidFill>
                  <a:schemeClr val="tx1"/>
                </a:solidFill>
                <a:latin typeface="+mn-ea"/>
                <a:ea typeface="+mn-ea"/>
              </a:rPr>
              <a:t>综合</a:t>
            </a:r>
          </a:p>
          <a:p>
            <a:pPr>
              <a:lnSpc>
                <a:spcPct val="50000"/>
              </a:lnSpc>
            </a:pPr>
            <a:endParaRPr lang="zh-CN" altLang="en-US" sz="3200" dirty="0">
              <a:solidFill>
                <a:schemeClr val="tx1"/>
              </a:solidFill>
              <a:latin typeface="+mn-ea"/>
              <a:ea typeface="+mn-ea"/>
            </a:endParaRPr>
          </a:p>
          <a:p>
            <a:pPr>
              <a:lnSpc>
                <a:spcPct val="50000"/>
              </a:lnSpc>
            </a:pPr>
            <a:r>
              <a:rPr lang="zh-CN" altLang="en-US" sz="3200" dirty="0">
                <a:solidFill>
                  <a:schemeClr val="tx1"/>
                </a:solidFill>
                <a:latin typeface="+mn-ea"/>
                <a:ea typeface="+mn-ea"/>
              </a:rPr>
              <a:t>能力</a:t>
            </a:r>
          </a:p>
        </p:txBody>
      </p:sp>
      <p:sp>
        <p:nvSpPr>
          <p:cNvPr id="43" name="文本框 42"/>
          <p:cNvSpPr txBox="1"/>
          <p:nvPr/>
        </p:nvSpPr>
        <p:spPr>
          <a:xfrm>
            <a:off x="414020" y="1437005"/>
            <a:ext cx="3383280" cy="368300"/>
          </a:xfrm>
          <a:prstGeom prst="rect">
            <a:avLst/>
          </a:prstGeom>
          <a:noFill/>
        </p:spPr>
        <p:txBody>
          <a:bodyPr wrap="none" rtlCol="0" anchor="t">
            <a:spAutoFit/>
          </a:bodyPr>
          <a:lstStyle/>
          <a:p>
            <a:r>
              <a:rPr lang="zh-CN" altLang="en-US" b="1">
                <a:effectLst/>
                <a:latin typeface="微软雅黑" panose="020B0503020204020204" charset="-122"/>
                <a:ea typeface="微软雅黑" panose="020B0503020204020204" charset="-122"/>
                <a:sym typeface="+mn-ea"/>
              </a:rPr>
              <a:t>认真审视自己的情况，扬长避短</a:t>
            </a:r>
          </a:p>
        </p:txBody>
      </p:sp>
      <p:cxnSp>
        <p:nvCxnSpPr>
          <p:cNvPr id="44" name="曲线连接符 43"/>
          <p:cNvCxnSpPr/>
          <p:nvPr/>
        </p:nvCxnSpPr>
        <p:spPr>
          <a:xfrm rot="10800000">
            <a:off x="3813175" y="1640840"/>
            <a:ext cx="1148715" cy="1065530"/>
          </a:xfrm>
          <a:prstGeom prst="curvedConnector3">
            <a:avLst>
              <a:gd name="adj1" fmla="val 49972"/>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3"/>
                                        </p:tgtEl>
                                        <p:attrNameLst>
                                          <p:attrName>style.visibility</p:attrName>
                                        </p:attrNameLst>
                                      </p:cBhvr>
                                      <p:to>
                                        <p:strVal val="visible"/>
                                      </p:to>
                                    </p:set>
                                    <p:anim calcmode="lin" valueType="num">
                                      <p:cBhvr>
                                        <p:cTn id="12" dur="750" fill="hold"/>
                                        <p:tgtEl>
                                          <p:spTgt spid="3"/>
                                        </p:tgtEl>
                                        <p:attrNameLst>
                                          <p:attrName>ppt_w</p:attrName>
                                        </p:attrNameLst>
                                      </p:cBhvr>
                                      <p:tavLst>
                                        <p:tav tm="0">
                                          <p:val>
                                            <p:fltVal val="0"/>
                                          </p:val>
                                        </p:tav>
                                        <p:tav tm="100000">
                                          <p:val>
                                            <p:strVal val="#ppt_w"/>
                                          </p:val>
                                        </p:tav>
                                      </p:tavLst>
                                    </p:anim>
                                    <p:anim calcmode="lin" valueType="num">
                                      <p:cBhvr>
                                        <p:cTn id="13" dur="750" fill="hold"/>
                                        <p:tgtEl>
                                          <p:spTgt spid="3"/>
                                        </p:tgtEl>
                                        <p:attrNameLst>
                                          <p:attrName>ppt_h</p:attrName>
                                        </p:attrNameLst>
                                      </p:cBhvr>
                                      <p:tavLst>
                                        <p:tav tm="0">
                                          <p:val>
                                            <p:fltVal val="0"/>
                                          </p:val>
                                        </p:tav>
                                        <p:tav tm="100000">
                                          <p:val>
                                            <p:strVal val="#ppt_h"/>
                                          </p:val>
                                        </p:tav>
                                      </p:tavLst>
                                    </p:anim>
                                    <p:animEffect transition="in" filter="fade">
                                      <p:cBhvr>
                                        <p:cTn id="14" dur="750"/>
                                        <p:tgtEl>
                                          <p:spTgt spid="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750" fill="hold"/>
                                        <p:tgtEl>
                                          <p:spTgt spid="20"/>
                                        </p:tgtEl>
                                        <p:attrNameLst>
                                          <p:attrName>ppt_w</p:attrName>
                                        </p:attrNameLst>
                                      </p:cBhvr>
                                      <p:tavLst>
                                        <p:tav tm="0">
                                          <p:val>
                                            <p:fltVal val="0"/>
                                          </p:val>
                                        </p:tav>
                                        <p:tav tm="100000">
                                          <p:val>
                                            <p:strVal val="#ppt_w"/>
                                          </p:val>
                                        </p:tav>
                                      </p:tavLst>
                                    </p:anim>
                                    <p:anim calcmode="lin" valueType="num">
                                      <p:cBhvr>
                                        <p:cTn id="18" dur="750" fill="hold"/>
                                        <p:tgtEl>
                                          <p:spTgt spid="20"/>
                                        </p:tgtEl>
                                        <p:attrNameLst>
                                          <p:attrName>ppt_h</p:attrName>
                                        </p:attrNameLst>
                                      </p:cBhvr>
                                      <p:tavLst>
                                        <p:tav tm="0">
                                          <p:val>
                                            <p:fltVal val="0"/>
                                          </p:val>
                                        </p:tav>
                                        <p:tav tm="100000">
                                          <p:val>
                                            <p:strVal val="#ppt_h"/>
                                          </p:val>
                                        </p:tav>
                                      </p:tavLst>
                                    </p:anim>
                                    <p:animEffect transition="in" filter="fade">
                                      <p:cBhvr>
                                        <p:cTn id="19" dur="750"/>
                                        <p:tgtEl>
                                          <p:spTgt spid="20"/>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dissolve">
                                      <p:cBhvr>
                                        <p:cTn id="2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标题 10"/>
          <p:cNvSpPr>
            <a:spLocks noGrp="1"/>
          </p:cNvSpPr>
          <p:nvPr>
            <p:ph type="title"/>
          </p:nvPr>
        </p:nvSpPr>
        <p:spPr/>
        <p:txBody>
          <a:bodyPr/>
          <a:lstStyle/>
          <a:p>
            <a:r>
              <a:rPr lang="zh-CN" altLang="en-US"/>
              <a:t>关键点</a:t>
            </a:r>
          </a:p>
        </p:txBody>
      </p:sp>
      <p:grpSp>
        <p:nvGrpSpPr>
          <p:cNvPr id="10" name="组合 9"/>
          <p:cNvGrpSpPr/>
          <p:nvPr/>
        </p:nvGrpSpPr>
        <p:grpSpPr>
          <a:xfrm>
            <a:off x="3595370" y="1377950"/>
            <a:ext cx="2856230" cy="4267200"/>
            <a:chOff x="5662" y="2170"/>
            <a:chExt cx="4498" cy="6720"/>
          </a:xfrm>
        </p:grpSpPr>
        <p:sp>
          <p:nvSpPr>
            <p:cNvPr id="59405" name="AutoShape 13"/>
            <p:cNvSpPr/>
            <p:nvPr/>
          </p:nvSpPr>
          <p:spPr bwMode="auto">
            <a:xfrm>
              <a:off x="5662" y="8426"/>
              <a:ext cx="4498" cy="46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defTabSz="601980" eaLnBrk="0">
                <a:defRPr sz="2500" b="1">
                  <a:solidFill>
                    <a:srgbClr val="FFFFFF"/>
                  </a:solidFill>
                  <a:latin typeface="Lato" charset="0"/>
                  <a:ea typeface="MS PGothic" panose="020B0600070205080204" pitchFamily="34" charset="-128"/>
                  <a:sym typeface="Lato" charset="0"/>
                </a:defRPr>
              </a:lvl1pPr>
              <a:lvl2pPr marL="742950" indent="-285750" defTabSz="601980" eaLnBrk="0">
                <a:defRPr sz="2500" b="1">
                  <a:solidFill>
                    <a:srgbClr val="FFFFFF"/>
                  </a:solidFill>
                  <a:latin typeface="Lato" charset="0"/>
                  <a:ea typeface="MS PGothic" panose="020B0600070205080204" pitchFamily="34" charset="-128"/>
                  <a:sym typeface="Lato" charset="0"/>
                </a:defRPr>
              </a:lvl2pPr>
              <a:lvl3pPr marL="1143000" indent="-228600" defTabSz="601980" eaLnBrk="0">
                <a:defRPr sz="2500" b="1">
                  <a:solidFill>
                    <a:srgbClr val="FFFFFF"/>
                  </a:solidFill>
                  <a:latin typeface="Lato" charset="0"/>
                  <a:ea typeface="MS PGothic" panose="020B0600070205080204" pitchFamily="34" charset="-128"/>
                  <a:sym typeface="Lato" charset="0"/>
                </a:defRPr>
              </a:lvl3pPr>
              <a:lvl4pPr marL="1600200" indent="-228600" defTabSz="601980" eaLnBrk="0">
                <a:defRPr sz="2500" b="1">
                  <a:solidFill>
                    <a:srgbClr val="FFFFFF"/>
                  </a:solidFill>
                  <a:latin typeface="Lato" charset="0"/>
                  <a:ea typeface="MS PGothic" panose="020B0600070205080204" pitchFamily="34" charset="-128"/>
                  <a:sym typeface="Lato" charset="0"/>
                </a:defRPr>
              </a:lvl4pPr>
              <a:lvl5pPr marL="2057400" indent="-228600" defTabSz="601980" eaLnBrk="0">
                <a:defRPr sz="2500" b="1">
                  <a:solidFill>
                    <a:srgbClr val="FFFFFF"/>
                  </a:solidFill>
                  <a:latin typeface="Lato" charset="0"/>
                  <a:ea typeface="MS PGothic" panose="020B0600070205080204" pitchFamily="34" charset="-128"/>
                  <a:sym typeface="Lato" charset="0"/>
                </a:defRPr>
              </a:lvl5pPr>
              <a:lvl6pPr marL="25146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790"/>
                </a:spcBef>
              </a:pPr>
              <a:r>
                <a:rPr lang="zh-CN" altLang="en-US" sz="1600" b="0" dirty="0">
                  <a:solidFill>
                    <a:schemeClr val="tx1"/>
                  </a:solidFill>
                  <a:latin typeface="微软雅黑" panose="020B0503020204020204" charset="-122"/>
                  <a:ea typeface="微软雅黑" panose="020B0503020204020204" charset="-122"/>
                  <a:sym typeface="+mn-ea"/>
                </a:rPr>
                <a:t>分别用一句话来总结各项素质；</a:t>
              </a:r>
            </a:p>
          </p:txBody>
        </p:sp>
        <p:grpSp>
          <p:nvGrpSpPr>
            <p:cNvPr id="9" name="组合 8"/>
            <p:cNvGrpSpPr/>
            <p:nvPr/>
          </p:nvGrpSpPr>
          <p:grpSpPr>
            <a:xfrm>
              <a:off x="6434" y="2170"/>
              <a:ext cx="2484" cy="5881"/>
              <a:chOff x="6434" y="2181"/>
              <a:chExt cx="2484" cy="5881"/>
            </a:xfrm>
          </p:grpSpPr>
          <p:sp>
            <p:nvSpPr>
              <p:cNvPr id="59396" name="AutoShape 4"/>
              <p:cNvSpPr/>
              <p:nvPr/>
            </p:nvSpPr>
            <p:spPr bwMode="auto">
              <a:xfrm>
                <a:off x="7145" y="7114"/>
                <a:ext cx="949" cy="948"/>
              </a:xfrm>
              <a:custGeom>
                <a:avLst/>
                <a:gdLst>
                  <a:gd name="T0" fmla="*/ 571500 w 21600"/>
                  <a:gd name="T1" fmla="*/ 570707 h 21600"/>
                  <a:gd name="T2" fmla="*/ 571500 w 21600"/>
                  <a:gd name="T3" fmla="*/ 570707 h 21600"/>
                  <a:gd name="T4" fmla="*/ 571500 w 21600"/>
                  <a:gd name="T5" fmla="*/ 570707 h 21600"/>
                  <a:gd name="T6" fmla="*/ 571500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59398" name="AutoShape 6"/>
              <p:cNvSpPr/>
              <p:nvPr/>
            </p:nvSpPr>
            <p:spPr bwMode="auto">
              <a:xfrm>
                <a:off x="7292" y="7248"/>
                <a:ext cx="670" cy="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p:spPr>
            <p:txBody>
              <a:bodyPr lIns="0" tIns="0" rIns="0" bIns="0" anchor="ctr"/>
              <a:lstStyle/>
              <a:p>
                <a:pPr>
                  <a:lnSpc>
                    <a:spcPct val="100000"/>
                  </a:lnSpc>
                  <a:defRPr/>
                </a:pPr>
                <a:endParaRPr lang="es-ES" sz="2955">
                  <a:effectLst>
                    <a:outerShdw blurRad="38100" dist="38100" dir="2700000" algn="tl">
                      <a:srgbClr val="000000"/>
                    </a:outerShdw>
                  </a:effectLst>
                  <a:latin typeface="Arial" panose="020B0604020202020204" pitchFamily="34" charset="0"/>
                  <a:ea typeface="微软雅黑" panose="020B0503020204020204" charset="-122"/>
                  <a:cs typeface="Gill Sans" panose="020B0502020104020203" charset="0"/>
                  <a:sym typeface="Arial" panose="020B0604020202020204" pitchFamily="34" charset="0"/>
                </a:endParaRPr>
              </a:p>
            </p:txBody>
          </p:sp>
          <p:sp>
            <p:nvSpPr>
              <p:cNvPr id="59400" name="Line 8"/>
              <p:cNvSpPr>
                <a:spLocks noChangeShapeType="1"/>
              </p:cNvSpPr>
              <p:nvPr/>
            </p:nvSpPr>
            <p:spPr bwMode="auto">
              <a:xfrm flipH="1">
                <a:off x="7636" y="4427"/>
                <a:ext cx="0" cy="2312"/>
              </a:xfrm>
              <a:prstGeom prst="line">
                <a:avLst/>
              </a:prstGeom>
              <a:noFill/>
              <a:ln w="9525" cap="flat" cmpd="sng">
                <a:solidFill>
                  <a:schemeClr val="bg1">
                    <a:lumMod val="65000"/>
                  </a:schemeClr>
                </a:solidFill>
                <a:prstDash val="dash"/>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300">
                  <a:defRPr/>
                </a:pPr>
                <a:endParaRPr lang="es-ES" sz="635">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59403" name="AutoShape 11"/>
              <p:cNvSpPr/>
              <p:nvPr/>
            </p:nvSpPr>
            <p:spPr bwMode="auto">
              <a:xfrm>
                <a:off x="7406" y="7364"/>
                <a:ext cx="446" cy="4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es-ES" altLang="zh-CN" sz="1400" b="0" dirty="0" smtClean="0">
                    <a:latin typeface="Arial" panose="020B0604020202020204" pitchFamily="34" charset="0"/>
                    <a:ea typeface="微软雅黑" panose="020B0503020204020204" charset="-122"/>
                    <a:sym typeface="Arial" panose="020B0604020202020204" pitchFamily="34" charset="0"/>
                  </a:rPr>
                  <a:t>0</a:t>
                </a:r>
                <a:r>
                  <a:rPr lang="en-US" altLang="es-ES" sz="1400" b="0" dirty="0" smtClean="0">
                    <a:latin typeface="Arial" panose="020B0604020202020204" pitchFamily="34" charset="0"/>
                    <a:ea typeface="微软雅黑" panose="020B0503020204020204" charset="-122"/>
                    <a:sym typeface="Arial" panose="020B0604020202020204" pitchFamily="34" charset="0"/>
                  </a:rPr>
                  <a:t>2</a:t>
                </a:r>
                <a:endParaRPr lang="en-US" altLang="es-ES" sz="1200" dirty="0">
                  <a:latin typeface="Arial" panose="020B0604020202020204" pitchFamily="34" charset="0"/>
                  <a:ea typeface="微软雅黑" panose="020B0503020204020204" charset="-122"/>
                  <a:sym typeface="Arial" panose="020B0604020202020204" pitchFamily="34" charset="0"/>
                </a:endParaRPr>
              </a:p>
            </p:txBody>
          </p:sp>
          <p:sp>
            <p:nvSpPr>
              <p:cNvPr id="59413" name="AutoShape 21"/>
              <p:cNvSpPr/>
              <p:nvPr/>
            </p:nvSpPr>
            <p:spPr bwMode="auto">
              <a:xfrm rot="2700000">
                <a:off x="6431" y="2184"/>
                <a:ext cx="2490" cy="2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734" y="0"/>
                    </a:moveTo>
                    <a:cubicBezTo>
                      <a:pt x="2566" y="0"/>
                      <a:pt x="0" y="2572"/>
                      <a:pt x="0" y="5747"/>
                    </a:cubicBezTo>
                    <a:lnTo>
                      <a:pt x="0" y="16042"/>
                    </a:lnTo>
                    <a:cubicBezTo>
                      <a:pt x="0" y="18718"/>
                      <a:pt x="1827" y="20959"/>
                      <a:pt x="4297" y="21599"/>
                    </a:cubicBezTo>
                    <a:cubicBezTo>
                      <a:pt x="8435" y="20739"/>
                      <a:pt x="12379" y="18697"/>
                      <a:pt x="15591" y="15465"/>
                    </a:cubicBezTo>
                    <a:cubicBezTo>
                      <a:pt x="18700" y="12337"/>
                      <a:pt x="20698" y="8517"/>
                      <a:pt x="21599" y="4499"/>
                    </a:cubicBezTo>
                    <a:cubicBezTo>
                      <a:pt x="21030" y="1925"/>
                      <a:pt x="18745" y="0"/>
                      <a:pt x="16006" y="0"/>
                    </a:cubicBezTo>
                    <a:lnTo>
                      <a:pt x="5734" y="0"/>
                    </a:lnTo>
                    <a:close/>
                  </a:path>
                </a:pathLst>
              </a:custGeom>
              <a:solidFill>
                <a:schemeClr val="accent1"/>
              </a:solidFill>
              <a:ln>
                <a:noFill/>
              </a:ln>
              <a:effectLst/>
            </p:spPr>
            <p:txBody>
              <a:bodyPr lIns="0" tIns="0" rIns="0" bIns="0" anchor="ctr"/>
              <a:lstStyle/>
              <a:p>
                <a:pPr>
                  <a:lnSpc>
                    <a:spcPct val="100000"/>
                  </a:lnSpc>
                  <a:defRPr/>
                </a:pPr>
                <a:endParaRPr lang="es-ES" sz="2955">
                  <a:effectLst>
                    <a:outerShdw blurRad="38100" dist="38100" dir="2700000" algn="tl">
                      <a:srgbClr val="000000"/>
                    </a:outerShdw>
                  </a:effectLst>
                  <a:latin typeface="Arial" panose="020B0604020202020204" pitchFamily="34" charset="0"/>
                  <a:ea typeface="微软雅黑" panose="020B0503020204020204" charset="-122"/>
                  <a:cs typeface="Gill Sans" panose="020B0502020104020203" charset="0"/>
                  <a:sym typeface="Arial" panose="020B0604020202020204" pitchFamily="34" charset="0"/>
                </a:endParaRPr>
              </a:p>
            </p:txBody>
          </p:sp>
          <p:sp>
            <p:nvSpPr>
              <p:cNvPr id="59415" name="AutoShape 23"/>
              <p:cNvSpPr/>
              <p:nvPr/>
            </p:nvSpPr>
            <p:spPr bwMode="auto">
              <a:xfrm>
                <a:off x="6998" y="2630"/>
                <a:ext cx="1423" cy="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zh-CN" altLang="es-ES" sz="2000" dirty="0">
                    <a:latin typeface="Arial" panose="020B0604020202020204" pitchFamily="34" charset="0"/>
                    <a:ea typeface="微软雅黑" panose="020B0503020204020204" charset="-122"/>
                    <a:sym typeface="Arial" panose="020B0604020202020204" pitchFamily="34" charset="0"/>
                  </a:rPr>
                  <a:t>汇总</a:t>
                </a:r>
              </a:p>
            </p:txBody>
          </p:sp>
        </p:grpSp>
      </p:grpSp>
      <p:grpSp>
        <p:nvGrpSpPr>
          <p:cNvPr id="3" name="组合 2"/>
          <p:cNvGrpSpPr/>
          <p:nvPr/>
        </p:nvGrpSpPr>
        <p:grpSpPr>
          <a:xfrm>
            <a:off x="1555115" y="2573655"/>
            <a:ext cx="3188970" cy="2346325"/>
            <a:chOff x="2449" y="4053"/>
            <a:chExt cx="5022" cy="3695"/>
          </a:xfrm>
        </p:grpSpPr>
        <p:sp>
          <p:nvSpPr>
            <p:cNvPr id="59406" name="AutoShape 14"/>
            <p:cNvSpPr/>
            <p:nvPr/>
          </p:nvSpPr>
          <p:spPr bwMode="auto">
            <a:xfrm>
              <a:off x="2891" y="4766"/>
              <a:ext cx="948" cy="948"/>
            </a:xfrm>
            <a:custGeom>
              <a:avLst/>
              <a:gdLst>
                <a:gd name="T0" fmla="*/ 570706 w 21600"/>
                <a:gd name="T1" fmla="*/ 570707 h 21600"/>
                <a:gd name="T2" fmla="*/ 570706 w 21600"/>
                <a:gd name="T3" fmla="*/ 570707 h 21600"/>
                <a:gd name="T4" fmla="*/ 570706 w 21600"/>
                <a:gd name="T5" fmla="*/ 570707 h 21600"/>
                <a:gd name="T6" fmla="*/ 570706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59407" name="AutoShape 15"/>
            <p:cNvSpPr/>
            <p:nvPr/>
          </p:nvSpPr>
          <p:spPr bwMode="auto">
            <a:xfrm>
              <a:off x="3035" y="4905"/>
              <a:ext cx="670" cy="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p:spPr>
          <p:txBody>
            <a:bodyPr lIns="0" tIns="0" rIns="0" bIns="0" anchor="ctr"/>
            <a:lstStyle/>
            <a:p>
              <a:pPr>
                <a:lnSpc>
                  <a:spcPct val="100000"/>
                </a:lnSpc>
                <a:defRPr/>
              </a:pPr>
              <a:endParaRPr lang="es-ES" sz="2955">
                <a:effectLst>
                  <a:outerShdw blurRad="38100" dist="38100" dir="2700000" algn="tl">
                    <a:srgbClr val="000000"/>
                  </a:outerShdw>
                </a:effectLst>
                <a:latin typeface="Arial" panose="020B0604020202020204" pitchFamily="34" charset="0"/>
                <a:ea typeface="微软雅黑" panose="020B0503020204020204" charset="-122"/>
                <a:cs typeface="Gill Sans" panose="020B0502020104020203" charset="0"/>
                <a:sym typeface="Arial" panose="020B0604020202020204" pitchFamily="34" charset="0"/>
              </a:endParaRPr>
            </a:p>
          </p:txBody>
        </p:sp>
        <p:sp>
          <p:nvSpPr>
            <p:cNvPr id="59408" name="AutoShape 16"/>
            <p:cNvSpPr/>
            <p:nvPr/>
          </p:nvSpPr>
          <p:spPr bwMode="auto">
            <a:xfrm>
              <a:off x="3140" y="5011"/>
              <a:ext cx="446" cy="4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b">
              <a:spAutoFit/>
            </a:bodyP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es-ES" altLang="zh-CN" sz="1400" b="0" dirty="0" smtClean="0">
                  <a:latin typeface="Arial" panose="020B0604020202020204" pitchFamily="34" charset="0"/>
                  <a:ea typeface="微软雅黑" panose="020B0503020204020204" charset="-122"/>
                  <a:sym typeface="Arial" panose="020B0604020202020204" pitchFamily="34" charset="0"/>
                </a:rPr>
                <a:t>01</a:t>
              </a:r>
              <a:endParaRPr lang="es-ES" altLang="zh-CN" sz="1200" dirty="0">
                <a:latin typeface="Arial" panose="020B0604020202020204" pitchFamily="34" charset="0"/>
                <a:ea typeface="微软雅黑" panose="020B0503020204020204" charset="-122"/>
                <a:sym typeface="Arial" panose="020B0604020202020204" pitchFamily="34" charset="0"/>
              </a:endParaRPr>
            </a:p>
          </p:txBody>
        </p:sp>
        <p:sp>
          <p:nvSpPr>
            <p:cNvPr id="59409" name="Line 17"/>
            <p:cNvSpPr>
              <a:spLocks noChangeShapeType="1"/>
            </p:cNvSpPr>
            <p:nvPr/>
          </p:nvSpPr>
          <p:spPr bwMode="auto">
            <a:xfrm>
              <a:off x="4034" y="5240"/>
              <a:ext cx="626" cy="0"/>
            </a:xfrm>
            <a:prstGeom prst="line">
              <a:avLst/>
            </a:prstGeom>
            <a:noFill/>
            <a:ln w="9525" cap="flat" cmpd="sng">
              <a:solidFill>
                <a:schemeClr val="bg1">
                  <a:lumMod val="65000"/>
                </a:schemeClr>
              </a:solidFill>
              <a:prstDash val="dash"/>
              <a:round/>
              <a:head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300">
                <a:defRPr/>
              </a:pPr>
              <a:endParaRPr lang="es-ES" sz="635">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59411" name="AutoShape 19"/>
            <p:cNvSpPr/>
            <p:nvPr/>
          </p:nvSpPr>
          <p:spPr bwMode="auto">
            <a:xfrm rot="11714207">
              <a:off x="4989" y="4053"/>
              <a:ext cx="2482" cy="24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550" y="0"/>
                  </a:moveTo>
                  <a:cubicBezTo>
                    <a:pt x="2888" y="0"/>
                    <a:pt x="655" y="1810"/>
                    <a:pt x="0" y="4265"/>
                  </a:cubicBezTo>
                  <a:cubicBezTo>
                    <a:pt x="877" y="8372"/>
                    <a:pt x="2900" y="12282"/>
                    <a:pt x="6078" y="15474"/>
                  </a:cubicBezTo>
                  <a:cubicBezTo>
                    <a:pt x="9283" y="18692"/>
                    <a:pt x="13214" y="20731"/>
                    <a:pt x="17342" y="21600"/>
                  </a:cubicBezTo>
                  <a:cubicBezTo>
                    <a:pt x="19793" y="20941"/>
                    <a:pt x="21599" y="18710"/>
                    <a:pt x="21599" y="16051"/>
                  </a:cubicBezTo>
                  <a:lnTo>
                    <a:pt x="21599" y="5750"/>
                  </a:lnTo>
                  <a:cubicBezTo>
                    <a:pt x="21599" y="2574"/>
                    <a:pt x="19026" y="0"/>
                    <a:pt x="15850" y="0"/>
                  </a:cubicBezTo>
                  <a:lnTo>
                    <a:pt x="5550" y="0"/>
                  </a:lnTo>
                  <a:close/>
                </a:path>
              </a:pathLst>
            </a:custGeom>
            <a:solidFill>
              <a:schemeClr val="accent2"/>
            </a:solidFill>
            <a:ln>
              <a:noFill/>
            </a:ln>
            <a:effectLst/>
          </p:spPr>
          <p:txBody>
            <a:bodyPr lIns="0" tIns="0" rIns="0" bIns="0" anchor="ctr"/>
            <a:lstStyle/>
            <a:p>
              <a:pPr>
                <a:lnSpc>
                  <a:spcPct val="100000"/>
                </a:lnSpc>
                <a:defRPr/>
              </a:pPr>
              <a:endParaRPr lang="es-ES" sz="2955">
                <a:effectLst>
                  <a:outerShdw blurRad="38100" dist="38100" dir="2700000" algn="tl">
                    <a:srgbClr val="000000"/>
                  </a:outerShdw>
                </a:effectLst>
                <a:latin typeface="Arial" panose="020B0604020202020204" pitchFamily="34" charset="0"/>
                <a:ea typeface="微软雅黑" panose="020B0503020204020204" charset="-122"/>
                <a:cs typeface="Gill Sans" panose="020B0502020104020203" charset="0"/>
                <a:sym typeface="Arial" panose="020B0604020202020204" pitchFamily="34" charset="0"/>
              </a:endParaRPr>
            </a:p>
          </p:txBody>
        </p:sp>
        <p:sp>
          <p:nvSpPr>
            <p:cNvPr id="59417" name="AutoShape 25"/>
            <p:cNvSpPr/>
            <p:nvPr/>
          </p:nvSpPr>
          <p:spPr bwMode="auto">
            <a:xfrm>
              <a:off x="5258" y="4891"/>
              <a:ext cx="1424" cy="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zh-CN" altLang="en-US" sz="2000" dirty="0">
                  <a:latin typeface="Arial" panose="020B0604020202020204" pitchFamily="34" charset="0"/>
                  <a:ea typeface="微软雅黑" panose="020B0503020204020204" charset="-122"/>
                  <a:sym typeface="Arial" panose="020B0604020202020204" pitchFamily="34" charset="0"/>
                </a:rPr>
                <a:t>归类</a:t>
              </a:r>
            </a:p>
          </p:txBody>
        </p:sp>
        <p:sp>
          <p:nvSpPr>
            <p:cNvPr id="4" name="AutoShape 13"/>
            <p:cNvSpPr/>
            <p:nvPr/>
          </p:nvSpPr>
          <p:spPr bwMode="auto">
            <a:xfrm>
              <a:off x="2449" y="6036"/>
              <a:ext cx="2028" cy="17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defTabSz="601980" eaLnBrk="0">
                <a:defRPr sz="2500" b="1">
                  <a:solidFill>
                    <a:srgbClr val="FFFFFF"/>
                  </a:solidFill>
                  <a:latin typeface="Lato" charset="0"/>
                  <a:ea typeface="MS PGothic" panose="020B0600070205080204" pitchFamily="34" charset="-128"/>
                  <a:sym typeface="Lato" charset="0"/>
                </a:defRPr>
              </a:lvl1pPr>
              <a:lvl2pPr marL="742950" indent="-285750" defTabSz="601980" eaLnBrk="0">
                <a:defRPr sz="2500" b="1">
                  <a:solidFill>
                    <a:srgbClr val="FFFFFF"/>
                  </a:solidFill>
                  <a:latin typeface="Lato" charset="0"/>
                  <a:ea typeface="MS PGothic" panose="020B0600070205080204" pitchFamily="34" charset="-128"/>
                  <a:sym typeface="Lato" charset="0"/>
                </a:defRPr>
              </a:lvl2pPr>
              <a:lvl3pPr marL="1143000" indent="-228600" defTabSz="601980" eaLnBrk="0">
                <a:defRPr sz="2500" b="1">
                  <a:solidFill>
                    <a:srgbClr val="FFFFFF"/>
                  </a:solidFill>
                  <a:latin typeface="Lato" charset="0"/>
                  <a:ea typeface="MS PGothic" panose="020B0600070205080204" pitchFamily="34" charset="-128"/>
                  <a:sym typeface="Lato" charset="0"/>
                </a:defRPr>
              </a:lvl3pPr>
              <a:lvl4pPr marL="1600200" indent="-228600" defTabSz="601980" eaLnBrk="0">
                <a:defRPr sz="2500" b="1">
                  <a:solidFill>
                    <a:srgbClr val="FFFFFF"/>
                  </a:solidFill>
                  <a:latin typeface="Lato" charset="0"/>
                  <a:ea typeface="MS PGothic" panose="020B0600070205080204" pitchFamily="34" charset="-128"/>
                  <a:sym typeface="Lato" charset="0"/>
                </a:defRPr>
              </a:lvl4pPr>
              <a:lvl5pPr marL="2057400" indent="-228600" defTabSz="601980" eaLnBrk="0">
                <a:defRPr sz="2500" b="1">
                  <a:solidFill>
                    <a:srgbClr val="FFFFFF"/>
                  </a:solidFill>
                  <a:latin typeface="Lato" charset="0"/>
                  <a:ea typeface="MS PGothic" panose="020B0600070205080204" pitchFamily="34" charset="-128"/>
                  <a:sym typeface="Lato" charset="0"/>
                </a:defRPr>
              </a:lvl5pPr>
              <a:lvl6pPr marL="25146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spcBef>
                  <a:spcPts val="790"/>
                </a:spcBef>
              </a:pPr>
              <a:r>
                <a:rPr lang="zh-CN" altLang="en-US" sz="1600" b="0" dirty="0">
                  <a:solidFill>
                    <a:schemeClr val="tx1"/>
                  </a:solidFill>
                  <a:latin typeface="微软雅黑" panose="020B0503020204020204" charset="-122"/>
                  <a:ea typeface="微软雅黑" panose="020B0503020204020204" charset="-122"/>
                  <a:sym typeface="+mn-ea"/>
                </a:rPr>
                <a:t>比如学习能力、</a:t>
              </a:r>
            </a:p>
            <a:p>
              <a:pPr algn="l" eaLnBrk="1">
                <a:lnSpc>
                  <a:spcPct val="120000"/>
                </a:lnSpc>
                <a:spcBef>
                  <a:spcPts val="790"/>
                </a:spcBef>
              </a:pPr>
              <a:r>
                <a:rPr lang="zh-CN" altLang="en-US" sz="1600" b="0" dirty="0">
                  <a:solidFill>
                    <a:schemeClr val="tx1"/>
                  </a:solidFill>
                  <a:latin typeface="微软雅黑" panose="020B0503020204020204" charset="-122"/>
                  <a:ea typeface="微软雅黑" panose="020B0503020204020204" charset="-122"/>
                  <a:sym typeface="+mn-ea"/>
                </a:rPr>
                <a:t>工作能力、</a:t>
              </a:r>
            </a:p>
            <a:p>
              <a:pPr algn="l" eaLnBrk="1">
                <a:lnSpc>
                  <a:spcPct val="120000"/>
                </a:lnSpc>
                <a:spcBef>
                  <a:spcPts val="790"/>
                </a:spcBef>
              </a:pPr>
              <a:r>
                <a:rPr lang="zh-CN" altLang="en-US" sz="1600" b="0" dirty="0">
                  <a:solidFill>
                    <a:schemeClr val="tx1"/>
                  </a:solidFill>
                  <a:latin typeface="微软雅黑" panose="020B0503020204020204" charset="-122"/>
                  <a:ea typeface="微软雅黑" panose="020B0503020204020204" charset="-122"/>
                  <a:sym typeface="+mn-ea"/>
                </a:rPr>
                <a:t>团队合作</a:t>
              </a:r>
              <a:r>
                <a:rPr lang="zh-CN" altLang="en-US" sz="1600" b="0" dirty="0">
                  <a:solidFill>
                    <a:schemeClr val="tx1"/>
                  </a:solidFill>
                  <a:latin typeface="微软雅黑" panose="020B0503020204020204" charset="-122"/>
                  <a:ea typeface="微软雅黑" panose="020B0503020204020204" charset="-122"/>
                  <a:cs typeface="微软雅黑" panose="020B0503020204020204" charset="-122"/>
                  <a:sym typeface="+mn-ea"/>
                </a:rPr>
                <a:t>；</a:t>
              </a:r>
            </a:p>
          </p:txBody>
        </p:sp>
      </p:grpSp>
      <p:grpSp>
        <p:nvGrpSpPr>
          <p:cNvPr id="7" name="组合 6"/>
          <p:cNvGrpSpPr/>
          <p:nvPr/>
        </p:nvGrpSpPr>
        <p:grpSpPr>
          <a:xfrm>
            <a:off x="4886325" y="2556510"/>
            <a:ext cx="3277235" cy="1577340"/>
            <a:chOff x="7695" y="4027"/>
            <a:chExt cx="5161" cy="2484"/>
          </a:xfrm>
        </p:grpSpPr>
        <p:sp>
          <p:nvSpPr>
            <p:cNvPr id="59397" name="AutoShape 5"/>
            <p:cNvSpPr/>
            <p:nvPr/>
          </p:nvSpPr>
          <p:spPr bwMode="auto">
            <a:xfrm>
              <a:off x="11410" y="4766"/>
              <a:ext cx="948" cy="948"/>
            </a:xfrm>
            <a:custGeom>
              <a:avLst/>
              <a:gdLst>
                <a:gd name="T0" fmla="*/ 570706 w 21600"/>
                <a:gd name="T1" fmla="*/ 570707 h 21600"/>
                <a:gd name="T2" fmla="*/ 570706 w 21600"/>
                <a:gd name="T3" fmla="*/ 570707 h 21600"/>
                <a:gd name="T4" fmla="*/ 570706 w 21600"/>
                <a:gd name="T5" fmla="*/ 570707 h 21600"/>
                <a:gd name="T6" fmla="*/ 570706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59399" name="AutoShape 7"/>
            <p:cNvSpPr/>
            <p:nvPr/>
          </p:nvSpPr>
          <p:spPr bwMode="auto">
            <a:xfrm>
              <a:off x="11554" y="4905"/>
              <a:ext cx="670" cy="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p:spPr>
          <p:txBody>
            <a:bodyPr lIns="0" tIns="0" rIns="0" bIns="0" anchor="ctr"/>
            <a:lstStyle/>
            <a:p>
              <a:pPr>
                <a:lnSpc>
                  <a:spcPct val="100000"/>
                </a:lnSpc>
                <a:defRPr/>
              </a:pPr>
              <a:endParaRPr lang="es-ES" sz="2955">
                <a:effectLst>
                  <a:outerShdw blurRad="38100" dist="38100" dir="2700000" algn="tl">
                    <a:srgbClr val="000000"/>
                  </a:outerShdw>
                </a:effectLst>
                <a:latin typeface="Arial" panose="020B0604020202020204" pitchFamily="34" charset="0"/>
                <a:ea typeface="微软雅黑" panose="020B0503020204020204" charset="-122"/>
                <a:cs typeface="Gill Sans" panose="020B0502020104020203" charset="0"/>
                <a:sym typeface="Arial" panose="020B0604020202020204" pitchFamily="34" charset="0"/>
              </a:endParaRPr>
            </a:p>
          </p:txBody>
        </p:sp>
        <p:sp>
          <p:nvSpPr>
            <p:cNvPr id="59401" name="Line 9"/>
            <p:cNvSpPr>
              <a:spLocks noChangeShapeType="1"/>
            </p:cNvSpPr>
            <p:nvPr/>
          </p:nvSpPr>
          <p:spPr bwMode="auto">
            <a:xfrm>
              <a:off x="10391" y="5240"/>
              <a:ext cx="695" cy="0"/>
            </a:xfrm>
            <a:prstGeom prst="line">
              <a:avLst/>
            </a:prstGeom>
            <a:noFill/>
            <a:ln w="9525" cap="flat" cmpd="sng">
              <a:solidFill>
                <a:schemeClr val="bg1">
                  <a:lumMod val="65000"/>
                </a:schemeClr>
              </a:solidFill>
              <a:prstDash val="dash"/>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300">
                <a:defRPr/>
              </a:pPr>
              <a:endParaRPr lang="es-ES" sz="635">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59402" name="AutoShape 10"/>
            <p:cNvSpPr/>
            <p:nvPr/>
          </p:nvSpPr>
          <p:spPr bwMode="auto">
            <a:xfrm>
              <a:off x="11659" y="5013"/>
              <a:ext cx="446" cy="4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b">
              <a:spAutoFit/>
            </a:bodyP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es-ES" altLang="zh-CN" sz="1400" b="0" dirty="0" smtClean="0">
                  <a:latin typeface="Arial" panose="020B0604020202020204" pitchFamily="34" charset="0"/>
                  <a:ea typeface="微软雅黑" panose="020B0503020204020204" charset="-122"/>
                  <a:sym typeface="Arial" panose="020B0604020202020204" pitchFamily="34" charset="0"/>
                </a:rPr>
                <a:t>0</a:t>
              </a:r>
              <a:r>
                <a:rPr lang="en-US" altLang="es-ES" sz="1400" b="0" dirty="0" smtClean="0">
                  <a:latin typeface="Arial" panose="020B0604020202020204" pitchFamily="34" charset="0"/>
                  <a:ea typeface="微软雅黑" panose="020B0503020204020204" charset="-122"/>
                  <a:sym typeface="Arial" panose="020B0604020202020204" pitchFamily="34" charset="0"/>
                </a:rPr>
                <a:t>3</a:t>
              </a:r>
              <a:endParaRPr lang="en-US" altLang="es-ES" sz="1200" dirty="0">
                <a:latin typeface="Arial" panose="020B0604020202020204" pitchFamily="34" charset="0"/>
                <a:ea typeface="微软雅黑" panose="020B0503020204020204" charset="-122"/>
                <a:sym typeface="Arial" panose="020B0604020202020204" pitchFamily="34" charset="0"/>
              </a:endParaRPr>
            </a:p>
          </p:txBody>
        </p:sp>
        <p:sp>
          <p:nvSpPr>
            <p:cNvPr id="59412" name="AutoShape 20"/>
            <p:cNvSpPr/>
            <p:nvPr/>
          </p:nvSpPr>
          <p:spPr bwMode="auto">
            <a:xfrm rot="10087742">
              <a:off x="7695" y="4027"/>
              <a:ext cx="2489" cy="2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734" y="0"/>
                  </a:moveTo>
                  <a:cubicBezTo>
                    <a:pt x="2566" y="0"/>
                    <a:pt x="0" y="2572"/>
                    <a:pt x="0" y="5747"/>
                  </a:cubicBezTo>
                  <a:lnTo>
                    <a:pt x="0" y="16042"/>
                  </a:lnTo>
                  <a:cubicBezTo>
                    <a:pt x="0" y="18718"/>
                    <a:pt x="1827" y="20959"/>
                    <a:pt x="4297" y="21599"/>
                  </a:cubicBezTo>
                  <a:cubicBezTo>
                    <a:pt x="8435" y="20739"/>
                    <a:pt x="12379" y="18697"/>
                    <a:pt x="15591" y="15465"/>
                  </a:cubicBezTo>
                  <a:cubicBezTo>
                    <a:pt x="18700" y="12337"/>
                    <a:pt x="20698" y="8517"/>
                    <a:pt x="21599" y="4499"/>
                  </a:cubicBezTo>
                  <a:cubicBezTo>
                    <a:pt x="21030" y="1925"/>
                    <a:pt x="18745" y="0"/>
                    <a:pt x="16006" y="0"/>
                  </a:cubicBezTo>
                  <a:lnTo>
                    <a:pt x="5734" y="0"/>
                  </a:lnTo>
                  <a:close/>
                </a:path>
              </a:pathLst>
            </a:custGeom>
            <a:solidFill>
              <a:schemeClr val="accent3"/>
            </a:solidFill>
            <a:ln>
              <a:noFill/>
            </a:ln>
            <a:effectLst/>
          </p:spPr>
          <p:txBody>
            <a:bodyPr lIns="0" tIns="0" rIns="0" bIns="0" anchor="ctr"/>
            <a:lstStyle/>
            <a:p>
              <a:pPr>
                <a:lnSpc>
                  <a:spcPct val="100000"/>
                </a:lnSpc>
                <a:defRPr/>
              </a:pPr>
              <a:endParaRPr lang="es-ES" sz="2955">
                <a:effectLst>
                  <a:outerShdw blurRad="38100" dist="38100" dir="2700000" algn="tl">
                    <a:srgbClr val="000000"/>
                  </a:outerShdw>
                </a:effectLst>
                <a:latin typeface="Arial" panose="020B0604020202020204" pitchFamily="34" charset="0"/>
                <a:ea typeface="微软雅黑" panose="020B0503020204020204" charset="-122"/>
                <a:cs typeface="Gill Sans" panose="020B0502020104020203" charset="0"/>
                <a:sym typeface="Arial" panose="020B0604020202020204" pitchFamily="34" charset="0"/>
              </a:endParaRPr>
            </a:p>
          </p:txBody>
        </p:sp>
        <p:sp>
          <p:nvSpPr>
            <p:cNvPr id="59419" name="AutoShape 27"/>
            <p:cNvSpPr/>
            <p:nvPr/>
          </p:nvSpPr>
          <p:spPr bwMode="auto">
            <a:xfrm>
              <a:off x="8367" y="4891"/>
              <a:ext cx="1423" cy="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zh-CN" altLang="es-ES" sz="2000">
                  <a:latin typeface="Arial" panose="020B0604020202020204" pitchFamily="34" charset="0"/>
                  <a:ea typeface="微软雅黑" panose="020B0503020204020204" charset="-122"/>
                  <a:sym typeface="Arial" panose="020B0604020202020204" pitchFamily="34" charset="0"/>
                </a:rPr>
                <a:t>忌</a:t>
              </a:r>
            </a:p>
          </p:txBody>
        </p:sp>
        <p:sp>
          <p:nvSpPr>
            <p:cNvPr id="6" name="AutoShape 13"/>
            <p:cNvSpPr/>
            <p:nvPr/>
          </p:nvSpPr>
          <p:spPr bwMode="auto">
            <a:xfrm>
              <a:off x="11380" y="6036"/>
              <a:ext cx="1477" cy="3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defTabSz="601980" eaLnBrk="0">
                <a:defRPr sz="2500" b="1">
                  <a:solidFill>
                    <a:srgbClr val="FFFFFF"/>
                  </a:solidFill>
                  <a:latin typeface="Lato" charset="0"/>
                  <a:ea typeface="MS PGothic" panose="020B0600070205080204" pitchFamily="34" charset="-128"/>
                  <a:sym typeface="Lato" charset="0"/>
                </a:defRPr>
              </a:lvl1pPr>
              <a:lvl2pPr marL="742950" indent="-285750" defTabSz="601980" eaLnBrk="0">
                <a:defRPr sz="2500" b="1">
                  <a:solidFill>
                    <a:srgbClr val="FFFFFF"/>
                  </a:solidFill>
                  <a:latin typeface="Lato" charset="0"/>
                  <a:ea typeface="MS PGothic" panose="020B0600070205080204" pitchFamily="34" charset="-128"/>
                  <a:sym typeface="Lato" charset="0"/>
                </a:defRPr>
              </a:lvl2pPr>
              <a:lvl3pPr marL="1143000" indent="-228600" defTabSz="601980" eaLnBrk="0">
                <a:defRPr sz="2500" b="1">
                  <a:solidFill>
                    <a:srgbClr val="FFFFFF"/>
                  </a:solidFill>
                  <a:latin typeface="Lato" charset="0"/>
                  <a:ea typeface="MS PGothic" panose="020B0600070205080204" pitchFamily="34" charset="-128"/>
                  <a:sym typeface="Lato" charset="0"/>
                </a:defRPr>
              </a:lvl3pPr>
              <a:lvl4pPr marL="1600200" indent="-228600" defTabSz="601980" eaLnBrk="0">
                <a:defRPr sz="2500" b="1">
                  <a:solidFill>
                    <a:srgbClr val="FFFFFF"/>
                  </a:solidFill>
                  <a:latin typeface="Lato" charset="0"/>
                  <a:ea typeface="MS PGothic" panose="020B0600070205080204" pitchFamily="34" charset="-128"/>
                  <a:sym typeface="Lato" charset="0"/>
                </a:defRPr>
              </a:lvl4pPr>
              <a:lvl5pPr marL="2057400" indent="-228600" defTabSz="601980" eaLnBrk="0">
                <a:defRPr sz="2500" b="1">
                  <a:solidFill>
                    <a:srgbClr val="FFFFFF"/>
                  </a:solidFill>
                  <a:latin typeface="Lato" charset="0"/>
                  <a:ea typeface="MS PGothic" panose="020B0600070205080204" pitchFamily="34" charset="-128"/>
                  <a:sym typeface="Lato" charset="0"/>
                </a:defRPr>
              </a:lvl5pPr>
              <a:lvl6pPr marL="25146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98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r>
                <a:rPr lang="zh-CN" altLang="en-US" sz="1600" b="0" dirty="0">
                  <a:solidFill>
                    <a:schemeClr val="tx1"/>
                  </a:solidFill>
                  <a:latin typeface="微软雅黑" panose="020B0503020204020204" charset="-122"/>
                  <a:ea typeface="微软雅黑" panose="020B0503020204020204" charset="-122"/>
                  <a:sym typeface="+mn-ea"/>
                </a:rPr>
                <a:t>第一人称</a:t>
              </a:r>
              <a:endParaRPr lang="zh-CN" altLang="en-US" sz="1600" b="0"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a:t>案例</a:t>
            </a:r>
          </a:p>
        </p:txBody>
      </p:sp>
      <p:sp>
        <p:nvSpPr>
          <p:cNvPr id="6" name="文本框 5"/>
          <p:cNvSpPr txBox="1"/>
          <p:nvPr/>
        </p:nvSpPr>
        <p:spPr>
          <a:xfrm>
            <a:off x="8862060" y="2148205"/>
            <a:ext cx="1858010" cy="706755"/>
          </a:xfrm>
          <a:prstGeom prst="rect">
            <a:avLst/>
          </a:prstGeom>
          <a:noFill/>
        </p:spPr>
        <p:txBody>
          <a:bodyPr wrap="square" rtlCol="0" anchor="t">
            <a:spAutoFit/>
          </a:bodyPr>
          <a:lstStyle/>
          <a:p>
            <a:r>
              <a:rPr lang="en-US" altLang="zh-CN" sz="4000" b="1" kern="0" dirty="0">
                <a:sym typeface="+mn-ea"/>
              </a:rPr>
              <a:t>“</a:t>
            </a:r>
            <a:r>
              <a:rPr lang="zh-CN" altLang="en-US" sz="4000" b="1" kern="0" dirty="0">
                <a:sym typeface="+mn-ea"/>
              </a:rPr>
              <a:t>小王</a:t>
            </a:r>
            <a:r>
              <a:rPr lang="en-US" altLang="zh-CN" sz="4000" b="1" kern="0" dirty="0">
                <a:sym typeface="+mn-ea"/>
              </a:rPr>
              <a:t>”</a:t>
            </a:r>
          </a:p>
        </p:txBody>
      </p:sp>
      <p:pic>
        <p:nvPicPr>
          <p:cNvPr id="2" name="图片 1"/>
          <p:cNvPicPr>
            <a:picLocks noChangeAspect="1"/>
          </p:cNvPicPr>
          <p:nvPr>
            <p:custDataLst>
              <p:tags r:id="rId1"/>
            </p:custDataLst>
          </p:nvPr>
        </p:nvPicPr>
        <p:blipFill>
          <a:blip r:embed="rId4"/>
          <a:stretch>
            <a:fillRect/>
          </a:stretch>
        </p:blipFill>
        <p:spPr>
          <a:xfrm>
            <a:off x="3228975" y="4181475"/>
            <a:ext cx="7276465" cy="1689100"/>
          </a:xfrm>
          <a:prstGeom prst="rect">
            <a:avLst/>
          </a:prstGeom>
        </p:spPr>
      </p:pic>
      <p:pic>
        <p:nvPicPr>
          <p:cNvPr id="13" name="图片 12"/>
          <p:cNvPicPr>
            <a:picLocks noChangeAspect="1"/>
          </p:cNvPicPr>
          <p:nvPr>
            <p:custDataLst>
              <p:tags r:id="rId2"/>
            </p:custDataLst>
          </p:nvPr>
        </p:nvPicPr>
        <p:blipFill>
          <a:blip r:embed="rId5"/>
          <a:stretch>
            <a:fillRect/>
          </a:stretch>
        </p:blipFill>
        <p:spPr>
          <a:xfrm>
            <a:off x="392430" y="1361440"/>
            <a:ext cx="7835900" cy="190627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案例</a:t>
            </a:r>
          </a:p>
        </p:txBody>
      </p:sp>
      <p:pic>
        <p:nvPicPr>
          <p:cNvPr id="8" name="图片 7"/>
          <p:cNvPicPr>
            <a:picLocks noChangeAspect="1"/>
          </p:cNvPicPr>
          <p:nvPr>
            <p:custDataLst>
              <p:tags r:id="rId1"/>
            </p:custDataLst>
          </p:nvPr>
        </p:nvPicPr>
        <p:blipFill>
          <a:blip r:embed="rId5"/>
          <a:stretch>
            <a:fillRect/>
          </a:stretch>
        </p:blipFill>
        <p:spPr>
          <a:xfrm>
            <a:off x="3401060" y="4325620"/>
            <a:ext cx="7626350" cy="1329055"/>
          </a:xfrm>
          <a:prstGeom prst="rect">
            <a:avLst/>
          </a:prstGeom>
        </p:spPr>
      </p:pic>
      <p:pic>
        <p:nvPicPr>
          <p:cNvPr id="14" name="Picture 4"/>
          <p:cNvPicPr>
            <a:picLocks noChangeAspect="1" noChangeArrowheads="1"/>
          </p:cNvPicPr>
          <p:nvPr>
            <p:custDataLst>
              <p:tags r:id="rId2"/>
            </p:custDataLst>
          </p:nvPr>
        </p:nvPicPr>
        <p:blipFill>
          <a:blip r:embed="rId6"/>
          <a:srcRect/>
          <a:stretch>
            <a:fillRect/>
          </a:stretch>
        </p:blipFill>
        <p:spPr bwMode="auto">
          <a:xfrm>
            <a:off x="1035050" y="1397635"/>
            <a:ext cx="7261860" cy="1922145"/>
          </a:xfrm>
          <a:prstGeom prst="rect">
            <a:avLst/>
          </a:prstGeom>
          <a:noFill/>
          <a:ln w="9525">
            <a:noFill/>
            <a:miter lim="800000"/>
            <a:headEnd/>
            <a:tailEnd/>
          </a:ln>
          <a:effectLst/>
        </p:spPr>
      </p:pic>
      <p:sp>
        <p:nvSpPr>
          <p:cNvPr id="6" name="文本框 5"/>
          <p:cNvSpPr txBox="1"/>
          <p:nvPr>
            <p:custDataLst>
              <p:tags r:id="rId3"/>
            </p:custDataLst>
          </p:nvPr>
        </p:nvSpPr>
        <p:spPr>
          <a:xfrm>
            <a:off x="904875" y="3994150"/>
            <a:ext cx="2773680" cy="706755"/>
          </a:xfrm>
          <a:prstGeom prst="rect">
            <a:avLst/>
          </a:prstGeom>
          <a:noFill/>
        </p:spPr>
        <p:txBody>
          <a:bodyPr wrap="square" rtlCol="0" anchor="t">
            <a:spAutoFit/>
          </a:bodyPr>
          <a:lstStyle/>
          <a:p>
            <a:r>
              <a:rPr lang="zh-CN" altLang="en-US" sz="4000" b="1" kern="0" dirty="0">
                <a:sym typeface="+mn-ea"/>
              </a:rPr>
              <a:t>小智</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案例</a:t>
            </a:r>
          </a:p>
        </p:txBody>
      </p:sp>
      <p:sp>
        <p:nvSpPr>
          <p:cNvPr id="6" name="文本框 5"/>
          <p:cNvSpPr txBox="1"/>
          <p:nvPr>
            <p:custDataLst>
              <p:tags r:id="rId1"/>
            </p:custDataLst>
          </p:nvPr>
        </p:nvSpPr>
        <p:spPr>
          <a:xfrm>
            <a:off x="904875" y="3994150"/>
            <a:ext cx="2773680" cy="706755"/>
          </a:xfrm>
          <a:prstGeom prst="rect">
            <a:avLst/>
          </a:prstGeom>
          <a:noFill/>
        </p:spPr>
        <p:txBody>
          <a:bodyPr wrap="square" rtlCol="0" anchor="t">
            <a:spAutoFit/>
          </a:bodyPr>
          <a:lstStyle/>
          <a:p>
            <a:r>
              <a:rPr lang="zh-CN" altLang="en-US" sz="4000" b="1" kern="0" dirty="0">
                <a:sym typeface="+mn-ea"/>
              </a:rPr>
              <a:t>小智</a:t>
            </a:r>
          </a:p>
        </p:txBody>
      </p:sp>
      <p:pic>
        <p:nvPicPr>
          <p:cNvPr id="7" name="Picture 2"/>
          <p:cNvPicPr>
            <a:picLocks noChangeAspect="1" noChangeArrowheads="1"/>
          </p:cNvPicPr>
          <p:nvPr/>
        </p:nvPicPr>
        <p:blipFill>
          <a:blip r:embed="rId3"/>
          <a:srcRect/>
          <a:stretch>
            <a:fillRect/>
          </a:stretch>
        </p:blipFill>
        <p:spPr bwMode="auto">
          <a:xfrm>
            <a:off x="2384818" y="1065079"/>
            <a:ext cx="7760560" cy="1602571"/>
          </a:xfrm>
          <a:prstGeom prst="rect">
            <a:avLst/>
          </a:prstGeom>
          <a:noFill/>
          <a:ln w="9525">
            <a:noFill/>
            <a:miter lim="800000"/>
            <a:headEnd/>
            <a:tailEnd/>
          </a:ln>
          <a:effectLst/>
        </p:spPr>
      </p:pic>
      <p:pic>
        <p:nvPicPr>
          <p:cNvPr id="9" name="Picture 3"/>
          <p:cNvPicPr>
            <a:picLocks noChangeAspect="1" noChangeArrowheads="1"/>
          </p:cNvPicPr>
          <p:nvPr/>
        </p:nvPicPr>
        <p:blipFill>
          <a:blip r:embed="rId4"/>
          <a:srcRect/>
          <a:stretch>
            <a:fillRect/>
          </a:stretch>
        </p:blipFill>
        <p:spPr bwMode="auto">
          <a:xfrm>
            <a:off x="6151300" y="3051291"/>
            <a:ext cx="3994078" cy="1119139"/>
          </a:xfrm>
          <a:prstGeom prst="rect">
            <a:avLst/>
          </a:prstGeom>
          <a:noFill/>
          <a:ln w="9525">
            <a:noFill/>
            <a:miter lim="800000"/>
            <a:headEnd/>
            <a:tailEnd/>
          </a:ln>
          <a:effectLst/>
        </p:spPr>
      </p:pic>
      <p:pic>
        <p:nvPicPr>
          <p:cNvPr id="10" name="Picture 4"/>
          <p:cNvPicPr>
            <a:picLocks noChangeAspect="1" noChangeArrowheads="1"/>
          </p:cNvPicPr>
          <p:nvPr/>
        </p:nvPicPr>
        <p:blipFill>
          <a:blip r:embed="rId5"/>
          <a:srcRect/>
          <a:stretch>
            <a:fillRect/>
          </a:stretch>
        </p:blipFill>
        <p:spPr bwMode="auto">
          <a:xfrm>
            <a:off x="2352658" y="4498632"/>
            <a:ext cx="7761178" cy="1670577"/>
          </a:xfrm>
          <a:prstGeom prst="rect">
            <a:avLst/>
          </a:prstGeom>
          <a:noFill/>
          <a:ln w="9525">
            <a:noFill/>
            <a:miter lim="800000"/>
            <a:headEnd/>
            <a:tailEnd/>
          </a:ln>
          <a:effectLst/>
        </p:spPr>
      </p:pic>
      <p:pic>
        <p:nvPicPr>
          <p:cNvPr id="11" name="Picture 5"/>
          <p:cNvPicPr>
            <a:picLocks noChangeAspect="1" noChangeArrowheads="1"/>
          </p:cNvPicPr>
          <p:nvPr/>
        </p:nvPicPr>
        <p:blipFill>
          <a:blip r:embed="rId6"/>
          <a:srcRect/>
          <a:stretch>
            <a:fillRect/>
          </a:stretch>
        </p:blipFill>
        <p:spPr bwMode="auto">
          <a:xfrm>
            <a:off x="2384818" y="2883495"/>
            <a:ext cx="3396018" cy="1455472"/>
          </a:xfrm>
          <a:prstGeom prst="rect">
            <a:avLst/>
          </a:prstGeom>
          <a:noFill/>
          <a:ln w="9525">
            <a:noFill/>
            <a:miter lim="800000"/>
            <a:headEnd/>
            <a:tailEnd/>
          </a:ln>
          <a:effectLst/>
        </p:spPr>
      </p:pic>
    </p:spTree>
    <p:extLst>
      <p:ext uri="{BB962C8B-B14F-4D97-AF65-F5344CB8AC3E}">
        <p14:creationId xmlns:p14="http://schemas.microsoft.com/office/powerpoint/2010/main" val="31388893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标题 10"/>
          <p:cNvSpPr>
            <a:spLocks noGrp="1"/>
          </p:cNvSpPr>
          <p:nvPr>
            <p:ph type="title"/>
          </p:nvPr>
        </p:nvSpPr>
        <p:spPr/>
        <p:txBody>
          <a:bodyPr/>
          <a:lstStyle/>
          <a:p>
            <a:r>
              <a:rPr kern="0" dirty="0">
                <a:sym typeface="+mn-ea"/>
              </a:rPr>
              <a:t>其他个人能力</a:t>
            </a:r>
            <a:endParaRPr lang="zh-CN" altLang="en-US" dirty="0"/>
          </a:p>
        </p:txBody>
      </p:sp>
      <p:sp>
        <p:nvSpPr>
          <p:cNvPr id="3" name="圆角矩形 2"/>
          <p:cNvSpPr/>
          <p:nvPr/>
        </p:nvSpPr>
        <p:spPr bwMode="auto">
          <a:xfrm>
            <a:off x="1467168" y="3764280"/>
            <a:ext cx="5303520" cy="1751965"/>
          </a:xfrm>
          <a:prstGeom prst="roundRect">
            <a:avLst>
              <a:gd name="adj" fmla="val 0"/>
            </a:avLst>
          </a:prstGeom>
          <a:solidFill>
            <a:schemeClr val="bg1"/>
          </a:solidFill>
          <a:ln>
            <a:solidFill>
              <a:srgbClr val="46A4DB"/>
            </a:solidFill>
          </a:ln>
        </p:spPr>
        <p:style>
          <a:lnRef idx="2">
            <a:schemeClr val="accent2"/>
          </a:lnRef>
          <a:fillRef idx="1">
            <a:schemeClr val="lt1"/>
          </a:fillRef>
          <a:effectRef idx="0">
            <a:schemeClr val="accent2"/>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srgbClr val="0084B4"/>
              </a:solidFill>
              <a:effectLst/>
              <a:uLnTx/>
              <a:uFillTx/>
              <a:latin typeface="微软雅黑" panose="020B0503020204020204" charset="-122"/>
              <a:ea typeface="微软雅黑" panose="020B0503020204020204" charset="-122"/>
              <a:cs typeface="+mn-cs"/>
            </a:endParaRPr>
          </a:p>
        </p:txBody>
      </p:sp>
      <p:sp>
        <p:nvSpPr>
          <p:cNvPr id="5" name="圆角矩形 4"/>
          <p:cNvSpPr/>
          <p:nvPr/>
        </p:nvSpPr>
        <p:spPr bwMode="auto">
          <a:xfrm>
            <a:off x="1468120" y="1101090"/>
            <a:ext cx="5301615" cy="1902460"/>
          </a:xfrm>
          <a:prstGeom prst="roundRect">
            <a:avLst>
              <a:gd name="adj" fmla="val 0"/>
            </a:avLst>
          </a:prstGeom>
          <a:solidFill>
            <a:schemeClr val="bg1"/>
          </a:solidFill>
          <a:ln>
            <a:solidFill>
              <a:srgbClr val="7FB94F"/>
            </a:solidFill>
          </a:ln>
        </p:spPr>
        <p:style>
          <a:lnRef idx="2">
            <a:schemeClr val="accent3"/>
          </a:lnRef>
          <a:fillRef idx="1">
            <a:schemeClr val="lt1"/>
          </a:fillRef>
          <a:effectRef idx="0">
            <a:schemeClr val="accent3"/>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sp>
        <p:nvSpPr>
          <p:cNvPr id="2" name="圆角矩形 1"/>
          <p:cNvSpPr/>
          <p:nvPr/>
        </p:nvSpPr>
        <p:spPr bwMode="auto">
          <a:xfrm>
            <a:off x="2432050" y="2606040"/>
            <a:ext cx="3373755" cy="584200"/>
          </a:xfrm>
          <a:prstGeom prst="roundRect">
            <a:avLst>
              <a:gd name="adj" fmla="val 0"/>
            </a:avLst>
          </a:prstGeom>
          <a:solidFill>
            <a:srgbClr val="80B94F"/>
          </a:solidFill>
          <a:ln>
            <a:noFill/>
          </a:ln>
        </p:spPr>
        <p:style>
          <a:lnRef idx="2">
            <a:schemeClr val="accent3"/>
          </a:lnRef>
          <a:fillRef idx="1">
            <a:schemeClr val="lt1"/>
          </a:fillRef>
          <a:effectRef idx="0">
            <a:schemeClr val="accent3"/>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sp>
        <p:nvSpPr>
          <p:cNvPr id="4" name="圆角矩形 3"/>
          <p:cNvSpPr/>
          <p:nvPr/>
        </p:nvSpPr>
        <p:spPr bwMode="auto">
          <a:xfrm>
            <a:off x="2432050" y="3500755"/>
            <a:ext cx="3373755" cy="584200"/>
          </a:xfrm>
          <a:prstGeom prst="roundRect">
            <a:avLst>
              <a:gd name="adj" fmla="val 0"/>
            </a:avLst>
          </a:prstGeom>
          <a:solidFill>
            <a:srgbClr val="46A4DB"/>
          </a:solidFill>
          <a:ln>
            <a:noFill/>
          </a:ln>
        </p:spPr>
        <p:style>
          <a:lnRef idx="2">
            <a:schemeClr val="accent3"/>
          </a:lnRef>
          <a:fillRef idx="1">
            <a:schemeClr val="lt1"/>
          </a:fillRef>
          <a:effectRef idx="0">
            <a:schemeClr val="accent3"/>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sp>
        <p:nvSpPr>
          <p:cNvPr id="6" name="文本框 5"/>
          <p:cNvSpPr txBox="1"/>
          <p:nvPr/>
        </p:nvSpPr>
        <p:spPr>
          <a:xfrm>
            <a:off x="3482340" y="2713990"/>
            <a:ext cx="1273175" cy="368300"/>
          </a:xfrm>
          <a:prstGeom prst="rect">
            <a:avLst/>
          </a:prstGeom>
          <a:noFill/>
        </p:spPr>
        <p:txBody>
          <a:bodyPr wrap="square" rtlCol="0">
            <a:spAutoFit/>
          </a:bodyPr>
          <a:lstStyle/>
          <a:p>
            <a:r>
              <a:rPr lang="zh-CN" altLang="en-US" b="1">
                <a:solidFill>
                  <a:schemeClr val="bg1"/>
                </a:solidFill>
              </a:rPr>
              <a:t>外语水平</a:t>
            </a:r>
          </a:p>
        </p:txBody>
      </p:sp>
      <p:sp>
        <p:nvSpPr>
          <p:cNvPr id="13" name="文本框 12"/>
          <p:cNvSpPr txBox="1"/>
          <p:nvPr/>
        </p:nvSpPr>
        <p:spPr>
          <a:xfrm>
            <a:off x="3268345" y="3608705"/>
            <a:ext cx="1701165" cy="368300"/>
          </a:xfrm>
          <a:prstGeom prst="rect">
            <a:avLst/>
          </a:prstGeom>
          <a:noFill/>
        </p:spPr>
        <p:txBody>
          <a:bodyPr wrap="square" rtlCol="0">
            <a:spAutoFit/>
          </a:bodyPr>
          <a:lstStyle/>
          <a:p>
            <a:r>
              <a:rPr lang="zh-CN" altLang="en-US" b="1">
                <a:solidFill>
                  <a:schemeClr val="bg1"/>
                </a:solidFill>
              </a:rPr>
              <a:t>专业技术能力</a:t>
            </a:r>
          </a:p>
        </p:txBody>
      </p:sp>
      <p:sp>
        <p:nvSpPr>
          <p:cNvPr id="14" name="文本框 13"/>
          <p:cNvSpPr txBox="1"/>
          <p:nvPr/>
        </p:nvSpPr>
        <p:spPr>
          <a:xfrm>
            <a:off x="1845310" y="1560830"/>
            <a:ext cx="4547235" cy="922020"/>
          </a:xfrm>
          <a:prstGeom prst="rect">
            <a:avLst/>
          </a:prstGeom>
          <a:noFill/>
        </p:spPr>
        <p:txBody>
          <a:bodyPr wrap="square" rtlCol="0">
            <a:spAutoFit/>
          </a:bodyPr>
          <a:lstStyle/>
          <a:p>
            <a:r>
              <a:rPr lang="zh-CN" altLang="en-US" dirty="0">
                <a:latin typeface="微软雅黑" panose="020B0503020204020204" charset="-122"/>
                <a:ea typeface="微软雅黑" panose="020B0503020204020204" charset="-122"/>
                <a:sym typeface="+mn-ea"/>
              </a:rPr>
              <a:t>四、六级笔试、口语等级，如果成绩不错的话，建议写出成绩；</a:t>
            </a:r>
            <a:endParaRPr lang="en-US" altLang="zh-CN" b="0" dirty="0">
              <a:latin typeface="微软雅黑" panose="020B0503020204020204" charset="-122"/>
              <a:ea typeface="微软雅黑" panose="020B0503020204020204" charset="-122"/>
            </a:endParaRPr>
          </a:p>
          <a:p>
            <a:endParaRPr lang="zh-CN" altLang="en-US"/>
          </a:p>
        </p:txBody>
      </p:sp>
      <p:sp>
        <p:nvSpPr>
          <p:cNvPr id="15" name="文本框 14"/>
          <p:cNvSpPr txBox="1"/>
          <p:nvPr/>
        </p:nvSpPr>
        <p:spPr>
          <a:xfrm>
            <a:off x="1845310" y="4547870"/>
            <a:ext cx="4547235" cy="368300"/>
          </a:xfrm>
          <a:prstGeom prst="rect">
            <a:avLst/>
          </a:prstGeom>
          <a:noFill/>
        </p:spPr>
        <p:txBody>
          <a:bodyPr wrap="square" rtlCol="0">
            <a:spAutoFit/>
          </a:bodyPr>
          <a:lstStyle/>
          <a:p>
            <a:r>
              <a:rPr lang="zh-CN" altLang="en-US" dirty="0">
                <a:latin typeface="微软雅黑" panose="020B0503020204020204" charset="-122"/>
                <a:ea typeface="微软雅黑" panose="020B0503020204020204" charset="-122"/>
                <a:sym typeface="+mn-ea"/>
              </a:rPr>
              <a:t>软考等级、计算机等级、其他考试等级等；</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p:tgtEl>
                                          <p:spTgt spid="5"/>
                                        </p:tgtEl>
                                        <p:attrNameLst>
                                          <p:attrName>ppt_y</p:attrName>
                                        </p:attrNameLst>
                                      </p:cBhvr>
                                      <p:tavLst>
                                        <p:tav tm="0">
                                          <p:val>
                                            <p:strVal val="#ppt_y+#ppt_h*1.125000"/>
                                          </p:val>
                                        </p:tav>
                                        <p:tav tm="100000">
                                          <p:val>
                                            <p:strVal val="#ppt_y"/>
                                          </p:val>
                                        </p:tav>
                                      </p:tavLst>
                                    </p:anim>
                                    <p:animEffect transition="in" filter="wipe(up)">
                                      <p:cBhvr>
                                        <p:cTn id="8" dur="750"/>
                                        <p:tgtEl>
                                          <p:spTgt spid="5"/>
                                        </p:tgtEl>
                                      </p:cBhvr>
                                    </p:animEffect>
                                  </p:childTnLst>
                                </p:cTn>
                              </p:par>
                            </p:childTnLst>
                          </p:cTn>
                        </p:par>
                        <p:par>
                          <p:cTn id="9" fill="hold">
                            <p:stCondLst>
                              <p:cond delay="1000"/>
                            </p:stCondLst>
                            <p:childTnLst>
                              <p:par>
                                <p:cTn id="10" presetID="1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750"/>
                                        <p:tgtEl>
                                          <p:spTgt spid="2"/>
                                        </p:tgtEl>
                                        <p:attrNameLst>
                                          <p:attrName>ppt_y</p:attrName>
                                        </p:attrNameLst>
                                      </p:cBhvr>
                                      <p:tavLst>
                                        <p:tav tm="0">
                                          <p:val>
                                            <p:strVal val="#ppt_y+#ppt_h*1.125000"/>
                                          </p:val>
                                        </p:tav>
                                        <p:tav tm="100000">
                                          <p:val>
                                            <p:strVal val="#ppt_y"/>
                                          </p:val>
                                        </p:tav>
                                      </p:tavLst>
                                    </p:anim>
                                    <p:animEffect transition="in" filter="wipe(up)">
                                      <p:cBhvr>
                                        <p:cTn id="13" dur="750"/>
                                        <p:tgtEl>
                                          <p:spTgt spid="2"/>
                                        </p:tgtEl>
                                      </p:cBhvr>
                                    </p:animEffect>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par>
                          <p:cTn id="18" fill="hold">
                            <p:stCondLst>
                              <p:cond delay="2500"/>
                            </p:stCondLst>
                            <p:childTnLst>
                              <p:par>
                                <p:cTn id="19" presetID="22" presetClass="entr" presetSubtype="4"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childTnLst>
                          </p:cTn>
                        </p:par>
                        <p:par>
                          <p:cTn id="22" fill="hold">
                            <p:stCondLst>
                              <p:cond delay="3000"/>
                            </p:stCondLst>
                            <p:childTnLst>
                              <p:par>
                                <p:cTn id="23" presetID="22" presetClass="entr" presetSubtype="1" fill="hold" grpId="1"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up)">
                                      <p:cBhvr>
                                        <p:cTn id="25" dur="500"/>
                                        <p:tgtEl>
                                          <p:spTgt spid="3"/>
                                        </p:tgtEl>
                                      </p:cBhvr>
                                    </p:animEffect>
                                  </p:childTnLst>
                                </p:cTn>
                              </p:par>
                            </p:childTnLst>
                          </p:cTn>
                        </p:par>
                        <p:par>
                          <p:cTn id="26" fill="hold">
                            <p:stCondLst>
                              <p:cond delay="3500"/>
                            </p:stCondLst>
                            <p:childTnLst>
                              <p:par>
                                <p:cTn id="27" presetID="22" presetClass="entr" presetSubtype="1" fill="hold" grpId="1"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000"/>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childTnLst>
                          </p:cTn>
                        </p:par>
                        <p:par>
                          <p:cTn id="34" fill="hold">
                            <p:stCondLst>
                              <p:cond delay="4500"/>
                            </p:stCondLst>
                            <p:childTnLst>
                              <p:par>
                                <p:cTn id="35" presetID="22" presetClass="entr" presetSubtype="1"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up)">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ldLvl="0" animBg="1"/>
      <p:bldP spid="5" grpId="0" bldLvl="0" animBg="1"/>
      <p:bldP spid="2" grpId="0" bldLvl="0" animBg="1"/>
      <p:bldP spid="4" grpId="1" bldLvl="0" animBg="1"/>
      <p:bldP spid="6" grpId="0"/>
      <p:bldP spid="13" grpId="0"/>
      <p:bldP spid="14" grpId="0"/>
      <p:bldP spid="1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案例</a:t>
            </a:r>
          </a:p>
        </p:txBody>
      </p:sp>
      <p:sp>
        <p:nvSpPr>
          <p:cNvPr id="6" name="文本框 5"/>
          <p:cNvSpPr txBox="1"/>
          <p:nvPr/>
        </p:nvSpPr>
        <p:spPr>
          <a:xfrm>
            <a:off x="8646795" y="1705610"/>
            <a:ext cx="2773680" cy="706755"/>
          </a:xfrm>
          <a:prstGeom prst="rect">
            <a:avLst/>
          </a:prstGeom>
          <a:noFill/>
        </p:spPr>
        <p:txBody>
          <a:bodyPr wrap="square" rtlCol="0" anchor="t">
            <a:spAutoFit/>
          </a:bodyPr>
          <a:lstStyle/>
          <a:p>
            <a:r>
              <a:rPr lang="en-US" altLang="zh-CN" sz="4000" b="1" kern="0" dirty="0">
                <a:sym typeface="+mn-ea"/>
              </a:rPr>
              <a:t>“</a:t>
            </a:r>
            <a:r>
              <a:rPr lang="zh-CN" altLang="en-US" sz="4000" b="1" kern="0" dirty="0">
                <a:sym typeface="+mn-ea"/>
              </a:rPr>
              <a:t>小王</a:t>
            </a:r>
            <a:r>
              <a:rPr lang="en-US" altLang="zh-CN" sz="4000" b="1" kern="0" dirty="0">
                <a:sym typeface="+mn-ea"/>
              </a:rPr>
              <a:t>”</a:t>
            </a:r>
            <a:endParaRPr lang="zh-CN" altLang="en-US" sz="4000" b="1" kern="0" dirty="0">
              <a:sym typeface="+mn-ea"/>
            </a:endParaRPr>
          </a:p>
        </p:txBody>
      </p:sp>
      <p:pic>
        <p:nvPicPr>
          <p:cNvPr id="3" name="图片 2"/>
          <p:cNvPicPr>
            <a:picLocks noChangeAspect="1"/>
          </p:cNvPicPr>
          <p:nvPr>
            <p:custDataLst>
              <p:tags r:id="rId1"/>
            </p:custDataLst>
          </p:nvPr>
        </p:nvPicPr>
        <p:blipFill>
          <a:blip r:embed="rId6"/>
          <a:stretch>
            <a:fillRect/>
          </a:stretch>
        </p:blipFill>
        <p:spPr>
          <a:xfrm>
            <a:off x="278130" y="1346200"/>
            <a:ext cx="7733030" cy="1794510"/>
          </a:xfrm>
          <a:prstGeom prst="rect">
            <a:avLst/>
          </a:prstGeom>
        </p:spPr>
      </p:pic>
      <p:sp>
        <p:nvSpPr>
          <p:cNvPr id="4" name="文本框 3"/>
          <p:cNvSpPr txBox="1"/>
          <p:nvPr>
            <p:custDataLst>
              <p:tags r:id="rId2"/>
            </p:custDataLst>
          </p:nvPr>
        </p:nvSpPr>
        <p:spPr>
          <a:xfrm>
            <a:off x="904875" y="4646295"/>
            <a:ext cx="2773680" cy="706755"/>
          </a:xfrm>
          <a:prstGeom prst="rect">
            <a:avLst/>
          </a:prstGeom>
          <a:noFill/>
        </p:spPr>
        <p:txBody>
          <a:bodyPr wrap="square" rtlCol="0" anchor="t">
            <a:spAutoFit/>
          </a:bodyPr>
          <a:lstStyle/>
          <a:p>
            <a:r>
              <a:rPr lang="zh-CN" altLang="en-US" sz="4000" b="1" kern="0" dirty="0">
                <a:sym typeface="+mn-ea"/>
              </a:rPr>
              <a:t>小智</a:t>
            </a:r>
          </a:p>
        </p:txBody>
      </p:sp>
      <p:pic>
        <p:nvPicPr>
          <p:cNvPr id="7" name="图片 6"/>
          <p:cNvPicPr>
            <a:picLocks noChangeAspect="1"/>
          </p:cNvPicPr>
          <p:nvPr>
            <p:custDataLst>
              <p:tags r:id="rId3"/>
            </p:custDataLst>
          </p:nvPr>
        </p:nvPicPr>
        <p:blipFill>
          <a:blip r:embed="rId7"/>
          <a:stretch>
            <a:fillRect/>
          </a:stretch>
        </p:blipFill>
        <p:spPr>
          <a:xfrm>
            <a:off x="4178300" y="4112260"/>
            <a:ext cx="7802880" cy="2599055"/>
          </a:xfrm>
          <a:prstGeom prst="rect">
            <a:avLst/>
          </a:prstGeom>
        </p:spPr>
      </p:pic>
      <p:sp>
        <p:nvSpPr>
          <p:cNvPr id="12" name="文本框 11"/>
          <p:cNvSpPr txBox="1"/>
          <p:nvPr>
            <p:custDataLst>
              <p:tags r:id="rId4"/>
            </p:custDataLst>
          </p:nvPr>
        </p:nvSpPr>
        <p:spPr>
          <a:xfrm>
            <a:off x="3677920" y="2627630"/>
            <a:ext cx="3552825" cy="1862455"/>
          </a:xfrm>
          <a:prstGeom prst="rect">
            <a:avLst/>
          </a:prstGeom>
          <a:noFill/>
        </p:spPr>
        <p:txBody>
          <a:bodyPr wrap="square" rtlCol="0">
            <a:noAutofit/>
          </a:bodyPr>
          <a:lstStyle/>
          <a:p>
            <a:pPr algn="ctr"/>
            <a:r>
              <a:rPr lang="en-US" altLang="zh-CN" sz="9600">
                <a:gradFill>
                  <a:gsLst>
                    <a:gs pos="0">
                      <a:srgbClr val="7B32B2"/>
                    </a:gs>
                    <a:gs pos="100000">
                      <a:srgbClr val="401A5D"/>
                    </a:gs>
                  </a:gsLst>
                  <a:lin scaled="0"/>
                </a:gradFill>
              </a:rPr>
              <a:t>vs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zh-CN" altLang="en-US"/>
              <a:t>案例</a:t>
            </a:r>
          </a:p>
        </p:txBody>
      </p:sp>
      <p:sp>
        <p:nvSpPr>
          <p:cNvPr id="6" name="文本框 5"/>
          <p:cNvSpPr txBox="1"/>
          <p:nvPr/>
        </p:nvSpPr>
        <p:spPr>
          <a:xfrm>
            <a:off x="8646795" y="1705610"/>
            <a:ext cx="2773680" cy="706755"/>
          </a:xfrm>
          <a:prstGeom prst="rect">
            <a:avLst/>
          </a:prstGeom>
          <a:noFill/>
        </p:spPr>
        <p:txBody>
          <a:bodyPr wrap="square" rtlCol="0" anchor="t">
            <a:spAutoFit/>
          </a:bodyPr>
          <a:lstStyle/>
          <a:p>
            <a:r>
              <a:rPr lang="en-US" altLang="zh-CN" sz="4000" b="1" kern="0" dirty="0">
                <a:sym typeface="+mn-ea"/>
              </a:rPr>
              <a:t>“</a:t>
            </a:r>
            <a:r>
              <a:rPr lang="zh-CN" altLang="en-US" sz="4000" b="1" kern="0" dirty="0">
                <a:sym typeface="+mn-ea"/>
              </a:rPr>
              <a:t>小王</a:t>
            </a:r>
            <a:r>
              <a:rPr lang="en-US" altLang="zh-CN" sz="4000" b="1" kern="0" dirty="0">
                <a:sym typeface="+mn-ea"/>
              </a:rPr>
              <a:t>”</a:t>
            </a:r>
            <a:endParaRPr lang="zh-CN" altLang="en-US" sz="4000" b="1" kern="0" dirty="0">
              <a:sym typeface="+mn-ea"/>
            </a:endParaRPr>
          </a:p>
        </p:txBody>
      </p:sp>
      <p:sp>
        <p:nvSpPr>
          <p:cNvPr id="4" name="文本框 3"/>
          <p:cNvSpPr txBox="1"/>
          <p:nvPr>
            <p:custDataLst>
              <p:tags r:id="rId1"/>
            </p:custDataLst>
          </p:nvPr>
        </p:nvSpPr>
        <p:spPr>
          <a:xfrm>
            <a:off x="904875" y="4926330"/>
            <a:ext cx="2773680" cy="706755"/>
          </a:xfrm>
          <a:prstGeom prst="rect">
            <a:avLst/>
          </a:prstGeom>
          <a:noFill/>
        </p:spPr>
        <p:txBody>
          <a:bodyPr wrap="square" rtlCol="0" anchor="t">
            <a:spAutoFit/>
          </a:bodyPr>
          <a:lstStyle/>
          <a:p>
            <a:r>
              <a:rPr lang="zh-CN" altLang="en-US" sz="4000" b="1" kern="0" dirty="0">
                <a:sym typeface="+mn-ea"/>
              </a:rPr>
              <a:t>小智</a:t>
            </a:r>
          </a:p>
        </p:txBody>
      </p:sp>
      <p:pic>
        <p:nvPicPr>
          <p:cNvPr id="2" name="图片 1"/>
          <p:cNvPicPr>
            <a:picLocks noChangeAspect="1"/>
          </p:cNvPicPr>
          <p:nvPr>
            <p:custDataLst>
              <p:tags r:id="rId2"/>
            </p:custDataLst>
          </p:nvPr>
        </p:nvPicPr>
        <p:blipFill>
          <a:blip r:embed="rId6"/>
          <a:stretch>
            <a:fillRect/>
          </a:stretch>
        </p:blipFill>
        <p:spPr>
          <a:xfrm>
            <a:off x="452755" y="1107440"/>
            <a:ext cx="7896225" cy="2143125"/>
          </a:xfrm>
          <a:prstGeom prst="rect">
            <a:avLst/>
          </a:prstGeom>
        </p:spPr>
      </p:pic>
      <p:pic>
        <p:nvPicPr>
          <p:cNvPr id="13314" name="Picture 2"/>
          <p:cNvPicPr>
            <a:picLocks noChangeAspect="1" noChangeArrowheads="1"/>
          </p:cNvPicPr>
          <p:nvPr>
            <p:custDataLst>
              <p:tags r:id="rId3"/>
            </p:custDataLst>
          </p:nvPr>
        </p:nvPicPr>
        <p:blipFill>
          <a:blip r:embed="rId7"/>
          <a:srcRect/>
          <a:stretch>
            <a:fillRect/>
          </a:stretch>
        </p:blipFill>
        <p:spPr bwMode="auto">
          <a:xfrm>
            <a:off x="3526155" y="4591685"/>
            <a:ext cx="8055610" cy="1916430"/>
          </a:xfrm>
          <a:prstGeom prst="rect">
            <a:avLst/>
          </a:prstGeom>
          <a:noFill/>
          <a:ln w="9525">
            <a:noFill/>
            <a:miter lim="800000"/>
            <a:headEnd/>
            <a:tailEnd/>
          </a:ln>
          <a:effectLst/>
        </p:spPr>
      </p:pic>
      <p:sp>
        <p:nvSpPr>
          <p:cNvPr id="5" name="文本框 4"/>
          <p:cNvSpPr txBox="1"/>
          <p:nvPr>
            <p:custDataLst>
              <p:tags r:id="rId4"/>
            </p:custDataLst>
          </p:nvPr>
        </p:nvSpPr>
        <p:spPr>
          <a:xfrm>
            <a:off x="3644900" y="2729230"/>
            <a:ext cx="3585845" cy="1862455"/>
          </a:xfrm>
          <a:prstGeom prst="rect">
            <a:avLst/>
          </a:prstGeom>
          <a:noFill/>
        </p:spPr>
        <p:txBody>
          <a:bodyPr wrap="square" rtlCol="0">
            <a:noAutofit/>
          </a:bodyPr>
          <a:lstStyle/>
          <a:p>
            <a:pPr algn="ctr"/>
            <a:r>
              <a:rPr lang="en-US" altLang="zh-CN" sz="9600">
                <a:gradFill>
                  <a:gsLst>
                    <a:gs pos="0">
                      <a:srgbClr val="7B32B2"/>
                    </a:gs>
                    <a:gs pos="100000">
                      <a:srgbClr val="401A5D"/>
                    </a:gs>
                  </a:gsLst>
                  <a:lin scaled="0"/>
                </a:gradFill>
              </a:rPr>
              <a:t>vs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p:txBody>
          <a:bodyPr/>
          <a:lstStyle/>
          <a:p>
            <a:r>
              <a:rPr lang="zh-CN" altLang="en-US" dirty="0" smtClean="0"/>
              <a:t>兴趣爱好</a:t>
            </a:r>
            <a:endParaRPr lang="zh-CN" altLang="en-US" dirty="0"/>
          </a:p>
        </p:txBody>
      </p:sp>
      <p:sp>
        <p:nvSpPr>
          <p:cNvPr id="91" name="文本框 90"/>
          <p:cNvSpPr txBox="1"/>
          <p:nvPr/>
        </p:nvSpPr>
        <p:spPr>
          <a:xfrm>
            <a:off x="468630" y="899160"/>
            <a:ext cx="4159885" cy="706755"/>
          </a:xfrm>
          <a:prstGeom prst="rect">
            <a:avLst/>
          </a:prstGeom>
          <a:noFill/>
        </p:spPr>
        <p:txBody>
          <a:bodyPr wrap="square" rtlCol="0">
            <a:spAutoFit/>
          </a:bodyPr>
          <a:lstStyle/>
          <a:p>
            <a:pPr algn="l" eaLnBrk="1" hangingPunct="1">
              <a:buFont typeface="Wingdings" panose="05000000000000000000" pitchFamily="2" charset="2"/>
              <a:buNone/>
            </a:pPr>
            <a:endParaRPr lang="zh-CN" altLang="en-US" sz="4000" b="1" kern="0" dirty="0">
              <a:sym typeface="+mn-ea"/>
            </a:endParaRPr>
          </a:p>
        </p:txBody>
      </p:sp>
      <p:sp>
        <p:nvSpPr>
          <p:cNvPr id="97" name="文本框 90"/>
          <p:cNvSpPr txBox="1"/>
          <p:nvPr/>
        </p:nvSpPr>
        <p:spPr>
          <a:xfrm>
            <a:off x="7987030" y="3070013"/>
            <a:ext cx="406082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个人特长、爱好</a:t>
            </a:r>
            <a:endParaRPr lang="en-US" sz="4000" b="1" kern="0" dirty="0">
              <a:sym typeface="+mn-ea"/>
            </a:endParaRPr>
          </a:p>
        </p:txBody>
      </p:sp>
      <p:grpSp>
        <p:nvGrpSpPr>
          <p:cNvPr id="99" name="组合 98"/>
          <p:cNvGrpSpPr/>
          <p:nvPr/>
        </p:nvGrpSpPr>
        <p:grpSpPr>
          <a:xfrm>
            <a:off x="1468120" y="1145328"/>
            <a:ext cx="5301615" cy="1488440"/>
            <a:chOff x="2312" y="1249"/>
            <a:chExt cx="8349" cy="2344"/>
          </a:xfrm>
        </p:grpSpPr>
        <p:sp>
          <p:nvSpPr>
            <p:cNvPr id="100" name="圆角矩形 99"/>
            <p:cNvSpPr/>
            <p:nvPr/>
          </p:nvSpPr>
          <p:spPr bwMode="auto">
            <a:xfrm>
              <a:off x="2312" y="1734"/>
              <a:ext cx="8349" cy="1859"/>
            </a:xfrm>
            <a:prstGeom prst="roundRect">
              <a:avLst>
                <a:gd name="adj" fmla="val 0"/>
              </a:avLst>
            </a:prstGeom>
            <a:solidFill>
              <a:schemeClr val="bg1"/>
            </a:solidFill>
            <a:ln>
              <a:solidFill>
                <a:srgbClr val="7FB94F"/>
              </a:solidFill>
            </a:ln>
          </p:spPr>
          <p:style>
            <a:lnRef idx="2">
              <a:schemeClr val="accent3"/>
            </a:lnRef>
            <a:fillRef idx="1">
              <a:schemeClr val="lt1"/>
            </a:fillRef>
            <a:effectRef idx="0">
              <a:schemeClr val="accent3"/>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prstClr val="black"/>
                </a:solidFill>
                <a:effectLst/>
                <a:uLnTx/>
                <a:uFillTx/>
                <a:latin typeface="微软雅黑" charset="-122"/>
                <a:ea typeface="微软雅黑" charset="-122"/>
                <a:cs typeface="+mn-cs"/>
              </a:endParaRPr>
            </a:p>
          </p:txBody>
        </p:sp>
        <p:sp>
          <p:nvSpPr>
            <p:cNvPr id="101" name="圆角矩形 100"/>
            <p:cNvSpPr/>
            <p:nvPr/>
          </p:nvSpPr>
          <p:spPr bwMode="auto">
            <a:xfrm>
              <a:off x="3830" y="1249"/>
              <a:ext cx="5313" cy="920"/>
            </a:xfrm>
            <a:prstGeom prst="roundRect">
              <a:avLst>
                <a:gd name="adj" fmla="val 0"/>
              </a:avLst>
            </a:prstGeom>
            <a:solidFill>
              <a:srgbClr val="80B94F"/>
            </a:solidFill>
            <a:ln>
              <a:noFill/>
            </a:ln>
          </p:spPr>
          <p:style>
            <a:lnRef idx="2">
              <a:schemeClr val="accent3"/>
            </a:lnRef>
            <a:fillRef idx="1">
              <a:schemeClr val="lt1"/>
            </a:fillRef>
            <a:effectRef idx="0">
              <a:schemeClr val="accent3"/>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prstClr val="black"/>
                </a:solidFill>
                <a:effectLst/>
                <a:uLnTx/>
                <a:uFillTx/>
                <a:latin typeface="微软雅黑" charset="-122"/>
                <a:ea typeface="微软雅黑" charset="-122"/>
                <a:cs typeface="+mn-cs"/>
              </a:endParaRPr>
            </a:p>
          </p:txBody>
        </p:sp>
        <p:sp>
          <p:nvSpPr>
            <p:cNvPr id="102" name="文本框 5"/>
            <p:cNvSpPr txBox="1"/>
            <p:nvPr/>
          </p:nvSpPr>
          <p:spPr>
            <a:xfrm>
              <a:off x="5895" y="1419"/>
              <a:ext cx="1160" cy="580"/>
            </a:xfrm>
            <a:prstGeom prst="rect">
              <a:avLst/>
            </a:prstGeom>
            <a:noFill/>
          </p:spPr>
          <p:txBody>
            <a:bodyPr wrap="square" rtlCol="0">
              <a:spAutoFit/>
            </a:bodyPr>
            <a:lstStyle/>
            <a:p>
              <a:r>
                <a:rPr lang="zh-CN" altLang="en-US" b="1">
                  <a:solidFill>
                    <a:schemeClr val="bg1"/>
                  </a:solidFill>
                </a:rPr>
                <a:t>建议</a:t>
              </a:r>
            </a:p>
          </p:txBody>
        </p:sp>
        <p:sp>
          <p:nvSpPr>
            <p:cNvPr id="103" name="文本框 13"/>
            <p:cNvSpPr txBox="1"/>
            <p:nvPr/>
          </p:nvSpPr>
          <p:spPr>
            <a:xfrm>
              <a:off x="2906" y="2458"/>
              <a:ext cx="7161" cy="580"/>
            </a:xfrm>
            <a:prstGeom prst="rect">
              <a:avLst/>
            </a:prstGeom>
            <a:noFill/>
          </p:spPr>
          <p:txBody>
            <a:bodyPr wrap="square" rtlCol="0">
              <a:spAutoFit/>
            </a:bodyPr>
            <a:lstStyle/>
            <a:p>
              <a:r>
                <a:rPr lang="zh-CN" altLang="en-US" dirty="0">
                  <a:latin typeface="微软雅黑" charset="-122"/>
                  <a:ea typeface="微软雅黑" charset="-122"/>
                  <a:sym typeface="+mn-ea"/>
                </a:rPr>
                <a:t>每位同学准备</a:t>
              </a:r>
              <a:r>
                <a:rPr lang="en-US" altLang="zh-CN" dirty="0">
                  <a:latin typeface="微软雅黑" charset="-122"/>
                  <a:ea typeface="微软雅黑" charset="-122"/>
                  <a:sym typeface="+mn-ea"/>
                </a:rPr>
                <a:t>3-5</a:t>
              </a:r>
              <a:r>
                <a:rPr lang="zh-CN" altLang="en-US" dirty="0">
                  <a:latin typeface="微软雅黑" charset="-122"/>
                  <a:ea typeface="微软雅黑" charset="-122"/>
                  <a:sym typeface="+mn-ea"/>
                </a:rPr>
                <a:t>个特长、爱好；</a:t>
              </a:r>
              <a:endParaRPr lang="zh-CN" altLang="en-US"/>
            </a:p>
          </p:txBody>
        </p:sp>
      </p:grpSp>
      <p:grpSp>
        <p:nvGrpSpPr>
          <p:cNvPr id="104" name="组合 103"/>
          <p:cNvGrpSpPr/>
          <p:nvPr/>
        </p:nvGrpSpPr>
        <p:grpSpPr>
          <a:xfrm>
            <a:off x="1482725" y="2962063"/>
            <a:ext cx="5303520" cy="1562735"/>
            <a:chOff x="2335" y="5513"/>
            <a:chExt cx="8352" cy="2461"/>
          </a:xfrm>
        </p:grpSpPr>
        <p:sp>
          <p:nvSpPr>
            <p:cNvPr id="105" name="圆角矩形 104"/>
            <p:cNvSpPr/>
            <p:nvPr/>
          </p:nvSpPr>
          <p:spPr bwMode="auto">
            <a:xfrm>
              <a:off x="2335" y="5950"/>
              <a:ext cx="8352" cy="2024"/>
            </a:xfrm>
            <a:prstGeom prst="roundRect">
              <a:avLst>
                <a:gd name="adj" fmla="val 0"/>
              </a:avLst>
            </a:prstGeom>
            <a:solidFill>
              <a:schemeClr val="bg1"/>
            </a:solidFill>
            <a:ln>
              <a:solidFill>
                <a:srgbClr val="E5583A"/>
              </a:solidFill>
            </a:ln>
          </p:spPr>
          <p:style>
            <a:lnRef idx="2">
              <a:schemeClr val="accent2"/>
            </a:lnRef>
            <a:fillRef idx="1">
              <a:schemeClr val="lt1"/>
            </a:fillRef>
            <a:effectRef idx="0">
              <a:schemeClr val="accent2"/>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srgbClr val="0084B4"/>
                </a:solidFill>
                <a:effectLst/>
                <a:uLnTx/>
                <a:uFillTx/>
                <a:latin typeface="微软雅黑" charset="-122"/>
                <a:ea typeface="微软雅黑" charset="-122"/>
                <a:cs typeface="+mn-cs"/>
              </a:endParaRPr>
            </a:p>
          </p:txBody>
        </p:sp>
        <p:sp>
          <p:nvSpPr>
            <p:cNvPr id="106" name="圆角矩形 105"/>
            <p:cNvSpPr/>
            <p:nvPr/>
          </p:nvSpPr>
          <p:spPr bwMode="auto">
            <a:xfrm>
              <a:off x="3854" y="5513"/>
              <a:ext cx="5313" cy="920"/>
            </a:xfrm>
            <a:prstGeom prst="roundRect">
              <a:avLst>
                <a:gd name="adj" fmla="val 0"/>
              </a:avLst>
            </a:prstGeom>
            <a:solidFill>
              <a:srgbClr val="E5583A"/>
            </a:solidFill>
            <a:ln>
              <a:noFill/>
            </a:ln>
          </p:spPr>
          <p:style>
            <a:lnRef idx="2">
              <a:schemeClr val="accent3"/>
            </a:lnRef>
            <a:fillRef idx="1">
              <a:schemeClr val="lt1"/>
            </a:fillRef>
            <a:effectRef idx="0">
              <a:schemeClr val="accent3"/>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prstClr val="black"/>
                </a:solidFill>
                <a:effectLst/>
                <a:uLnTx/>
                <a:uFillTx/>
                <a:latin typeface="微软雅黑" charset="-122"/>
                <a:ea typeface="微软雅黑" charset="-122"/>
                <a:cs typeface="+mn-cs"/>
              </a:endParaRPr>
            </a:p>
          </p:txBody>
        </p:sp>
        <p:sp>
          <p:nvSpPr>
            <p:cNvPr id="107" name="文本框 12"/>
            <p:cNvSpPr txBox="1"/>
            <p:nvPr/>
          </p:nvSpPr>
          <p:spPr>
            <a:xfrm>
              <a:off x="6139" y="5683"/>
              <a:ext cx="744" cy="580"/>
            </a:xfrm>
            <a:prstGeom prst="rect">
              <a:avLst/>
            </a:prstGeom>
            <a:noFill/>
          </p:spPr>
          <p:txBody>
            <a:bodyPr wrap="square" rtlCol="0">
              <a:spAutoFit/>
            </a:bodyPr>
            <a:lstStyle/>
            <a:p>
              <a:r>
                <a:rPr lang="zh-CN" altLang="en-US" b="1">
                  <a:solidFill>
                    <a:schemeClr val="bg1"/>
                  </a:solidFill>
                </a:rPr>
                <a:t>忌</a:t>
              </a:r>
            </a:p>
          </p:txBody>
        </p:sp>
        <p:sp>
          <p:nvSpPr>
            <p:cNvPr id="108" name="文本框 14"/>
            <p:cNvSpPr txBox="1"/>
            <p:nvPr/>
          </p:nvSpPr>
          <p:spPr>
            <a:xfrm>
              <a:off x="2930" y="6826"/>
              <a:ext cx="7161" cy="580"/>
            </a:xfrm>
            <a:prstGeom prst="rect">
              <a:avLst/>
            </a:prstGeom>
            <a:noFill/>
          </p:spPr>
          <p:txBody>
            <a:bodyPr wrap="square" rtlCol="0">
              <a:spAutoFit/>
            </a:bodyPr>
            <a:lstStyle/>
            <a:p>
              <a:r>
                <a:rPr lang="zh-CN" altLang="en-US" dirty="0">
                  <a:latin typeface="微软雅黑" charset="-122"/>
                  <a:ea typeface="微软雅黑" charset="-122"/>
                  <a:sym typeface="+mn-ea"/>
                </a:rPr>
                <a:t>看书、看电影、看小说、散步等；</a:t>
              </a:r>
              <a:endParaRPr lang="zh-CN" altLang="en-US" dirty="0"/>
            </a:p>
          </p:txBody>
        </p:sp>
      </p:grpSp>
      <p:grpSp>
        <p:nvGrpSpPr>
          <p:cNvPr id="109" name="组合 108"/>
          <p:cNvGrpSpPr/>
          <p:nvPr/>
        </p:nvGrpSpPr>
        <p:grpSpPr>
          <a:xfrm>
            <a:off x="1467485" y="4887383"/>
            <a:ext cx="5303520" cy="1562735"/>
            <a:chOff x="2335" y="5513"/>
            <a:chExt cx="8352" cy="2461"/>
          </a:xfrm>
        </p:grpSpPr>
        <p:sp>
          <p:nvSpPr>
            <p:cNvPr id="110" name="圆角矩形 109"/>
            <p:cNvSpPr/>
            <p:nvPr/>
          </p:nvSpPr>
          <p:spPr bwMode="auto">
            <a:xfrm>
              <a:off x="2335" y="5950"/>
              <a:ext cx="8352" cy="2024"/>
            </a:xfrm>
            <a:prstGeom prst="roundRect">
              <a:avLst>
                <a:gd name="adj" fmla="val 0"/>
              </a:avLst>
            </a:prstGeom>
            <a:solidFill>
              <a:schemeClr val="bg1"/>
            </a:solidFill>
            <a:ln>
              <a:solidFill>
                <a:srgbClr val="46A4DB"/>
              </a:solidFill>
            </a:ln>
          </p:spPr>
          <p:style>
            <a:lnRef idx="2">
              <a:schemeClr val="accent2"/>
            </a:lnRef>
            <a:fillRef idx="1">
              <a:schemeClr val="lt1"/>
            </a:fillRef>
            <a:effectRef idx="0">
              <a:schemeClr val="accent2"/>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srgbClr val="0084B4"/>
                </a:solidFill>
                <a:effectLst/>
                <a:uLnTx/>
                <a:uFillTx/>
                <a:latin typeface="微软雅黑" charset="-122"/>
                <a:ea typeface="微软雅黑" charset="-122"/>
                <a:cs typeface="+mn-cs"/>
              </a:endParaRPr>
            </a:p>
          </p:txBody>
        </p:sp>
        <p:sp>
          <p:nvSpPr>
            <p:cNvPr id="111" name="圆角矩形 110"/>
            <p:cNvSpPr/>
            <p:nvPr/>
          </p:nvSpPr>
          <p:spPr bwMode="auto">
            <a:xfrm>
              <a:off x="3854" y="5513"/>
              <a:ext cx="5313" cy="920"/>
            </a:xfrm>
            <a:prstGeom prst="roundRect">
              <a:avLst>
                <a:gd name="adj" fmla="val 0"/>
              </a:avLst>
            </a:prstGeom>
            <a:solidFill>
              <a:srgbClr val="46A4DB"/>
            </a:solidFill>
            <a:ln>
              <a:noFill/>
            </a:ln>
          </p:spPr>
          <p:style>
            <a:lnRef idx="2">
              <a:schemeClr val="accent3"/>
            </a:lnRef>
            <a:fillRef idx="1">
              <a:schemeClr val="lt1"/>
            </a:fillRef>
            <a:effectRef idx="0">
              <a:schemeClr val="accent3"/>
            </a:effectRef>
            <a:fontRef idx="minor">
              <a:schemeClr val="dk1"/>
            </a:fontRef>
          </p:style>
          <p:txBody>
            <a:bodyPr lIns="91430" tIns="45716" rIns="91430" bIns="45716"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n"/>
                <a:tabLst>
                  <a:tab pos="135890" algn="l"/>
                </a:tabLst>
                <a:defRPr/>
              </a:pPr>
              <a:endParaRPr kumimoji="0" lang="zh-CN" altLang="en-US" sz="1400" b="0" i="0" u="none" strike="noStrike" kern="1200" cap="none" spc="0" normalizeH="0" baseline="0" noProof="0" dirty="0">
                <a:ln>
                  <a:noFill/>
                </a:ln>
                <a:solidFill>
                  <a:prstClr val="black"/>
                </a:solidFill>
                <a:effectLst/>
                <a:uLnTx/>
                <a:uFillTx/>
                <a:latin typeface="微软雅黑" charset="-122"/>
                <a:ea typeface="微软雅黑" charset="-122"/>
                <a:cs typeface="+mn-cs"/>
              </a:endParaRPr>
            </a:p>
          </p:txBody>
        </p:sp>
        <p:sp>
          <p:nvSpPr>
            <p:cNvPr id="112" name="文本框 10"/>
            <p:cNvSpPr txBox="1"/>
            <p:nvPr/>
          </p:nvSpPr>
          <p:spPr>
            <a:xfrm>
              <a:off x="5971" y="5683"/>
              <a:ext cx="1053" cy="580"/>
            </a:xfrm>
            <a:prstGeom prst="rect">
              <a:avLst/>
            </a:prstGeom>
            <a:noFill/>
          </p:spPr>
          <p:txBody>
            <a:bodyPr wrap="square" rtlCol="0">
              <a:spAutoFit/>
            </a:bodyPr>
            <a:lstStyle/>
            <a:p>
              <a:r>
                <a:rPr lang="zh-CN" altLang="en-US" b="1">
                  <a:solidFill>
                    <a:schemeClr val="bg1"/>
                  </a:solidFill>
                </a:rPr>
                <a:t>正解</a:t>
              </a:r>
            </a:p>
          </p:txBody>
        </p:sp>
        <p:sp>
          <p:nvSpPr>
            <p:cNvPr id="113" name="文本框 11"/>
            <p:cNvSpPr txBox="1"/>
            <p:nvPr/>
          </p:nvSpPr>
          <p:spPr>
            <a:xfrm>
              <a:off x="2954" y="6628"/>
              <a:ext cx="7161" cy="1016"/>
            </a:xfrm>
            <a:prstGeom prst="rect">
              <a:avLst/>
            </a:prstGeom>
            <a:noFill/>
          </p:spPr>
          <p:txBody>
            <a:bodyPr wrap="square" rtlCol="0">
              <a:spAutoFit/>
            </a:bodyPr>
            <a:lstStyle/>
            <a:p>
              <a:r>
                <a:rPr lang="zh-CN" altLang="en-US" dirty="0">
                  <a:latin typeface="微软雅黑" charset="-122"/>
                  <a:ea typeface="微软雅黑" charset="-122"/>
                  <a:sym typeface="+mn-ea"/>
                </a:rPr>
                <a:t>突出个人能力、才艺、体育等特质的，如声乐、舞蹈、演讲与主持、球类、健身</a:t>
              </a:r>
              <a:endParaRPr lang="zh-CN" altLang="en-US"/>
            </a:p>
          </p:txBody>
        </p:sp>
      </p:grpSp>
    </p:spTree>
    <p:extLst>
      <p:ext uri="{BB962C8B-B14F-4D97-AF65-F5344CB8AC3E}">
        <p14:creationId xmlns:p14="http://schemas.microsoft.com/office/powerpoint/2010/main" val="349292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9"/>
                                        </p:tgtEl>
                                        <p:attrNameLst>
                                          <p:attrName>style.visibility</p:attrName>
                                        </p:attrNameLst>
                                      </p:cBhvr>
                                      <p:to>
                                        <p:strVal val="visible"/>
                                      </p:to>
                                    </p:set>
                                    <p:animEffect transition="in" filter="wipe(up)">
                                      <p:cBhvr>
                                        <p:cTn id="7" dur="500"/>
                                        <p:tgtEl>
                                          <p:spTgt spid="9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04"/>
                                        </p:tgtEl>
                                        <p:attrNameLst>
                                          <p:attrName>style.visibility</p:attrName>
                                        </p:attrNameLst>
                                      </p:cBhvr>
                                      <p:to>
                                        <p:strVal val="visible"/>
                                      </p:to>
                                    </p:set>
                                    <p:animEffect transition="in" filter="wipe(up)">
                                      <p:cBhvr>
                                        <p:cTn id="11" dur="500"/>
                                        <p:tgtEl>
                                          <p:spTgt spid="104"/>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wipe(up)">
                                      <p:cBhvr>
                                        <p:cTn id="15"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p:txBody>
          <a:bodyPr/>
          <a:lstStyle/>
          <a:p>
            <a:r>
              <a:rPr lang="zh-CN" altLang="en-US" dirty="0"/>
              <a:t>案例</a:t>
            </a:r>
          </a:p>
        </p:txBody>
      </p:sp>
      <p:sp>
        <p:nvSpPr>
          <p:cNvPr id="91" name="文本框 90"/>
          <p:cNvSpPr txBox="1"/>
          <p:nvPr/>
        </p:nvSpPr>
        <p:spPr>
          <a:xfrm>
            <a:off x="468630" y="899160"/>
            <a:ext cx="4159885" cy="706755"/>
          </a:xfrm>
          <a:prstGeom prst="rect">
            <a:avLst/>
          </a:prstGeom>
          <a:noFill/>
        </p:spPr>
        <p:txBody>
          <a:bodyPr wrap="square" rtlCol="0">
            <a:spAutoFit/>
          </a:bodyPr>
          <a:lstStyle/>
          <a:p>
            <a:pPr algn="l" eaLnBrk="1" hangingPunct="1">
              <a:buFont typeface="Wingdings" panose="05000000000000000000" pitchFamily="2" charset="2"/>
              <a:buNone/>
            </a:pPr>
            <a:endParaRPr lang="zh-CN" altLang="en-US" sz="4000" b="1" kern="0" dirty="0">
              <a:sym typeface="+mn-ea"/>
            </a:endParaRPr>
          </a:p>
        </p:txBody>
      </p:sp>
      <p:sp>
        <p:nvSpPr>
          <p:cNvPr id="20" name="文本框 90"/>
          <p:cNvSpPr txBox="1"/>
          <p:nvPr/>
        </p:nvSpPr>
        <p:spPr>
          <a:xfrm>
            <a:off x="8538845" y="2606040"/>
            <a:ext cx="341439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优秀案例</a:t>
            </a:r>
            <a:endParaRPr lang="en-US" altLang="zh-CN" sz="4000" b="1" kern="0" dirty="0">
              <a:sym typeface="+mn-ea"/>
            </a:endParaRPr>
          </a:p>
        </p:txBody>
      </p:sp>
      <p:pic>
        <p:nvPicPr>
          <p:cNvPr id="21" name="Picture 2"/>
          <p:cNvPicPr>
            <a:picLocks noChangeAspect="1" noChangeArrowheads="1"/>
          </p:cNvPicPr>
          <p:nvPr/>
        </p:nvPicPr>
        <p:blipFill>
          <a:blip r:embed="rId2"/>
          <a:srcRect/>
          <a:stretch>
            <a:fillRect/>
          </a:stretch>
        </p:blipFill>
        <p:spPr bwMode="auto">
          <a:xfrm>
            <a:off x="790054" y="3809005"/>
            <a:ext cx="9395217" cy="1219926"/>
          </a:xfrm>
          <a:prstGeom prst="rect">
            <a:avLst/>
          </a:prstGeom>
          <a:noFill/>
          <a:ln w="9525">
            <a:noFill/>
            <a:miter lim="800000"/>
            <a:headEnd/>
            <a:tailEnd/>
          </a:ln>
          <a:effectLst/>
        </p:spPr>
      </p:pic>
      <p:pic>
        <p:nvPicPr>
          <p:cNvPr id="22" name="图片 21"/>
          <p:cNvPicPr>
            <a:picLocks noChangeAspect="1"/>
          </p:cNvPicPr>
          <p:nvPr/>
        </p:nvPicPr>
        <p:blipFill>
          <a:blip r:embed="rId3"/>
          <a:stretch>
            <a:fillRect/>
          </a:stretch>
        </p:blipFill>
        <p:spPr>
          <a:xfrm>
            <a:off x="888365" y="1812290"/>
            <a:ext cx="7353300" cy="1397000"/>
          </a:xfrm>
          <a:prstGeom prst="rect">
            <a:avLst/>
          </a:prstGeom>
        </p:spPr>
      </p:pic>
    </p:spTree>
    <p:extLst>
      <p:ext uri="{BB962C8B-B14F-4D97-AF65-F5344CB8AC3E}">
        <p14:creationId xmlns:p14="http://schemas.microsoft.com/office/powerpoint/2010/main" val="363173945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文本框 90"/>
          <p:cNvSpPr txBox="1"/>
          <p:nvPr/>
        </p:nvSpPr>
        <p:spPr>
          <a:xfrm>
            <a:off x="468630" y="899160"/>
            <a:ext cx="4159885" cy="706755"/>
          </a:xfrm>
          <a:prstGeom prst="rect">
            <a:avLst/>
          </a:prstGeom>
          <a:noFill/>
        </p:spPr>
        <p:txBody>
          <a:bodyPr wrap="square" rtlCol="0">
            <a:spAutoFit/>
          </a:bodyPr>
          <a:lstStyle/>
          <a:p>
            <a:pPr algn="l" eaLnBrk="1" hangingPunct="1">
              <a:buFont typeface="Wingdings" panose="05000000000000000000" pitchFamily="2" charset="2"/>
              <a:buNone/>
            </a:pPr>
            <a:endParaRPr lang="zh-CN" altLang="en-US" sz="4000" b="1" kern="0" dirty="0">
              <a:sym typeface="+mn-ea"/>
            </a:endParaRPr>
          </a:p>
        </p:txBody>
      </p:sp>
      <p:sp>
        <p:nvSpPr>
          <p:cNvPr id="7" name="文本框 90"/>
          <p:cNvSpPr txBox="1"/>
          <p:nvPr/>
        </p:nvSpPr>
        <p:spPr>
          <a:xfrm>
            <a:off x="686435" y="123532"/>
            <a:ext cx="1384300"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总结</a:t>
            </a:r>
          </a:p>
        </p:txBody>
      </p:sp>
      <p:sp>
        <p:nvSpPr>
          <p:cNvPr id="8" name="文本框 97"/>
          <p:cNvSpPr txBox="1"/>
          <p:nvPr/>
        </p:nvSpPr>
        <p:spPr>
          <a:xfrm>
            <a:off x="686435" y="1622425"/>
            <a:ext cx="7428230" cy="1889760"/>
          </a:xfrm>
          <a:prstGeom prst="rect">
            <a:avLst/>
          </a:prstGeom>
          <a:noFill/>
        </p:spPr>
        <p:txBody>
          <a:bodyPr wrap="square" rtlCol="0">
            <a:spAutoFit/>
          </a:bodyPr>
          <a:lstStyle/>
          <a:p>
            <a:pPr marL="285750" indent="-285750" eaLnBrk="1" hangingPunct="1">
              <a:lnSpc>
                <a:spcPct val="130000"/>
              </a:lnSpc>
              <a:buFont typeface="Wingdings" panose="05000000000000000000" charset="0"/>
              <a:buChar char="l"/>
            </a:pPr>
            <a:r>
              <a:rPr lang="zh-CN" altLang="en-US" dirty="0">
                <a:latin typeface="微软雅黑" charset="-122"/>
                <a:ea typeface="微软雅黑" charset="-122"/>
                <a:sym typeface="+mn-ea"/>
              </a:rPr>
              <a:t>简历框架：不缺胳膊少腿</a:t>
            </a:r>
          </a:p>
          <a:p>
            <a:pPr marL="285750" indent="-285750" eaLnBrk="1" hangingPunct="1">
              <a:lnSpc>
                <a:spcPct val="130000"/>
              </a:lnSpc>
              <a:buFont typeface="Wingdings" panose="05000000000000000000" charset="0"/>
              <a:buChar char="l"/>
            </a:pPr>
            <a:r>
              <a:rPr lang="zh-CN" altLang="en-US" dirty="0">
                <a:latin typeface="微软雅黑" charset="-122"/>
                <a:ea typeface="微软雅黑" charset="-122"/>
                <a:sym typeface="+mn-ea"/>
              </a:rPr>
              <a:t>突出技能：毕业生经验太少怎样写简历（技术类）</a:t>
            </a:r>
            <a:endParaRPr lang="zh-CN" altLang="en-US" dirty="0">
              <a:latin typeface="微软雅黑" charset="-122"/>
              <a:ea typeface="微软雅黑" charset="-122"/>
            </a:endParaRPr>
          </a:p>
          <a:p>
            <a:pPr lvl="2" indent="-285750" eaLnBrk="1" hangingPunct="1">
              <a:lnSpc>
                <a:spcPct val="130000"/>
              </a:lnSpc>
              <a:buFont typeface="Wingdings" panose="05000000000000000000" charset="0"/>
              <a:buChar char="l"/>
            </a:pPr>
            <a:r>
              <a:rPr lang="zh-CN" altLang="en-US" dirty="0">
                <a:latin typeface="微软雅黑" charset="-122"/>
                <a:ea typeface="微软雅黑" charset="-122"/>
                <a:sym typeface="+mn-ea"/>
              </a:rPr>
              <a:t>适当补充“专业课程”及“基础技能”内容</a:t>
            </a:r>
            <a:r>
              <a:rPr lang="en-US" altLang="zh-CN" dirty="0">
                <a:latin typeface="微软雅黑" charset="-122"/>
                <a:ea typeface="微软雅黑" charset="-122"/>
                <a:sym typeface="+mn-ea"/>
              </a:rPr>
              <a:t>,</a:t>
            </a:r>
            <a:r>
              <a:rPr lang="zh-CN" altLang="en-US" dirty="0">
                <a:latin typeface="微软雅黑" charset="-122"/>
                <a:ea typeface="微软雅黑" charset="-122"/>
                <a:sym typeface="+mn-ea"/>
              </a:rPr>
              <a:t>注意顺序</a:t>
            </a:r>
            <a:endParaRPr lang="zh-CN" altLang="en-US" dirty="0">
              <a:latin typeface="微软雅黑" charset="-122"/>
              <a:ea typeface="微软雅黑" charset="-122"/>
            </a:endParaRPr>
          </a:p>
          <a:p>
            <a:pPr lvl="2" indent="-285750" eaLnBrk="1" hangingPunct="1">
              <a:lnSpc>
                <a:spcPct val="130000"/>
              </a:lnSpc>
              <a:buFont typeface="Wingdings" panose="05000000000000000000" charset="0"/>
              <a:buChar char="l"/>
            </a:pPr>
            <a:r>
              <a:rPr lang="zh-CN" altLang="en-US" dirty="0">
                <a:latin typeface="微软雅黑" charset="-122"/>
                <a:ea typeface="微软雅黑" charset="-122"/>
                <a:sym typeface="+mn-ea"/>
              </a:rPr>
              <a:t>适当补充“大学社团活动”内容；</a:t>
            </a:r>
            <a:endParaRPr lang="zh-CN" altLang="en-US" dirty="0">
              <a:latin typeface="微软雅黑" charset="-122"/>
              <a:ea typeface="微软雅黑" charset="-122"/>
            </a:endParaRPr>
          </a:p>
          <a:p>
            <a:pPr marL="285750" indent="-285750" eaLnBrk="1" hangingPunct="1">
              <a:lnSpc>
                <a:spcPct val="130000"/>
              </a:lnSpc>
              <a:buFont typeface="Wingdings" panose="05000000000000000000" charset="0"/>
              <a:buChar char="l"/>
            </a:pPr>
            <a:r>
              <a:rPr lang="zh-CN" altLang="en-US" dirty="0">
                <a:latin typeface="微软雅黑" charset="-122"/>
                <a:ea typeface="微软雅黑" charset="-122"/>
                <a:sym typeface="+mn-ea"/>
              </a:rPr>
              <a:t>切忌“简单技术实践”及“个人评价”篇幅过长；</a:t>
            </a:r>
            <a:endParaRPr lang="zh-CN" altLang="en-US"/>
          </a:p>
        </p:txBody>
      </p:sp>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950" y="3897630"/>
            <a:ext cx="2371090" cy="2049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6755" y="4361772"/>
            <a:ext cx="3455988"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9791" y="4628834"/>
            <a:ext cx="893763"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056305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p:txBody>
          <a:bodyPr/>
          <a:lstStyle/>
          <a:p>
            <a:r>
              <a:rPr kern="0" dirty="0">
                <a:sym typeface="+mn-ea"/>
              </a:rPr>
              <a:t>小结关键词</a:t>
            </a:r>
            <a:endParaRPr lang="zh-CN" altLang="en-US"/>
          </a:p>
        </p:txBody>
      </p:sp>
      <p:sp>
        <p:nvSpPr>
          <p:cNvPr id="91" name="文本框 90"/>
          <p:cNvSpPr txBox="1"/>
          <p:nvPr/>
        </p:nvSpPr>
        <p:spPr>
          <a:xfrm>
            <a:off x="468630" y="899160"/>
            <a:ext cx="4159885" cy="706755"/>
          </a:xfrm>
          <a:prstGeom prst="rect">
            <a:avLst/>
          </a:prstGeom>
          <a:noFill/>
        </p:spPr>
        <p:txBody>
          <a:bodyPr wrap="square" rtlCol="0">
            <a:spAutoFit/>
          </a:bodyPr>
          <a:lstStyle/>
          <a:p>
            <a:pPr algn="l" eaLnBrk="1" hangingPunct="1">
              <a:buFont typeface="Wingdings" panose="05000000000000000000" pitchFamily="2" charset="2"/>
              <a:buNone/>
            </a:pPr>
            <a:endParaRPr lang="zh-CN" altLang="en-US" sz="4000" b="1" kern="0" dirty="0">
              <a:sym typeface="+mn-ea"/>
            </a:endParaRPr>
          </a:p>
        </p:txBody>
      </p:sp>
      <p:grpSp>
        <p:nvGrpSpPr>
          <p:cNvPr id="4" name="4c3f26d7-f6b0-44c6-aab9-325bab46a2ca"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flipH="1">
            <a:off x="8689975" y="2118678"/>
            <a:ext cx="2955925" cy="2620645"/>
            <a:chOff x="3686969" y="1449272"/>
            <a:chExt cx="4818063" cy="4660900"/>
          </a:xfrm>
        </p:grpSpPr>
        <p:sp>
          <p:nvSpPr>
            <p:cNvPr id="5" name="îSḷidè"/>
            <p:cNvSpPr/>
            <p:nvPr/>
          </p:nvSpPr>
          <p:spPr bwMode="auto">
            <a:xfrm>
              <a:off x="5072857" y="5616460"/>
              <a:ext cx="3368675" cy="3286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 name="ïšľiḓè"/>
            <p:cNvSpPr/>
            <p:nvPr/>
          </p:nvSpPr>
          <p:spPr bwMode="auto">
            <a:xfrm>
              <a:off x="5187157" y="1735022"/>
              <a:ext cx="3143250" cy="2970213"/>
            </a:xfrm>
            <a:custGeom>
              <a:avLst/>
              <a:gdLst>
                <a:gd name="T0" fmla="*/ 1888 w 1980"/>
                <a:gd name="T1" fmla="*/ 1871 h 1871"/>
                <a:gd name="T2" fmla="*/ 89 w 1980"/>
                <a:gd name="T3" fmla="*/ 1871 h 1871"/>
                <a:gd name="T4" fmla="*/ 0 w 1980"/>
                <a:gd name="T5" fmla="*/ 0 h 1871"/>
                <a:gd name="T6" fmla="*/ 1980 w 1980"/>
                <a:gd name="T7" fmla="*/ 0 h 1871"/>
                <a:gd name="T8" fmla="*/ 1888 w 1980"/>
                <a:gd name="T9" fmla="*/ 1871 h 1871"/>
              </a:gdLst>
              <a:ahLst/>
              <a:cxnLst>
                <a:cxn ang="0">
                  <a:pos x="T0" y="T1"/>
                </a:cxn>
                <a:cxn ang="0">
                  <a:pos x="T2" y="T3"/>
                </a:cxn>
                <a:cxn ang="0">
                  <a:pos x="T4" y="T5"/>
                </a:cxn>
                <a:cxn ang="0">
                  <a:pos x="T6" y="T7"/>
                </a:cxn>
                <a:cxn ang="0">
                  <a:pos x="T8" y="T9"/>
                </a:cxn>
              </a:cxnLst>
              <a:rect l="0" t="0" r="r" b="b"/>
              <a:pathLst>
                <a:path w="1980" h="1871">
                  <a:moveTo>
                    <a:pt x="1888" y="1871"/>
                  </a:moveTo>
                  <a:lnTo>
                    <a:pt x="89" y="1871"/>
                  </a:lnTo>
                  <a:lnTo>
                    <a:pt x="0" y="0"/>
                  </a:lnTo>
                  <a:lnTo>
                    <a:pt x="1980" y="0"/>
                  </a:lnTo>
                  <a:lnTo>
                    <a:pt x="1888" y="1871"/>
                  </a:lnTo>
                  <a:close/>
                </a:path>
              </a:pathLst>
            </a:custGeom>
            <a:solidFill>
              <a:srgbClr val="CCCEC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 name="iṡļïďe"/>
            <p:cNvSpPr/>
            <p:nvPr/>
          </p:nvSpPr>
          <p:spPr bwMode="auto">
            <a:xfrm>
              <a:off x="5276057" y="1852497"/>
              <a:ext cx="2965450" cy="2747963"/>
            </a:xfrm>
            <a:custGeom>
              <a:avLst/>
              <a:gdLst>
                <a:gd name="T0" fmla="*/ 1782 w 1868"/>
                <a:gd name="T1" fmla="*/ 1731 h 1731"/>
                <a:gd name="T2" fmla="*/ 83 w 1868"/>
                <a:gd name="T3" fmla="*/ 1731 h 1731"/>
                <a:gd name="T4" fmla="*/ 0 w 1868"/>
                <a:gd name="T5" fmla="*/ 0 h 1731"/>
                <a:gd name="T6" fmla="*/ 1868 w 1868"/>
                <a:gd name="T7" fmla="*/ 0 h 1731"/>
                <a:gd name="T8" fmla="*/ 1782 w 1868"/>
                <a:gd name="T9" fmla="*/ 1731 h 1731"/>
              </a:gdLst>
              <a:ahLst/>
              <a:cxnLst>
                <a:cxn ang="0">
                  <a:pos x="T0" y="T1"/>
                </a:cxn>
                <a:cxn ang="0">
                  <a:pos x="T2" y="T3"/>
                </a:cxn>
                <a:cxn ang="0">
                  <a:pos x="T4" y="T5"/>
                </a:cxn>
                <a:cxn ang="0">
                  <a:pos x="T6" y="T7"/>
                </a:cxn>
                <a:cxn ang="0">
                  <a:pos x="T8" y="T9"/>
                </a:cxn>
              </a:cxnLst>
              <a:rect l="0" t="0" r="r" b="b"/>
              <a:pathLst>
                <a:path w="1868" h="1731">
                  <a:moveTo>
                    <a:pt x="1782" y="1731"/>
                  </a:moveTo>
                  <a:lnTo>
                    <a:pt x="83" y="1731"/>
                  </a:lnTo>
                  <a:lnTo>
                    <a:pt x="0" y="0"/>
                  </a:lnTo>
                  <a:lnTo>
                    <a:pt x="1868" y="0"/>
                  </a:lnTo>
                  <a:lnTo>
                    <a:pt x="1782" y="1731"/>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 name="îṥľíḑé"/>
            <p:cNvSpPr/>
            <p:nvPr/>
          </p:nvSpPr>
          <p:spPr bwMode="auto">
            <a:xfrm>
              <a:off x="5699919" y="4094047"/>
              <a:ext cx="2114550" cy="103188"/>
            </a:xfrm>
            <a:custGeom>
              <a:avLst/>
              <a:gdLst>
                <a:gd name="T0" fmla="*/ 1142 w 1142"/>
                <a:gd name="T1" fmla="*/ 28 h 56"/>
                <a:gd name="T2" fmla="*/ 1114 w 1142"/>
                <a:gd name="T3" fmla="*/ 56 h 56"/>
                <a:gd name="T4" fmla="*/ 28 w 1142"/>
                <a:gd name="T5" fmla="*/ 56 h 56"/>
                <a:gd name="T6" fmla="*/ 0 w 1142"/>
                <a:gd name="T7" fmla="*/ 28 h 56"/>
                <a:gd name="T8" fmla="*/ 0 w 1142"/>
                <a:gd name="T9" fmla="*/ 28 h 56"/>
                <a:gd name="T10" fmla="*/ 28 w 1142"/>
                <a:gd name="T11" fmla="*/ 0 h 56"/>
                <a:gd name="T12" fmla="*/ 1114 w 1142"/>
                <a:gd name="T13" fmla="*/ 0 h 56"/>
                <a:gd name="T14" fmla="*/ 1142 w 1142"/>
                <a:gd name="T15" fmla="*/ 28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2" h="56">
                  <a:moveTo>
                    <a:pt x="1142" y="28"/>
                  </a:moveTo>
                  <a:cubicBezTo>
                    <a:pt x="1142" y="43"/>
                    <a:pt x="1130" y="56"/>
                    <a:pt x="1114" y="56"/>
                  </a:cubicBezTo>
                  <a:cubicBezTo>
                    <a:pt x="28" y="56"/>
                    <a:pt x="28" y="56"/>
                    <a:pt x="28" y="56"/>
                  </a:cubicBezTo>
                  <a:cubicBezTo>
                    <a:pt x="12" y="56"/>
                    <a:pt x="0" y="43"/>
                    <a:pt x="0" y="28"/>
                  </a:cubicBezTo>
                  <a:cubicBezTo>
                    <a:pt x="0" y="28"/>
                    <a:pt x="0" y="28"/>
                    <a:pt x="0" y="28"/>
                  </a:cubicBezTo>
                  <a:cubicBezTo>
                    <a:pt x="0" y="13"/>
                    <a:pt x="12" y="0"/>
                    <a:pt x="28" y="0"/>
                  </a:cubicBezTo>
                  <a:cubicBezTo>
                    <a:pt x="1114" y="0"/>
                    <a:pt x="1114" y="0"/>
                    <a:pt x="1114" y="0"/>
                  </a:cubicBezTo>
                  <a:cubicBezTo>
                    <a:pt x="1130" y="0"/>
                    <a:pt x="1142" y="13"/>
                    <a:pt x="1142" y="2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 name="íşḻiḓè"/>
            <p:cNvSpPr/>
            <p:nvPr/>
          </p:nvSpPr>
          <p:spPr bwMode="auto">
            <a:xfrm>
              <a:off x="6755607" y="2036647"/>
              <a:ext cx="693738" cy="422275"/>
            </a:xfrm>
            <a:custGeom>
              <a:avLst/>
              <a:gdLst>
                <a:gd name="T0" fmla="*/ 2 w 375"/>
                <a:gd name="T1" fmla="*/ 105 h 228"/>
                <a:gd name="T2" fmla="*/ 301 w 375"/>
                <a:gd name="T3" fmla="*/ 228 h 228"/>
                <a:gd name="T4" fmla="*/ 375 w 375"/>
                <a:gd name="T5" fmla="*/ 153 h 228"/>
                <a:gd name="T6" fmla="*/ 2 w 375"/>
                <a:gd name="T7" fmla="*/ 0 h 228"/>
                <a:gd name="T8" fmla="*/ 0 w 375"/>
                <a:gd name="T9" fmla="*/ 0 h 228"/>
                <a:gd name="T10" fmla="*/ 0 w 375"/>
                <a:gd name="T11" fmla="*/ 105 h 228"/>
                <a:gd name="T12" fmla="*/ 2 w 375"/>
                <a:gd name="T13" fmla="*/ 105 h 228"/>
              </a:gdLst>
              <a:ahLst/>
              <a:cxnLst>
                <a:cxn ang="0">
                  <a:pos x="T0" y="T1"/>
                </a:cxn>
                <a:cxn ang="0">
                  <a:pos x="T2" y="T3"/>
                </a:cxn>
                <a:cxn ang="0">
                  <a:pos x="T4" y="T5"/>
                </a:cxn>
                <a:cxn ang="0">
                  <a:pos x="T6" y="T7"/>
                </a:cxn>
                <a:cxn ang="0">
                  <a:pos x="T8" y="T9"/>
                </a:cxn>
                <a:cxn ang="0">
                  <a:pos x="T10" y="T11"/>
                </a:cxn>
                <a:cxn ang="0">
                  <a:pos x="T12" y="T13"/>
                </a:cxn>
              </a:cxnLst>
              <a:rect l="0" t="0" r="r" b="b"/>
              <a:pathLst>
                <a:path w="375" h="228">
                  <a:moveTo>
                    <a:pt x="2" y="105"/>
                  </a:moveTo>
                  <a:cubicBezTo>
                    <a:pt x="119" y="105"/>
                    <a:pt x="224" y="152"/>
                    <a:pt x="301" y="228"/>
                  </a:cubicBezTo>
                  <a:cubicBezTo>
                    <a:pt x="375" y="153"/>
                    <a:pt x="375" y="153"/>
                    <a:pt x="375" y="153"/>
                  </a:cubicBezTo>
                  <a:cubicBezTo>
                    <a:pt x="279" y="59"/>
                    <a:pt x="148" y="0"/>
                    <a:pt x="2" y="0"/>
                  </a:cubicBezTo>
                  <a:cubicBezTo>
                    <a:pt x="2" y="0"/>
                    <a:pt x="1" y="0"/>
                    <a:pt x="0" y="0"/>
                  </a:cubicBezTo>
                  <a:cubicBezTo>
                    <a:pt x="0" y="105"/>
                    <a:pt x="0" y="105"/>
                    <a:pt x="0" y="105"/>
                  </a:cubicBezTo>
                  <a:cubicBezTo>
                    <a:pt x="1" y="105"/>
                    <a:pt x="2" y="105"/>
                    <a:pt x="2" y="105"/>
                  </a:cubicBezTo>
                  <a:close/>
                </a:path>
              </a:pathLst>
            </a:custGeom>
            <a:solidFill>
              <a:srgbClr val="F9E6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 name="iSļiḑé"/>
            <p:cNvSpPr/>
            <p:nvPr/>
          </p:nvSpPr>
          <p:spPr bwMode="auto">
            <a:xfrm>
              <a:off x="6065044" y="2036647"/>
              <a:ext cx="690563" cy="423863"/>
            </a:xfrm>
            <a:custGeom>
              <a:avLst/>
              <a:gdLst>
                <a:gd name="T0" fmla="*/ 373 w 373"/>
                <a:gd name="T1" fmla="*/ 105 h 229"/>
                <a:gd name="T2" fmla="*/ 373 w 373"/>
                <a:gd name="T3" fmla="*/ 0 h 229"/>
                <a:gd name="T4" fmla="*/ 0 w 373"/>
                <a:gd name="T5" fmla="*/ 155 h 229"/>
                <a:gd name="T6" fmla="*/ 75 w 373"/>
                <a:gd name="T7" fmla="*/ 229 h 229"/>
                <a:gd name="T8" fmla="*/ 373 w 373"/>
                <a:gd name="T9" fmla="*/ 105 h 229"/>
              </a:gdLst>
              <a:ahLst/>
              <a:cxnLst>
                <a:cxn ang="0">
                  <a:pos x="T0" y="T1"/>
                </a:cxn>
                <a:cxn ang="0">
                  <a:pos x="T2" y="T3"/>
                </a:cxn>
                <a:cxn ang="0">
                  <a:pos x="T4" y="T5"/>
                </a:cxn>
                <a:cxn ang="0">
                  <a:pos x="T6" y="T7"/>
                </a:cxn>
                <a:cxn ang="0">
                  <a:pos x="T8" y="T9"/>
                </a:cxn>
              </a:cxnLst>
              <a:rect l="0" t="0" r="r" b="b"/>
              <a:pathLst>
                <a:path w="373" h="229">
                  <a:moveTo>
                    <a:pt x="373" y="105"/>
                  </a:moveTo>
                  <a:cubicBezTo>
                    <a:pt x="373" y="0"/>
                    <a:pt x="373" y="0"/>
                    <a:pt x="373" y="0"/>
                  </a:cubicBezTo>
                  <a:cubicBezTo>
                    <a:pt x="228" y="1"/>
                    <a:pt x="96" y="60"/>
                    <a:pt x="0" y="155"/>
                  </a:cubicBezTo>
                  <a:cubicBezTo>
                    <a:pt x="75" y="229"/>
                    <a:pt x="75" y="229"/>
                    <a:pt x="75" y="229"/>
                  </a:cubicBezTo>
                  <a:cubicBezTo>
                    <a:pt x="151" y="153"/>
                    <a:pt x="257" y="106"/>
                    <a:pt x="373" y="105"/>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 name="is1íḑé"/>
            <p:cNvSpPr/>
            <p:nvPr/>
          </p:nvSpPr>
          <p:spPr bwMode="auto">
            <a:xfrm>
              <a:off x="7312819" y="2319222"/>
              <a:ext cx="428625" cy="695325"/>
            </a:xfrm>
            <a:custGeom>
              <a:avLst/>
              <a:gdLst>
                <a:gd name="T0" fmla="*/ 127 w 232"/>
                <a:gd name="T1" fmla="*/ 375 h 375"/>
                <a:gd name="T2" fmla="*/ 232 w 232"/>
                <a:gd name="T3" fmla="*/ 375 h 375"/>
                <a:gd name="T4" fmla="*/ 74 w 232"/>
                <a:gd name="T5" fmla="*/ 0 h 375"/>
                <a:gd name="T6" fmla="*/ 0 w 232"/>
                <a:gd name="T7" fmla="*/ 75 h 375"/>
                <a:gd name="T8" fmla="*/ 127 w 232"/>
                <a:gd name="T9" fmla="*/ 375 h 375"/>
              </a:gdLst>
              <a:ahLst/>
              <a:cxnLst>
                <a:cxn ang="0">
                  <a:pos x="T0" y="T1"/>
                </a:cxn>
                <a:cxn ang="0">
                  <a:pos x="T2" y="T3"/>
                </a:cxn>
                <a:cxn ang="0">
                  <a:pos x="T4" y="T5"/>
                </a:cxn>
                <a:cxn ang="0">
                  <a:pos x="T6" y="T7"/>
                </a:cxn>
                <a:cxn ang="0">
                  <a:pos x="T8" y="T9"/>
                </a:cxn>
              </a:cxnLst>
              <a:rect l="0" t="0" r="r" b="b"/>
              <a:pathLst>
                <a:path w="232" h="375">
                  <a:moveTo>
                    <a:pt x="127" y="375"/>
                  </a:moveTo>
                  <a:cubicBezTo>
                    <a:pt x="232" y="375"/>
                    <a:pt x="232" y="375"/>
                    <a:pt x="232" y="375"/>
                  </a:cubicBezTo>
                  <a:cubicBezTo>
                    <a:pt x="231" y="228"/>
                    <a:pt x="171" y="96"/>
                    <a:pt x="74" y="0"/>
                  </a:cubicBezTo>
                  <a:cubicBezTo>
                    <a:pt x="0" y="75"/>
                    <a:pt x="0" y="75"/>
                    <a:pt x="0" y="75"/>
                  </a:cubicBezTo>
                  <a:cubicBezTo>
                    <a:pt x="78" y="151"/>
                    <a:pt x="126" y="258"/>
                    <a:pt x="127" y="375"/>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 name="iS1iḋè"/>
            <p:cNvSpPr/>
            <p:nvPr/>
          </p:nvSpPr>
          <p:spPr bwMode="auto">
            <a:xfrm>
              <a:off x="6755607" y="3574935"/>
              <a:ext cx="700088" cy="428625"/>
            </a:xfrm>
            <a:custGeom>
              <a:avLst/>
              <a:gdLst>
                <a:gd name="T0" fmla="*/ 2 w 378"/>
                <a:gd name="T1" fmla="*/ 126 h 231"/>
                <a:gd name="T2" fmla="*/ 0 w 378"/>
                <a:gd name="T3" fmla="*/ 126 h 231"/>
                <a:gd name="T4" fmla="*/ 0 w 378"/>
                <a:gd name="T5" fmla="*/ 231 h 231"/>
                <a:gd name="T6" fmla="*/ 2 w 378"/>
                <a:gd name="T7" fmla="*/ 231 h 231"/>
                <a:gd name="T8" fmla="*/ 378 w 378"/>
                <a:gd name="T9" fmla="*/ 75 h 231"/>
                <a:gd name="T10" fmla="*/ 304 w 378"/>
                <a:gd name="T11" fmla="*/ 0 h 231"/>
                <a:gd name="T12" fmla="*/ 2 w 378"/>
                <a:gd name="T13" fmla="*/ 126 h 231"/>
              </a:gdLst>
              <a:ahLst/>
              <a:cxnLst>
                <a:cxn ang="0">
                  <a:pos x="T0" y="T1"/>
                </a:cxn>
                <a:cxn ang="0">
                  <a:pos x="T2" y="T3"/>
                </a:cxn>
                <a:cxn ang="0">
                  <a:pos x="T4" y="T5"/>
                </a:cxn>
                <a:cxn ang="0">
                  <a:pos x="T6" y="T7"/>
                </a:cxn>
                <a:cxn ang="0">
                  <a:pos x="T8" y="T9"/>
                </a:cxn>
                <a:cxn ang="0">
                  <a:pos x="T10" y="T11"/>
                </a:cxn>
                <a:cxn ang="0">
                  <a:pos x="T12" y="T13"/>
                </a:cxn>
              </a:cxnLst>
              <a:rect l="0" t="0" r="r" b="b"/>
              <a:pathLst>
                <a:path w="378" h="231">
                  <a:moveTo>
                    <a:pt x="2" y="126"/>
                  </a:moveTo>
                  <a:cubicBezTo>
                    <a:pt x="2" y="126"/>
                    <a:pt x="1" y="126"/>
                    <a:pt x="0" y="126"/>
                  </a:cubicBezTo>
                  <a:cubicBezTo>
                    <a:pt x="0" y="231"/>
                    <a:pt x="0" y="231"/>
                    <a:pt x="0" y="231"/>
                  </a:cubicBezTo>
                  <a:cubicBezTo>
                    <a:pt x="1" y="231"/>
                    <a:pt x="2" y="231"/>
                    <a:pt x="2" y="231"/>
                  </a:cubicBezTo>
                  <a:cubicBezTo>
                    <a:pt x="149" y="231"/>
                    <a:pt x="282" y="171"/>
                    <a:pt x="378" y="75"/>
                  </a:cubicBezTo>
                  <a:cubicBezTo>
                    <a:pt x="304" y="0"/>
                    <a:pt x="304" y="0"/>
                    <a:pt x="304" y="0"/>
                  </a:cubicBezTo>
                  <a:cubicBezTo>
                    <a:pt x="227" y="78"/>
                    <a:pt x="120" y="126"/>
                    <a:pt x="2" y="126"/>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 name="iṥḻiďe"/>
            <p:cNvSpPr/>
            <p:nvPr/>
          </p:nvSpPr>
          <p:spPr bwMode="auto">
            <a:xfrm>
              <a:off x="7317582" y="3014547"/>
              <a:ext cx="423863" cy="700088"/>
            </a:xfrm>
            <a:custGeom>
              <a:avLst/>
              <a:gdLst>
                <a:gd name="T0" fmla="*/ 229 w 229"/>
                <a:gd name="T1" fmla="*/ 0 h 378"/>
                <a:gd name="T2" fmla="*/ 124 w 229"/>
                <a:gd name="T3" fmla="*/ 0 h 378"/>
                <a:gd name="T4" fmla="*/ 124 w 229"/>
                <a:gd name="T5" fmla="*/ 3 h 378"/>
                <a:gd name="T6" fmla="*/ 0 w 229"/>
                <a:gd name="T7" fmla="*/ 303 h 378"/>
                <a:gd name="T8" fmla="*/ 74 w 229"/>
                <a:gd name="T9" fmla="*/ 378 h 378"/>
                <a:gd name="T10" fmla="*/ 229 w 229"/>
                <a:gd name="T11" fmla="*/ 3 h 378"/>
                <a:gd name="T12" fmla="*/ 229 w 229"/>
                <a:gd name="T13" fmla="*/ 0 h 378"/>
              </a:gdLst>
              <a:ahLst/>
              <a:cxnLst>
                <a:cxn ang="0">
                  <a:pos x="T0" y="T1"/>
                </a:cxn>
                <a:cxn ang="0">
                  <a:pos x="T2" y="T3"/>
                </a:cxn>
                <a:cxn ang="0">
                  <a:pos x="T4" y="T5"/>
                </a:cxn>
                <a:cxn ang="0">
                  <a:pos x="T6" y="T7"/>
                </a:cxn>
                <a:cxn ang="0">
                  <a:pos x="T8" y="T9"/>
                </a:cxn>
                <a:cxn ang="0">
                  <a:pos x="T10" y="T11"/>
                </a:cxn>
                <a:cxn ang="0">
                  <a:pos x="T12" y="T13"/>
                </a:cxn>
              </a:cxnLst>
              <a:rect l="0" t="0" r="r" b="b"/>
              <a:pathLst>
                <a:path w="229" h="378">
                  <a:moveTo>
                    <a:pt x="229" y="0"/>
                  </a:moveTo>
                  <a:cubicBezTo>
                    <a:pt x="124" y="0"/>
                    <a:pt x="124" y="0"/>
                    <a:pt x="124" y="0"/>
                  </a:cubicBezTo>
                  <a:cubicBezTo>
                    <a:pt x="124" y="1"/>
                    <a:pt x="124" y="2"/>
                    <a:pt x="124" y="3"/>
                  </a:cubicBezTo>
                  <a:cubicBezTo>
                    <a:pt x="124" y="120"/>
                    <a:pt x="76" y="226"/>
                    <a:pt x="0" y="303"/>
                  </a:cubicBezTo>
                  <a:cubicBezTo>
                    <a:pt x="74" y="378"/>
                    <a:pt x="74" y="378"/>
                    <a:pt x="74" y="378"/>
                  </a:cubicBezTo>
                  <a:cubicBezTo>
                    <a:pt x="170" y="282"/>
                    <a:pt x="229" y="149"/>
                    <a:pt x="229" y="3"/>
                  </a:cubicBezTo>
                  <a:cubicBezTo>
                    <a:pt x="229" y="2"/>
                    <a:pt x="229" y="1"/>
                    <a:pt x="229" y="0"/>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8" name="ísľiḓe"/>
            <p:cNvSpPr/>
            <p:nvPr/>
          </p:nvSpPr>
          <p:spPr bwMode="auto">
            <a:xfrm>
              <a:off x="6060282" y="3573347"/>
              <a:ext cx="695325" cy="430213"/>
            </a:xfrm>
            <a:custGeom>
              <a:avLst/>
              <a:gdLst>
                <a:gd name="T0" fmla="*/ 74 w 375"/>
                <a:gd name="T1" fmla="*/ 0 h 232"/>
                <a:gd name="T2" fmla="*/ 0 w 375"/>
                <a:gd name="T3" fmla="*/ 74 h 232"/>
                <a:gd name="T4" fmla="*/ 375 w 375"/>
                <a:gd name="T5" fmla="*/ 232 h 232"/>
                <a:gd name="T6" fmla="*/ 375 w 375"/>
                <a:gd name="T7" fmla="*/ 127 h 232"/>
                <a:gd name="T8" fmla="*/ 74 w 375"/>
                <a:gd name="T9" fmla="*/ 0 h 232"/>
              </a:gdLst>
              <a:ahLst/>
              <a:cxnLst>
                <a:cxn ang="0">
                  <a:pos x="T0" y="T1"/>
                </a:cxn>
                <a:cxn ang="0">
                  <a:pos x="T2" y="T3"/>
                </a:cxn>
                <a:cxn ang="0">
                  <a:pos x="T4" y="T5"/>
                </a:cxn>
                <a:cxn ang="0">
                  <a:pos x="T6" y="T7"/>
                </a:cxn>
                <a:cxn ang="0">
                  <a:pos x="T8" y="T9"/>
                </a:cxn>
              </a:cxnLst>
              <a:rect l="0" t="0" r="r" b="b"/>
              <a:pathLst>
                <a:path w="375" h="232">
                  <a:moveTo>
                    <a:pt x="74" y="0"/>
                  </a:moveTo>
                  <a:cubicBezTo>
                    <a:pt x="0" y="74"/>
                    <a:pt x="0" y="74"/>
                    <a:pt x="0" y="74"/>
                  </a:cubicBezTo>
                  <a:cubicBezTo>
                    <a:pt x="95" y="171"/>
                    <a:pt x="228" y="231"/>
                    <a:pt x="375" y="232"/>
                  </a:cubicBezTo>
                  <a:cubicBezTo>
                    <a:pt x="375" y="127"/>
                    <a:pt x="375" y="127"/>
                    <a:pt x="375" y="127"/>
                  </a:cubicBezTo>
                  <a:cubicBezTo>
                    <a:pt x="257" y="126"/>
                    <a:pt x="151" y="78"/>
                    <a:pt x="74" y="0"/>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9" name="íş1iďé"/>
            <p:cNvSpPr/>
            <p:nvPr/>
          </p:nvSpPr>
          <p:spPr bwMode="auto">
            <a:xfrm>
              <a:off x="5776119" y="3014547"/>
              <a:ext cx="422275" cy="695325"/>
            </a:xfrm>
            <a:custGeom>
              <a:avLst/>
              <a:gdLst>
                <a:gd name="T0" fmla="*/ 106 w 228"/>
                <a:gd name="T1" fmla="*/ 3 h 376"/>
                <a:gd name="T2" fmla="*/ 106 w 228"/>
                <a:gd name="T3" fmla="*/ 0 h 376"/>
                <a:gd name="T4" fmla="*/ 0 w 228"/>
                <a:gd name="T5" fmla="*/ 0 h 376"/>
                <a:gd name="T6" fmla="*/ 0 w 228"/>
                <a:gd name="T7" fmla="*/ 3 h 376"/>
                <a:gd name="T8" fmla="*/ 154 w 228"/>
                <a:gd name="T9" fmla="*/ 376 h 376"/>
                <a:gd name="T10" fmla="*/ 228 w 228"/>
                <a:gd name="T11" fmla="*/ 302 h 376"/>
                <a:gd name="T12" fmla="*/ 106 w 228"/>
                <a:gd name="T13" fmla="*/ 3 h 376"/>
              </a:gdLst>
              <a:ahLst/>
              <a:cxnLst>
                <a:cxn ang="0">
                  <a:pos x="T0" y="T1"/>
                </a:cxn>
                <a:cxn ang="0">
                  <a:pos x="T2" y="T3"/>
                </a:cxn>
                <a:cxn ang="0">
                  <a:pos x="T4" y="T5"/>
                </a:cxn>
                <a:cxn ang="0">
                  <a:pos x="T6" y="T7"/>
                </a:cxn>
                <a:cxn ang="0">
                  <a:pos x="T8" y="T9"/>
                </a:cxn>
                <a:cxn ang="0">
                  <a:pos x="T10" y="T11"/>
                </a:cxn>
                <a:cxn ang="0">
                  <a:pos x="T12" y="T13"/>
                </a:cxn>
              </a:cxnLst>
              <a:rect l="0" t="0" r="r" b="b"/>
              <a:pathLst>
                <a:path w="228" h="376">
                  <a:moveTo>
                    <a:pt x="106" y="3"/>
                  </a:moveTo>
                  <a:cubicBezTo>
                    <a:pt x="106" y="2"/>
                    <a:pt x="106" y="1"/>
                    <a:pt x="106" y="0"/>
                  </a:cubicBezTo>
                  <a:cubicBezTo>
                    <a:pt x="0" y="0"/>
                    <a:pt x="0" y="0"/>
                    <a:pt x="0" y="0"/>
                  </a:cubicBezTo>
                  <a:cubicBezTo>
                    <a:pt x="0" y="1"/>
                    <a:pt x="0" y="2"/>
                    <a:pt x="0" y="3"/>
                  </a:cubicBezTo>
                  <a:cubicBezTo>
                    <a:pt x="0" y="148"/>
                    <a:pt x="59" y="280"/>
                    <a:pt x="154" y="376"/>
                  </a:cubicBezTo>
                  <a:cubicBezTo>
                    <a:pt x="228" y="302"/>
                    <a:pt x="228" y="302"/>
                    <a:pt x="228" y="302"/>
                  </a:cubicBezTo>
                  <a:cubicBezTo>
                    <a:pt x="152" y="225"/>
                    <a:pt x="106" y="119"/>
                    <a:pt x="106" y="3"/>
                  </a:cubicBezTo>
                  <a:close/>
                </a:path>
              </a:pathLst>
            </a:custGeom>
            <a:solidFill>
              <a:srgbClr val="E26B1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0" name="ïsḷïḓê"/>
            <p:cNvSpPr/>
            <p:nvPr/>
          </p:nvSpPr>
          <p:spPr bwMode="auto">
            <a:xfrm>
              <a:off x="5776119" y="2323985"/>
              <a:ext cx="427038" cy="690563"/>
            </a:xfrm>
            <a:custGeom>
              <a:avLst/>
              <a:gdLst>
                <a:gd name="T0" fmla="*/ 231 w 231"/>
                <a:gd name="T1" fmla="*/ 74 h 373"/>
                <a:gd name="T2" fmla="*/ 156 w 231"/>
                <a:gd name="T3" fmla="*/ 0 h 373"/>
                <a:gd name="T4" fmla="*/ 0 w 231"/>
                <a:gd name="T5" fmla="*/ 373 h 373"/>
                <a:gd name="T6" fmla="*/ 106 w 231"/>
                <a:gd name="T7" fmla="*/ 373 h 373"/>
                <a:gd name="T8" fmla="*/ 231 w 231"/>
                <a:gd name="T9" fmla="*/ 74 h 373"/>
              </a:gdLst>
              <a:ahLst/>
              <a:cxnLst>
                <a:cxn ang="0">
                  <a:pos x="T0" y="T1"/>
                </a:cxn>
                <a:cxn ang="0">
                  <a:pos x="T2" y="T3"/>
                </a:cxn>
                <a:cxn ang="0">
                  <a:pos x="T4" y="T5"/>
                </a:cxn>
                <a:cxn ang="0">
                  <a:pos x="T6" y="T7"/>
                </a:cxn>
                <a:cxn ang="0">
                  <a:pos x="T8" y="T9"/>
                </a:cxn>
              </a:cxnLst>
              <a:rect l="0" t="0" r="r" b="b"/>
              <a:pathLst>
                <a:path w="231" h="373">
                  <a:moveTo>
                    <a:pt x="231" y="74"/>
                  </a:moveTo>
                  <a:cubicBezTo>
                    <a:pt x="156" y="0"/>
                    <a:pt x="156" y="0"/>
                    <a:pt x="156" y="0"/>
                  </a:cubicBezTo>
                  <a:cubicBezTo>
                    <a:pt x="61" y="96"/>
                    <a:pt x="1" y="227"/>
                    <a:pt x="0" y="373"/>
                  </a:cubicBezTo>
                  <a:cubicBezTo>
                    <a:pt x="106" y="373"/>
                    <a:pt x="106" y="373"/>
                    <a:pt x="106" y="373"/>
                  </a:cubicBezTo>
                  <a:cubicBezTo>
                    <a:pt x="106" y="256"/>
                    <a:pt x="154" y="151"/>
                    <a:pt x="231" y="74"/>
                  </a:cubicBezTo>
                  <a:close/>
                </a:path>
              </a:pathLst>
            </a:custGeom>
            <a:solidFill>
              <a:srgbClr val="F9B23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1" name="i$ḻïḋé"/>
            <p:cNvSpPr/>
            <p:nvPr/>
          </p:nvSpPr>
          <p:spPr bwMode="auto">
            <a:xfrm>
              <a:off x="5784057" y="4252797"/>
              <a:ext cx="246063" cy="20638"/>
            </a:xfrm>
            <a:custGeom>
              <a:avLst/>
              <a:gdLst>
                <a:gd name="T0" fmla="*/ 133 w 133"/>
                <a:gd name="T1" fmla="*/ 5 h 11"/>
                <a:gd name="T2" fmla="*/ 127 w 133"/>
                <a:gd name="T3" fmla="*/ 11 h 11"/>
                <a:gd name="T4" fmla="*/ 5 w 133"/>
                <a:gd name="T5" fmla="*/ 11 h 11"/>
                <a:gd name="T6" fmla="*/ 0 w 133"/>
                <a:gd name="T7" fmla="*/ 5 h 11"/>
                <a:gd name="T8" fmla="*/ 0 w 133"/>
                <a:gd name="T9" fmla="*/ 5 h 11"/>
                <a:gd name="T10" fmla="*/ 5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0" y="11"/>
                    <a:pt x="127" y="11"/>
                  </a:cubicBezTo>
                  <a:cubicBezTo>
                    <a:pt x="5" y="11"/>
                    <a:pt x="5" y="11"/>
                    <a:pt x="5" y="11"/>
                  </a:cubicBezTo>
                  <a:cubicBezTo>
                    <a:pt x="2" y="11"/>
                    <a:pt x="0" y="8"/>
                    <a:pt x="0" y="5"/>
                  </a:cubicBezTo>
                  <a:cubicBezTo>
                    <a:pt x="0" y="5"/>
                    <a:pt x="0" y="5"/>
                    <a:pt x="0" y="5"/>
                  </a:cubicBezTo>
                  <a:cubicBezTo>
                    <a:pt x="0" y="2"/>
                    <a:pt x="2" y="0"/>
                    <a:pt x="5" y="0"/>
                  </a:cubicBezTo>
                  <a:cubicBezTo>
                    <a:pt x="127" y="0"/>
                    <a:pt x="127" y="0"/>
                    <a:pt x="127" y="0"/>
                  </a:cubicBezTo>
                  <a:cubicBezTo>
                    <a:pt x="130"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2" name="î$ļîďe"/>
            <p:cNvSpPr/>
            <p:nvPr/>
          </p:nvSpPr>
          <p:spPr bwMode="auto">
            <a:xfrm>
              <a:off x="5784057" y="4321060"/>
              <a:ext cx="246063" cy="22225"/>
            </a:xfrm>
            <a:custGeom>
              <a:avLst/>
              <a:gdLst>
                <a:gd name="T0" fmla="*/ 133 w 133"/>
                <a:gd name="T1" fmla="*/ 6 h 12"/>
                <a:gd name="T2" fmla="*/ 127 w 133"/>
                <a:gd name="T3" fmla="*/ 12 h 12"/>
                <a:gd name="T4" fmla="*/ 5 w 133"/>
                <a:gd name="T5" fmla="*/ 12 h 12"/>
                <a:gd name="T6" fmla="*/ 0 w 133"/>
                <a:gd name="T7" fmla="*/ 6 h 12"/>
                <a:gd name="T8" fmla="*/ 0 w 133"/>
                <a:gd name="T9" fmla="*/ 6 h 12"/>
                <a:gd name="T10" fmla="*/ 5 w 133"/>
                <a:gd name="T11" fmla="*/ 0 h 12"/>
                <a:gd name="T12" fmla="*/ 127 w 133"/>
                <a:gd name="T13" fmla="*/ 0 h 12"/>
                <a:gd name="T14" fmla="*/ 133 w 13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2">
                  <a:moveTo>
                    <a:pt x="133" y="6"/>
                  </a:moveTo>
                  <a:cubicBezTo>
                    <a:pt x="133" y="9"/>
                    <a:pt x="130" y="12"/>
                    <a:pt x="127" y="12"/>
                  </a:cubicBezTo>
                  <a:cubicBezTo>
                    <a:pt x="5" y="12"/>
                    <a:pt x="5" y="12"/>
                    <a:pt x="5" y="12"/>
                  </a:cubicBezTo>
                  <a:cubicBezTo>
                    <a:pt x="2" y="12"/>
                    <a:pt x="0" y="9"/>
                    <a:pt x="0" y="6"/>
                  </a:cubicBezTo>
                  <a:cubicBezTo>
                    <a:pt x="0" y="6"/>
                    <a:pt x="0" y="6"/>
                    <a:pt x="0" y="6"/>
                  </a:cubicBezTo>
                  <a:cubicBezTo>
                    <a:pt x="0" y="3"/>
                    <a:pt x="2" y="0"/>
                    <a:pt x="5" y="0"/>
                  </a:cubicBezTo>
                  <a:cubicBezTo>
                    <a:pt x="127" y="0"/>
                    <a:pt x="127" y="0"/>
                    <a:pt x="127" y="0"/>
                  </a:cubicBezTo>
                  <a:cubicBezTo>
                    <a:pt x="130"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3" name="íSlíḑè"/>
            <p:cNvSpPr/>
            <p:nvPr/>
          </p:nvSpPr>
          <p:spPr bwMode="auto">
            <a:xfrm>
              <a:off x="5784057" y="4390910"/>
              <a:ext cx="246063" cy="20638"/>
            </a:xfrm>
            <a:custGeom>
              <a:avLst/>
              <a:gdLst>
                <a:gd name="T0" fmla="*/ 133 w 133"/>
                <a:gd name="T1" fmla="*/ 6 h 11"/>
                <a:gd name="T2" fmla="*/ 127 w 133"/>
                <a:gd name="T3" fmla="*/ 11 h 11"/>
                <a:gd name="T4" fmla="*/ 5 w 133"/>
                <a:gd name="T5" fmla="*/ 11 h 11"/>
                <a:gd name="T6" fmla="*/ 0 w 133"/>
                <a:gd name="T7" fmla="*/ 6 h 11"/>
                <a:gd name="T8" fmla="*/ 0 w 133"/>
                <a:gd name="T9" fmla="*/ 6 h 11"/>
                <a:gd name="T10" fmla="*/ 5 w 133"/>
                <a:gd name="T11" fmla="*/ 0 h 11"/>
                <a:gd name="T12" fmla="*/ 127 w 133"/>
                <a:gd name="T13" fmla="*/ 0 h 11"/>
                <a:gd name="T14" fmla="*/ 133 w 13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6"/>
                  </a:moveTo>
                  <a:cubicBezTo>
                    <a:pt x="133" y="9"/>
                    <a:pt x="130" y="11"/>
                    <a:pt x="127" y="11"/>
                  </a:cubicBezTo>
                  <a:cubicBezTo>
                    <a:pt x="5" y="11"/>
                    <a:pt x="5" y="11"/>
                    <a:pt x="5" y="11"/>
                  </a:cubicBezTo>
                  <a:cubicBezTo>
                    <a:pt x="2" y="11"/>
                    <a:pt x="0" y="9"/>
                    <a:pt x="0" y="6"/>
                  </a:cubicBezTo>
                  <a:cubicBezTo>
                    <a:pt x="0" y="6"/>
                    <a:pt x="0" y="6"/>
                    <a:pt x="0" y="6"/>
                  </a:cubicBezTo>
                  <a:cubicBezTo>
                    <a:pt x="0" y="3"/>
                    <a:pt x="2" y="0"/>
                    <a:pt x="5" y="0"/>
                  </a:cubicBezTo>
                  <a:cubicBezTo>
                    <a:pt x="127" y="0"/>
                    <a:pt x="127" y="0"/>
                    <a:pt x="127" y="0"/>
                  </a:cubicBezTo>
                  <a:cubicBezTo>
                    <a:pt x="130"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4" name="ísľiďé"/>
            <p:cNvSpPr/>
            <p:nvPr/>
          </p:nvSpPr>
          <p:spPr bwMode="auto">
            <a:xfrm>
              <a:off x="5784057" y="4462347"/>
              <a:ext cx="246063" cy="20638"/>
            </a:xfrm>
            <a:custGeom>
              <a:avLst/>
              <a:gdLst>
                <a:gd name="T0" fmla="*/ 133 w 133"/>
                <a:gd name="T1" fmla="*/ 5 h 11"/>
                <a:gd name="T2" fmla="*/ 127 w 133"/>
                <a:gd name="T3" fmla="*/ 11 h 11"/>
                <a:gd name="T4" fmla="*/ 5 w 133"/>
                <a:gd name="T5" fmla="*/ 11 h 11"/>
                <a:gd name="T6" fmla="*/ 0 w 133"/>
                <a:gd name="T7" fmla="*/ 5 h 11"/>
                <a:gd name="T8" fmla="*/ 0 w 133"/>
                <a:gd name="T9" fmla="*/ 5 h 11"/>
                <a:gd name="T10" fmla="*/ 5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0" y="11"/>
                    <a:pt x="127" y="11"/>
                  </a:cubicBezTo>
                  <a:cubicBezTo>
                    <a:pt x="5" y="11"/>
                    <a:pt x="5" y="11"/>
                    <a:pt x="5" y="11"/>
                  </a:cubicBezTo>
                  <a:cubicBezTo>
                    <a:pt x="2" y="11"/>
                    <a:pt x="0" y="8"/>
                    <a:pt x="0" y="5"/>
                  </a:cubicBezTo>
                  <a:cubicBezTo>
                    <a:pt x="0" y="5"/>
                    <a:pt x="0" y="5"/>
                    <a:pt x="0" y="5"/>
                  </a:cubicBezTo>
                  <a:cubicBezTo>
                    <a:pt x="0" y="2"/>
                    <a:pt x="2" y="0"/>
                    <a:pt x="5" y="0"/>
                  </a:cubicBezTo>
                  <a:cubicBezTo>
                    <a:pt x="127" y="0"/>
                    <a:pt x="127" y="0"/>
                    <a:pt x="127" y="0"/>
                  </a:cubicBezTo>
                  <a:cubicBezTo>
                    <a:pt x="130"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5" name="íš1íḋe"/>
            <p:cNvSpPr/>
            <p:nvPr/>
          </p:nvSpPr>
          <p:spPr bwMode="auto">
            <a:xfrm>
              <a:off x="6209507" y="4252797"/>
              <a:ext cx="246063" cy="20638"/>
            </a:xfrm>
            <a:custGeom>
              <a:avLst/>
              <a:gdLst>
                <a:gd name="T0" fmla="*/ 133 w 133"/>
                <a:gd name="T1" fmla="*/ 5 h 11"/>
                <a:gd name="T2" fmla="*/ 127 w 133"/>
                <a:gd name="T3" fmla="*/ 11 h 11"/>
                <a:gd name="T4" fmla="*/ 5 w 133"/>
                <a:gd name="T5" fmla="*/ 11 h 11"/>
                <a:gd name="T6" fmla="*/ 0 w 133"/>
                <a:gd name="T7" fmla="*/ 5 h 11"/>
                <a:gd name="T8" fmla="*/ 0 w 133"/>
                <a:gd name="T9" fmla="*/ 5 h 11"/>
                <a:gd name="T10" fmla="*/ 5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0" y="11"/>
                    <a:pt x="127" y="11"/>
                  </a:cubicBezTo>
                  <a:cubicBezTo>
                    <a:pt x="5" y="11"/>
                    <a:pt x="5" y="11"/>
                    <a:pt x="5" y="11"/>
                  </a:cubicBezTo>
                  <a:cubicBezTo>
                    <a:pt x="2" y="11"/>
                    <a:pt x="0" y="8"/>
                    <a:pt x="0" y="5"/>
                  </a:cubicBezTo>
                  <a:cubicBezTo>
                    <a:pt x="0" y="5"/>
                    <a:pt x="0" y="5"/>
                    <a:pt x="0" y="5"/>
                  </a:cubicBezTo>
                  <a:cubicBezTo>
                    <a:pt x="0" y="2"/>
                    <a:pt x="2" y="0"/>
                    <a:pt x="5" y="0"/>
                  </a:cubicBezTo>
                  <a:cubicBezTo>
                    <a:pt x="127" y="0"/>
                    <a:pt x="127" y="0"/>
                    <a:pt x="127" y="0"/>
                  </a:cubicBezTo>
                  <a:cubicBezTo>
                    <a:pt x="130"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6" name="îsḻidé"/>
            <p:cNvSpPr/>
            <p:nvPr/>
          </p:nvSpPr>
          <p:spPr bwMode="auto">
            <a:xfrm>
              <a:off x="6209507" y="4321060"/>
              <a:ext cx="246063" cy="22225"/>
            </a:xfrm>
            <a:custGeom>
              <a:avLst/>
              <a:gdLst>
                <a:gd name="T0" fmla="*/ 133 w 133"/>
                <a:gd name="T1" fmla="*/ 6 h 12"/>
                <a:gd name="T2" fmla="*/ 127 w 133"/>
                <a:gd name="T3" fmla="*/ 12 h 12"/>
                <a:gd name="T4" fmla="*/ 5 w 133"/>
                <a:gd name="T5" fmla="*/ 12 h 12"/>
                <a:gd name="T6" fmla="*/ 0 w 133"/>
                <a:gd name="T7" fmla="*/ 6 h 12"/>
                <a:gd name="T8" fmla="*/ 0 w 133"/>
                <a:gd name="T9" fmla="*/ 6 h 12"/>
                <a:gd name="T10" fmla="*/ 5 w 133"/>
                <a:gd name="T11" fmla="*/ 0 h 12"/>
                <a:gd name="T12" fmla="*/ 127 w 133"/>
                <a:gd name="T13" fmla="*/ 0 h 12"/>
                <a:gd name="T14" fmla="*/ 133 w 13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2">
                  <a:moveTo>
                    <a:pt x="133" y="6"/>
                  </a:moveTo>
                  <a:cubicBezTo>
                    <a:pt x="133" y="9"/>
                    <a:pt x="130" y="12"/>
                    <a:pt x="127" y="12"/>
                  </a:cubicBezTo>
                  <a:cubicBezTo>
                    <a:pt x="5" y="12"/>
                    <a:pt x="5" y="12"/>
                    <a:pt x="5" y="12"/>
                  </a:cubicBezTo>
                  <a:cubicBezTo>
                    <a:pt x="2" y="12"/>
                    <a:pt x="0" y="9"/>
                    <a:pt x="0" y="6"/>
                  </a:cubicBezTo>
                  <a:cubicBezTo>
                    <a:pt x="0" y="6"/>
                    <a:pt x="0" y="6"/>
                    <a:pt x="0" y="6"/>
                  </a:cubicBezTo>
                  <a:cubicBezTo>
                    <a:pt x="0" y="3"/>
                    <a:pt x="2" y="0"/>
                    <a:pt x="5" y="0"/>
                  </a:cubicBezTo>
                  <a:cubicBezTo>
                    <a:pt x="127" y="0"/>
                    <a:pt x="127" y="0"/>
                    <a:pt x="127" y="0"/>
                  </a:cubicBezTo>
                  <a:cubicBezTo>
                    <a:pt x="130"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7" name="iṣḻïḍè"/>
            <p:cNvSpPr/>
            <p:nvPr/>
          </p:nvSpPr>
          <p:spPr bwMode="auto">
            <a:xfrm>
              <a:off x="6209507" y="4390910"/>
              <a:ext cx="246063" cy="20638"/>
            </a:xfrm>
            <a:custGeom>
              <a:avLst/>
              <a:gdLst>
                <a:gd name="T0" fmla="*/ 133 w 133"/>
                <a:gd name="T1" fmla="*/ 6 h 11"/>
                <a:gd name="T2" fmla="*/ 127 w 133"/>
                <a:gd name="T3" fmla="*/ 11 h 11"/>
                <a:gd name="T4" fmla="*/ 5 w 133"/>
                <a:gd name="T5" fmla="*/ 11 h 11"/>
                <a:gd name="T6" fmla="*/ 0 w 133"/>
                <a:gd name="T7" fmla="*/ 6 h 11"/>
                <a:gd name="T8" fmla="*/ 0 w 133"/>
                <a:gd name="T9" fmla="*/ 6 h 11"/>
                <a:gd name="T10" fmla="*/ 5 w 133"/>
                <a:gd name="T11" fmla="*/ 0 h 11"/>
                <a:gd name="T12" fmla="*/ 127 w 133"/>
                <a:gd name="T13" fmla="*/ 0 h 11"/>
                <a:gd name="T14" fmla="*/ 133 w 13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6"/>
                  </a:moveTo>
                  <a:cubicBezTo>
                    <a:pt x="133" y="9"/>
                    <a:pt x="130" y="11"/>
                    <a:pt x="127" y="11"/>
                  </a:cubicBezTo>
                  <a:cubicBezTo>
                    <a:pt x="5" y="11"/>
                    <a:pt x="5" y="11"/>
                    <a:pt x="5" y="11"/>
                  </a:cubicBezTo>
                  <a:cubicBezTo>
                    <a:pt x="2" y="11"/>
                    <a:pt x="0" y="9"/>
                    <a:pt x="0" y="6"/>
                  </a:cubicBezTo>
                  <a:cubicBezTo>
                    <a:pt x="0" y="6"/>
                    <a:pt x="0" y="6"/>
                    <a:pt x="0" y="6"/>
                  </a:cubicBezTo>
                  <a:cubicBezTo>
                    <a:pt x="0" y="3"/>
                    <a:pt x="2" y="0"/>
                    <a:pt x="5" y="0"/>
                  </a:cubicBezTo>
                  <a:cubicBezTo>
                    <a:pt x="127" y="0"/>
                    <a:pt x="127" y="0"/>
                    <a:pt x="127" y="0"/>
                  </a:cubicBezTo>
                  <a:cubicBezTo>
                    <a:pt x="130"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8" name="íṧḻiḓê"/>
            <p:cNvSpPr/>
            <p:nvPr/>
          </p:nvSpPr>
          <p:spPr bwMode="auto">
            <a:xfrm>
              <a:off x="6209507" y="4462347"/>
              <a:ext cx="246063" cy="20638"/>
            </a:xfrm>
            <a:custGeom>
              <a:avLst/>
              <a:gdLst>
                <a:gd name="T0" fmla="*/ 133 w 133"/>
                <a:gd name="T1" fmla="*/ 5 h 11"/>
                <a:gd name="T2" fmla="*/ 127 w 133"/>
                <a:gd name="T3" fmla="*/ 11 h 11"/>
                <a:gd name="T4" fmla="*/ 5 w 133"/>
                <a:gd name="T5" fmla="*/ 11 h 11"/>
                <a:gd name="T6" fmla="*/ 0 w 133"/>
                <a:gd name="T7" fmla="*/ 5 h 11"/>
                <a:gd name="T8" fmla="*/ 0 w 133"/>
                <a:gd name="T9" fmla="*/ 5 h 11"/>
                <a:gd name="T10" fmla="*/ 5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0" y="11"/>
                    <a:pt x="127" y="11"/>
                  </a:cubicBezTo>
                  <a:cubicBezTo>
                    <a:pt x="5" y="11"/>
                    <a:pt x="5" y="11"/>
                    <a:pt x="5" y="11"/>
                  </a:cubicBezTo>
                  <a:cubicBezTo>
                    <a:pt x="2" y="11"/>
                    <a:pt x="0" y="8"/>
                    <a:pt x="0" y="5"/>
                  </a:cubicBezTo>
                  <a:cubicBezTo>
                    <a:pt x="0" y="5"/>
                    <a:pt x="0" y="5"/>
                    <a:pt x="0" y="5"/>
                  </a:cubicBezTo>
                  <a:cubicBezTo>
                    <a:pt x="0" y="2"/>
                    <a:pt x="2" y="0"/>
                    <a:pt x="5" y="0"/>
                  </a:cubicBezTo>
                  <a:cubicBezTo>
                    <a:pt x="127" y="0"/>
                    <a:pt x="127" y="0"/>
                    <a:pt x="127" y="0"/>
                  </a:cubicBezTo>
                  <a:cubicBezTo>
                    <a:pt x="130"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29" name="íṩľíḑé"/>
            <p:cNvSpPr/>
            <p:nvPr/>
          </p:nvSpPr>
          <p:spPr bwMode="auto">
            <a:xfrm>
              <a:off x="5772944" y="1985847"/>
              <a:ext cx="246063" cy="20638"/>
            </a:xfrm>
            <a:custGeom>
              <a:avLst/>
              <a:gdLst>
                <a:gd name="T0" fmla="*/ 133 w 133"/>
                <a:gd name="T1" fmla="*/ 6 h 11"/>
                <a:gd name="T2" fmla="*/ 128 w 133"/>
                <a:gd name="T3" fmla="*/ 11 h 11"/>
                <a:gd name="T4" fmla="*/ 6 w 133"/>
                <a:gd name="T5" fmla="*/ 11 h 11"/>
                <a:gd name="T6" fmla="*/ 0 w 133"/>
                <a:gd name="T7" fmla="*/ 6 h 11"/>
                <a:gd name="T8" fmla="*/ 0 w 133"/>
                <a:gd name="T9" fmla="*/ 6 h 11"/>
                <a:gd name="T10" fmla="*/ 6 w 133"/>
                <a:gd name="T11" fmla="*/ 0 h 11"/>
                <a:gd name="T12" fmla="*/ 128 w 133"/>
                <a:gd name="T13" fmla="*/ 0 h 11"/>
                <a:gd name="T14" fmla="*/ 133 w 13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6"/>
                  </a:moveTo>
                  <a:cubicBezTo>
                    <a:pt x="133" y="9"/>
                    <a:pt x="131" y="11"/>
                    <a:pt x="128" y="11"/>
                  </a:cubicBezTo>
                  <a:cubicBezTo>
                    <a:pt x="6" y="11"/>
                    <a:pt x="6" y="11"/>
                    <a:pt x="6" y="11"/>
                  </a:cubicBezTo>
                  <a:cubicBezTo>
                    <a:pt x="3" y="11"/>
                    <a:pt x="0" y="9"/>
                    <a:pt x="0" y="6"/>
                  </a:cubicBezTo>
                  <a:cubicBezTo>
                    <a:pt x="0" y="6"/>
                    <a:pt x="0" y="6"/>
                    <a:pt x="0" y="6"/>
                  </a:cubicBezTo>
                  <a:cubicBezTo>
                    <a:pt x="0" y="3"/>
                    <a:pt x="3" y="0"/>
                    <a:pt x="6" y="0"/>
                  </a:cubicBezTo>
                  <a:cubicBezTo>
                    <a:pt x="128" y="0"/>
                    <a:pt x="128" y="0"/>
                    <a:pt x="128" y="0"/>
                  </a:cubicBezTo>
                  <a:cubicBezTo>
                    <a:pt x="131"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0" name="íSliḍè"/>
            <p:cNvSpPr/>
            <p:nvPr/>
          </p:nvSpPr>
          <p:spPr bwMode="auto">
            <a:xfrm>
              <a:off x="5772944" y="2057285"/>
              <a:ext cx="246063" cy="19050"/>
            </a:xfrm>
            <a:custGeom>
              <a:avLst/>
              <a:gdLst>
                <a:gd name="T0" fmla="*/ 133 w 133"/>
                <a:gd name="T1" fmla="*/ 6 h 11"/>
                <a:gd name="T2" fmla="*/ 128 w 133"/>
                <a:gd name="T3" fmla="*/ 11 h 11"/>
                <a:gd name="T4" fmla="*/ 6 w 133"/>
                <a:gd name="T5" fmla="*/ 11 h 11"/>
                <a:gd name="T6" fmla="*/ 0 w 133"/>
                <a:gd name="T7" fmla="*/ 6 h 11"/>
                <a:gd name="T8" fmla="*/ 0 w 133"/>
                <a:gd name="T9" fmla="*/ 6 h 11"/>
                <a:gd name="T10" fmla="*/ 6 w 133"/>
                <a:gd name="T11" fmla="*/ 0 h 11"/>
                <a:gd name="T12" fmla="*/ 128 w 133"/>
                <a:gd name="T13" fmla="*/ 0 h 11"/>
                <a:gd name="T14" fmla="*/ 133 w 13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6"/>
                  </a:moveTo>
                  <a:cubicBezTo>
                    <a:pt x="133" y="9"/>
                    <a:pt x="131" y="11"/>
                    <a:pt x="128" y="11"/>
                  </a:cubicBezTo>
                  <a:cubicBezTo>
                    <a:pt x="6" y="11"/>
                    <a:pt x="6" y="11"/>
                    <a:pt x="6" y="11"/>
                  </a:cubicBezTo>
                  <a:cubicBezTo>
                    <a:pt x="3" y="11"/>
                    <a:pt x="0" y="9"/>
                    <a:pt x="0" y="6"/>
                  </a:cubicBezTo>
                  <a:cubicBezTo>
                    <a:pt x="0" y="6"/>
                    <a:pt x="0" y="6"/>
                    <a:pt x="0" y="6"/>
                  </a:cubicBezTo>
                  <a:cubicBezTo>
                    <a:pt x="0" y="2"/>
                    <a:pt x="3" y="0"/>
                    <a:pt x="6" y="0"/>
                  </a:cubicBezTo>
                  <a:cubicBezTo>
                    <a:pt x="128" y="0"/>
                    <a:pt x="128" y="0"/>
                    <a:pt x="128" y="0"/>
                  </a:cubicBezTo>
                  <a:cubicBezTo>
                    <a:pt x="131" y="0"/>
                    <a:pt x="133" y="2"/>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1" name="íṡ1ídê"/>
            <p:cNvSpPr/>
            <p:nvPr/>
          </p:nvSpPr>
          <p:spPr bwMode="auto">
            <a:xfrm>
              <a:off x="5772944" y="2127135"/>
              <a:ext cx="246063" cy="20638"/>
            </a:xfrm>
            <a:custGeom>
              <a:avLst/>
              <a:gdLst>
                <a:gd name="T0" fmla="*/ 133 w 133"/>
                <a:gd name="T1" fmla="*/ 5 h 11"/>
                <a:gd name="T2" fmla="*/ 128 w 133"/>
                <a:gd name="T3" fmla="*/ 11 h 11"/>
                <a:gd name="T4" fmla="*/ 6 w 133"/>
                <a:gd name="T5" fmla="*/ 11 h 11"/>
                <a:gd name="T6" fmla="*/ 0 w 133"/>
                <a:gd name="T7" fmla="*/ 5 h 11"/>
                <a:gd name="T8" fmla="*/ 0 w 133"/>
                <a:gd name="T9" fmla="*/ 5 h 11"/>
                <a:gd name="T10" fmla="*/ 6 w 133"/>
                <a:gd name="T11" fmla="*/ 0 h 11"/>
                <a:gd name="T12" fmla="*/ 128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1" y="11"/>
                    <a:pt x="128" y="11"/>
                  </a:cubicBezTo>
                  <a:cubicBezTo>
                    <a:pt x="6" y="11"/>
                    <a:pt x="6" y="11"/>
                    <a:pt x="6" y="11"/>
                  </a:cubicBezTo>
                  <a:cubicBezTo>
                    <a:pt x="3" y="11"/>
                    <a:pt x="0" y="8"/>
                    <a:pt x="0" y="5"/>
                  </a:cubicBezTo>
                  <a:cubicBezTo>
                    <a:pt x="0" y="5"/>
                    <a:pt x="0" y="5"/>
                    <a:pt x="0" y="5"/>
                  </a:cubicBezTo>
                  <a:cubicBezTo>
                    <a:pt x="0" y="2"/>
                    <a:pt x="3" y="0"/>
                    <a:pt x="6" y="0"/>
                  </a:cubicBezTo>
                  <a:cubicBezTo>
                    <a:pt x="128" y="0"/>
                    <a:pt x="128" y="0"/>
                    <a:pt x="128" y="0"/>
                  </a:cubicBezTo>
                  <a:cubicBezTo>
                    <a:pt x="131"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2" name="í$ḻîḋê"/>
            <p:cNvSpPr/>
            <p:nvPr/>
          </p:nvSpPr>
          <p:spPr bwMode="auto">
            <a:xfrm>
              <a:off x="5772944" y="2195397"/>
              <a:ext cx="246063" cy="20638"/>
            </a:xfrm>
            <a:custGeom>
              <a:avLst/>
              <a:gdLst>
                <a:gd name="T0" fmla="*/ 133 w 133"/>
                <a:gd name="T1" fmla="*/ 6 h 11"/>
                <a:gd name="T2" fmla="*/ 128 w 133"/>
                <a:gd name="T3" fmla="*/ 11 h 11"/>
                <a:gd name="T4" fmla="*/ 6 w 133"/>
                <a:gd name="T5" fmla="*/ 11 h 11"/>
                <a:gd name="T6" fmla="*/ 0 w 133"/>
                <a:gd name="T7" fmla="*/ 6 h 11"/>
                <a:gd name="T8" fmla="*/ 0 w 133"/>
                <a:gd name="T9" fmla="*/ 6 h 11"/>
                <a:gd name="T10" fmla="*/ 6 w 133"/>
                <a:gd name="T11" fmla="*/ 0 h 11"/>
                <a:gd name="T12" fmla="*/ 128 w 133"/>
                <a:gd name="T13" fmla="*/ 0 h 11"/>
                <a:gd name="T14" fmla="*/ 133 w 13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6"/>
                  </a:moveTo>
                  <a:cubicBezTo>
                    <a:pt x="133" y="9"/>
                    <a:pt x="131" y="11"/>
                    <a:pt x="128" y="11"/>
                  </a:cubicBezTo>
                  <a:cubicBezTo>
                    <a:pt x="6" y="11"/>
                    <a:pt x="6" y="11"/>
                    <a:pt x="6" y="11"/>
                  </a:cubicBezTo>
                  <a:cubicBezTo>
                    <a:pt x="3" y="11"/>
                    <a:pt x="0" y="9"/>
                    <a:pt x="0" y="6"/>
                  </a:cubicBezTo>
                  <a:cubicBezTo>
                    <a:pt x="0" y="6"/>
                    <a:pt x="0" y="6"/>
                    <a:pt x="0" y="6"/>
                  </a:cubicBezTo>
                  <a:cubicBezTo>
                    <a:pt x="0" y="3"/>
                    <a:pt x="3" y="0"/>
                    <a:pt x="6" y="0"/>
                  </a:cubicBezTo>
                  <a:cubicBezTo>
                    <a:pt x="128" y="0"/>
                    <a:pt x="128" y="0"/>
                    <a:pt x="128" y="0"/>
                  </a:cubicBezTo>
                  <a:cubicBezTo>
                    <a:pt x="131"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3" name="îṩḷïḑe"/>
            <p:cNvSpPr/>
            <p:nvPr/>
          </p:nvSpPr>
          <p:spPr bwMode="auto">
            <a:xfrm>
              <a:off x="6634957" y="4252797"/>
              <a:ext cx="246063" cy="20638"/>
            </a:xfrm>
            <a:custGeom>
              <a:avLst/>
              <a:gdLst>
                <a:gd name="T0" fmla="*/ 133 w 133"/>
                <a:gd name="T1" fmla="*/ 5 h 11"/>
                <a:gd name="T2" fmla="*/ 127 w 133"/>
                <a:gd name="T3" fmla="*/ 11 h 11"/>
                <a:gd name="T4" fmla="*/ 5 w 133"/>
                <a:gd name="T5" fmla="*/ 11 h 11"/>
                <a:gd name="T6" fmla="*/ 0 w 133"/>
                <a:gd name="T7" fmla="*/ 5 h 11"/>
                <a:gd name="T8" fmla="*/ 0 w 133"/>
                <a:gd name="T9" fmla="*/ 5 h 11"/>
                <a:gd name="T10" fmla="*/ 5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0" y="11"/>
                    <a:pt x="127" y="11"/>
                  </a:cubicBezTo>
                  <a:cubicBezTo>
                    <a:pt x="5" y="11"/>
                    <a:pt x="5" y="11"/>
                    <a:pt x="5" y="11"/>
                  </a:cubicBezTo>
                  <a:cubicBezTo>
                    <a:pt x="2" y="11"/>
                    <a:pt x="0" y="8"/>
                    <a:pt x="0" y="5"/>
                  </a:cubicBezTo>
                  <a:cubicBezTo>
                    <a:pt x="0" y="5"/>
                    <a:pt x="0" y="5"/>
                    <a:pt x="0" y="5"/>
                  </a:cubicBezTo>
                  <a:cubicBezTo>
                    <a:pt x="0" y="2"/>
                    <a:pt x="2" y="0"/>
                    <a:pt x="5" y="0"/>
                  </a:cubicBezTo>
                  <a:cubicBezTo>
                    <a:pt x="127" y="0"/>
                    <a:pt x="127" y="0"/>
                    <a:pt x="127" y="0"/>
                  </a:cubicBezTo>
                  <a:cubicBezTo>
                    <a:pt x="130"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4" name="îś1iďê"/>
            <p:cNvSpPr/>
            <p:nvPr/>
          </p:nvSpPr>
          <p:spPr bwMode="auto">
            <a:xfrm>
              <a:off x="6634957" y="4321060"/>
              <a:ext cx="246063" cy="22225"/>
            </a:xfrm>
            <a:custGeom>
              <a:avLst/>
              <a:gdLst>
                <a:gd name="T0" fmla="*/ 133 w 133"/>
                <a:gd name="T1" fmla="*/ 6 h 12"/>
                <a:gd name="T2" fmla="*/ 127 w 133"/>
                <a:gd name="T3" fmla="*/ 12 h 12"/>
                <a:gd name="T4" fmla="*/ 5 w 133"/>
                <a:gd name="T5" fmla="*/ 12 h 12"/>
                <a:gd name="T6" fmla="*/ 0 w 133"/>
                <a:gd name="T7" fmla="*/ 6 h 12"/>
                <a:gd name="T8" fmla="*/ 0 w 133"/>
                <a:gd name="T9" fmla="*/ 6 h 12"/>
                <a:gd name="T10" fmla="*/ 5 w 133"/>
                <a:gd name="T11" fmla="*/ 0 h 12"/>
                <a:gd name="T12" fmla="*/ 127 w 133"/>
                <a:gd name="T13" fmla="*/ 0 h 12"/>
                <a:gd name="T14" fmla="*/ 133 w 13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2">
                  <a:moveTo>
                    <a:pt x="133" y="6"/>
                  </a:moveTo>
                  <a:cubicBezTo>
                    <a:pt x="133" y="9"/>
                    <a:pt x="130" y="12"/>
                    <a:pt x="127" y="12"/>
                  </a:cubicBezTo>
                  <a:cubicBezTo>
                    <a:pt x="5" y="12"/>
                    <a:pt x="5" y="12"/>
                    <a:pt x="5" y="12"/>
                  </a:cubicBezTo>
                  <a:cubicBezTo>
                    <a:pt x="2" y="12"/>
                    <a:pt x="0" y="9"/>
                    <a:pt x="0" y="6"/>
                  </a:cubicBezTo>
                  <a:cubicBezTo>
                    <a:pt x="0" y="6"/>
                    <a:pt x="0" y="6"/>
                    <a:pt x="0" y="6"/>
                  </a:cubicBezTo>
                  <a:cubicBezTo>
                    <a:pt x="0" y="3"/>
                    <a:pt x="2" y="0"/>
                    <a:pt x="5" y="0"/>
                  </a:cubicBezTo>
                  <a:cubicBezTo>
                    <a:pt x="127" y="0"/>
                    <a:pt x="127" y="0"/>
                    <a:pt x="127" y="0"/>
                  </a:cubicBezTo>
                  <a:cubicBezTo>
                    <a:pt x="130"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5" name="ïṡļíḓe"/>
            <p:cNvSpPr/>
            <p:nvPr/>
          </p:nvSpPr>
          <p:spPr bwMode="auto">
            <a:xfrm>
              <a:off x="6634957" y="4390910"/>
              <a:ext cx="246063" cy="20638"/>
            </a:xfrm>
            <a:custGeom>
              <a:avLst/>
              <a:gdLst>
                <a:gd name="T0" fmla="*/ 133 w 133"/>
                <a:gd name="T1" fmla="*/ 6 h 11"/>
                <a:gd name="T2" fmla="*/ 127 w 133"/>
                <a:gd name="T3" fmla="*/ 11 h 11"/>
                <a:gd name="T4" fmla="*/ 5 w 133"/>
                <a:gd name="T5" fmla="*/ 11 h 11"/>
                <a:gd name="T6" fmla="*/ 0 w 133"/>
                <a:gd name="T7" fmla="*/ 6 h 11"/>
                <a:gd name="T8" fmla="*/ 0 w 133"/>
                <a:gd name="T9" fmla="*/ 6 h 11"/>
                <a:gd name="T10" fmla="*/ 5 w 133"/>
                <a:gd name="T11" fmla="*/ 0 h 11"/>
                <a:gd name="T12" fmla="*/ 127 w 133"/>
                <a:gd name="T13" fmla="*/ 0 h 11"/>
                <a:gd name="T14" fmla="*/ 133 w 13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6"/>
                  </a:moveTo>
                  <a:cubicBezTo>
                    <a:pt x="133" y="9"/>
                    <a:pt x="130" y="11"/>
                    <a:pt x="127" y="11"/>
                  </a:cubicBezTo>
                  <a:cubicBezTo>
                    <a:pt x="5" y="11"/>
                    <a:pt x="5" y="11"/>
                    <a:pt x="5" y="11"/>
                  </a:cubicBezTo>
                  <a:cubicBezTo>
                    <a:pt x="2" y="11"/>
                    <a:pt x="0" y="9"/>
                    <a:pt x="0" y="6"/>
                  </a:cubicBezTo>
                  <a:cubicBezTo>
                    <a:pt x="0" y="6"/>
                    <a:pt x="0" y="6"/>
                    <a:pt x="0" y="6"/>
                  </a:cubicBezTo>
                  <a:cubicBezTo>
                    <a:pt x="0" y="3"/>
                    <a:pt x="2" y="0"/>
                    <a:pt x="5" y="0"/>
                  </a:cubicBezTo>
                  <a:cubicBezTo>
                    <a:pt x="127" y="0"/>
                    <a:pt x="127" y="0"/>
                    <a:pt x="127" y="0"/>
                  </a:cubicBezTo>
                  <a:cubicBezTo>
                    <a:pt x="130"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6" name="íS1íḍe"/>
            <p:cNvSpPr/>
            <p:nvPr/>
          </p:nvSpPr>
          <p:spPr bwMode="auto">
            <a:xfrm>
              <a:off x="6634957" y="4462347"/>
              <a:ext cx="246063" cy="20638"/>
            </a:xfrm>
            <a:custGeom>
              <a:avLst/>
              <a:gdLst>
                <a:gd name="T0" fmla="*/ 133 w 133"/>
                <a:gd name="T1" fmla="*/ 5 h 11"/>
                <a:gd name="T2" fmla="*/ 127 w 133"/>
                <a:gd name="T3" fmla="*/ 11 h 11"/>
                <a:gd name="T4" fmla="*/ 5 w 133"/>
                <a:gd name="T5" fmla="*/ 11 h 11"/>
                <a:gd name="T6" fmla="*/ 0 w 133"/>
                <a:gd name="T7" fmla="*/ 5 h 11"/>
                <a:gd name="T8" fmla="*/ 0 w 133"/>
                <a:gd name="T9" fmla="*/ 5 h 11"/>
                <a:gd name="T10" fmla="*/ 5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0" y="11"/>
                    <a:pt x="127" y="11"/>
                  </a:cubicBezTo>
                  <a:cubicBezTo>
                    <a:pt x="5" y="11"/>
                    <a:pt x="5" y="11"/>
                    <a:pt x="5" y="11"/>
                  </a:cubicBezTo>
                  <a:cubicBezTo>
                    <a:pt x="2" y="11"/>
                    <a:pt x="0" y="8"/>
                    <a:pt x="0" y="5"/>
                  </a:cubicBezTo>
                  <a:cubicBezTo>
                    <a:pt x="0" y="5"/>
                    <a:pt x="0" y="5"/>
                    <a:pt x="0" y="5"/>
                  </a:cubicBezTo>
                  <a:cubicBezTo>
                    <a:pt x="0" y="2"/>
                    <a:pt x="2" y="0"/>
                    <a:pt x="5" y="0"/>
                  </a:cubicBezTo>
                  <a:cubicBezTo>
                    <a:pt x="127" y="0"/>
                    <a:pt x="127" y="0"/>
                    <a:pt x="127" y="0"/>
                  </a:cubicBezTo>
                  <a:cubicBezTo>
                    <a:pt x="130"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7" name="ísḷiḓé"/>
            <p:cNvSpPr/>
            <p:nvPr/>
          </p:nvSpPr>
          <p:spPr bwMode="auto">
            <a:xfrm>
              <a:off x="7060407" y="4252797"/>
              <a:ext cx="246063" cy="20638"/>
            </a:xfrm>
            <a:custGeom>
              <a:avLst/>
              <a:gdLst>
                <a:gd name="T0" fmla="*/ 133 w 133"/>
                <a:gd name="T1" fmla="*/ 5 h 11"/>
                <a:gd name="T2" fmla="*/ 127 w 133"/>
                <a:gd name="T3" fmla="*/ 11 h 11"/>
                <a:gd name="T4" fmla="*/ 6 w 133"/>
                <a:gd name="T5" fmla="*/ 11 h 11"/>
                <a:gd name="T6" fmla="*/ 0 w 133"/>
                <a:gd name="T7" fmla="*/ 5 h 11"/>
                <a:gd name="T8" fmla="*/ 0 w 133"/>
                <a:gd name="T9" fmla="*/ 5 h 11"/>
                <a:gd name="T10" fmla="*/ 6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0" y="11"/>
                    <a:pt x="127" y="11"/>
                  </a:cubicBezTo>
                  <a:cubicBezTo>
                    <a:pt x="6" y="11"/>
                    <a:pt x="6" y="11"/>
                    <a:pt x="6" y="11"/>
                  </a:cubicBezTo>
                  <a:cubicBezTo>
                    <a:pt x="2" y="11"/>
                    <a:pt x="0" y="8"/>
                    <a:pt x="0" y="5"/>
                  </a:cubicBezTo>
                  <a:cubicBezTo>
                    <a:pt x="0" y="5"/>
                    <a:pt x="0" y="5"/>
                    <a:pt x="0" y="5"/>
                  </a:cubicBezTo>
                  <a:cubicBezTo>
                    <a:pt x="0" y="2"/>
                    <a:pt x="2" y="0"/>
                    <a:pt x="6" y="0"/>
                  </a:cubicBezTo>
                  <a:cubicBezTo>
                    <a:pt x="127" y="0"/>
                    <a:pt x="127" y="0"/>
                    <a:pt x="127" y="0"/>
                  </a:cubicBezTo>
                  <a:cubicBezTo>
                    <a:pt x="130"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8" name="ïš1íḓe"/>
            <p:cNvSpPr/>
            <p:nvPr/>
          </p:nvSpPr>
          <p:spPr bwMode="auto">
            <a:xfrm>
              <a:off x="7060407" y="4321060"/>
              <a:ext cx="246063" cy="22225"/>
            </a:xfrm>
            <a:custGeom>
              <a:avLst/>
              <a:gdLst>
                <a:gd name="T0" fmla="*/ 133 w 133"/>
                <a:gd name="T1" fmla="*/ 6 h 12"/>
                <a:gd name="T2" fmla="*/ 127 w 133"/>
                <a:gd name="T3" fmla="*/ 12 h 12"/>
                <a:gd name="T4" fmla="*/ 6 w 133"/>
                <a:gd name="T5" fmla="*/ 12 h 12"/>
                <a:gd name="T6" fmla="*/ 0 w 133"/>
                <a:gd name="T7" fmla="*/ 6 h 12"/>
                <a:gd name="T8" fmla="*/ 0 w 133"/>
                <a:gd name="T9" fmla="*/ 6 h 12"/>
                <a:gd name="T10" fmla="*/ 6 w 133"/>
                <a:gd name="T11" fmla="*/ 0 h 12"/>
                <a:gd name="T12" fmla="*/ 127 w 133"/>
                <a:gd name="T13" fmla="*/ 0 h 12"/>
                <a:gd name="T14" fmla="*/ 133 w 13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2">
                  <a:moveTo>
                    <a:pt x="133" y="6"/>
                  </a:moveTo>
                  <a:cubicBezTo>
                    <a:pt x="133" y="9"/>
                    <a:pt x="130" y="12"/>
                    <a:pt x="127" y="12"/>
                  </a:cubicBezTo>
                  <a:cubicBezTo>
                    <a:pt x="6" y="12"/>
                    <a:pt x="6" y="12"/>
                    <a:pt x="6" y="12"/>
                  </a:cubicBezTo>
                  <a:cubicBezTo>
                    <a:pt x="2" y="12"/>
                    <a:pt x="0" y="9"/>
                    <a:pt x="0" y="6"/>
                  </a:cubicBezTo>
                  <a:cubicBezTo>
                    <a:pt x="0" y="6"/>
                    <a:pt x="0" y="6"/>
                    <a:pt x="0" y="6"/>
                  </a:cubicBezTo>
                  <a:cubicBezTo>
                    <a:pt x="0" y="3"/>
                    <a:pt x="2" y="0"/>
                    <a:pt x="6" y="0"/>
                  </a:cubicBezTo>
                  <a:cubicBezTo>
                    <a:pt x="127" y="0"/>
                    <a:pt x="127" y="0"/>
                    <a:pt x="127" y="0"/>
                  </a:cubicBezTo>
                  <a:cubicBezTo>
                    <a:pt x="130"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39" name="ïṩľiḍe"/>
            <p:cNvSpPr/>
            <p:nvPr/>
          </p:nvSpPr>
          <p:spPr bwMode="auto">
            <a:xfrm>
              <a:off x="7060407" y="4390910"/>
              <a:ext cx="246063" cy="20638"/>
            </a:xfrm>
            <a:custGeom>
              <a:avLst/>
              <a:gdLst>
                <a:gd name="T0" fmla="*/ 133 w 133"/>
                <a:gd name="T1" fmla="*/ 6 h 11"/>
                <a:gd name="T2" fmla="*/ 127 w 133"/>
                <a:gd name="T3" fmla="*/ 11 h 11"/>
                <a:gd name="T4" fmla="*/ 6 w 133"/>
                <a:gd name="T5" fmla="*/ 11 h 11"/>
                <a:gd name="T6" fmla="*/ 0 w 133"/>
                <a:gd name="T7" fmla="*/ 6 h 11"/>
                <a:gd name="T8" fmla="*/ 0 w 133"/>
                <a:gd name="T9" fmla="*/ 6 h 11"/>
                <a:gd name="T10" fmla="*/ 6 w 133"/>
                <a:gd name="T11" fmla="*/ 0 h 11"/>
                <a:gd name="T12" fmla="*/ 127 w 133"/>
                <a:gd name="T13" fmla="*/ 0 h 11"/>
                <a:gd name="T14" fmla="*/ 133 w 13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6"/>
                  </a:moveTo>
                  <a:cubicBezTo>
                    <a:pt x="133" y="9"/>
                    <a:pt x="130" y="11"/>
                    <a:pt x="127" y="11"/>
                  </a:cubicBezTo>
                  <a:cubicBezTo>
                    <a:pt x="6" y="11"/>
                    <a:pt x="6" y="11"/>
                    <a:pt x="6" y="11"/>
                  </a:cubicBezTo>
                  <a:cubicBezTo>
                    <a:pt x="2" y="11"/>
                    <a:pt x="0" y="9"/>
                    <a:pt x="0" y="6"/>
                  </a:cubicBezTo>
                  <a:cubicBezTo>
                    <a:pt x="0" y="6"/>
                    <a:pt x="0" y="6"/>
                    <a:pt x="0" y="6"/>
                  </a:cubicBezTo>
                  <a:cubicBezTo>
                    <a:pt x="0" y="3"/>
                    <a:pt x="2" y="0"/>
                    <a:pt x="6" y="0"/>
                  </a:cubicBezTo>
                  <a:cubicBezTo>
                    <a:pt x="127" y="0"/>
                    <a:pt x="127" y="0"/>
                    <a:pt x="127" y="0"/>
                  </a:cubicBezTo>
                  <a:cubicBezTo>
                    <a:pt x="130"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0" name="i$ľiḑé"/>
            <p:cNvSpPr/>
            <p:nvPr/>
          </p:nvSpPr>
          <p:spPr bwMode="auto">
            <a:xfrm>
              <a:off x="7060407" y="4462347"/>
              <a:ext cx="246063" cy="20638"/>
            </a:xfrm>
            <a:custGeom>
              <a:avLst/>
              <a:gdLst>
                <a:gd name="T0" fmla="*/ 133 w 133"/>
                <a:gd name="T1" fmla="*/ 5 h 11"/>
                <a:gd name="T2" fmla="*/ 127 w 133"/>
                <a:gd name="T3" fmla="*/ 11 h 11"/>
                <a:gd name="T4" fmla="*/ 6 w 133"/>
                <a:gd name="T5" fmla="*/ 11 h 11"/>
                <a:gd name="T6" fmla="*/ 0 w 133"/>
                <a:gd name="T7" fmla="*/ 5 h 11"/>
                <a:gd name="T8" fmla="*/ 0 w 133"/>
                <a:gd name="T9" fmla="*/ 5 h 11"/>
                <a:gd name="T10" fmla="*/ 6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0" y="11"/>
                    <a:pt x="127" y="11"/>
                  </a:cubicBezTo>
                  <a:cubicBezTo>
                    <a:pt x="6" y="11"/>
                    <a:pt x="6" y="11"/>
                    <a:pt x="6" y="11"/>
                  </a:cubicBezTo>
                  <a:cubicBezTo>
                    <a:pt x="2" y="11"/>
                    <a:pt x="0" y="8"/>
                    <a:pt x="0" y="5"/>
                  </a:cubicBezTo>
                  <a:cubicBezTo>
                    <a:pt x="0" y="5"/>
                    <a:pt x="0" y="5"/>
                    <a:pt x="0" y="5"/>
                  </a:cubicBezTo>
                  <a:cubicBezTo>
                    <a:pt x="0" y="2"/>
                    <a:pt x="2" y="0"/>
                    <a:pt x="6" y="0"/>
                  </a:cubicBezTo>
                  <a:cubicBezTo>
                    <a:pt x="127" y="0"/>
                    <a:pt x="127" y="0"/>
                    <a:pt x="127" y="0"/>
                  </a:cubicBezTo>
                  <a:cubicBezTo>
                    <a:pt x="130"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1" name="íşľïdè"/>
            <p:cNvSpPr/>
            <p:nvPr/>
          </p:nvSpPr>
          <p:spPr bwMode="auto">
            <a:xfrm>
              <a:off x="7487444" y="4252797"/>
              <a:ext cx="246063" cy="20638"/>
            </a:xfrm>
            <a:custGeom>
              <a:avLst/>
              <a:gdLst>
                <a:gd name="T0" fmla="*/ 133 w 133"/>
                <a:gd name="T1" fmla="*/ 5 h 11"/>
                <a:gd name="T2" fmla="*/ 127 w 133"/>
                <a:gd name="T3" fmla="*/ 11 h 11"/>
                <a:gd name="T4" fmla="*/ 6 w 133"/>
                <a:gd name="T5" fmla="*/ 11 h 11"/>
                <a:gd name="T6" fmla="*/ 0 w 133"/>
                <a:gd name="T7" fmla="*/ 5 h 11"/>
                <a:gd name="T8" fmla="*/ 0 w 133"/>
                <a:gd name="T9" fmla="*/ 5 h 11"/>
                <a:gd name="T10" fmla="*/ 6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1" y="11"/>
                    <a:pt x="127" y="11"/>
                  </a:cubicBezTo>
                  <a:cubicBezTo>
                    <a:pt x="6" y="11"/>
                    <a:pt x="6" y="11"/>
                    <a:pt x="6" y="11"/>
                  </a:cubicBezTo>
                  <a:cubicBezTo>
                    <a:pt x="3" y="11"/>
                    <a:pt x="0" y="8"/>
                    <a:pt x="0" y="5"/>
                  </a:cubicBezTo>
                  <a:cubicBezTo>
                    <a:pt x="0" y="5"/>
                    <a:pt x="0" y="5"/>
                    <a:pt x="0" y="5"/>
                  </a:cubicBezTo>
                  <a:cubicBezTo>
                    <a:pt x="0" y="2"/>
                    <a:pt x="3" y="0"/>
                    <a:pt x="6" y="0"/>
                  </a:cubicBezTo>
                  <a:cubicBezTo>
                    <a:pt x="127" y="0"/>
                    <a:pt x="127" y="0"/>
                    <a:pt x="127" y="0"/>
                  </a:cubicBezTo>
                  <a:cubicBezTo>
                    <a:pt x="131"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2" name="ïs1ïḍè"/>
            <p:cNvSpPr/>
            <p:nvPr/>
          </p:nvSpPr>
          <p:spPr bwMode="auto">
            <a:xfrm>
              <a:off x="7487444" y="4321060"/>
              <a:ext cx="246063" cy="22225"/>
            </a:xfrm>
            <a:custGeom>
              <a:avLst/>
              <a:gdLst>
                <a:gd name="T0" fmla="*/ 133 w 133"/>
                <a:gd name="T1" fmla="*/ 6 h 12"/>
                <a:gd name="T2" fmla="*/ 127 w 133"/>
                <a:gd name="T3" fmla="*/ 12 h 12"/>
                <a:gd name="T4" fmla="*/ 6 w 133"/>
                <a:gd name="T5" fmla="*/ 12 h 12"/>
                <a:gd name="T6" fmla="*/ 0 w 133"/>
                <a:gd name="T7" fmla="*/ 6 h 12"/>
                <a:gd name="T8" fmla="*/ 0 w 133"/>
                <a:gd name="T9" fmla="*/ 6 h 12"/>
                <a:gd name="T10" fmla="*/ 6 w 133"/>
                <a:gd name="T11" fmla="*/ 0 h 12"/>
                <a:gd name="T12" fmla="*/ 127 w 133"/>
                <a:gd name="T13" fmla="*/ 0 h 12"/>
                <a:gd name="T14" fmla="*/ 133 w 13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2">
                  <a:moveTo>
                    <a:pt x="133" y="6"/>
                  </a:moveTo>
                  <a:cubicBezTo>
                    <a:pt x="133" y="9"/>
                    <a:pt x="131" y="12"/>
                    <a:pt x="127" y="12"/>
                  </a:cubicBezTo>
                  <a:cubicBezTo>
                    <a:pt x="6" y="12"/>
                    <a:pt x="6" y="12"/>
                    <a:pt x="6" y="12"/>
                  </a:cubicBezTo>
                  <a:cubicBezTo>
                    <a:pt x="3" y="12"/>
                    <a:pt x="0" y="9"/>
                    <a:pt x="0" y="6"/>
                  </a:cubicBezTo>
                  <a:cubicBezTo>
                    <a:pt x="0" y="6"/>
                    <a:pt x="0" y="6"/>
                    <a:pt x="0" y="6"/>
                  </a:cubicBezTo>
                  <a:cubicBezTo>
                    <a:pt x="0" y="3"/>
                    <a:pt x="3" y="0"/>
                    <a:pt x="6" y="0"/>
                  </a:cubicBezTo>
                  <a:cubicBezTo>
                    <a:pt x="127" y="0"/>
                    <a:pt x="127" y="0"/>
                    <a:pt x="127" y="0"/>
                  </a:cubicBezTo>
                  <a:cubicBezTo>
                    <a:pt x="131"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3" name="íṥļîḍe"/>
            <p:cNvSpPr/>
            <p:nvPr/>
          </p:nvSpPr>
          <p:spPr bwMode="auto">
            <a:xfrm>
              <a:off x="7487444" y="4390910"/>
              <a:ext cx="246063" cy="20638"/>
            </a:xfrm>
            <a:custGeom>
              <a:avLst/>
              <a:gdLst>
                <a:gd name="T0" fmla="*/ 133 w 133"/>
                <a:gd name="T1" fmla="*/ 6 h 11"/>
                <a:gd name="T2" fmla="*/ 127 w 133"/>
                <a:gd name="T3" fmla="*/ 11 h 11"/>
                <a:gd name="T4" fmla="*/ 6 w 133"/>
                <a:gd name="T5" fmla="*/ 11 h 11"/>
                <a:gd name="T6" fmla="*/ 0 w 133"/>
                <a:gd name="T7" fmla="*/ 6 h 11"/>
                <a:gd name="T8" fmla="*/ 0 w 133"/>
                <a:gd name="T9" fmla="*/ 6 h 11"/>
                <a:gd name="T10" fmla="*/ 6 w 133"/>
                <a:gd name="T11" fmla="*/ 0 h 11"/>
                <a:gd name="T12" fmla="*/ 127 w 133"/>
                <a:gd name="T13" fmla="*/ 0 h 11"/>
                <a:gd name="T14" fmla="*/ 133 w 13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6"/>
                  </a:moveTo>
                  <a:cubicBezTo>
                    <a:pt x="133" y="9"/>
                    <a:pt x="131" y="11"/>
                    <a:pt x="127" y="11"/>
                  </a:cubicBezTo>
                  <a:cubicBezTo>
                    <a:pt x="6" y="11"/>
                    <a:pt x="6" y="11"/>
                    <a:pt x="6" y="11"/>
                  </a:cubicBezTo>
                  <a:cubicBezTo>
                    <a:pt x="3" y="11"/>
                    <a:pt x="0" y="9"/>
                    <a:pt x="0" y="6"/>
                  </a:cubicBezTo>
                  <a:cubicBezTo>
                    <a:pt x="0" y="6"/>
                    <a:pt x="0" y="6"/>
                    <a:pt x="0" y="6"/>
                  </a:cubicBezTo>
                  <a:cubicBezTo>
                    <a:pt x="0" y="3"/>
                    <a:pt x="3" y="0"/>
                    <a:pt x="6" y="0"/>
                  </a:cubicBezTo>
                  <a:cubicBezTo>
                    <a:pt x="127" y="0"/>
                    <a:pt x="127" y="0"/>
                    <a:pt x="127" y="0"/>
                  </a:cubicBezTo>
                  <a:cubicBezTo>
                    <a:pt x="131" y="0"/>
                    <a:pt x="133" y="3"/>
                    <a:pt x="133" y="6"/>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4" name="îśļíḍè"/>
            <p:cNvSpPr/>
            <p:nvPr/>
          </p:nvSpPr>
          <p:spPr bwMode="auto">
            <a:xfrm>
              <a:off x="7487444" y="4462347"/>
              <a:ext cx="246063" cy="20638"/>
            </a:xfrm>
            <a:custGeom>
              <a:avLst/>
              <a:gdLst>
                <a:gd name="T0" fmla="*/ 133 w 133"/>
                <a:gd name="T1" fmla="*/ 5 h 11"/>
                <a:gd name="T2" fmla="*/ 127 w 133"/>
                <a:gd name="T3" fmla="*/ 11 h 11"/>
                <a:gd name="T4" fmla="*/ 6 w 133"/>
                <a:gd name="T5" fmla="*/ 11 h 11"/>
                <a:gd name="T6" fmla="*/ 0 w 133"/>
                <a:gd name="T7" fmla="*/ 5 h 11"/>
                <a:gd name="T8" fmla="*/ 0 w 133"/>
                <a:gd name="T9" fmla="*/ 5 h 11"/>
                <a:gd name="T10" fmla="*/ 6 w 133"/>
                <a:gd name="T11" fmla="*/ 0 h 11"/>
                <a:gd name="T12" fmla="*/ 127 w 133"/>
                <a:gd name="T13" fmla="*/ 0 h 11"/>
                <a:gd name="T14" fmla="*/ 133 w 133"/>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1">
                  <a:moveTo>
                    <a:pt x="133" y="5"/>
                  </a:moveTo>
                  <a:cubicBezTo>
                    <a:pt x="133" y="8"/>
                    <a:pt x="131" y="11"/>
                    <a:pt x="127" y="11"/>
                  </a:cubicBezTo>
                  <a:cubicBezTo>
                    <a:pt x="6" y="11"/>
                    <a:pt x="6" y="11"/>
                    <a:pt x="6" y="11"/>
                  </a:cubicBezTo>
                  <a:cubicBezTo>
                    <a:pt x="3" y="11"/>
                    <a:pt x="0" y="8"/>
                    <a:pt x="0" y="5"/>
                  </a:cubicBezTo>
                  <a:cubicBezTo>
                    <a:pt x="0" y="5"/>
                    <a:pt x="0" y="5"/>
                    <a:pt x="0" y="5"/>
                  </a:cubicBezTo>
                  <a:cubicBezTo>
                    <a:pt x="0" y="2"/>
                    <a:pt x="3" y="0"/>
                    <a:pt x="6" y="0"/>
                  </a:cubicBezTo>
                  <a:cubicBezTo>
                    <a:pt x="127" y="0"/>
                    <a:pt x="127" y="0"/>
                    <a:pt x="127" y="0"/>
                  </a:cubicBezTo>
                  <a:cubicBezTo>
                    <a:pt x="131" y="0"/>
                    <a:pt x="133" y="2"/>
                    <a:pt x="133" y="5"/>
                  </a:cubicBez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5" name="îṡļïḋe"/>
            <p:cNvSpPr/>
            <p:nvPr/>
          </p:nvSpPr>
          <p:spPr bwMode="auto">
            <a:xfrm>
              <a:off x="7722394" y="1906472"/>
              <a:ext cx="444500" cy="130175"/>
            </a:xfrm>
            <a:custGeom>
              <a:avLst/>
              <a:gdLst>
                <a:gd name="T0" fmla="*/ 240 w 240"/>
                <a:gd name="T1" fmla="*/ 52 h 70"/>
                <a:gd name="T2" fmla="*/ 221 w 240"/>
                <a:gd name="T3" fmla="*/ 70 h 70"/>
                <a:gd name="T4" fmla="*/ 19 w 240"/>
                <a:gd name="T5" fmla="*/ 70 h 70"/>
                <a:gd name="T6" fmla="*/ 0 w 240"/>
                <a:gd name="T7" fmla="*/ 52 h 70"/>
                <a:gd name="T8" fmla="*/ 0 w 240"/>
                <a:gd name="T9" fmla="*/ 18 h 70"/>
                <a:gd name="T10" fmla="*/ 19 w 240"/>
                <a:gd name="T11" fmla="*/ 0 h 70"/>
                <a:gd name="T12" fmla="*/ 221 w 240"/>
                <a:gd name="T13" fmla="*/ 0 h 70"/>
                <a:gd name="T14" fmla="*/ 240 w 240"/>
                <a:gd name="T15" fmla="*/ 18 h 70"/>
                <a:gd name="T16" fmla="*/ 240 w 240"/>
                <a:gd name="T17" fmla="*/ 5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 h="70">
                  <a:moveTo>
                    <a:pt x="240" y="52"/>
                  </a:moveTo>
                  <a:cubicBezTo>
                    <a:pt x="240" y="62"/>
                    <a:pt x="232" y="70"/>
                    <a:pt x="221" y="70"/>
                  </a:cubicBezTo>
                  <a:cubicBezTo>
                    <a:pt x="19" y="70"/>
                    <a:pt x="19" y="70"/>
                    <a:pt x="19" y="70"/>
                  </a:cubicBezTo>
                  <a:cubicBezTo>
                    <a:pt x="8" y="70"/>
                    <a:pt x="0" y="62"/>
                    <a:pt x="0" y="52"/>
                  </a:cubicBezTo>
                  <a:cubicBezTo>
                    <a:pt x="0" y="18"/>
                    <a:pt x="0" y="18"/>
                    <a:pt x="0" y="18"/>
                  </a:cubicBezTo>
                  <a:cubicBezTo>
                    <a:pt x="0" y="8"/>
                    <a:pt x="8" y="0"/>
                    <a:pt x="19" y="0"/>
                  </a:cubicBezTo>
                  <a:cubicBezTo>
                    <a:pt x="221" y="0"/>
                    <a:pt x="221" y="0"/>
                    <a:pt x="221" y="0"/>
                  </a:cubicBezTo>
                  <a:cubicBezTo>
                    <a:pt x="232" y="0"/>
                    <a:pt x="240" y="8"/>
                    <a:pt x="240" y="18"/>
                  </a:cubicBezTo>
                  <a:lnTo>
                    <a:pt x="240" y="52"/>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6" name="î$ľiďê"/>
            <p:cNvSpPr/>
            <p:nvPr/>
          </p:nvSpPr>
          <p:spPr bwMode="auto">
            <a:xfrm>
              <a:off x="7722394" y="2085860"/>
              <a:ext cx="444500" cy="130175"/>
            </a:xfrm>
            <a:custGeom>
              <a:avLst/>
              <a:gdLst>
                <a:gd name="T0" fmla="*/ 240 w 240"/>
                <a:gd name="T1" fmla="*/ 52 h 70"/>
                <a:gd name="T2" fmla="*/ 221 w 240"/>
                <a:gd name="T3" fmla="*/ 70 h 70"/>
                <a:gd name="T4" fmla="*/ 19 w 240"/>
                <a:gd name="T5" fmla="*/ 70 h 70"/>
                <a:gd name="T6" fmla="*/ 0 w 240"/>
                <a:gd name="T7" fmla="*/ 52 h 70"/>
                <a:gd name="T8" fmla="*/ 0 w 240"/>
                <a:gd name="T9" fmla="*/ 18 h 70"/>
                <a:gd name="T10" fmla="*/ 19 w 240"/>
                <a:gd name="T11" fmla="*/ 0 h 70"/>
                <a:gd name="T12" fmla="*/ 221 w 240"/>
                <a:gd name="T13" fmla="*/ 0 h 70"/>
                <a:gd name="T14" fmla="*/ 240 w 240"/>
                <a:gd name="T15" fmla="*/ 18 h 70"/>
                <a:gd name="T16" fmla="*/ 240 w 240"/>
                <a:gd name="T17" fmla="*/ 5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 h="70">
                  <a:moveTo>
                    <a:pt x="240" y="52"/>
                  </a:moveTo>
                  <a:cubicBezTo>
                    <a:pt x="240" y="62"/>
                    <a:pt x="232" y="70"/>
                    <a:pt x="221" y="70"/>
                  </a:cubicBezTo>
                  <a:cubicBezTo>
                    <a:pt x="19" y="70"/>
                    <a:pt x="19" y="70"/>
                    <a:pt x="19" y="70"/>
                  </a:cubicBezTo>
                  <a:cubicBezTo>
                    <a:pt x="8" y="70"/>
                    <a:pt x="0" y="62"/>
                    <a:pt x="0" y="52"/>
                  </a:cubicBezTo>
                  <a:cubicBezTo>
                    <a:pt x="0" y="18"/>
                    <a:pt x="0" y="18"/>
                    <a:pt x="0" y="18"/>
                  </a:cubicBezTo>
                  <a:cubicBezTo>
                    <a:pt x="0" y="8"/>
                    <a:pt x="8" y="0"/>
                    <a:pt x="19" y="0"/>
                  </a:cubicBezTo>
                  <a:cubicBezTo>
                    <a:pt x="221" y="0"/>
                    <a:pt x="221" y="0"/>
                    <a:pt x="221" y="0"/>
                  </a:cubicBezTo>
                  <a:cubicBezTo>
                    <a:pt x="232" y="0"/>
                    <a:pt x="240" y="8"/>
                    <a:pt x="240" y="18"/>
                  </a:cubicBezTo>
                  <a:lnTo>
                    <a:pt x="240" y="52"/>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7" name="işḷïḑé"/>
            <p:cNvSpPr/>
            <p:nvPr/>
          </p:nvSpPr>
          <p:spPr bwMode="auto">
            <a:xfrm>
              <a:off x="7722394" y="2265247"/>
              <a:ext cx="444500" cy="130175"/>
            </a:xfrm>
            <a:custGeom>
              <a:avLst/>
              <a:gdLst>
                <a:gd name="T0" fmla="*/ 240 w 240"/>
                <a:gd name="T1" fmla="*/ 52 h 70"/>
                <a:gd name="T2" fmla="*/ 221 w 240"/>
                <a:gd name="T3" fmla="*/ 70 h 70"/>
                <a:gd name="T4" fmla="*/ 19 w 240"/>
                <a:gd name="T5" fmla="*/ 70 h 70"/>
                <a:gd name="T6" fmla="*/ 0 w 240"/>
                <a:gd name="T7" fmla="*/ 52 h 70"/>
                <a:gd name="T8" fmla="*/ 0 w 240"/>
                <a:gd name="T9" fmla="*/ 18 h 70"/>
                <a:gd name="T10" fmla="*/ 19 w 240"/>
                <a:gd name="T11" fmla="*/ 0 h 70"/>
                <a:gd name="T12" fmla="*/ 221 w 240"/>
                <a:gd name="T13" fmla="*/ 0 h 70"/>
                <a:gd name="T14" fmla="*/ 240 w 240"/>
                <a:gd name="T15" fmla="*/ 18 h 70"/>
                <a:gd name="T16" fmla="*/ 240 w 240"/>
                <a:gd name="T17" fmla="*/ 5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 h="70">
                  <a:moveTo>
                    <a:pt x="240" y="52"/>
                  </a:moveTo>
                  <a:cubicBezTo>
                    <a:pt x="240" y="62"/>
                    <a:pt x="232" y="70"/>
                    <a:pt x="221" y="70"/>
                  </a:cubicBezTo>
                  <a:cubicBezTo>
                    <a:pt x="19" y="70"/>
                    <a:pt x="19" y="70"/>
                    <a:pt x="19" y="70"/>
                  </a:cubicBezTo>
                  <a:cubicBezTo>
                    <a:pt x="8" y="70"/>
                    <a:pt x="0" y="62"/>
                    <a:pt x="0" y="52"/>
                  </a:cubicBezTo>
                  <a:cubicBezTo>
                    <a:pt x="0" y="18"/>
                    <a:pt x="0" y="18"/>
                    <a:pt x="0" y="18"/>
                  </a:cubicBezTo>
                  <a:cubicBezTo>
                    <a:pt x="0" y="8"/>
                    <a:pt x="8" y="0"/>
                    <a:pt x="19" y="0"/>
                  </a:cubicBezTo>
                  <a:cubicBezTo>
                    <a:pt x="221" y="0"/>
                    <a:pt x="221" y="0"/>
                    <a:pt x="221" y="0"/>
                  </a:cubicBezTo>
                  <a:cubicBezTo>
                    <a:pt x="232" y="0"/>
                    <a:pt x="240" y="8"/>
                    <a:pt x="240" y="18"/>
                  </a:cubicBezTo>
                  <a:lnTo>
                    <a:pt x="240" y="52"/>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8" name="iSḻiḑê"/>
            <p:cNvSpPr/>
            <p:nvPr/>
          </p:nvSpPr>
          <p:spPr bwMode="auto">
            <a:xfrm>
              <a:off x="7768432" y="2457335"/>
              <a:ext cx="176213" cy="336550"/>
            </a:xfrm>
            <a:custGeom>
              <a:avLst/>
              <a:gdLst>
                <a:gd name="T0" fmla="*/ 0 w 111"/>
                <a:gd name="T1" fmla="*/ 212 h 212"/>
                <a:gd name="T2" fmla="*/ 111 w 111"/>
                <a:gd name="T3" fmla="*/ 151 h 212"/>
                <a:gd name="T4" fmla="*/ 111 w 111"/>
                <a:gd name="T5" fmla="*/ 0 h 212"/>
              </a:gdLst>
              <a:ahLst/>
              <a:cxnLst>
                <a:cxn ang="0">
                  <a:pos x="T0" y="T1"/>
                </a:cxn>
                <a:cxn ang="0">
                  <a:pos x="T2" y="T3"/>
                </a:cxn>
                <a:cxn ang="0">
                  <a:pos x="T4" y="T5"/>
                </a:cxn>
              </a:cxnLst>
              <a:rect l="0" t="0" r="r" b="b"/>
              <a:pathLst>
                <a:path w="111" h="212">
                  <a:moveTo>
                    <a:pt x="0" y="212"/>
                  </a:moveTo>
                  <a:lnTo>
                    <a:pt x="111" y="151"/>
                  </a:lnTo>
                  <a:lnTo>
                    <a:pt x="111" y="0"/>
                  </a:lnTo>
                </a:path>
              </a:pathLst>
            </a:custGeom>
            <a:noFill/>
            <a:ln w="30163" cap="rnd">
              <a:solidFill>
                <a:srgbClr val="706F6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9" name="îṣḻíḑè"/>
            <p:cNvSpPr/>
            <p:nvPr/>
          </p:nvSpPr>
          <p:spPr bwMode="auto">
            <a:xfrm>
              <a:off x="5463382" y="1971560"/>
              <a:ext cx="242888" cy="842963"/>
            </a:xfrm>
            <a:custGeom>
              <a:avLst/>
              <a:gdLst>
                <a:gd name="T0" fmla="*/ 131 w 131"/>
                <a:gd name="T1" fmla="*/ 418 h 455"/>
                <a:gd name="T2" fmla="*/ 93 w 131"/>
                <a:gd name="T3" fmla="*/ 455 h 455"/>
                <a:gd name="T4" fmla="*/ 38 w 131"/>
                <a:gd name="T5" fmla="*/ 455 h 455"/>
                <a:gd name="T6" fmla="*/ 0 w 131"/>
                <a:gd name="T7" fmla="*/ 418 h 455"/>
                <a:gd name="T8" fmla="*/ 0 w 131"/>
                <a:gd name="T9" fmla="*/ 37 h 455"/>
                <a:gd name="T10" fmla="*/ 38 w 131"/>
                <a:gd name="T11" fmla="*/ 0 h 455"/>
                <a:gd name="T12" fmla="*/ 93 w 131"/>
                <a:gd name="T13" fmla="*/ 0 h 455"/>
                <a:gd name="T14" fmla="*/ 131 w 131"/>
                <a:gd name="T15" fmla="*/ 37 h 455"/>
                <a:gd name="T16" fmla="*/ 131 w 131"/>
                <a:gd name="T17" fmla="*/ 418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455">
                  <a:moveTo>
                    <a:pt x="131" y="418"/>
                  </a:moveTo>
                  <a:cubicBezTo>
                    <a:pt x="131" y="439"/>
                    <a:pt x="114" y="455"/>
                    <a:pt x="93" y="455"/>
                  </a:cubicBezTo>
                  <a:cubicBezTo>
                    <a:pt x="38" y="455"/>
                    <a:pt x="38" y="455"/>
                    <a:pt x="38" y="455"/>
                  </a:cubicBezTo>
                  <a:cubicBezTo>
                    <a:pt x="17" y="455"/>
                    <a:pt x="0" y="439"/>
                    <a:pt x="0" y="418"/>
                  </a:cubicBezTo>
                  <a:cubicBezTo>
                    <a:pt x="0" y="37"/>
                    <a:pt x="0" y="37"/>
                    <a:pt x="0" y="37"/>
                  </a:cubicBezTo>
                  <a:cubicBezTo>
                    <a:pt x="0" y="17"/>
                    <a:pt x="17" y="0"/>
                    <a:pt x="38" y="0"/>
                  </a:cubicBezTo>
                  <a:cubicBezTo>
                    <a:pt x="93" y="0"/>
                    <a:pt x="93" y="0"/>
                    <a:pt x="93" y="0"/>
                  </a:cubicBezTo>
                  <a:cubicBezTo>
                    <a:pt x="114" y="0"/>
                    <a:pt x="131" y="17"/>
                    <a:pt x="131" y="37"/>
                  </a:cubicBezTo>
                  <a:lnTo>
                    <a:pt x="131" y="418"/>
                  </a:lnTo>
                  <a:close/>
                </a:path>
              </a:pathLst>
            </a:custGeom>
            <a:solidFill>
              <a:srgbClr val="F7A33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0" name="işļiḋê"/>
            <p:cNvSpPr/>
            <p:nvPr/>
          </p:nvSpPr>
          <p:spPr bwMode="auto">
            <a:xfrm>
              <a:off x="5580857" y="2874847"/>
              <a:ext cx="185738" cy="396875"/>
            </a:xfrm>
            <a:custGeom>
              <a:avLst/>
              <a:gdLst>
                <a:gd name="T0" fmla="*/ 0 w 117"/>
                <a:gd name="T1" fmla="*/ 0 h 250"/>
                <a:gd name="T2" fmla="*/ 0 w 117"/>
                <a:gd name="T3" fmla="*/ 203 h 250"/>
                <a:gd name="T4" fmla="*/ 117 w 117"/>
                <a:gd name="T5" fmla="*/ 250 h 250"/>
              </a:gdLst>
              <a:ahLst/>
              <a:cxnLst>
                <a:cxn ang="0">
                  <a:pos x="T0" y="T1"/>
                </a:cxn>
                <a:cxn ang="0">
                  <a:pos x="T2" y="T3"/>
                </a:cxn>
                <a:cxn ang="0">
                  <a:pos x="T4" y="T5"/>
                </a:cxn>
              </a:cxnLst>
              <a:rect l="0" t="0" r="r" b="b"/>
              <a:pathLst>
                <a:path w="117" h="250">
                  <a:moveTo>
                    <a:pt x="0" y="0"/>
                  </a:moveTo>
                  <a:lnTo>
                    <a:pt x="0" y="203"/>
                  </a:lnTo>
                  <a:lnTo>
                    <a:pt x="117" y="250"/>
                  </a:lnTo>
                </a:path>
              </a:pathLst>
            </a:custGeom>
            <a:noFill/>
            <a:ln w="30163" cap="rnd">
              <a:solidFill>
                <a:srgbClr val="706F6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51" name="îšḻïḋè"/>
            <p:cNvSpPr/>
            <p:nvPr/>
          </p:nvSpPr>
          <p:spPr bwMode="auto">
            <a:xfrm>
              <a:off x="5015707" y="1636597"/>
              <a:ext cx="3489325" cy="125413"/>
            </a:xfrm>
            <a:custGeom>
              <a:avLst/>
              <a:gdLst>
                <a:gd name="T0" fmla="*/ 1885 w 1885"/>
                <a:gd name="T1" fmla="*/ 34 h 68"/>
                <a:gd name="T2" fmla="*/ 1851 w 1885"/>
                <a:gd name="T3" fmla="*/ 68 h 68"/>
                <a:gd name="T4" fmla="*/ 33 w 1885"/>
                <a:gd name="T5" fmla="*/ 68 h 68"/>
                <a:gd name="T6" fmla="*/ 0 w 1885"/>
                <a:gd name="T7" fmla="*/ 34 h 68"/>
                <a:gd name="T8" fmla="*/ 0 w 1885"/>
                <a:gd name="T9" fmla="*/ 34 h 68"/>
                <a:gd name="T10" fmla="*/ 33 w 1885"/>
                <a:gd name="T11" fmla="*/ 0 h 68"/>
                <a:gd name="T12" fmla="*/ 1851 w 1885"/>
                <a:gd name="T13" fmla="*/ 0 h 68"/>
                <a:gd name="T14" fmla="*/ 1885 w 1885"/>
                <a:gd name="T15" fmla="*/ 34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5" h="68">
                  <a:moveTo>
                    <a:pt x="1885" y="34"/>
                  </a:moveTo>
                  <a:cubicBezTo>
                    <a:pt x="1885" y="53"/>
                    <a:pt x="1870" y="68"/>
                    <a:pt x="1851" y="68"/>
                  </a:cubicBezTo>
                  <a:cubicBezTo>
                    <a:pt x="33" y="68"/>
                    <a:pt x="33" y="68"/>
                    <a:pt x="33" y="68"/>
                  </a:cubicBezTo>
                  <a:cubicBezTo>
                    <a:pt x="15" y="68"/>
                    <a:pt x="0" y="53"/>
                    <a:pt x="0" y="34"/>
                  </a:cubicBezTo>
                  <a:cubicBezTo>
                    <a:pt x="0" y="34"/>
                    <a:pt x="0" y="34"/>
                    <a:pt x="0" y="34"/>
                  </a:cubicBezTo>
                  <a:cubicBezTo>
                    <a:pt x="0" y="16"/>
                    <a:pt x="15" y="0"/>
                    <a:pt x="33" y="0"/>
                  </a:cubicBezTo>
                  <a:cubicBezTo>
                    <a:pt x="1851" y="0"/>
                    <a:pt x="1851" y="0"/>
                    <a:pt x="1851" y="0"/>
                  </a:cubicBezTo>
                  <a:cubicBezTo>
                    <a:pt x="1870" y="0"/>
                    <a:pt x="1885" y="16"/>
                    <a:pt x="1885" y="34"/>
                  </a:cubicBezTo>
                  <a:close/>
                </a:path>
              </a:pathLst>
            </a:custGeom>
            <a:solidFill>
              <a:srgbClr val="2B2B2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2" name="ïṡḷîḍè"/>
            <p:cNvSpPr/>
            <p:nvPr/>
          </p:nvSpPr>
          <p:spPr bwMode="auto">
            <a:xfrm>
              <a:off x="6560344" y="1449272"/>
              <a:ext cx="390525" cy="249238"/>
            </a:xfrm>
            <a:custGeom>
              <a:avLst/>
              <a:gdLst>
                <a:gd name="T0" fmla="*/ 211 w 211"/>
                <a:gd name="T1" fmla="*/ 38 h 135"/>
                <a:gd name="T2" fmla="*/ 173 w 211"/>
                <a:gd name="T3" fmla="*/ 0 h 135"/>
                <a:gd name="T4" fmla="*/ 38 w 211"/>
                <a:gd name="T5" fmla="*/ 0 h 135"/>
                <a:gd name="T6" fmla="*/ 0 w 211"/>
                <a:gd name="T7" fmla="*/ 38 h 135"/>
                <a:gd name="T8" fmla="*/ 0 w 211"/>
                <a:gd name="T9" fmla="*/ 98 h 135"/>
                <a:gd name="T10" fmla="*/ 38 w 211"/>
                <a:gd name="T11" fmla="*/ 135 h 135"/>
                <a:gd name="T12" fmla="*/ 173 w 211"/>
                <a:gd name="T13" fmla="*/ 135 h 135"/>
                <a:gd name="T14" fmla="*/ 211 w 211"/>
                <a:gd name="T15" fmla="*/ 98 h 135"/>
                <a:gd name="T16" fmla="*/ 211 w 211"/>
                <a:gd name="T17" fmla="*/ 3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1" h="135">
                  <a:moveTo>
                    <a:pt x="211" y="38"/>
                  </a:moveTo>
                  <a:cubicBezTo>
                    <a:pt x="211" y="17"/>
                    <a:pt x="194" y="0"/>
                    <a:pt x="173" y="0"/>
                  </a:cubicBezTo>
                  <a:cubicBezTo>
                    <a:pt x="38" y="0"/>
                    <a:pt x="38" y="0"/>
                    <a:pt x="38" y="0"/>
                  </a:cubicBezTo>
                  <a:cubicBezTo>
                    <a:pt x="17" y="0"/>
                    <a:pt x="0" y="17"/>
                    <a:pt x="0" y="38"/>
                  </a:cubicBezTo>
                  <a:cubicBezTo>
                    <a:pt x="0" y="98"/>
                    <a:pt x="0" y="98"/>
                    <a:pt x="0" y="98"/>
                  </a:cubicBezTo>
                  <a:cubicBezTo>
                    <a:pt x="0" y="118"/>
                    <a:pt x="17" y="135"/>
                    <a:pt x="38" y="135"/>
                  </a:cubicBezTo>
                  <a:cubicBezTo>
                    <a:pt x="173" y="135"/>
                    <a:pt x="173" y="135"/>
                    <a:pt x="173" y="135"/>
                  </a:cubicBezTo>
                  <a:cubicBezTo>
                    <a:pt x="194" y="135"/>
                    <a:pt x="211" y="118"/>
                    <a:pt x="211" y="98"/>
                  </a:cubicBezTo>
                  <a:lnTo>
                    <a:pt x="211" y="38"/>
                  </a:lnTo>
                  <a:close/>
                </a:path>
              </a:pathLst>
            </a:custGeom>
            <a:solidFill>
              <a:srgbClr val="2B2B2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3" name="íṧļiḋè"/>
            <p:cNvSpPr/>
            <p:nvPr/>
          </p:nvSpPr>
          <p:spPr bwMode="auto">
            <a:xfrm>
              <a:off x="6968332" y="4787785"/>
              <a:ext cx="868363" cy="1001713"/>
            </a:xfrm>
            <a:custGeom>
              <a:avLst/>
              <a:gdLst>
                <a:gd name="T0" fmla="*/ 469 w 469"/>
                <a:gd name="T1" fmla="*/ 541 h 541"/>
                <a:gd name="T2" fmla="*/ 135 w 469"/>
                <a:gd name="T3" fmla="*/ 0 h 541"/>
                <a:gd name="T4" fmla="*/ 0 w 469"/>
                <a:gd name="T5" fmla="*/ 0 h 541"/>
                <a:gd name="T6" fmla="*/ 334 w 469"/>
                <a:gd name="T7" fmla="*/ 541 h 541"/>
                <a:gd name="T8" fmla="*/ 469 w 469"/>
                <a:gd name="T9" fmla="*/ 541 h 541"/>
              </a:gdLst>
              <a:ahLst/>
              <a:cxnLst>
                <a:cxn ang="0">
                  <a:pos x="T0" y="T1"/>
                </a:cxn>
                <a:cxn ang="0">
                  <a:pos x="T2" y="T3"/>
                </a:cxn>
                <a:cxn ang="0">
                  <a:pos x="T4" y="T5"/>
                </a:cxn>
                <a:cxn ang="0">
                  <a:pos x="T6" y="T7"/>
                </a:cxn>
                <a:cxn ang="0">
                  <a:pos x="T8" y="T9"/>
                </a:cxn>
              </a:cxnLst>
              <a:rect l="0" t="0" r="r" b="b"/>
              <a:pathLst>
                <a:path w="469" h="541">
                  <a:moveTo>
                    <a:pt x="469" y="541"/>
                  </a:moveTo>
                  <a:cubicBezTo>
                    <a:pt x="469" y="541"/>
                    <a:pt x="139" y="0"/>
                    <a:pt x="135" y="0"/>
                  </a:cubicBezTo>
                  <a:cubicBezTo>
                    <a:pt x="131" y="0"/>
                    <a:pt x="0" y="0"/>
                    <a:pt x="0" y="0"/>
                  </a:cubicBezTo>
                  <a:cubicBezTo>
                    <a:pt x="334" y="541"/>
                    <a:pt x="334" y="541"/>
                    <a:pt x="334" y="541"/>
                  </a:cubicBezTo>
                  <a:cubicBezTo>
                    <a:pt x="334" y="541"/>
                    <a:pt x="431" y="541"/>
                    <a:pt x="469" y="541"/>
                  </a:cubicBezTo>
                  <a:close/>
                </a:path>
              </a:pathLst>
            </a:custGeom>
            <a:solidFill>
              <a:srgbClr val="2B2B2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 name="íṥḻïḋé"/>
            <p:cNvSpPr/>
            <p:nvPr/>
          </p:nvSpPr>
          <p:spPr bwMode="auto">
            <a:xfrm>
              <a:off x="5677694" y="4787785"/>
              <a:ext cx="869950" cy="1001713"/>
            </a:xfrm>
            <a:custGeom>
              <a:avLst/>
              <a:gdLst>
                <a:gd name="T0" fmla="*/ 0 w 470"/>
                <a:gd name="T1" fmla="*/ 541 h 541"/>
                <a:gd name="T2" fmla="*/ 334 w 470"/>
                <a:gd name="T3" fmla="*/ 0 h 541"/>
                <a:gd name="T4" fmla="*/ 470 w 470"/>
                <a:gd name="T5" fmla="*/ 0 h 541"/>
                <a:gd name="T6" fmla="*/ 135 w 470"/>
                <a:gd name="T7" fmla="*/ 541 h 541"/>
                <a:gd name="T8" fmla="*/ 0 w 470"/>
                <a:gd name="T9" fmla="*/ 541 h 541"/>
              </a:gdLst>
              <a:ahLst/>
              <a:cxnLst>
                <a:cxn ang="0">
                  <a:pos x="T0" y="T1"/>
                </a:cxn>
                <a:cxn ang="0">
                  <a:pos x="T2" y="T3"/>
                </a:cxn>
                <a:cxn ang="0">
                  <a:pos x="T4" y="T5"/>
                </a:cxn>
                <a:cxn ang="0">
                  <a:pos x="T6" y="T7"/>
                </a:cxn>
                <a:cxn ang="0">
                  <a:pos x="T8" y="T9"/>
                </a:cxn>
              </a:cxnLst>
              <a:rect l="0" t="0" r="r" b="b"/>
              <a:pathLst>
                <a:path w="470" h="541">
                  <a:moveTo>
                    <a:pt x="0" y="541"/>
                  </a:moveTo>
                  <a:cubicBezTo>
                    <a:pt x="0" y="541"/>
                    <a:pt x="331" y="0"/>
                    <a:pt x="334" y="0"/>
                  </a:cubicBezTo>
                  <a:cubicBezTo>
                    <a:pt x="338" y="0"/>
                    <a:pt x="470" y="0"/>
                    <a:pt x="470" y="0"/>
                  </a:cubicBezTo>
                  <a:cubicBezTo>
                    <a:pt x="135" y="541"/>
                    <a:pt x="135" y="541"/>
                    <a:pt x="135" y="541"/>
                  </a:cubicBezTo>
                  <a:cubicBezTo>
                    <a:pt x="135" y="541"/>
                    <a:pt x="44" y="540"/>
                    <a:pt x="0" y="541"/>
                  </a:cubicBezTo>
                  <a:close/>
                </a:path>
              </a:pathLst>
            </a:custGeom>
            <a:solidFill>
              <a:srgbClr val="2B2B2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 name="íśļidê"/>
            <p:cNvSpPr/>
            <p:nvPr/>
          </p:nvSpPr>
          <p:spPr bwMode="auto">
            <a:xfrm>
              <a:off x="5160169" y="4662372"/>
              <a:ext cx="3198813" cy="125413"/>
            </a:xfrm>
            <a:custGeom>
              <a:avLst/>
              <a:gdLst>
                <a:gd name="T0" fmla="*/ 1728 w 1728"/>
                <a:gd name="T1" fmla="*/ 34 h 68"/>
                <a:gd name="T2" fmla="*/ 1697 w 1728"/>
                <a:gd name="T3" fmla="*/ 68 h 68"/>
                <a:gd name="T4" fmla="*/ 31 w 1728"/>
                <a:gd name="T5" fmla="*/ 68 h 68"/>
                <a:gd name="T6" fmla="*/ 0 w 1728"/>
                <a:gd name="T7" fmla="*/ 34 h 68"/>
                <a:gd name="T8" fmla="*/ 0 w 1728"/>
                <a:gd name="T9" fmla="*/ 34 h 68"/>
                <a:gd name="T10" fmla="*/ 31 w 1728"/>
                <a:gd name="T11" fmla="*/ 0 h 68"/>
                <a:gd name="T12" fmla="*/ 1697 w 1728"/>
                <a:gd name="T13" fmla="*/ 0 h 68"/>
                <a:gd name="T14" fmla="*/ 1728 w 1728"/>
                <a:gd name="T15" fmla="*/ 34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28" h="68">
                  <a:moveTo>
                    <a:pt x="1728" y="34"/>
                  </a:moveTo>
                  <a:cubicBezTo>
                    <a:pt x="1728" y="53"/>
                    <a:pt x="1714" y="68"/>
                    <a:pt x="1697" y="68"/>
                  </a:cubicBezTo>
                  <a:cubicBezTo>
                    <a:pt x="31" y="68"/>
                    <a:pt x="31" y="68"/>
                    <a:pt x="31" y="68"/>
                  </a:cubicBezTo>
                  <a:cubicBezTo>
                    <a:pt x="14" y="68"/>
                    <a:pt x="0" y="53"/>
                    <a:pt x="0" y="34"/>
                  </a:cubicBezTo>
                  <a:cubicBezTo>
                    <a:pt x="0" y="34"/>
                    <a:pt x="0" y="34"/>
                    <a:pt x="0" y="34"/>
                  </a:cubicBezTo>
                  <a:cubicBezTo>
                    <a:pt x="0" y="15"/>
                    <a:pt x="14" y="0"/>
                    <a:pt x="31" y="0"/>
                  </a:cubicBezTo>
                  <a:cubicBezTo>
                    <a:pt x="1697" y="0"/>
                    <a:pt x="1697" y="0"/>
                    <a:pt x="1697" y="0"/>
                  </a:cubicBezTo>
                  <a:cubicBezTo>
                    <a:pt x="1714" y="0"/>
                    <a:pt x="1728" y="15"/>
                    <a:pt x="1728" y="34"/>
                  </a:cubicBezTo>
                  <a:close/>
                </a:path>
              </a:pathLst>
            </a:custGeom>
            <a:solidFill>
              <a:srgbClr val="2B2B2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 name="ísḷïdê"/>
            <p:cNvSpPr/>
            <p:nvPr/>
          </p:nvSpPr>
          <p:spPr bwMode="auto">
            <a:xfrm>
              <a:off x="3718719" y="5779972"/>
              <a:ext cx="2170113" cy="3302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 name="îśḻîde"/>
            <p:cNvSpPr/>
            <p:nvPr/>
          </p:nvSpPr>
          <p:spPr bwMode="auto">
            <a:xfrm>
              <a:off x="5779294" y="3332047"/>
              <a:ext cx="325438" cy="188913"/>
            </a:xfrm>
            <a:custGeom>
              <a:avLst/>
              <a:gdLst>
                <a:gd name="T0" fmla="*/ 176 w 176"/>
                <a:gd name="T1" fmla="*/ 63 h 102"/>
                <a:gd name="T2" fmla="*/ 115 w 176"/>
                <a:gd name="T3" fmla="*/ 49 h 102"/>
                <a:gd name="T4" fmla="*/ 59 w 176"/>
                <a:gd name="T5" fmla="*/ 99 h 102"/>
                <a:gd name="T6" fmla="*/ 3 w 176"/>
                <a:gd name="T7" fmla="*/ 65 h 102"/>
                <a:gd name="T8" fmla="*/ 51 w 176"/>
                <a:gd name="T9" fmla="*/ 0 h 102"/>
                <a:gd name="T10" fmla="*/ 176 w 176"/>
                <a:gd name="T11" fmla="*/ 63 h 102"/>
              </a:gdLst>
              <a:ahLst/>
              <a:cxnLst>
                <a:cxn ang="0">
                  <a:pos x="T0" y="T1"/>
                </a:cxn>
                <a:cxn ang="0">
                  <a:pos x="T2" y="T3"/>
                </a:cxn>
                <a:cxn ang="0">
                  <a:pos x="T4" y="T5"/>
                </a:cxn>
                <a:cxn ang="0">
                  <a:pos x="T6" y="T7"/>
                </a:cxn>
                <a:cxn ang="0">
                  <a:pos x="T8" y="T9"/>
                </a:cxn>
                <a:cxn ang="0">
                  <a:pos x="T10" y="T11"/>
                </a:cxn>
              </a:cxnLst>
              <a:rect l="0" t="0" r="r" b="b"/>
              <a:pathLst>
                <a:path w="176" h="102">
                  <a:moveTo>
                    <a:pt x="176" y="63"/>
                  </a:moveTo>
                  <a:cubicBezTo>
                    <a:pt x="176" y="63"/>
                    <a:pt x="129" y="49"/>
                    <a:pt x="115" y="49"/>
                  </a:cubicBezTo>
                  <a:cubicBezTo>
                    <a:pt x="101" y="50"/>
                    <a:pt x="71" y="102"/>
                    <a:pt x="59" y="99"/>
                  </a:cubicBezTo>
                  <a:cubicBezTo>
                    <a:pt x="47" y="96"/>
                    <a:pt x="7" y="88"/>
                    <a:pt x="3" y="65"/>
                  </a:cubicBezTo>
                  <a:cubicBezTo>
                    <a:pt x="0" y="41"/>
                    <a:pt x="51" y="0"/>
                    <a:pt x="51" y="0"/>
                  </a:cubicBezTo>
                  <a:cubicBezTo>
                    <a:pt x="51" y="0"/>
                    <a:pt x="159" y="44"/>
                    <a:pt x="176" y="63"/>
                  </a:cubicBezTo>
                  <a:close/>
                </a:path>
              </a:pathLst>
            </a:custGeom>
            <a:solidFill>
              <a:srgbClr val="F2CEA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 name="işlîďê"/>
            <p:cNvSpPr/>
            <p:nvPr/>
          </p:nvSpPr>
          <p:spPr bwMode="auto">
            <a:xfrm>
              <a:off x="5580857" y="2309697"/>
              <a:ext cx="1425575" cy="1468438"/>
            </a:xfrm>
            <a:custGeom>
              <a:avLst/>
              <a:gdLst>
                <a:gd name="T0" fmla="*/ 0 w 770"/>
                <a:gd name="T1" fmla="*/ 763 h 793"/>
                <a:gd name="T2" fmla="*/ 753 w 770"/>
                <a:gd name="T3" fmla="*/ 0 h 793"/>
                <a:gd name="T4" fmla="*/ 770 w 770"/>
                <a:gd name="T5" fmla="*/ 16 h 793"/>
                <a:gd name="T6" fmla="*/ 45 w 770"/>
                <a:gd name="T7" fmla="*/ 793 h 793"/>
                <a:gd name="T8" fmla="*/ 0 w 770"/>
                <a:gd name="T9" fmla="*/ 763 h 793"/>
              </a:gdLst>
              <a:ahLst/>
              <a:cxnLst>
                <a:cxn ang="0">
                  <a:pos x="T0" y="T1"/>
                </a:cxn>
                <a:cxn ang="0">
                  <a:pos x="T2" y="T3"/>
                </a:cxn>
                <a:cxn ang="0">
                  <a:pos x="T4" y="T5"/>
                </a:cxn>
                <a:cxn ang="0">
                  <a:pos x="T6" y="T7"/>
                </a:cxn>
                <a:cxn ang="0">
                  <a:pos x="T8" y="T9"/>
                </a:cxn>
              </a:cxnLst>
              <a:rect l="0" t="0" r="r" b="b"/>
              <a:pathLst>
                <a:path w="770" h="793">
                  <a:moveTo>
                    <a:pt x="0" y="763"/>
                  </a:moveTo>
                  <a:cubicBezTo>
                    <a:pt x="0" y="763"/>
                    <a:pt x="700" y="39"/>
                    <a:pt x="753" y="0"/>
                  </a:cubicBezTo>
                  <a:cubicBezTo>
                    <a:pt x="753" y="0"/>
                    <a:pt x="762" y="8"/>
                    <a:pt x="770" y="16"/>
                  </a:cubicBezTo>
                  <a:cubicBezTo>
                    <a:pt x="770" y="16"/>
                    <a:pt x="97" y="744"/>
                    <a:pt x="45" y="793"/>
                  </a:cubicBezTo>
                  <a:cubicBezTo>
                    <a:pt x="45" y="793"/>
                    <a:pt x="7" y="791"/>
                    <a:pt x="0" y="763"/>
                  </a:cubicBezTo>
                  <a:close/>
                </a:path>
              </a:pathLst>
            </a:custGeom>
            <a:solidFill>
              <a:srgbClr val="14141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 name="îşḷiḓê"/>
            <p:cNvSpPr/>
            <p:nvPr/>
          </p:nvSpPr>
          <p:spPr bwMode="auto">
            <a:xfrm>
              <a:off x="6014244" y="3333635"/>
              <a:ext cx="142875" cy="119063"/>
            </a:xfrm>
            <a:custGeom>
              <a:avLst/>
              <a:gdLst>
                <a:gd name="T0" fmla="*/ 77 w 77"/>
                <a:gd name="T1" fmla="*/ 28 h 64"/>
                <a:gd name="T2" fmla="*/ 24 w 77"/>
                <a:gd name="T3" fmla="*/ 4 h 64"/>
                <a:gd name="T4" fmla="*/ 4 w 77"/>
                <a:gd name="T5" fmla="*/ 41 h 64"/>
                <a:gd name="T6" fmla="*/ 58 w 77"/>
                <a:gd name="T7" fmla="*/ 64 h 64"/>
                <a:gd name="T8" fmla="*/ 77 w 77"/>
                <a:gd name="T9" fmla="*/ 28 h 64"/>
              </a:gdLst>
              <a:ahLst/>
              <a:cxnLst>
                <a:cxn ang="0">
                  <a:pos x="T0" y="T1"/>
                </a:cxn>
                <a:cxn ang="0">
                  <a:pos x="T2" y="T3"/>
                </a:cxn>
                <a:cxn ang="0">
                  <a:pos x="T4" y="T5"/>
                </a:cxn>
                <a:cxn ang="0">
                  <a:pos x="T6" y="T7"/>
                </a:cxn>
                <a:cxn ang="0">
                  <a:pos x="T8" y="T9"/>
                </a:cxn>
              </a:cxnLst>
              <a:rect l="0" t="0" r="r" b="b"/>
              <a:pathLst>
                <a:path w="77" h="64">
                  <a:moveTo>
                    <a:pt x="77" y="28"/>
                  </a:moveTo>
                  <a:cubicBezTo>
                    <a:pt x="77" y="28"/>
                    <a:pt x="33" y="7"/>
                    <a:pt x="24" y="4"/>
                  </a:cubicBezTo>
                  <a:cubicBezTo>
                    <a:pt x="15" y="0"/>
                    <a:pt x="0" y="30"/>
                    <a:pt x="4" y="41"/>
                  </a:cubicBezTo>
                  <a:cubicBezTo>
                    <a:pt x="9" y="53"/>
                    <a:pt x="50" y="64"/>
                    <a:pt x="58" y="64"/>
                  </a:cubicBezTo>
                  <a:cubicBezTo>
                    <a:pt x="65" y="64"/>
                    <a:pt x="77" y="28"/>
                    <a:pt x="77" y="28"/>
                  </a:cubicBezTo>
                  <a:close/>
                </a:path>
              </a:pathLst>
            </a:custGeom>
            <a:solidFill>
              <a:srgbClr val="FFDC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 name="ïşļíḑê"/>
            <p:cNvSpPr/>
            <p:nvPr/>
          </p:nvSpPr>
          <p:spPr bwMode="auto">
            <a:xfrm>
              <a:off x="5906294" y="3387610"/>
              <a:ext cx="149225" cy="139700"/>
            </a:xfrm>
            <a:custGeom>
              <a:avLst/>
              <a:gdLst>
                <a:gd name="T0" fmla="*/ 47 w 81"/>
                <a:gd name="T1" fmla="*/ 19 h 75"/>
                <a:gd name="T2" fmla="*/ 74 w 81"/>
                <a:gd name="T3" fmla="*/ 62 h 75"/>
                <a:gd name="T4" fmla="*/ 17 w 81"/>
                <a:gd name="T5" fmla="*/ 36 h 75"/>
                <a:gd name="T6" fmla="*/ 47 w 81"/>
                <a:gd name="T7" fmla="*/ 19 h 75"/>
              </a:gdLst>
              <a:ahLst/>
              <a:cxnLst>
                <a:cxn ang="0">
                  <a:pos x="T0" y="T1"/>
                </a:cxn>
                <a:cxn ang="0">
                  <a:pos x="T2" y="T3"/>
                </a:cxn>
                <a:cxn ang="0">
                  <a:pos x="T4" y="T5"/>
                </a:cxn>
                <a:cxn ang="0">
                  <a:pos x="T6" y="T7"/>
                </a:cxn>
              </a:cxnLst>
              <a:rect l="0" t="0" r="r" b="b"/>
              <a:pathLst>
                <a:path w="81" h="75">
                  <a:moveTo>
                    <a:pt x="47" y="19"/>
                  </a:moveTo>
                  <a:cubicBezTo>
                    <a:pt x="47" y="19"/>
                    <a:pt x="81" y="49"/>
                    <a:pt x="74" y="62"/>
                  </a:cubicBezTo>
                  <a:cubicBezTo>
                    <a:pt x="68" y="75"/>
                    <a:pt x="34" y="72"/>
                    <a:pt x="17" y="36"/>
                  </a:cubicBezTo>
                  <a:cubicBezTo>
                    <a:pt x="0" y="0"/>
                    <a:pt x="38" y="10"/>
                    <a:pt x="47" y="19"/>
                  </a:cubicBezTo>
                  <a:close/>
                </a:path>
              </a:pathLst>
            </a:custGeom>
            <a:solidFill>
              <a:srgbClr val="FFDC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 name="îşlïḍè"/>
            <p:cNvSpPr/>
            <p:nvPr/>
          </p:nvSpPr>
          <p:spPr bwMode="auto">
            <a:xfrm>
              <a:off x="5868194" y="3451110"/>
              <a:ext cx="120650" cy="115888"/>
            </a:xfrm>
            <a:custGeom>
              <a:avLst/>
              <a:gdLst>
                <a:gd name="T0" fmla="*/ 21 w 65"/>
                <a:gd name="T1" fmla="*/ 1 h 63"/>
                <a:gd name="T2" fmla="*/ 64 w 65"/>
                <a:gd name="T3" fmla="*/ 35 h 63"/>
                <a:gd name="T4" fmla="*/ 33 w 65"/>
                <a:gd name="T5" fmla="*/ 51 h 63"/>
                <a:gd name="T6" fmla="*/ 21 w 65"/>
                <a:gd name="T7" fmla="*/ 1 h 63"/>
              </a:gdLst>
              <a:ahLst/>
              <a:cxnLst>
                <a:cxn ang="0">
                  <a:pos x="T0" y="T1"/>
                </a:cxn>
                <a:cxn ang="0">
                  <a:pos x="T2" y="T3"/>
                </a:cxn>
                <a:cxn ang="0">
                  <a:pos x="T4" y="T5"/>
                </a:cxn>
                <a:cxn ang="0">
                  <a:pos x="T6" y="T7"/>
                </a:cxn>
              </a:cxnLst>
              <a:rect l="0" t="0" r="r" b="b"/>
              <a:pathLst>
                <a:path w="65" h="63">
                  <a:moveTo>
                    <a:pt x="21" y="1"/>
                  </a:moveTo>
                  <a:cubicBezTo>
                    <a:pt x="34" y="0"/>
                    <a:pt x="65" y="24"/>
                    <a:pt x="64" y="35"/>
                  </a:cubicBezTo>
                  <a:cubicBezTo>
                    <a:pt x="63" y="46"/>
                    <a:pt x="51" y="63"/>
                    <a:pt x="33" y="51"/>
                  </a:cubicBezTo>
                  <a:cubicBezTo>
                    <a:pt x="14" y="38"/>
                    <a:pt x="0" y="2"/>
                    <a:pt x="21" y="1"/>
                  </a:cubicBezTo>
                  <a:close/>
                </a:path>
              </a:pathLst>
            </a:custGeom>
            <a:solidFill>
              <a:srgbClr val="FFDC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2" name="îṩļïḍê"/>
            <p:cNvSpPr/>
            <p:nvPr/>
          </p:nvSpPr>
          <p:spPr bwMode="auto">
            <a:xfrm>
              <a:off x="5747544" y="3278072"/>
              <a:ext cx="298450" cy="192088"/>
            </a:xfrm>
            <a:custGeom>
              <a:avLst/>
              <a:gdLst>
                <a:gd name="T0" fmla="*/ 12 w 161"/>
                <a:gd name="T1" fmla="*/ 62 h 103"/>
                <a:gd name="T2" fmla="*/ 54 w 161"/>
                <a:gd name="T3" fmla="*/ 5 h 103"/>
                <a:gd name="T4" fmla="*/ 143 w 161"/>
                <a:gd name="T5" fmla="*/ 48 h 103"/>
                <a:gd name="T6" fmla="*/ 113 w 161"/>
                <a:gd name="T7" fmla="*/ 71 h 103"/>
                <a:gd name="T8" fmla="*/ 69 w 161"/>
                <a:gd name="T9" fmla="*/ 48 h 103"/>
                <a:gd name="T10" fmla="*/ 37 w 161"/>
                <a:gd name="T11" fmla="*/ 94 h 103"/>
                <a:gd name="T12" fmla="*/ 12 w 161"/>
                <a:gd name="T13" fmla="*/ 62 h 103"/>
              </a:gdLst>
              <a:ahLst/>
              <a:cxnLst>
                <a:cxn ang="0">
                  <a:pos x="T0" y="T1"/>
                </a:cxn>
                <a:cxn ang="0">
                  <a:pos x="T2" y="T3"/>
                </a:cxn>
                <a:cxn ang="0">
                  <a:pos x="T4" y="T5"/>
                </a:cxn>
                <a:cxn ang="0">
                  <a:pos x="T6" y="T7"/>
                </a:cxn>
                <a:cxn ang="0">
                  <a:pos x="T8" y="T9"/>
                </a:cxn>
                <a:cxn ang="0">
                  <a:pos x="T10" y="T11"/>
                </a:cxn>
                <a:cxn ang="0">
                  <a:pos x="T12" y="T13"/>
                </a:cxn>
              </a:cxnLst>
              <a:rect l="0" t="0" r="r" b="b"/>
              <a:pathLst>
                <a:path w="161" h="103">
                  <a:moveTo>
                    <a:pt x="12" y="62"/>
                  </a:moveTo>
                  <a:cubicBezTo>
                    <a:pt x="12" y="62"/>
                    <a:pt x="42" y="11"/>
                    <a:pt x="54" y="5"/>
                  </a:cubicBezTo>
                  <a:cubicBezTo>
                    <a:pt x="67" y="0"/>
                    <a:pt x="126" y="48"/>
                    <a:pt x="143" y="48"/>
                  </a:cubicBezTo>
                  <a:cubicBezTo>
                    <a:pt x="161" y="49"/>
                    <a:pt x="131" y="75"/>
                    <a:pt x="113" y="71"/>
                  </a:cubicBezTo>
                  <a:cubicBezTo>
                    <a:pt x="96" y="67"/>
                    <a:pt x="69" y="48"/>
                    <a:pt x="69" y="48"/>
                  </a:cubicBezTo>
                  <a:cubicBezTo>
                    <a:pt x="69" y="48"/>
                    <a:pt x="73" y="85"/>
                    <a:pt x="37" y="94"/>
                  </a:cubicBezTo>
                  <a:cubicBezTo>
                    <a:pt x="0" y="103"/>
                    <a:pt x="12" y="62"/>
                    <a:pt x="12" y="62"/>
                  </a:cubicBezTo>
                  <a:close/>
                </a:path>
              </a:pathLst>
            </a:custGeom>
            <a:solidFill>
              <a:srgbClr val="FFDC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3" name="îṣľîḑè"/>
            <p:cNvSpPr/>
            <p:nvPr/>
          </p:nvSpPr>
          <p:spPr bwMode="auto">
            <a:xfrm>
              <a:off x="4523582" y="3216160"/>
              <a:ext cx="1311275" cy="606425"/>
            </a:xfrm>
            <a:custGeom>
              <a:avLst/>
              <a:gdLst>
                <a:gd name="T0" fmla="*/ 60 w 708"/>
                <a:gd name="T1" fmla="*/ 6 h 328"/>
                <a:gd name="T2" fmla="*/ 668 w 708"/>
                <a:gd name="T3" fmla="*/ 92 h 328"/>
                <a:gd name="T4" fmla="*/ 708 w 708"/>
                <a:gd name="T5" fmla="*/ 155 h 328"/>
                <a:gd name="T6" fmla="*/ 88 w 708"/>
                <a:gd name="T7" fmla="*/ 105 h 328"/>
                <a:gd name="T8" fmla="*/ 60 w 708"/>
                <a:gd name="T9" fmla="*/ 6 h 328"/>
              </a:gdLst>
              <a:ahLst/>
              <a:cxnLst>
                <a:cxn ang="0">
                  <a:pos x="T0" y="T1"/>
                </a:cxn>
                <a:cxn ang="0">
                  <a:pos x="T2" y="T3"/>
                </a:cxn>
                <a:cxn ang="0">
                  <a:pos x="T4" y="T5"/>
                </a:cxn>
                <a:cxn ang="0">
                  <a:pos x="T6" y="T7"/>
                </a:cxn>
                <a:cxn ang="0">
                  <a:pos x="T8" y="T9"/>
                </a:cxn>
              </a:cxnLst>
              <a:rect l="0" t="0" r="r" b="b"/>
              <a:pathLst>
                <a:path w="708" h="328">
                  <a:moveTo>
                    <a:pt x="60" y="6"/>
                  </a:moveTo>
                  <a:cubicBezTo>
                    <a:pt x="79" y="0"/>
                    <a:pt x="350" y="233"/>
                    <a:pt x="668" y="92"/>
                  </a:cubicBezTo>
                  <a:cubicBezTo>
                    <a:pt x="668" y="92"/>
                    <a:pt x="698" y="111"/>
                    <a:pt x="708" y="155"/>
                  </a:cubicBezTo>
                  <a:cubicBezTo>
                    <a:pt x="708" y="155"/>
                    <a:pt x="375" y="328"/>
                    <a:pt x="88" y="105"/>
                  </a:cubicBezTo>
                  <a:cubicBezTo>
                    <a:pt x="88" y="105"/>
                    <a:pt x="0" y="23"/>
                    <a:pt x="60" y="6"/>
                  </a:cubicBezTo>
                  <a:close/>
                </a:path>
              </a:pathLst>
            </a:custGeom>
            <a:solidFill>
              <a:srgbClr val="464B4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4" name="íṧlîḋe"/>
            <p:cNvSpPr/>
            <p:nvPr/>
          </p:nvSpPr>
          <p:spPr bwMode="auto">
            <a:xfrm>
              <a:off x="4479132" y="2287472"/>
              <a:ext cx="252413" cy="547688"/>
            </a:xfrm>
            <a:custGeom>
              <a:avLst/>
              <a:gdLst>
                <a:gd name="T0" fmla="*/ 64 w 136"/>
                <a:gd name="T1" fmla="*/ 13 h 295"/>
                <a:gd name="T2" fmla="*/ 77 w 136"/>
                <a:gd name="T3" fmla="*/ 197 h 295"/>
                <a:gd name="T4" fmla="*/ 64 w 136"/>
                <a:gd name="T5" fmla="*/ 13 h 295"/>
              </a:gdLst>
              <a:ahLst/>
              <a:cxnLst>
                <a:cxn ang="0">
                  <a:pos x="T0" y="T1"/>
                </a:cxn>
                <a:cxn ang="0">
                  <a:pos x="T2" y="T3"/>
                </a:cxn>
                <a:cxn ang="0">
                  <a:pos x="T4" y="T5"/>
                </a:cxn>
              </a:cxnLst>
              <a:rect l="0" t="0" r="r" b="b"/>
              <a:pathLst>
                <a:path w="136" h="295">
                  <a:moveTo>
                    <a:pt x="64" y="13"/>
                  </a:moveTo>
                  <a:cubicBezTo>
                    <a:pt x="64" y="13"/>
                    <a:pt x="136" y="99"/>
                    <a:pt x="77" y="197"/>
                  </a:cubicBezTo>
                  <a:cubicBezTo>
                    <a:pt x="18" y="295"/>
                    <a:pt x="0" y="0"/>
                    <a:pt x="64" y="13"/>
                  </a:cubicBezTo>
                  <a:close/>
                </a:path>
              </a:pathLst>
            </a:custGeom>
            <a:solidFill>
              <a:srgbClr val="725C2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5" name="i$ľïde"/>
            <p:cNvSpPr/>
            <p:nvPr/>
          </p:nvSpPr>
          <p:spPr bwMode="auto">
            <a:xfrm>
              <a:off x="4017169" y="2206510"/>
              <a:ext cx="687388" cy="957263"/>
            </a:xfrm>
            <a:custGeom>
              <a:avLst/>
              <a:gdLst>
                <a:gd name="T0" fmla="*/ 302 w 371"/>
                <a:gd name="T1" fmla="*/ 84 h 517"/>
                <a:gd name="T2" fmla="*/ 360 w 371"/>
                <a:gd name="T3" fmla="*/ 406 h 517"/>
                <a:gd name="T4" fmla="*/ 109 w 371"/>
                <a:gd name="T5" fmla="*/ 479 h 517"/>
                <a:gd name="T6" fmla="*/ 35 w 371"/>
                <a:gd name="T7" fmla="*/ 301 h 517"/>
                <a:gd name="T8" fmla="*/ 54 w 371"/>
                <a:gd name="T9" fmla="*/ 76 h 517"/>
                <a:gd name="T10" fmla="*/ 302 w 371"/>
                <a:gd name="T11" fmla="*/ 84 h 517"/>
              </a:gdLst>
              <a:ahLst/>
              <a:cxnLst>
                <a:cxn ang="0">
                  <a:pos x="T0" y="T1"/>
                </a:cxn>
                <a:cxn ang="0">
                  <a:pos x="T2" y="T3"/>
                </a:cxn>
                <a:cxn ang="0">
                  <a:pos x="T4" y="T5"/>
                </a:cxn>
                <a:cxn ang="0">
                  <a:pos x="T6" y="T7"/>
                </a:cxn>
                <a:cxn ang="0">
                  <a:pos x="T8" y="T9"/>
                </a:cxn>
                <a:cxn ang="0">
                  <a:pos x="T10" y="T11"/>
                </a:cxn>
              </a:cxnLst>
              <a:rect l="0" t="0" r="r" b="b"/>
              <a:pathLst>
                <a:path w="371" h="517">
                  <a:moveTo>
                    <a:pt x="302" y="84"/>
                  </a:moveTo>
                  <a:cubicBezTo>
                    <a:pt x="302" y="84"/>
                    <a:pt x="371" y="305"/>
                    <a:pt x="360" y="406"/>
                  </a:cubicBezTo>
                  <a:cubicBezTo>
                    <a:pt x="349" y="508"/>
                    <a:pt x="152" y="517"/>
                    <a:pt x="109" y="479"/>
                  </a:cubicBezTo>
                  <a:cubicBezTo>
                    <a:pt x="65" y="442"/>
                    <a:pt x="35" y="301"/>
                    <a:pt x="35" y="301"/>
                  </a:cubicBezTo>
                  <a:cubicBezTo>
                    <a:pt x="35" y="301"/>
                    <a:pt x="0" y="121"/>
                    <a:pt x="54" y="76"/>
                  </a:cubicBezTo>
                  <a:cubicBezTo>
                    <a:pt x="108" y="31"/>
                    <a:pt x="263" y="0"/>
                    <a:pt x="302" y="84"/>
                  </a:cubicBezTo>
                  <a:close/>
                </a:path>
              </a:pathLst>
            </a:custGeom>
            <a:solidFill>
              <a:srgbClr val="FFDC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6" name="iṩḷïde"/>
            <p:cNvSpPr/>
            <p:nvPr/>
          </p:nvSpPr>
          <p:spPr bwMode="auto">
            <a:xfrm>
              <a:off x="3725069" y="1987435"/>
              <a:ext cx="1160463" cy="887413"/>
            </a:xfrm>
            <a:custGeom>
              <a:avLst/>
              <a:gdLst>
                <a:gd name="T0" fmla="*/ 208 w 627"/>
                <a:gd name="T1" fmla="*/ 464 h 479"/>
                <a:gd name="T2" fmla="*/ 229 w 627"/>
                <a:gd name="T3" fmla="*/ 453 h 479"/>
                <a:gd name="T4" fmla="*/ 208 w 627"/>
                <a:gd name="T5" fmla="*/ 256 h 479"/>
                <a:gd name="T6" fmla="*/ 266 w 627"/>
                <a:gd name="T7" fmla="*/ 269 h 479"/>
                <a:gd name="T8" fmla="*/ 257 w 627"/>
                <a:gd name="T9" fmla="*/ 235 h 479"/>
                <a:gd name="T10" fmla="*/ 357 w 627"/>
                <a:gd name="T11" fmla="*/ 252 h 479"/>
                <a:gd name="T12" fmla="*/ 336 w 627"/>
                <a:gd name="T13" fmla="*/ 216 h 479"/>
                <a:gd name="T14" fmla="*/ 485 w 627"/>
                <a:gd name="T15" fmla="*/ 231 h 479"/>
                <a:gd name="T16" fmla="*/ 460 w 627"/>
                <a:gd name="T17" fmla="*/ 202 h 479"/>
                <a:gd name="T18" fmla="*/ 475 w 627"/>
                <a:gd name="T19" fmla="*/ 36 h 479"/>
                <a:gd name="T20" fmla="*/ 430 w 627"/>
                <a:gd name="T21" fmla="*/ 79 h 479"/>
                <a:gd name="T22" fmla="*/ 281 w 627"/>
                <a:gd name="T23" fmla="*/ 36 h 479"/>
                <a:gd name="T24" fmla="*/ 306 w 627"/>
                <a:gd name="T25" fmla="*/ 96 h 479"/>
                <a:gd name="T26" fmla="*/ 97 w 627"/>
                <a:gd name="T27" fmla="*/ 188 h 479"/>
                <a:gd name="T28" fmla="*/ 82 w 627"/>
                <a:gd name="T29" fmla="*/ 130 h 479"/>
                <a:gd name="T30" fmla="*/ 54 w 627"/>
                <a:gd name="T31" fmla="*/ 197 h 479"/>
                <a:gd name="T32" fmla="*/ 0 w 627"/>
                <a:gd name="T33" fmla="*/ 220 h 479"/>
                <a:gd name="T34" fmla="*/ 37 w 627"/>
                <a:gd name="T35" fmla="*/ 266 h 479"/>
                <a:gd name="T36" fmla="*/ 161 w 627"/>
                <a:gd name="T37" fmla="*/ 479 h 479"/>
                <a:gd name="T38" fmla="*/ 208 w 627"/>
                <a:gd name="T39" fmla="*/ 46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27" h="479">
                  <a:moveTo>
                    <a:pt x="208" y="464"/>
                  </a:moveTo>
                  <a:cubicBezTo>
                    <a:pt x="229" y="453"/>
                    <a:pt x="229" y="453"/>
                    <a:pt x="229" y="453"/>
                  </a:cubicBezTo>
                  <a:cubicBezTo>
                    <a:pt x="229" y="453"/>
                    <a:pt x="244" y="286"/>
                    <a:pt x="208" y="256"/>
                  </a:cubicBezTo>
                  <a:cubicBezTo>
                    <a:pt x="208" y="256"/>
                    <a:pt x="253" y="276"/>
                    <a:pt x="266" y="269"/>
                  </a:cubicBezTo>
                  <a:cubicBezTo>
                    <a:pt x="280" y="261"/>
                    <a:pt x="257" y="235"/>
                    <a:pt x="257" y="235"/>
                  </a:cubicBezTo>
                  <a:cubicBezTo>
                    <a:pt x="257" y="235"/>
                    <a:pt x="340" y="261"/>
                    <a:pt x="357" y="252"/>
                  </a:cubicBezTo>
                  <a:cubicBezTo>
                    <a:pt x="374" y="242"/>
                    <a:pt x="336" y="216"/>
                    <a:pt x="336" y="216"/>
                  </a:cubicBezTo>
                  <a:cubicBezTo>
                    <a:pt x="336" y="216"/>
                    <a:pt x="474" y="252"/>
                    <a:pt x="485" y="231"/>
                  </a:cubicBezTo>
                  <a:cubicBezTo>
                    <a:pt x="496" y="210"/>
                    <a:pt x="460" y="202"/>
                    <a:pt x="460" y="202"/>
                  </a:cubicBezTo>
                  <a:cubicBezTo>
                    <a:pt x="460" y="202"/>
                    <a:pt x="627" y="128"/>
                    <a:pt x="475" y="36"/>
                  </a:cubicBezTo>
                  <a:cubicBezTo>
                    <a:pt x="475" y="36"/>
                    <a:pt x="449" y="32"/>
                    <a:pt x="430" y="79"/>
                  </a:cubicBezTo>
                  <a:cubicBezTo>
                    <a:pt x="430" y="79"/>
                    <a:pt x="302" y="0"/>
                    <a:pt x="281" y="36"/>
                  </a:cubicBezTo>
                  <a:cubicBezTo>
                    <a:pt x="261" y="72"/>
                    <a:pt x="306" y="96"/>
                    <a:pt x="306" y="96"/>
                  </a:cubicBezTo>
                  <a:cubicBezTo>
                    <a:pt x="306" y="96"/>
                    <a:pt x="141" y="83"/>
                    <a:pt x="97" y="188"/>
                  </a:cubicBezTo>
                  <a:cubicBezTo>
                    <a:pt x="97" y="188"/>
                    <a:pt x="90" y="135"/>
                    <a:pt x="82" y="130"/>
                  </a:cubicBezTo>
                  <a:cubicBezTo>
                    <a:pt x="75" y="124"/>
                    <a:pt x="41" y="145"/>
                    <a:pt x="54" y="197"/>
                  </a:cubicBezTo>
                  <a:cubicBezTo>
                    <a:pt x="54" y="197"/>
                    <a:pt x="0" y="177"/>
                    <a:pt x="0" y="220"/>
                  </a:cubicBezTo>
                  <a:cubicBezTo>
                    <a:pt x="0" y="263"/>
                    <a:pt x="37" y="266"/>
                    <a:pt x="37" y="266"/>
                  </a:cubicBezTo>
                  <a:cubicBezTo>
                    <a:pt x="37" y="266"/>
                    <a:pt x="26" y="432"/>
                    <a:pt x="161" y="479"/>
                  </a:cubicBezTo>
                  <a:lnTo>
                    <a:pt x="208" y="464"/>
                  </a:lnTo>
                  <a:close/>
                </a:path>
              </a:pathLst>
            </a:custGeom>
            <a:solidFill>
              <a:srgbClr val="725C2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7" name="ï$ļïḓé"/>
            <p:cNvSpPr/>
            <p:nvPr/>
          </p:nvSpPr>
          <p:spPr bwMode="auto">
            <a:xfrm>
              <a:off x="3921919" y="2768485"/>
              <a:ext cx="296863" cy="315913"/>
            </a:xfrm>
            <a:custGeom>
              <a:avLst/>
              <a:gdLst>
                <a:gd name="T0" fmla="*/ 109 w 160"/>
                <a:gd name="T1" fmla="*/ 39 h 171"/>
                <a:gd name="T2" fmla="*/ 36 w 160"/>
                <a:gd name="T3" fmla="*/ 20 h 171"/>
                <a:gd name="T4" fmla="*/ 126 w 160"/>
                <a:gd name="T5" fmla="*/ 124 h 171"/>
                <a:gd name="T6" fmla="*/ 109 w 160"/>
                <a:gd name="T7" fmla="*/ 39 h 171"/>
              </a:gdLst>
              <a:ahLst/>
              <a:cxnLst>
                <a:cxn ang="0">
                  <a:pos x="T0" y="T1"/>
                </a:cxn>
                <a:cxn ang="0">
                  <a:pos x="T2" y="T3"/>
                </a:cxn>
                <a:cxn ang="0">
                  <a:pos x="T4" y="T5"/>
                </a:cxn>
                <a:cxn ang="0">
                  <a:pos x="T6" y="T7"/>
                </a:cxn>
              </a:cxnLst>
              <a:rect l="0" t="0" r="r" b="b"/>
              <a:pathLst>
                <a:path w="160" h="171">
                  <a:moveTo>
                    <a:pt x="109" y="39"/>
                  </a:moveTo>
                  <a:cubicBezTo>
                    <a:pt x="109" y="39"/>
                    <a:pt x="71" y="0"/>
                    <a:pt x="36" y="20"/>
                  </a:cubicBezTo>
                  <a:cubicBezTo>
                    <a:pt x="0" y="41"/>
                    <a:pt x="47" y="171"/>
                    <a:pt x="126" y="124"/>
                  </a:cubicBezTo>
                  <a:cubicBezTo>
                    <a:pt x="160" y="105"/>
                    <a:pt x="109" y="39"/>
                    <a:pt x="109" y="39"/>
                  </a:cubicBezTo>
                  <a:close/>
                </a:path>
              </a:pathLst>
            </a:custGeom>
            <a:solidFill>
              <a:srgbClr val="FFDC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8" name="išļïḑe"/>
            <p:cNvSpPr/>
            <p:nvPr/>
          </p:nvSpPr>
          <p:spPr bwMode="auto">
            <a:xfrm>
              <a:off x="4495007" y="2571635"/>
              <a:ext cx="127000" cy="163513"/>
            </a:xfrm>
            <a:custGeom>
              <a:avLst/>
              <a:gdLst>
                <a:gd name="T0" fmla="*/ 9 w 69"/>
                <a:gd name="T1" fmla="*/ 0 h 88"/>
                <a:gd name="T2" fmla="*/ 9 w 69"/>
                <a:gd name="T3" fmla="*/ 58 h 88"/>
                <a:gd name="T4" fmla="*/ 56 w 69"/>
                <a:gd name="T5" fmla="*/ 58 h 88"/>
                <a:gd name="T6" fmla="*/ 24 w 69"/>
                <a:gd name="T7" fmla="*/ 88 h 88"/>
                <a:gd name="T8" fmla="*/ 69 w 69"/>
                <a:gd name="T9" fmla="*/ 68 h 88"/>
                <a:gd name="T10" fmla="*/ 26 w 69"/>
                <a:gd name="T11" fmla="*/ 49 h 88"/>
                <a:gd name="T12" fmla="*/ 9 w 69"/>
                <a:gd name="T13" fmla="*/ 0 h 88"/>
              </a:gdLst>
              <a:ahLst/>
              <a:cxnLst>
                <a:cxn ang="0">
                  <a:pos x="T0" y="T1"/>
                </a:cxn>
                <a:cxn ang="0">
                  <a:pos x="T2" y="T3"/>
                </a:cxn>
                <a:cxn ang="0">
                  <a:pos x="T4" y="T5"/>
                </a:cxn>
                <a:cxn ang="0">
                  <a:pos x="T6" y="T7"/>
                </a:cxn>
                <a:cxn ang="0">
                  <a:pos x="T8" y="T9"/>
                </a:cxn>
                <a:cxn ang="0">
                  <a:pos x="T10" y="T11"/>
                </a:cxn>
                <a:cxn ang="0">
                  <a:pos x="T12" y="T13"/>
                </a:cxn>
              </a:cxnLst>
              <a:rect l="0" t="0" r="r" b="b"/>
              <a:pathLst>
                <a:path w="69" h="88">
                  <a:moveTo>
                    <a:pt x="9" y="0"/>
                  </a:moveTo>
                  <a:cubicBezTo>
                    <a:pt x="9" y="0"/>
                    <a:pt x="0" y="45"/>
                    <a:pt x="9" y="58"/>
                  </a:cubicBezTo>
                  <a:cubicBezTo>
                    <a:pt x="18" y="70"/>
                    <a:pt x="52" y="44"/>
                    <a:pt x="56" y="58"/>
                  </a:cubicBezTo>
                  <a:cubicBezTo>
                    <a:pt x="59" y="71"/>
                    <a:pt x="55" y="83"/>
                    <a:pt x="24" y="88"/>
                  </a:cubicBezTo>
                  <a:cubicBezTo>
                    <a:pt x="24" y="88"/>
                    <a:pt x="69" y="87"/>
                    <a:pt x="69" y="68"/>
                  </a:cubicBezTo>
                  <a:cubicBezTo>
                    <a:pt x="69" y="39"/>
                    <a:pt x="51" y="36"/>
                    <a:pt x="26" y="49"/>
                  </a:cubicBezTo>
                  <a:cubicBezTo>
                    <a:pt x="9" y="58"/>
                    <a:pt x="9" y="25"/>
                    <a:pt x="9" y="0"/>
                  </a:cubicBezTo>
                  <a:close/>
                </a:path>
              </a:pathLst>
            </a:custGeom>
            <a:solidFill>
              <a:srgbClr val="CB8F5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9" name="íśliďê"/>
            <p:cNvSpPr/>
            <p:nvPr/>
          </p:nvSpPr>
          <p:spPr bwMode="auto">
            <a:xfrm>
              <a:off x="4342607" y="2603385"/>
              <a:ext cx="55563" cy="77788"/>
            </a:xfrm>
            <a:custGeom>
              <a:avLst/>
              <a:gdLst>
                <a:gd name="T0" fmla="*/ 28 w 30"/>
                <a:gd name="T1" fmla="*/ 18 h 42"/>
                <a:gd name="T2" fmla="*/ 19 w 30"/>
                <a:gd name="T3" fmla="*/ 40 h 42"/>
                <a:gd name="T4" fmla="*/ 2 w 30"/>
                <a:gd name="T5" fmla="*/ 23 h 42"/>
                <a:gd name="T6" fmla="*/ 11 w 30"/>
                <a:gd name="T7" fmla="*/ 1 h 42"/>
                <a:gd name="T8" fmla="*/ 28 w 30"/>
                <a:gd name="T9" fmla="*/ 18 h 42"/>
              </a:gdLst>
              <a:ahLst/>
              <a:cxnLst>
                <a:cxn ang="0">
                  <a:pos x="T0" y="T1"/>
                </a:cxn>
                <a:cxn ang="0">
                  <a:pos x="T2" y="T3"/>
                </a:cxn>
                <a:cxn ang="0">
                  <a:pos x="T4" y="T5"/>
                </a:cxn>
                <a:cxn ang="0">
                  <a:pos x="T6" y="T7"/>
                </a:cxn>
                <a:cxn ang="0">
                  <a:pos x="T8" y="T9"/>
                </a:cxn>
              </a:cxnLst>
              <a:rect l="0" t="0" r="r" b="b"/>
              <a:pathLst>
                <a:path w="30" h="42">
                  <a:moveTo>
                    <a:pt x="28" y="18"/>
                  </a:moveTo>
                  <a:cubicBezTo>
                    <a:pt x="30" y="29"/>
                    <a:pt x="26" y="39"/>
                    <a:pt x="19" y="40"/>
                  </a:cubicBezTo>
                  <a:cubicBezTo>
                    <a:pt x="12" y="42"/>
                    <a:pt x="4" y="34"/>
                    <a:pt x="2" y="23"/>
                  </a:cubicBezTo>
                  <a:cubicBezTo>
                    <a:pt x="0" y="12"/>
                    <a:pt x="4" y="2"/>
                    <a:pt x="11" y="1"/>
                  </a:cubicBezTo>
                  <a:cubicBezTo>
                    <a:pt x="18" y="0"/>
                    <a:pt x="26" y="7"/>
                    <a:pt x="28" y="18"/>
                  </a:cubicBezTo>
                  <a:close/>
                </a:path>
              </a:pathLst>
            </a:custGeom>
            <a:solidFill>
              <a:srgbClr val="190F0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0" name="îşļiḓe"/>
            <p:cNvSpPr/>
            <p:nvPr/>
          </p:nvSpPr>
          <p:spPr bwMode="auto">
            <a:xfrm>
              <a:off x="4555332" y="2570047"/>
              <a:ext cx="50800" cy="69850"/>
            </a:xfrm>
            <a:custGeom>
              <a:avLst/>
              <a:gdLst>
                <a:gd name="T0" fmla="*/ 25 w 27"/>
                <a:gd name="T1" fmla="*/ 16 h 38"/>
                <a:gd name="T2" fmla="*/ 17 w 27"/>
                <a:gd name="T3" fmla="*/ 36 h 38"/>
                <a:gd name="T4" fmla="*/ 2 w 27"/>
                <a:gd name="T5" fmla="*/ 21 h 38"/>
                <a:gd name="T6" fmla="*/ 10 w 27"/>
                <a:gd name="T7" fmla="*/ 1 h 38"/>
                <a:gd name="T8" fmla="*/ 25 w 27"/>
                <a:gd name="T9" fmla="*/ 16 h 38"/>
              </a:gdLst>
              <a:ahLst/>
              <a:cxnLst>
                <a:cxn ang="0">
                  <a:pos x="T0" y="T1"/>
                </a:cxn>
                <a:cxn ang="0">
                  <a:pos x="T2" y="T3"/>
                </a:cxn>
                <a:cxn ang="0">
                  <a:pos x="T4" y="T5"/>
                </a:cxn>
                <a:cxn ang="0">
                  <a:pos x="T6" y="T7"/>
                </a:cxn>
                <a:cxn ang="0">
                  <a:pos x="T8" y="T9"/>
                </a:cxn>
              </a:cxnLst>
              <a:rect l="0" t="0" r="r" b="b"/>
              <a:pathLst>
                <a:path w="27" h="38">
                  <a:moveTo>
                    <a:pt x="25" y="16"/>
                  </a:moveTo>
                  <a:cubicBezTo>
                    <a:pt x="27" y="26"/>
                    <a:pt x="23" y="35"/>
                    <a:pt x="17" y="36"/>
                  </a:cubicBezTo>
                  <a:cubicBezTo>
                    <a:pt x="10" y="38"/>
                    <a:pt x="4" y="31"/>
                    <a:pt x="2" y="21"/>
                  </a:cubicBezTo>
                  <a:cubicBezTo>
                    <a:pt x="0" y="11"/>
                    <a:pt x="3" y="3"/>
                    <a:pt x="10" y="1"/>
                  </a:cubicBezTo>
                  <a:cubicBezTo>
                    <a:pt x="16" y="0"/>
                    <a:pt x="23" y="7"/>
                    <a:pt x="25" y="16"/>
                  </a:cubicBezTo>
                  <a:close/>
                </a:path>
              </a:pathLst>
            </a:custGeom>
            <a:solidFill>
              <a:srgbClr val="190F0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 name="ïṧľíḑê"/>
            <p:cNvSpPr/>
            <p:nvPr/>
          </p:nvSpPr>
          <p:spPr bwMode="auto">
            <a:xfrm>
              <a:off x="4282282" y="2960572"/>
              <a:ext cx="247650" cy="120650"/>
            </a:xfrm>
            <a:custGeom>
              <a:avLst/>
              <a:gdLst>
                <a:gd name="T0" fmla="*/ 0 w 134"/>
                <a:gd name="T1" fmla="*/ 6 h 65"/>
                <a:gd name="T2" fmla="*/ 101 w 134"/>
                <a:gd name="T3" fmla="*/ 59 h 65"/>
                <a:gd name="T4" fmla="*/ 134 w 134"/>
                <a:gd name="T5" fmla="*/ 43 h 65"/>
                <a:gd name="T6" fmla="*/ 0 w 134"/>
                <a:gd name="T7" fmla="*/ 6 h 65"/>
              </a:gdLst>
              <a:ahLst/>
              <a:cxnLst>
                <a:cxn ang="0">
                  <a:pos x="T0" y="T1"/>
                </a:cxn>
                <a:cxn ang="0">
                  <a:pos x="T2" y="T3"/>
                </a:cxn>
                <a:cxn ang="0">
                  <a:pos x="T4" y="T5"/>
                </a:cxn>
                <a:cxn ang="0">
                  <a:pos x="T6" y="T7"/>
                </a:cxn>
              </a:cxnLst>
              <a:rect l="0" t="0" r="r" b="b"/>
              <a:pathLst>
                <a:path w="134" h="65">
                  <a:moveTo>
                    <a:pt x="0" y="6"/>
                  </a:moveTo>
                  <a:cubicBezTo>
                    <a:pt x="24" y="35"/>
                    <a:pt x="59" y="65"/>
                    <a:pt x="101" y="59"/>
                  </a:cubicBezTo>
                  <a:cubicBezTo>
                    <a:pt x="114" y="57"/>
                    <a:pt x="126" y="51"/>
                    <a:pt x="134" y="43"/>
                  </a:cubicBezTo>
                  <a:cubicBezTo>
                    <a:pt x="100" y="0"/>
                    <a:pt x="35" y="1"/>
                    <a:pt x="0" y="6"/>
                  </a:cubicBezTo>
                  <a:close/>
                </a:path>
              </a:pathLst>
            </a:custGeom>
            <a:solidFill>
              <a:srgbClr val="DA90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 name="íṣļíḑè"/>
            <p:cNvSpPr/>
            <p:nvPr/>
          </p:nvSpPr>
          <p:spPr bwMode="auto">
            <a:xfrm>
              <a:off x="4218782" y="2793885"/>
              <a:ext cx="388938" cy="246063"/>
            </a:xfrm>
            <a:custGeom>
              <a:avLst/>
              <a:gdLst>
                <a:gd name="T0" fmla="*/ 204 w 210"/>
                <a:gd name="T1" fmla="*/ 0 h 133"/>
                <a:gd name="T2" fmla="*/ 0 w 210"/>
                <a:gd name="T3" fmla="*/ 44 h 133"/>
                <a:gd name="T4" fmla="*/ 34 w 210"/>
                <a:gd name="T5" fmla="*/ 96 h 133"/>
                <a:gd name="T6" fmla="*/ 168 w 210"/>
                <a:gd name="T7" fmla="*/ 133 h 133"/>
                <a:gd name="T8" fmla="*/ 204 w 210"/>
                <a:gd name="T9" fmla="*/ 0 h 133"/>
              </a:gdLst>
              <a:ahLst/>
              <a:cxnLst>
                <a:cxn ang="0">
                  <a:pos x="T0" y="T1"/>
                </a:cxn>
                <a:cxn ang="0">
                  <a:pos x="T2" y="T3"/>
                </a:cxn>
                <a:cxn ang="0">
                  <a:pos x="T4" y="T5"/>
                </a:cxn>
                <a:cxn ang="0">
                  <a:pos x="T6" y="T7"/>
                </a:cxn>
                <a:cxn ang="0">
                  <a:pos x="T8" y="T9"/>
                </a:cxn>
              </a:cxnLst>
              <a:rect l="0" t="0" r="r" b="b"/>
              <a:pathLst>
                <a:path w="210" h="133">
                  <a:moveTo>
                    <a:pt x="204" y="0"/>
                  </a:moveTo>
                  <a:cubicBezTo>
                    <a:pt x="125" y="0"/>
                    <a:pt x="0" y="44"/>
                    <a:pt x="0" y="44"/>
                  </a:cubicBezTo>
                  <a:cubicBezTo>
                    <a:pt x="0" y="44"/>
                    <a:pt x="12" y="70"/>
                    <a:pt x="34" y="96"/>
                  </a:cubicBezTo>
                  <a:cubicBezTo>
                    <a:pt x="69" y="91"/>
                    <a:pt x="134" y="90"/>
                    <a:pt x="168" y="133"/>
                  </a:cubicBezTo>
                  <a:cubicBezTo>
                    <a:pt x="210" y="94"/>
                    <a:pt x="204" y="0"/>
                    <a:pt x="204" y="0"/>
                  </a:cubicBezTo>
                  <a:close/>
                </a:path>
              </a:pathLst>
            </a:custGeom>
            <a:solidFill>
              <a:srgbClr val="75342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 name="ïṩḻïḍè"/>
            <p:cNvSpPr/>
            <p:nvPr/>
          </p:nvSpPr>
          <p:spPr bwMode="auto">
            <a:xfrm>
              <a:off x="4282282" y="2471622"/>
              <a:ext cx="114300" cy="82550"/>
            </a:xfrm>
            <a:custGeom>
              <a:avLst/>
              <a:gdLst>
                <a:gd name="T0" fmla="*/ 0 w 62"/>
                <a:gd name="T1" fmla="*/ 45 h 45"/>
                <a:gd name="T2" fmla="*/ 62 w 62"/>
                <a:gd name="T3" fmla="*/ 25 h 45"/>
                <a:gd name="T4" fmla="*/ 0 w 62"/>
                <a:gd name="T5" fmla="*/ 45 h 45"/>
              </a:gdLst>
              <a:ahLst/>
              <a:cxnLst>
                <a:cxn ang="0">
                  <a:pos x="T0" y="T1"/>
                </a:cxn>
                <a:cxn ang="0">
                  <a:pos x="T2" y="T3"/>
                </a:cxn>
                <a:cxn ang="0">
                  <a:pos x="T4" y="T5"/>
                </a:cxn>
              </a:cxnLst>
              <a:rect l="0" t="0" r="r" b="b"/>
              <a:pathLst>
                <a:path w="62" h="45">
                  <a:moveTo>
                    <a:pt x="0" y="45"/>
                  </a:moveTo>
                  <a:cubicBezTo>
                    <a:pt x="0" y="45"/>
                    <a:pt x="30" y="21"/>
                    <a:pt x="62" y="25"/>
                  </a:cubicBezTo>
                  <a:cubicBezTo>
                    <a:pt x="62" y="25"/>
                    <a:pt x="19" y="0"/>
                    <a:pt x="0" y="45"/>
                  </a:cubicBezTo>
                  <a:close/>
                </a:path>
              </a:pathLst>
            </a:custGeom>
            <a:solidFill>
              <a:srgbClr val="49391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 name="îśḷíḑé"/>
            <p:cNvSpPr/>
            <p:nvPr/>
          </p:nvSpPr>
          <p:spPr bwMode="auto">
            <a:xfrm>
              <a:off x="4504532" y="2443047"/>
              <a:ext cx="92075" cy="61913"/>
            </a:xfrm>
            <a:custGeom>
              <a:avLst/>
              <a:gdLst>
                <a:gd name="T0" fmla="*/ 0 w 50"/>
                <a:gd name="T1" fmla="*/ 33 h 33"/>
                <a:gd name="T2" fmla="*/ 50 w 50"/>
                <a:gd name="T3" fmla="*/ 33 h 33"/>
                <a:gd name="T4" fmla="*/ 0 w 50"/>
                <a:gd name="T5" fmla="*/ 33 h 33"/>
              </a:gdLst>
              <a:ahLst/>
              <a:cxnLst>
                <a:cxn ang="0">
                  <a:pos x="T0" y="T1"/>
                </a:cxn>
                <a:cxn ang="0">
                  <a:pos x="T2" y="T3"/>
                </a:cxn>
                <a:cxn ang="0">
                  <a:pos x="T4" y="T5"/>
                </a:cxn>
              </a:cxnLst>
              <a:rect l="0" t="0" r="r" b="b"/>
              <a:pathLst>
                <a:path w="50" h="33">
                  <a:moveTo>
                    <a:pt x="0" y="33"/>
                  </a:moveTo>
                  <a:cubicBezTo>
                    <a:pt x="0" y="33"/>
                    <a:pt x="37" y="21"/>
                    <a:pt x="50" y="33"/>
                  </a:cubicBezTo>
                  <a:cubicBezTo>
                    <a:pt x="50" y="33"/>
                    <a:pt x="21" y="0"/>
                    <a:pt x="0" y="33"/>
                  </a:cubicBezTo>
                  <a:close/>
                </a:path>
              </a:pathLst>
            </a:custGeom>
            <a:solidFill>
              <a:srgbClr val="49391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 name="ïSļïḍe"/>
            <p:cNvSpPr/>
            <p:nvPr/>
          </p:nvSpPr>
          <p:spPr bwMode="auto">
            <a:xfrm>
              <a:off x="4717257" y="5724410"/>
              <a:ext cx="409575" cy="266700"/>
            </a:xfrm>
            <a:custGeom>
              <a:avLst/>
              <a:gdLst>
                <a:gd name="T0" fmla="*/ 102 w 221"/>
                <a:gd name="T1" fmla="*/ 30 h 144"/>
                <a:gd name="T2" fmla="*/ 132 w 221"/>
                <a:gd name="T3" fmla="*/ 72 h 144"/>
                <a:gd name="T4" fmla="*/ 206 w 221"/>
                <a:gd name="T5" fmla="*/ 86 h 144"/>
                <a:gd name="T6" fmla="*/ 206 w 221"/>
                <a:gd name="T7" fmla="*/ 124 h 144"/>
                <a:gd name="T8" fmla="*/ 14 w 221"/>
                <a:gd name="T9" fmla="*/ 124 h 144"/>
                <a:gd name="T10" fmla="*/ 14 w 221"/>
                <a:gd name="T11" fmla="*/ 30 h 144"/>
                <a:gd name="T12" fmla="*/ 102 w 221"/>
                <a:gd name="T13" fmla="*/ 30 h 144"/>
              </a:gdLst>
              <a:ahLst/>
              <a:cxnLst>
                <a:cxn ang="0">
                  <a:pos x="T0" y="T1"/>
                </a:cxn>
                <a:cxn ang="0">
                  <a:pos x="T2" y="T3"/>
                </a:cxn>
                <a:cxn ang="0">
                  <a:pos x="T4" y="T5"/>
                </a:cxn>
                <a:cxn ang="0">
                  <a:pos x="T6" y="T7"/>
                </a:cxn>
                <a:cxn ang="0">
                  <a:pos x="T8" y="T9"/>
                </a:cxn>
                <a:cxn ang="0">
                  <a:pos x="T10" y="T11"/>
                </a:cxn>
                <a:cxn ang="0">
                  <a:pos x="T12" y="T13"/>
                </a:cxn>
              </a:cxnLst>
              <a:rect l="0" t="0" r="r" b="b"/>
              <a:pathLst>
                <a:path w="221" h="144">
                  <a:moveTo>
                    <a:pt x="102" y="30"/>
                  </a:moveTo>
                  <a:cubicBezTo>
                    <a:pt x="102" y="30"/>
                    <a:pt x="114" y="66"/>
                    <a:pt x="132" y="72"/>
                  </a:cubicBezTo>
                  <a:cubicBezTo>
                    <a:pt x="149" y="78"/>
                    <a:pt x="191" y="74"/>
                    <a:pt x="206" y="86"/>
                  </a:cubicBezTo>
                  <a:cubicBezTo>
                    <a:pt x="221" y="98"/>
                    <a:pt x="206" y="124"/>
                    <a:pt x="206" y="124"/>
                  </a:cubicBezTo>
                  <a:cubicBezTo>
                    <a:pt x="206" y="124"/>
                    <a:pt x="49" y="144"/>
                    <a:pt x="14" y="124"/>
                  </a:cubicBezTo>
                  <a:cubicBezTo>
                    <a:pt x="14" y="124"/>
                    <a:pt x="0" y="60"/>
                    <a:pt x="14" y="30"/>
                  </a:cubicBezTo>
                  <a:cubicBezTo>
                    <a:pt x="28" y="0"/>
                    <a:pt x="102" y="30"/>
                    <a:pt x="102" y="30"/>
                  </a:cubicBezTo>
                  <a:close/>
                </a:path>
              </a:pathLst>
            </a:custGeom>
            <a:solidFill>
              <a:srgbClr val="281D1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 name="îšľíďe"/>
            <p:cNvSpPr/>
            <p:nvPr/>
          </p:nvSpPr>
          <p:spPr bwMode="auto">
            <a:xfrm>
              <a:off x="4534694" y="5756160"/>
              <a:ext cx="387350" cy="284163"/>
            </a:xfrm>
            <a:custGeom>
              <a:avLst/>
              <a:gdLst>
                <a:gd name="T0" fmla="*/ 112 w 209"/>
                <a:gd name="T1" fmla="*/ 23 h 153"/>
                <a:gd name="T2" fmla="*/ 142 w 209"/>
                <a:gd name="T3" fmla="*/ 72 h 153"/>
                <a:gd name="T4" fmla="*/ 200 w 209"/>
                <a:gd name="T5" fmla="*/ 94 h 153"/>
                <a:gd name="T6" fmla="*/ 200 w 209"/>
                <a:gd name="T7" fmla="*/ 122 h 153"/>
                <a:gd name="T8" fmla="*/ 0 w 209"/>
                <a:gd name="T9" fmla="*/ 107 h 153"/>
                <a:gd name="T10" fmla="*/ 9 w 209"/>
                <a:gd name="T11" fmla="*/ 23 h 153"/>
                <a:gd name="T12" fmla="*/ 112 w 209"/>
                <a:gd name="T13" fmla="*/ 23 h 153"/>
              </a:gdLst>
              <a:ahLst/>
              <a:cxnLst>
                <a:cxn ang="0">
                  <a:pos x="T0" y="T1"/>
                </a:cxn>
                <a:cxn ang="0">
                  <a:pos x="T2" y="T3"/>
                </a:cxn>
                <a:cxn ang="0">
                  <a:pos x="T4" y="T5"/>
                </a:cxn>
                <a:cxn ang="0">
                  <a:pos x="T6" y="T7"/>
                </a:cxn>
                <a:cxn ang="0">
                  <a:pos x="T8" y="T9"/>
                </a:cxn>
                <a:cxn ang="0">
                  <a:pos x="T10" y="T11"/>
                </a:cxn>
                <a:cxn ang="0">
                  <a:pos x="T12" y="T13"/>
                </a:cxn>
              </a:cxnLst>
              <a:rect l="0" t="0" r="r" b="b"/>
              <a:pathLst>
                <a:path w="209" h="153">
                  <a:moveTo>
                    <a:pt x="112" y="23"/>
                  </a:moveTo>
                  <a:cubicBezTo>
                    <a:pt x="112" y="23"/>
                    <a:pt x="113" y="60"/>
                    <a:pt x="142" y="72"/>
                  </a:cubicBezTo>
                  <a:cubicBezTo>
                    <a:pt x="159" y="78"/>
                    <a:pt x="189" y="84"/>
                    <a:pt x="200" y="94"/>
                  </a:cubicBezTo>
                  <a:cubicBezTo>
                    <a:pt x="209" y="100"/>
                    <a:pt x="201" y="108"/>
                    <a:pt x="200" y="122"/>
                  </a:cubicBezTo>
                  <a:cubicBezTo>
                    <a:pt x="198" y="153"/>
                    <a:pt x="38" y="121"/>
                    <a:pt x="0" y="107"/>
                  </a:cubicBezTo>
                  <a:cubicBezTo>
                    <a:pt x="0" y="107"/>
                    <a:pt x="2" y="46"/>
                    <a:pt x="9" y="23"/>
                  </a:cubicBezTo>
                  <a:cubicBezTo>
                    <a:pt x="16" y="0"/>
                    <a:pt x="112" y="23"/>
                    <a:pt x="112" y="23"/>
                  </a:cubicBezTo>
                  <a:close/>
                </a:path>
              </a:pathLst>
            </a:custGeom>
            <a:solidFill>
              <a:srgbClr val="382B1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 name="išlîḑê"/>
            <p:cNvSpPr/>
            <p:nvPr/>
          </p:nvSpPr>
          <p:spPr bwMode="auto">
            <a:xfrm>
              <a:off x="4477544" y="4206760"/>
              <a:ext cx="538163" cy="1639888"/>
            </a:xfrm>
            <a:custGeom>
              <a:avLst/>
              <a:gdLst>
                <a:gd name="T0" fmla="*/ 0 w 290"/>
                <a:gd name="T1" fmla="*/ 62 h 886"/>
                <a:gd name="T2" fmla="*/ 35 w 290"/>
                <a:gd name="T3" fmla="*/ 866 h 886"/>
                <a:gd name="T4" fmla="*/ 162 w 290"/>
                <a:gd name="T5" fmla="*/ 866 h 886"/>
                <a:gd name="T6" fmla="*/ 224 w 290"/>
                <a:gd name="T7" fmla="*/ 135 h 886"/>
                <a:gd name="T8" fmla="*/ 290 w 290"/>
                <a:gd name="T9" fmla="*/ 15 h 886"/>
                <a:gd name="T10" fmla="*/ 0 w 290"/>
                <a:gd name="T11" fmla="*/ 62 h 886"/>
              </a:gdLst>
              <a:ahLst/>
              <a:cxnLst>
                <a:cxn ang="0">
                  <a:pos x="T0" y="T1"/>
                </a:cxn>
                <a:cxn ang="0">
                  <a:pos x="T2" y="T3"/>
                </a:cxn>
                <a:cxn ang="0">
                  <a:pos x="T4" y="T5"/>
                </a:cxn>
                <a:cxn ang="0">
                  <a:pos x="T6" y="T7"/>
                </a:cxn>
                <a:cxn ang="0">
                  <a:pos x="T8" y="T9"/>
                </a:cxn>
                <a:cxn ang="0">
                  <a:pos x="T10" y="T11"/>
                </a:cxn>
              </a:cxnLst>
              <a:rect l="0" t="0" r="r" b="b"/>
              <a:pathLst>
                <a:path w="290" h="886">
                  <a:moveTo>
                    <a:pt x="0" y="62"/>
                  </a:moveTo>
                  <a:cubicBezTo>
                    <a:pt x="0" y="62"/>
                    <a:pt x="69" y="543"/>
                    <a:pt x="35" y="866"/>
                  </a:cubicBezTo>
                  <a:cubicBezTo>
                    <a:pt x="35" y="866"/>
                    <a:pt x="105" y="886"/>
                    <a:pt x="162" y="866"/>
                  </a:cubicBezTo>
                  <a:cubicBezTo>
                    <a:pt x="162" y="866"/>
                    <a:pt x="224" y="195"/>
                    <a:pt x="224" y="135"/>
                  </a:cubicBezTo>
                  <a:cubicBezTo>
                    <a:pt x="224" y="75"/>
                    <a:pt x="290" y="15"/>
                    <a:pt x="290" y="15"/>
                  </a:cubicBezTo>
                  <a:cubicBezTo>
                    <a:pt x="290" y="15"/>
                    <a:pt x="29" y="0"/>
                    <a:pt x="0" y="62"/>
                  </a:cubicBezTo>
                  <a:close/>
                </a:path>
              </a:pathLst>
            </a:custGeom>
            <a:solidFill>
              <a:srgbClr val="464B4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 name="îSļïḋè"/>
            <p:cNvSpPr/>
            <p:nvPr/>
          </p:nvSpPr>
          <p:spPr bwMode="auto">
            <a:xfrm>
              <a:off x="4731544" y="4182947"/>
              <a:ext cx="354013" cy="1643063"/>
            </a:xfrm>
            <a:custGeom>
              <a:avLst/>
              <a:gdLst>
                <a:gd name="T0" fmla="*/ 173 w 191"/>
                <a:gd name="T1" fmla="*/ 28 h 888"/>
                <a:gd name="T2" fmla="*/ 98 w 191"/>
                <a:gd name="T3" fmla="*/ 873 h 888"/>
                <a:gd name="T4" fmla="*/ 0 w 191"/>
                <a:gd name="T5" fmla="*/ 863 h 888"/>
                <a:gd name="T6" fmla="*/ 20 w 191"/>
                <a:gd name="T7" fmla="*/ 356 h 888"/>
                <a:gd name="T8" fmla="*/ 52 w 191"/>
                <a:gd name="T9" fmla="*/ 45 h 888"/>
                <a:gd name="T10" fmla="*/ 173 w 191"/>
                <a:gd name="T11" fmla="*/ 28 h 888"/>
              </a:gdLst>
              <a:ahLst/>
              <a:cxnLst>
                <a:cxn ang="0">
                  <a:pos x="T0" y="T1"/>
                </a:cxn>
                <a:cxn ang="0">
                  <a:pos x="T2" y="T3"/>
                </a:cxn>
                <a:cxn ang="0">
                  <a:pos x="T4" y="T5"/>
                </a:cxn>
                <a:cxn ang="0">
                  <a:pos x="T6" y="T7"/>
                </a:cxn>
                <a:cxn ang="0">
                  <a:pos x="T8" y="T9"/>
                </a:cxn>
                <a:cxn ang="0">
                  <a:pos x="T10" y="T11"/>
                </a:cxn>
              </a:cxnLst>
              <a:rect l="0" t="0" r="r" b="b"/>
              <a:pathLst>
                <a:path w="191" h="888">
                  <a:moveTo>
                    <a:pt x="173" y="28"/>
                  </a:moveTo>
                  <a:cubicBezTo>
                    <a:pt x="173" y="28"/>
                    <a:pt x="191" y="485"/>
                    <a:pt x="98" y="873"/>
                  </a:cubicBezTo>
                  <a:cubicBezTo>
                    <a:pt x="98" y="873"/>
                    <a:pt x="44" y="888"/>
                    <a:pt x="0" y="863"/>
                  </a:cubicBezTo>
                  <a:cubicBezTo>
                    <a:pt x="0" y="863"/>
                    <a:pt x="20" y="436"/>
                    <a:pt x="20" y="356"/>
                  </a:cubicBezTo>
                  <a:cubicBezTo>
                    <a:pt x="20" y="276"/>
                    <a:pt x="45" y="64"/>
                    <a:pt x="52" y="45"/>
                  </a:cubicBezTo>
                  <a:cubicBezTo>
                    <a:pt x="60" y="26"/>
                    <a:pt x="127" y="0"/>
                    <a:pt x="173" y="28"/>
                  </a:cubicBezTo>
                  <a:close/>
                </a:path>
              </a:pathLst>
            </a:custGeom>
            <a:solidFill>
              <a:srgbClr val="464B4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 name="ïṧľiḑè"/>
            <p:cNvSpPr/>
            <p:nvPr/>
          </p:nvSpPr>
          <p:spPr bwMode="auto">
            <a:xfrm>
              <a:off x="4801394" y="4332172"/>
              <a:ext cx="131763" cy="1323975"/>
            </a:xfrm>
            <a:custGeom>
              <a:avLst/>
              <a:gdLst>
                <a:gd name="T0" fmla="*/ 71 w 71"/>
                <a:gd name="T1" fmla="*/ 0 h 715"/>
                <a:gd name="T2" fmla="*/ 47 w 71"/>
                <a:gd name="T3" fmla="*/ 99 h 715"/>
                <a:gd name="T4" fmla="*/ 0 w 71"/>
                <a:gd name="T5" fmla="*/ 715 h 715"/>
                <a:gd name="T6" fmla="*/ 36 w 71"/>
                <a:gd name="T7" fmla="*/ 103 h 715"/>
                <a:gd name="T8" fmla="*/ 71 w 71"/>
                <a:gd name="T9" fmla="*/ 0 h 715"/>
              </a:gdLst>
              <a:ahLst/>
              <a:cxnLst>
                <a:cxn ang="0">
                  <a:pos x="T0" y="T1"/>
                </a:cxn>
                <a:cxn ang="0">
                  <a:pos x="T2" y="T3"/>
                </a:cxn>
                <a:cxn ang="0">
                  <a:pos x="T4" y="T5"/>
                </a:cxn>
                <a:cxn ang="0">
                  <a:pos x="T6" y="T7"/>
                </a:cxn>
                <a:cxn ang="0">
                  <a:pos x="T8" y="T9"/>
                </a:cxn>
              </a:cxnLst>
              <a:rect l="0" t="0" r="r" b="b"/>
              <a:pathLst>
                <a:path w="71" h="715">
                  <a:moveTo>
                    <a:pt x="71" y="0"/>
                  </a:moveTo>
                  <a:cubicBezTo>
                    <a:pt x="71" y="0"/>
                    <a:pt x="50" y="30"/>
                    <a:pt x="47" y="99"/>
                  </a:cubicBezTo>
                  <a:cubicBezTo>
                    <a:pt x="43" y="169"/>
                    <a:pt x="16" y="606"/>
                    <a:pt x="0" y="715"/>
                  </a:cubicBezTo>
                  <a:cubicBezTo>
                    <a:pt x="0" y="715"/>
                    <a:pt x="38" y="156"/>
                    <a:pt x="36" y="103"/>
                  </a:cubicBezTo>
                  <a:cubicBezTo>
                    <a:pt x="34" y="51"/>
                    <a:pt x="63" y="13"/>
                    <a:pt x="71" y="0"/>
                  </a:cubicBezTo>
                  <a:close/>
                </a:path>
              </a:pathLst>
            </a:custGeom>
            <a:solidFill>
              <a:srgbClr val="23272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0" name="îṣlîḍé"/>
            <p:cNvSpPr/>
            <p:nvPr/>
          </p:nvSpPr>
          <p:spPr bwMode="auto">
            <a:xfrm>
              <a:off x="4061619" y="3227272"/>
              <a:ext cx="1060450" cy="1173163"/>
            </a:xfrm>
            <a:custGeom>
              <a:avLst/>
              <a:gdLst>
                <a:gd name="T0" fmla="*/ 127 w 573"/>
                <a:gd name="T1" fmla="*/ 11 h 634"/>
                <a:gd name="T2" fmla="*/ 19 w 573"/>
                <a:gd name="T3" fmla="*/ 35 h 634"/>
                <a:gd name="T4" fmla="*/ 85 w 573"/>
                <a:gd name="T5" fmla="*/ 178 h 634"/>
                <a:gd name="T6" fmla="*/ 201 w 573"/>
                <a:gd name="T7" fmla="*/ 634 h 634"/>
                <a:gd name="T8" fmla="*/ 458 w 573"/>
                <a:gd name="T9" fmla="*/ 578 h 634"/>
                <a:gd name="T10" fmla="*/ 458 w 573"/>
                <a:gd name="T11" fmla="*/ 539 h 634"/>
                <a:gd name="T12" fmla="*/ 475 w 573"/>
                <a:gd name="T13" fmla="*/ 573 h 634"/>
                <a:gd name="T14" fmla="*/ 573 w 573"/>
                <a:gd name="T15" fmla="*/ 573 h 634"/>
                <a:gd name="T16" fmla="*/ 310 w 573"/>
                <a:gd name="T17" fmla="*/ 0 h 634"/>
                <a:gd name="T18" fmla="*/ 127 w 573"/>
                <a:gd name="T19" fmla="*/ 1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3" h="634">
                  <a:moveTo>
                    <a:pt x="127" y="11"/>
                  </a:moveTo>
                  <a:cubicBezTo>
                    <a:pt x="127" y="11"/>
                    <a:pt x="38" y="30"/>
                    <a:pt x="19" y="35"/>
                  </a:cubicBezTo>
                  <a:cubicBezTo>
                    <a:pt x="0" y="41"/>
                    <a:pt x="56" y="114"/>
                    <a:pt x="85" y="178"/>
                  </a:cubicBezTo>
                  <a:cubicBezTo>
                    <a:pt x="113" y="242"/>
                    <a:pt x="193" y="537"/>
                    <a:pt x="201" y="634"/>
                  </a:cubicBezTo>
                  <a:cubicBezTo>
                    <a:pt x="201" y="634"/>
                    <a:pt x="421" y="578"/>
                    <a:pt x="458" y="578"/>
                  </a:cubicBezTo>
                  <a:cubicBezTo>
                    <a:pt x="458" y="539"/>
                    <a:pt x="458" y="539"/>
                    <a:pt x="458" y="539"/>
                  </a:cubicBezTo>
                  <a:cubicBezTo>
                    <a:pt x="458" y="539"/>
                    <a:pt x="469" y="557"/>
                    <a:pt x="475" y="573"/>
                  </a:cubicBezTo>
                  <a:cubicBezTo>
                    <a:pt x="475" y="573"/>
                    <a:pt x="550" y="571"/>
                    <a:pt x="573" y="573"/>
                  </a:cubicBezTo>
                  <a:cubicBezTo>
                    <a:pt x="573" y="573"/>
                    <a:pt x="382" y="116"/>
                    <a:pt x="310" y="0"/>
                  </a:cubicBezTo>
                  <a:cubicBezTo>
                    <a:pt x="310" y="0"/>
                    <a:pt x="174" y="0"/>
                    <a:pt x="127" y="11"/>
                  </a:cubicBezTo>
                  <a:close/>
                </a:path>
              </a:pathLst>
            </a:custGeom>
            <a:solidFill>
              <a:srgbClr val="464B4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 name="íṡlíḓê"/>
            <p:cNvSpPr/>
            <p:nvPr/>
          </p:nvSpPr>
          <p:spPr bwMode="auto">
            <a:xfrm>
              <a:off x="4336257" y="3060585"/>
              <a:ext cx="203200" cy="411163"/>
            </a:xfrm>
            <a:custGeom>
              <a:avLst/>
              <a:gdLst>
                <a:gd name="T0" fmla="*/ 55 w 110"/>
                <a:gd name="T1" fmla="*/ 28 h 222"/>
                <a:gd name="T2" fmla="*/ 100 w 110"/>
                <a:gd name="T3" fmla="*/ 99 h 222"/>
                <a:gd name="T4" fmla="*/ 32 w 110"/>
                <a:gd name="T5" fmla="*/ 114 h 222"/>
                <a:gd name="T6" fmla="*/ 6 w 110"/>
                <a:gd name="T7" fmla="*/ 28 h 222"/>
                <a:gd name="T8" fmla="*/ 55 w 110"/>
                <a:gd name="T9" fmla="*/ 28 h 222"/>
              </a:gdLst>
              <a:ahLst/>
              <a:cxnLst>
                <a:cxn ang="0">
                  <a:pos x="T0" y="T1"/>
                </a:cxn>
                <a:cxn ang="0">
                  <a:pos x="T2" y="T3"/>
                </a:cxn>
                <a:cxn ang="0">
                  <a:pos x="T4" y="T5"/>
                </a:cxn>
                <a:cxn ang="0">
                  <a:pos x="T6" y="T7"/>
                </a:cxn>
                <a:cxn ang="0">
                  <a:pos x="T8" y="T9"/>
                </a:cxn>
              </a:cxnLst>
              <a:rect l="0" t="0" r="r" b="b"/>
              <a:pathLst>
                <a:path w="110" h="222">
                  <a:moveTo>
                    <a:pt x="55" y="28"/>
                  </a:moveTo>
                  <a:cubicBezTo>
                    <a:pt x="55" y="28"/>
                    <a:pt x="88" y="90"/>
                    <a:pt x="100" y="99"/>
                  </a:cubicBezTo>
                  <a:cubicBezTo>
                    <a:pt x="110" y="222"/>
                    <a:pt x="32" y="114"/>
                    <a:pt x="32" y="114"/>
                  </a:cubicBezTo>
                  <a:cubicBezTo>
                    <a:pt x="32" y="114"/>
                    <a:pt x="12" y="56"/>
                    <a:pt x="6" y="28"/>
                  </a:cubicBezTo>
                  <a:cubicBezTo>
                    <a:pt x="0" y="0"/>
                    <a:pt x="55" y="28"/>
                    <a:pt x="55" y="28"/>
                  </a:cubicBezTo>
                  <a:close/>
                </a:path>
              </a:pathLst>
            </a:custGeom>
            <a:solidFill>
              <a:srgbClr val="FFDC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 name="ïṣļïḓé"/>
            <p:cNvSpPr/>
            <p:nvPr/>
          </p:nvSpPr>
          <p:spPr bwMode="auto">
            <a:xfrm>
              <a:off x="4296569" y="3227272"/>
              <a:ext cx="425450" cy="531813"/>
            </a:xfrm>
            <a:custGeom>
              <a:avLst/>
              <a:gdLst>
                <a:gd name="T0" fmla="*/ 74 w 230"/>
                <a:gd name="T1" fmla="*/ 0 h 287"/>
                <a:gd name="T2" fmla="*/ 112 w 230"/>
                <a:gd name="T3" fmla="*/ 62 h 287"/>
                <a:gd name="T4" fmla="*/ 96 w 230"/>
                <a:gd name="T5" fmla="*/ 0 h 287"/>
                <a:gd name="T6" fmla="*/ 144 w 230"/>
                <a:gd name="T7" fmla="*/ 0 h 287"/>
                <a:gd name="T8" fmla="*/ 230 w 230"/>
                <a:gd name="T9" fmla="*/ 287 h 287"/>
                <a:gd name="T10" fmla="*/ 0 w 230"/>
                <a:gd name="T11" fmla="*/ 38 h 287"/>
                <a:gd name="T12" fmla="*/ 74 w 230"/>
                <a:gd name="T13" fmla="*/ 0 h 287"/>
              </a:gdLst>
              <a:ahLst/>
              <a:cxnLst>
                <a:cxn ang="0">
                  <a:pos x="T0" y="T1"/>
                </a:cxn>
                <a:cxn ang="0">
                  <a:pos x="T2" y="T3"/>
                </a:cxn>
                <a:cxn ang="0">
                  <a:pos x="T4" y="T5"/>
                </a:cxn>
                <a:cxn ang="0">
                  <a:pos x="T6" y="T7"/>
                </a:cxn>
                <a:cxn ang="0">
                  <a:pos x="T8" y="T9"/>
                </a:cxn>
                <a:cxn ang="0">
                  <a:pos x="T10" y="T11"/>
                </a:cxn>
                <a:cxn ang="0">
                  <a:pos x="T12" y="T13"/>
                </a:cxn>
              </a:cxnLst>
              <a:rect l="0" t="0" r="r" b="b"/>
              <a:pathLst>
                <a:path w="230" h="287">
                  <a:moveTo>
                    <a:pt x="74" y="0"/>
                  </a:moveTo>
                  <a:cubicBezTo>
                    <a:pt x="112" y="62"/>
                    <a:pt x="112" y="62"/>
                    <a:pt x="112" y="62"/>
                  </a:cubicBezTo>
                  <a:cubicBezTo>
                    <a:pt x="96" y="0"/>
                    <a:pt x="96" y="0"/>
                    <a:pt x="96" y="0"/>
                  </a:cubicBezTo>
                  <a:cubicBezTo>
                    <a:pt x="144" y="0"/>
                    <a:pt x="144" y="0"/>
                    <a:pt x="144" y="0"/>
                  </a:cubicBezTo>
                  <a:cubicBezTo>
                    <a:pt x="144" y="0"/>
                    <a:pt x="221" y="197"/>
                    <a:pt x="230" y="287"/>
                  </a:cubicBezTo>
                  <a:cubicBezTo>
                    <a:pt x="230" y="287"/>
                    <a:pt x="46" y="72"/>
                    <a:pt x="0" y="38"/>
                  </a:cubicBezTo>
                  <a:lnTo>
                    <a:pt x="74" y="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 name="iṧḷïḓè"/>
            <p:cNvSpPr/>
            <p:nvPr/>
          </p:nvSpPr>
          <p:spPr bwMode="auto">
            <a:xfrm>
              <a:off x="4282282" y="3203460"/>
              <a:ext cx="150813" cy="138113"/>
            </a:xfrm>
            <a:custGeom>
              <a:avLst/>
              <a:gdLst>
                <a:gd name="T0" fmla="*/ 0 w 82"/>
                <a:gd name="T1" fmla="*/ 0 h 75"/>
                <a:gd name="T2" fmla="*/ 82 w 82"/>
                <a:gd name="T3" fmla="*/ 13 h 75"/>
                <a:gd name="T4" fmla="*/ 82 w 82"/>
                <a:gd name="T5" fmla="*/ 75 h 75"/>
                <a:gd name="T6" fmla="*/ 0 w 82"/>
                <a:gd name="T7" fmla="*/ 47 h 75"/>
                <a:gd name="T8" fmla="*/ 0 w 82"/>
                <a:gd name="T9" fmla="*/ 0 h 75"/>
              </a:gdLst>
              <a:ahLst/>
              <a:cxnLst>
                <a:cxn ang="0">
                  <a:pos x="T0" y="T1"/>
                </a:cxn>
                <a:cxn ang="0">
                  <a:pos x="T2" y="T3"/>
                </a:cxn>
                <a:cxn ang="0">
                  <a:pos x="T4" y="T5"/>
                </a:cxn>
                <a:cxn ang="0">
                  <a:pos x="T6" y="T7"/>
                </a:cxn>
                <a:cxn ang="0">
                  <a:pos x="T8" y="T9"/>
                </a:cxn>
              </a:cxnLst>
              <a:rect l="0" t="0" r="r" b="b"/>
              <a:pathLst>
                <a:path w="82" h="75">
                  <a:moveTo>
                    <a:pt x="0" y="0"/>
                  </a:moveTo>
                  <a:cubicBezTo>
                    <a:pt x="82" y="13"/>
                    <a:pt x="82" y="13"/>
                    <a:pt x="82" y="13"/>
                  </a:cubicBezTo>
                  <a:cubicBezTo>
                    <a:pt x="82" y="75"/>
                    <a:pt x="82" y="75"/>
                    <a:pt x="82" y="75"/>
                  </a:cubicBezTo>
                  <a:cubicBezTo>
                    <a:pt x="82" y="75"/>
                    <a:pt x="4" y="52"/>
                    <a:pt x="0" y="47"/>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 name="iSḷidé"/>
            <p:cNvSpPr/>
            <p:nvPr/>
          </p:nvSpPr>
          <p:spPr bwMode="auto">
            <a:xfrm>
              <a:off x="4456907" y="3317760"/>
              <a:ext cx="122238" cy="92075"/>
            </a:xfrm>
            <a:custGeom>
              <a:avLst/>
              <a:gdLst>
                <a:gd name="T0" fmla="*/ 0 w 66"/>
                <a:gd name="T1" fmla="*/ 22 h 50"/>
                <a:gd name="T2" fmla="*/ 54 w 66"/>
                <a:gd name="T3" fmla="*/ 5 h 50"/>
                <a:gd name="T4" fmla="*/ 66 w 66"/>
                <a:gd name="T5" fmla="*/ 37 h 50"/>
                <a:gd name="T6" fmla="*/ 39 w 66"/>
                <a:gd name="T7" fmla="*/ 50 h 50"/>
                <a:gd name="T8" fmla="*/ 0 w 66"/>
                <a:gd name="T9" fmla="*/ 22 h 50"/>
              </a:gdLst>
              <a:ahLst/>
              <a:cxnLst>
                <a:cxn ang="0">
                  <a:pos x="T0" y="T1"/>
                </a:cxn>
                <a:cxn ang="0">
                  <a:pos x="T2" y="T3"/>
                </a:cxn>
                <a:cxn ang="0">
                  <a:pos x="T4" y="T5"/>
                </a:cxn>
                <a:cxn ang="0">
                  <a:pos x="T6" y="T7"/>
                </a:cxn>
                <a:cxn ang="0">
                  <a:pos x="T8" y="T9"/>
                </a:cxn>
              </a:cxnLst>
              <a:rect l="0" t="0" r="r" b="b"/>
              <a:pathLst>
                <a:path w="66" h="50">
                  <a:moveTo>
                    <a:pt x="0" y="22"/>
                  </a:moveTo>
                  <a:cubicBezTo>
                    <a:pt x="0" y="22"/>
                    <a:pt x="29" y="0"/>
                    <a:pt x="54" y="5"/>
                  </a:cubicBezTo>
                  <a:cubicBezTo>
                    <a:pt x="66" y="37"/>
                    <a:pt x="66" y="37"/>
                    <a:pt x="66" y="37"/>
                  </a:cubicBezTo>
                  <a:cubicBezTo>
                    <a:pt x="39" y="50"/>
                    <a:pt x="39" y="50"/>
                    <a:pt x="39" y="50"/>
                  </a:cubicBezTo>
                  <a:lnTo>
                    <a:pt x="0" y="22"/>
                  </a:lnTo>
                  <a:close/>
                </a:path>
              </a:pathLst>
            </a:custGeom>
            <a:solidFill>
              <a:srgbClr val="14141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5" name="îṩliḓè"/>
            <p:cNvSpPr/>
            <p:nvPr/>
          </p:nvSpPr>
          <p:spPr bwMode="auto">
            <a:xfrm>
              <a:off x="4529932" y="3386022"/>
              <a:ext cx="209550" cy="392113"/>
            </a:xfrm>
            <a:custGeom>
              <a:avLst/>
              <a:gdLst>
                <a:gd name="T0" fmla="*/ 11 w 113"/>
                <a:gd name="T1" fmla="*/ 95 h 212"/>
                <a:gd name="T2" fmla="*/ 0 w 113"/>
                <a:gd name="T3" fmla="*/ 13 h 212"/>
                <a:gd name="T4" fmla="*/ 27 w 113"/>
                <a:gd name="T5" fmla="*/ 0 h 212"/>
                <a:gd name="T6" fmla="*/ 94 w 113"/>
                <a:gd name="T7" fmla="*/ 109 h 212"/>
                <a:gd name="T8" fmla="*/ 113 w 113"/>
                <a:gd name="T9" fmla="*/ 212 h 212"/>
                <a:gd name="T10" fmla="*/ 11 w 113"/>
                <a:gd name="T11" fmla="*/ 95 h 212"/>
              </a:gdLst>
              <a:ahLst/>
              <a:cxnLst>
                <a:cxn ang="0">
                  <a:pos x="T0" y="T1"/>
                </a:cxn>
                <a:cxn ang="0">
                  <a:pos x="T2" y="T3"/>
                </a:cxn>
                <a:cxn ang="0">
                  <a:pos x="T4" y="T5"/>
                </a:cxn>
                <a:cxn ang="0">
                  <a:pos x="T6" y="T7"/>
                </a:cxn>
                <a:cxn ang="0">
                  <a:pos x="T8" y="T9"/>
                </a:cxn>
                <a:cxn ang="0">
                  <a:pos x="T10" y="T11"/>
                </a:cxn>
              </a:cxnLst>
              <a:rect l="0" t="0" r="r" b="b"/>
              <a:pathLst>
                <a:path w="113" h="212">
                  <a:moveTo>
                    <a:pt x="11" y="95"/>
                  </a:moveTo>
                  <a:cubicBezTo>
                    <a:pt x="0" y="13"/>
                    <a:pt x="0" y="13"/>
                    <a:pt x="0" y="13"/>
                  </a:cubicBezTo>
                  <a:cubicBezTo>
                    <a:pt x="27" y="0"/>
                    <a:pt x="27" y="0"/>
                    <a:pt x="27" y="0"/>
                  </a:cubicBezTo>
                  <a:cubicBezTo>
                    <a:pt x="27" y="0"/>
                    <a:pt x="79" y="86"/>
                    <a:pt x="94" y="109"/>
                  </a:cubicBezTo>
                  <a:cubicBezTo>
                    <a:pt x="113" y="212"/>
                    <a:pt x="113" y="212"/>
                    <a:pt x="113" y="212"/>
                  </a:cubicBezTo>
                  <a:lnTo>
                    <a:pt x="11" y="95"/>
                  </a:lnTo>
                  <a:close/>
                </a:path>
              </a:pathLst>
            </a:custGeom>
            <a:solidFill>
              <a:srgbClr val="14141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6" name="ïṩľîḍe"/>
            <p:cNvSpPr/>
            <p:nvPr/>
          </p:nvSpPr>
          <p:spPr bwMode="auto">
            <a:xfrm>
              <a:off x="4218782" y="3227272"/>
              <a:ext cx="520700" cy="550863"/>
            </a:xfrm>
            <a:custGeom>
              <a:avLst/>
              <a:gdLst>
                <a:gd name="T0" fmla="*/ 34 w 281"/>
                <a:gd name="T1" fmla="*/ 0 h 298"/>
                <a:gd name="T2" fmla="*/ 0 w 281"/>
                <a:gd name="T3" fmla="*/ 99 h 298"/>
                <a:gd name="T4" fmla="*/ 102 w 281"/>
                <a:gd name="T5" fmla="*/ 122 h 298"/>
                <a:gd name="T6" fmla="*/ 84 w 281"/>
                <a:gd name="T7" fmla="*/ 221 h 298"/>
                <a:gd name="T8" fmla="*/ 281 w 281"/>
                <a:gd name="T9" fmla="*/ 298 h 298"/>
                <a:gd name="T10" fmla="*/ 42 w 281"/>
                <a:gd name="T11" fmla="*/ 35 h 298"/>
                <a:gd name="T12" fmla="*/ 34 w 281"/>
                <a:gd name="T13" fmla="*/ 0 h 298"/>
              </a:gdLst>
              <a:ahLst/>
              <a:cxnLst>
                <a:cxn ang="0">
                  <a:pos x="T0" y="T1"/>
                </a:cxn>
                <a:cxn ang="0">
                  <a:pos x="T2" y="T3"/>
                </a:cxn>
                <a:cxn ang="0">
                  <a:pos x="T4" y="T5"/>
                </a:cxn>
                <a:cxn ang="0">
                  <a:pos x="T6" y="T7"/>
                </a:cxn>
                <a:cxn ang="0">
                  <a:pos x="T8" y="T9"/>
                </a:cxn>
                <a:cxn ang="0">
                  <a:pos x="T10" y="T11"/>
                </a:cxn>
                <a:cxn ang="0">
                  <a:pos x="T12" y="T13"/>
                </a:cxn>
              </a:cxnLst>
              <a:rect l="0" t="0" r="r" b="b"/>
              <a:pathLst>
                <a:path w="281" h="298">
                  <a:moveTo>
                    <a:pt x="34" y="0"/>
                  </a:moveTo>
                  <a:cubicBezTo>
                    <a:pt x="34" y="0"/>
                    <a:pt x="11" y="60"/>
                    <a:pt x="0" y="99"/>
                  </a:cubicBezTo>
                  <a:cubicBezTo>
                    <a:pt x="0" y="99"/>
                    <a:pt x="47" y="116"/>
                    <a:pt x="102" y="122"/>
                  </a:cubicBezTo>
                  <a:cubicBezTo>
                    <a:pt x="102" y="122"/>
                    <a:pt x="81" y="214"/>
                    <a:pt x="84" y="221"/>
                  </a:cubicBezTo>
                  <a:cubicBezTo>
                    <a:pt x="84" y="221"/>
                    <a:pt x="221" y="265"/>
                    <a:pt x="281" y="298"/>
                  </a:cubicBezTo>
                  <a:cubicBezTo>
                    <a:pt x="241" y="251"/>
                    <a:pt x="82" y="73"/>
                    <a:pt x="42" y="35"/>
                  </a:cubicBezTo>
                  <a:lnTo>
                    <a:pt x="34" y="0"/>
                  </a:lnTo>
                  <a:close/>
                </a:path>
              </a:pathLst>
            </a:custGeom>
            <a:solidFill>
              <a:srgbClr val="676B6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 name="îSľïďé"/>
            <p:cNvSpPr/>
            <p:nvPr/>
          </p:nvSpPr>
          <p:spPr bwMode="auto">
            <a:xfrm>
              <a:off x="4550569" y="3197110"/>
              <a:ext cx="239713" cy="581025"/>
            </a:xfrm>
            <a:custGeom>
              <a:avLst/>
              <a:gdLst>
                <a:gd name="T0" fmla="*/ 0 w 130"/>
                <a:gd name="T1" fmla="*/ 0 h 314"/>
                <a:gd name="T2" fmla="*/ 73 w 130"/>
                <a:gd name="T3" fmla="*/ 53 h 314"/>
                <a:gd name="T4" fmla="*/ 55 w 130"/>
                <a:gd name="T5" fmla="*/ 102 h 314"/>
                <a:gd name="T6" fmla="*/ 130 w 130"/>
                <a:gd name="T7" fmla="*/ 159 h 314"/>
                <a:gd name="T8" fmla="*/ 102 w 130"/>
                <a:gd name="T9" fmla="*/ 314 h 314"/>
                <a:gd name="T10" fmla="*/ 0 w 130"/>
                <a:gd name="T11" fmla="*/ 0 h 314"/>
              </a:gdLst>
              <a:ahLst/>
              <a:cxnLst>
                <a:cxn ang="0">
                  <a:pos x="T0" y="T1"/>
                </a:cxn>
                <a:cxn ang="0">
                  <a:pos x="T2" y="T3"/>
                </a:cxn>
                <a:cxn ang="0">
                  <a:pos x="T4" y="T5"/>
                </a:cxn>
                <a:cxn ang="0">
                  <a:pos x="T6" y="T7"/>
                </a:cxn>
                <a:cxn ang="0">
                  <a:pos x="T8" y="T9"/>
                </a:cxn>
                <a:cxn ang="0">
                  <a:pos x="T10" y="T11"/>
                </a:cxn>
              </a:cxnLst>
              <a:rect l="0" t="0" r="r" b="b"/>
              <a:pathLst>
                <a:path w="130" h="314">
                  <a:moveTo>
                    <a:pt x="0" y="0"/>
                  </a:moveTo>
                  <a:cubicBezTo>
                    <a:pt x="0" y="0"/>
                    <a:pt x="39" y="36"/>
                    <a:pt x="73" y="53"/>
                  </a:cubicBezTo>
                  <a:cubicBezTo>
                    <a:pt x="73" y="53"/>
                    <a:pt x="66" y="84"/>
                    <a:pt x="55" y="102"/>
                  </a:cubicBezTo>
                  <a:cubicBezTo>
                    <a:pt x="55" y="102"/>
                    <a:pt x="108" y="138"/>
                    <a:pt x="130" y="159"/>
                  </a:cubicBezTo>
                  <a:cubicBezTo>
                    <a:pt x="130" y="159"/>
                    <a:pt x="102" y="239"/>
                    <a:pt x="102" y="314"/>
                  </a:cubicBezTo>
                  <a:cubicBezTo>
                    <a:pt x="102" y="314"/>
                    <a:pt x="20" y="30"/>
                    <a:pt x="0" y="0"/>
                  </a:cubicBezTo>
                  <a:close/>
                </a:path>
              </a:pathLst>
            </a:custGeom>
            <a:solidFill>
              <a:srgbClr val="676B6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 name="ïš1ïďê"/>
            <p:cNvSpPr/>
            <p:nvPr/>
          </p:nvSpPr>
          <p:spPr bwMode="auto">
            <a:xfrm>
              <a:off x="4745832" y="3800360"/>
              <a:ext cx="160338" cy="396875"/>
            </a:xfrm>
            <a:custGeom>
              <a:avLst/>
              <a:gdLst>
                <a:gd name="T0" fmla="*/ 0 w 86"/>
                <a:gd name="T1" fmla="*/ 0 h 214"/>
                <a:gd name="T2" fmla="*/ 86 w 86"/>
                <a:gd name="T3" fmla="*/ 214 h 214"/>
                <a:gd name="T4" fmla="*/ 0 w 86"/>
                <a:gd name="T5" fmla="*/ 0 h 214"/>
              </a:gdLst>
              <a:ahLst/>
              <a:cxnLst>
                <a:cxn ang="0">
                  <a:pos x="T0" y="T1"/>
                </a:cxn>
                <a:cxn ang="0">
                  <a:pos x="T2" y="T3"/>
                </a:cxn>
                <a:cxn ang="0">
                  <a:pos x="T4" y="T5"/>
                </a:cxn>
              </a:cxnLst>
              <a:rect l="0" t="0" r="r" b="b"/>
              <a:pathLst>
                <a:path w="86" h="214">
                  <a:moveTo>
                    <a:pt x="0" y="0"/>
                  </a:moveTo>
                  <a:cubicBezTo>
                    <a:pt x="0" y="0"/>
                    <a:pt x="75" y="154"/>
                    <a:pt x="86" y="214"/>
                  </a:cubicBezTo>
                  <a:cubicBezTo>
                    <a:pt x="86" y="214"/>
                    <a:pt x="9" y="35"/>
                    <a:pt x="0" y="0"/>
                  </a:cubicBezTo>
                  <a:close/>
                </a:path>
              </a:pathLst>
            </a:custGeom>
            <a:solidFill>
              <a:srgbClr val="23272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 name="îŝḻîḑè"/>
            <p:cNvSpPr/>
            <p:nvPr/>
          </p:nvSpPr>
          <p:spPr bwMode="auto">
            <a:xfrm>
              <a:off x="4774407" y="4081347"/>
              <a:ext cx="55563" cy="58738"/>
            </a:xfrm>
            <a:custGeom>
              <a:avLst/>
              <a:gdLst>
                <a:gd name="T0" fmla="*/ 27 w 30"/>
                <a:gd name="T1" fmla="*/ 11 h 32"/>
                <a:gd name="T2" fmla="*/ 21 w 30"/>
                <a:gd name="T3" fmla="*/ 30 h 32"/>
                <a:gd name="T4" fmla="*/ 3 w 30"/>
                <a:gd name="T5" fmla="*/ 21 h 32"/>
                <a:gd name="T6" fmla="*/ 9 w 30"/>
                <a:gd name="T7" fmla="*/ 2 h 32"/>
                <a:gd name="T8" fmla="*/ 27 w 30"/>
                <a:gd name="T9" fmla="*/ 11 h 32"/>
              </a:gdLst>
              <a:ahLst/>
              <a:cxnLst>
                <a:cxn ang="0">
                  <a:pos x="T0" y="T1"/>
                </a:cxn>
                <a:cxn ang="0">
                  <a:pos x="T2" y="T3"/>
                </a:cxn>
                <a:cxn ang="0">
                  <a:pos x="T4" y="T5"/>
                </a:cxn>
                <a:cxn ang="0">
                  <a:pos x="T6" y="T7"/>
                </a:cxn>
                <a:cxn ang="0">
                  <a:pos x="T8" y="T9"/>
                </a:cxn>
              </a:cxnLst>
              <a:rect l="0" t="0" r="r" b="b"/>
              <a:pathLst>
                <a:path w="30" h="32">
                  <a:moveTo>
                    <a:pt x="27" y="11"/>
                  </a:moveTo>
                  <a:cubicBezTo>
                    <a:pt x="30" y="19"/>
                    <a:pt x="27" y="27"/>
                    <a:pt x="21" y="30"/>
                  </a:cubicBezTo>
                  <a:cubicBezTo>
                    <a:pt x="14" y="32"/>
                    <a:pt x="6" y="29"/>
                    <a:pt x="3" y="21"/>
                  </a:cubicBezTo>
                  <a:cubicBezTo>
                    <a:pt x="0" y="14"/>
                    <a:pt x="3" y="5"/>
                    <a:pt x="9" y="2"/>
                  </a:cubicBezTo>
                  <a:cubicBezTo>
                    <a:pt x="16" y="0"/>
                    <a:pt x="24" y="4"/>
                    <a:pt x="27" y="11"/>
                  </a:cubicBezTo>
                  <a:close/>
                </a:path>
              </a:pathLst>
            </a:custGeom>
            <a:solidFill>
              <a:srgbClr val="23272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 name="ï$lîďè"/>
            <p:cNvSpPr/>
            <p:nvPr/>
          </p:nvSpPr>
          <p:spPr bwMode="auto">
            <a:xfrm>
              <a:off x="4710907" y="3892435"/>
              <a:ext cx="55563" cy="60325"/>
            </a:xfrm>
            <a:custGeom>
              <a:avLst/>
              <a:gdLst>
                <a:gd name="T0" fmla="*/ 27 w 30"/>
                <a:gd name="T1" fmla="*/ 11 h 33"/>
                <a:gd name="T2" fmla="*/ 21 w 30"/>
                <a:gd name="T3" fmla="*/ 30 h 33"/>
                <a:gd name="T4" fmla="*/ 3 w 30"/>
                <a:gd name="T5" fmla="*/ 21 h 33"/>
                <a:gd name="T6" fmla="*/ 10 w 30"/>
                <a:gd name="T7" fmla="*/ 3 h 33"/>
                <a:gd name="T8" fmla="*/ 27 w 30"/>
                <a:gd name="T9" fmla="*/ 11 h 33"/>
              </a:gdLst>
              <a:ahLst/>
              <a:cxnLst>
                <a:cxn ang="0">
                  <a:pos x="T0" y="T1"/>
                </a:cxn>
                <a:cxn ang="0">
                  <a:pos x="T2" y="T3"/>
                </a:cxn>
                <a:cxn ang="0">
                  <a:pos x="T4" y="T5"/>
                </a:cxn>
                <a:cxn ang="0">
                  <a:pos x="T6" y="T7"/>
                </a:cxn>
                <a:cxn ang="0">
                  <a:pos x="T8" y="T9"/>
                </a:cxn>
              </a:cxnLst>
              <a:rect l="0" t="0" r="r" b="b"/>
              <a:pathLst>
                <a:path w="30" h="33">
                  <a:moveTo>
                    <a:pt x="27" y="11"/>
                  </a:moveTo>
                  <a:cubicBezTo>
                    <a:pt x="30" y="19"/>
                    <a:pt x="27" y="27"/>
                    <a:pt x="21" y="30"/>
                  </a:cubicBezTo>
                  <a:cubicBezTo>
                    <a:pt x="14" y="33"/>
                    <a:pt x="6" y="29"/>
                    <a:pt x="3" y="21"/>
                  </a:cubicBezTo>
                  <a:cubicBezTo>
                    <a:pt x="0" y="14"/>
                    <a:pt x="3" y="6"/>
                    <a:pt x="10" y="3"/>
                  </a:cubicBezTo>
                  <a:cubicBezTo>
                    <a:pt x="16" y="0"/>
                    <a:pt x="24" y="4"/>
                    <a:pt x="27" y="11"/>
                  </a:cubicBezTo>
                  <a:close/>
                </a:path>
              </a:pathLst>
            </a:custGeom>
            <a:solidFill>
              <a:srgbClr val="23272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2" name="îṧḷidè"/>
            <p:cNvSpPr/>
            <p:nvPr/>
          </p:nvSpPr>
          <p:spPr bwMode="auto">
            <a:xfrm>
              <a:off x="4474369" y="3170122"/>
              <a:ext cx="96838" cy="144463"/>
            </a:xfrm>
            <a:custGeom>
              <a:avLst/>
              <a:gdLst>
                <a:gd name="T0" fmla="*/ 0 w 52"/>
                <a:gd name="T1" fmla="*/ 31 h 78"/>
                <a:gd name="T2" fmla="*/ 45 w 52"/>
                <a:gd name="T3" fmla="*/ 78 h 78"/>
                <a:gd name="T4" fmla="*/ 48 w 52"/>
                <a:gd name="T5" fmla="*/ 18 h 78"/>
                <a:gd name="T6" fmla="*/ 25 w 52"/>
                <a:gd name="T7" fmla="*/ 0 h 78"/>
                <a:gd name="T8" fmla="*/ 0 w 52"/>
                <a:gd name="T9" fmla="*/ 31 h 78"/>
              </a:gdLst>
              <a:ahLst/>
              <a:cxnLst>
                <a:cxn ang="0">
                  <a:pos x="T0" y="T1"/>
                </a:cxn>
                <a:cxn ang="0">
                  <a:pos x="T2" y="T3"/>
                </a:cxn>
                <a:cxn ang="0">
                  <a:pos x="T4" y="T5"/>
                </a:cxn>
                <a:cxn ang="0">
                  <a:pos x="T6" y="T7"/>
                </a:cxn>
                <a:cxn ang="0">
                  <a:pos x="T8" y="T9"/>
                </a:cxn>
              </a:cxnLst>
              <a:rect l="0" t="0" r="r" b="b"/>
              <a:pathLst>
                <a:path w="52" h="78">
                  <a:moveTo>
                    <a:pt x="0" y="31"/>
                  </a:moveTo>
                  <a:cubicBezTo>
                    <a:pt x="45" y="78"/>
                    <a:pt x="45" y="78"/>
                    <a:pt x="45" y="78"/>
                  </a:cubicBezTo>
                  <a:cubicBezTo>
                    <a:pt x="45" y="78"/>
                    <a:pt x="52" y="31"/>
                    <a:pt x="48" y="18"/>
                  </a:cubicBezTo>
                  <a:cubicBezTo>
                    <a:pt x="25" y="0"/>
                    <a:pt x="25" y="0"/>
                    <a:pt x="25" y="0"/>
                  </a:cubicBezTo>
                  <a:lnTo>
                    <a:pt x="0" y="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 name="iṣľîḋé"/>
            <p:cNvSpPr/>
            <p:nvPr/>
          </p:nvSpPr>
          <p:spPr bwMode="auto">
            <a:xfrm>
              <a:off x="4550569" y="4211522"/>
              <a:ext cx="557213" cy="161925"/>
            </a:xfrm>
            <a:custGeom>
              <a:avLst/>
              <a:gdLst>
                <a:gd name="T0" fmla="*/ 0 w 301"/>
                <a:gd name="T1" fmla="*/ 87 h 87"/>
                <a:gd name="T2" fmla="*/ 188 w 301"/>
                <a:gd name="T3" fmla="*/ 43 h 87"/>
                <a:gd name="T4" fmla="*/ 194 w 301"/>
                <a:gd name="T5" fmla="*/ 0 h 87"/>
                <a:gd name="T6" fmla="*/ 211 w 301"/>
                <a:gd name="T7" fmla="*/ 41 h 87"/>
                <a:gd name="T8" fmla="*/ 301 w 301"/>
                <a:gd name="T9" fmla="*/ 40 h 87"/>
                <a:gd name="T10" fmla="*/ 207 w 301"/>
                <a:gd name="T11" fmla="*/ 49 h 87"/>
                <a:gd name="T12" fmla="*/ 200 w 301"/>
                <a:gd name="T13" fmla="*/ 32 h 87"/>
                <a:gd name="T14" fmla="*/ 197 w 301"/>
                <a:gd name="T15" fmla="*/ 52 h 87"/>
                <a:gd name="T16" fmla="*/ 0 w 301"/>
                <a:gd name="T1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 h="87">
                  <a:moveTo>
                    <a:pt x="0" y="87"/>
                  </a:moveTo>
                  <a:cubicBezTo>
                    <a:pt x="0" y="87"/>
                    <a:pt x="85" y="58"/>
                    <a:pt x="188" y="43"/>
                  </a:cubicBezTo>
                  <a:cubicBezTo>
                    <a:pt x="194" y="0"/>
                    <a:pt x="194" y="0"/>
                    <a:pt x="194" y="0"/>
                  </a:cubicBezTo>
                  <a:cubicBezTo>
                    <a:pt x="194" y="0"/>
                    <a:pt x="206" y="28"/>
                    <a:pt x="211" y="41"/>
                  </a:cubicBezTo>
                  <a:cubicBezTo>
                    <a:pt x="211" y="41"/>
                    <a:pt x="283" y="38"/>
                    <a:pt x="301" y="40"/>
                  </a:cubicBezTo>
                  <a:cubicBezTo>
                    <a:pt x="301" y="40"/>
                    <a:pt x="217" y="47"/>
                    <a:pt x="207" y="49"/>
                  </a:cubicBezTo>
                  <a:cubicBezTo>
                    <a:pt x="200" y="32"/>
                    <a:pt x="200" y="32"/>
                    <a:pt x="200" y="32"/>
                  </a:cubicBezTo>
                  <a:cubicBezTo>
                    <a:pt x="200" y="32"/>
                    <a:pt x="198" y="46"/>
                    <a:pt x="197" y="52"/>
                  </a:cubicBezTo>
                  <a:cubicBezTo>
                    <a:pt x="194" y="55"/>
                    <a:pt x="45" y="67"/>
                    <a:pt x="0" y="87"/>
                  </a:cubicBezTo>
                  <a:close/>
                </a:path>
              </a:pathLst>
            </a:custGeom>
            <a:solidFill>
              <a:srgbClr val="23272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 name="i$1iḋe"/>
            <p:cNvSpPr/>
            <p:nvPr/>
          </p:nvSpPr>
          <p:spPr bwMode="auto">
            <a:xfrm>
              <a:off x="3686969" y="3260610"/>
              <a:ext cx="644525" cy="969963"/>
            </a:xfrm>
            <a:custGeom>
              <a:avLst/>
              <a:gdLst>
                <a:gd name="T0" fmla="*/ 221 w 348"/>
                <a:gd name="T1" fmla="*/ 17 h 524"/>
                <a:gd name="T2" fmla="*/ 20 w 348"/>
                <a:gd name="T3" fmla="*/ 356 h 524"/>
                <a:gd name="T4" fmla="*/ 289 w 348"/>
                <a:gd name="T5" fmla="*/ 456 h 524"/>
                <a:gd name="T6" fmla="*/ 306 w 348"/>
                <a:gd name="T7" fmla="*/ 356 h 524"/>
                <a:gd name="T8" fmla="*/ 116 w 348"/>
                <a:gd name="T9" fmla="*/ 380 h 524"/>
                <a:gd name="T10" fmla="*/ 257 w 348"/>
                <a:gd name="T11" fmla="*/ 104 h 524"/>
                <a:gd name="T12" fmla="*/ 221 w 348"/>
                <a:gd name="T13" fmla="*/ 17 h 524"/>
              </a:gdLst>
              <a:ahLst/>
              <a:cxnLst>
                <a:cxn ang="0">
                  <a:pos x="T0" y="T1"/>
                </a:cxn>
                <a:cxn ang="0">
                  <a:pos x="T2" y="T3"/>
                </a:cxn>
                <a:cxn ang="0">
                  <a:pos x="T4" y="T5"/>
                </a:cxn>
                <a:cxn ang="0">
                  <a:pos x="T6" y="T7"/>
                </a:cxn>
                <a:cxn ang="0">
                  <a:pos x="T8" y="T9"/>
                </a:cxn>
                <a:cxn ang="0">
                  <a:pos x="T10" y="T11"/>
                </a:cxn>
                <a:cxn ang="0">
                  <a:pos x="T12" y="T13"/>
                </a:cxn>
              </a:cxnLst>
              <a:rect l="0" t="0" r="r" b="b"/>
              <a:pathLst>
                <a:path w="348" h="524">
                  <a:moveTo>
                    <a:pt x="221" y="17"/>
                  </a:moveTo>
                  <a:cubicBezTo>
                    <a:pt x="221" y="17"/>
                    <a:pt x="39" y="246"/>
                    <a:pt x="20" y="356"/>
                  </a:cubicBezTo>
                  <a:cubicBezTo>
                    <a:pt x="0" y="466"/>
                    <a:pt x="68" y="524"/>
                    <a:pt x="289" y="456"/>
                  </a:cubicBezTo>
                  <a:cubicBezTo>
                    <a:pt x="289" y="456"/>
                    <a:pt x="348" y="383"/>
                    <a:pt x="306" y="356"/>
                  </a:cubicBezTo>
                  <a:cubicBezTo>
                    <a:pt x="306" y="356"/>
                    <a:pt x="153" y="448"/>
                    <a:pt x="116" y="380"/>
                  </a:cubicBezTo>
                  <a:cubicBezTo>
                    <a:pt x="78" y="313"/>
                    <a:pt x="186" y="215"/>
                    <a:pt x="257" y="104"/>
                  </a:cubicBezTo>
                  <a:cubicBezTo>
                    <a:pt x="257" y="104"/>
                    <a:pt x="296" y="0"/>
                    <a:pt x="221" y="17"/>
                  </a:cubicBezTo>
                  <a:close/>
                </a:path>
              </a:pathLst>
            </a:custGeom>
            <a:solidFill>
              <a:srgbClr val="464B4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 name="îŝļíḍe"/>
            <p:cNvSpPr/>
            <p:nvPr/>
          </p:nvSpPr>
          <p:spPr bwMode="auto">
            <a:xfrm>
              <a:off x="4063207" y="3732097"/>
              <a:ext cx="452438" cy="382588"/>
            </a:xfrm>
            <a:custGeom>
              <a:avLst/>
              <a:gdLst>
                <a:gd name="T0" fmla="*/ 134 w 244"/>
                <a:gd name="T1" fmla="*/ 188 h 206"/>
                <a:gd name="T2" fmla="*/ 36 w 244"/>
                <a:gd name="T3" fmla="*/ 162 h 206"/>
                <a:gd name="T4" fmla="*/ 26 w 244"/>
                <a:gd name="T5" fmla="*/ 46 h 206"/>
                <a:gd name="T6" fmla="*/ 48 w 244"/>
                <a:gd name="T7" fmla="*/ 80 h 206"/>
                <a:gd name="T8" fmla="*/ 65 w 244"/>
                <a:gd name="T9" fmla="*/ 109 h 206"/>
                <a:gd name="T10" fmla="*/ 73 w 244"/>
                <a:gd name="T11" fmla="*/ 21 h 206"/>
                <a:gd name="T12" fmla="*/ 107 w 244"/>
                <a:gd name="T13" fmla="*/ 30 h 206"/>
                <a:gd name="T14" fmla="*/ 113 w 244"/>
                <a:gd name="T15" fmla="*/ 103 h 206"/>
                <a:gd name="T16" fmla="*/ 138 w 244"/>
                <a:gd name="T17" fmla="*/ 34 h 206"/>
                <a:gd name="T18" fmla="*/ 164 w 244"/>
                <a:gd name="T19" fmla="*/ 52 h 206"/>
                <a:gd name="T20" fmla="*/ 149 w 244"/>
                <a:gd name="T21" fmla="*/ 103 h 206"/>
                <a:gd name="T22" fmla="*/ 172 w 244"/>
                <a:gd name="T23" fmla="*/ 129 h 206"/>
                <a:gd name="T24" fmla="*/ 228 w 244"/>
                <a:gd name="T25" fmla="*/ 111 h 206"/>
                <a:gd name="T26" fmla="*/ 244 w 244"/>
                <a:gd name="T27" fmla="*/ 139 h 206"/>
                <a:gd name="T28" fmla="*/ 187 w 244"/>
                <a:gd name="T29" fmla="*/ 166 h 206"/>
                <a:gd name="T30" fmla="*/ 134 w 244"/>
                <a:gd name="T31" fmla="*/ 18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06">
                  <a:moveTo>
                    <a:pt x="134" y="188"/>
                  </a:moveTo>
                  <a:cubicBezTo>
                    <a:pt x="109" y="197"/>
                    <a:pt x="71" y="206"/>
                    <a:pt x="36" y="162"/>
                  </a:cubicBezTo>
                  <a:cubicBezTo>
                    <a:pt x="0" y="119"/>
                    <a:pt x="0" y="60"/>
                    <a:pt x="26" y="46"/>
                  </a:cubicBezTo>
                  <a:cubicBezTo>
                    <a:pt x="43" y="37"/>
                    <a:pt x="47" y="51"/>
                    <a:pt x="48" y="80"/>
                  </a:cubicBezTo>
                  <a:cubicBezTo>
                    <a:pt x="48" y="108"/>
                    <a:pt x="65" y="109"/>
                    <a:pt x="65" y="109"/>
                  </a:cubicBezTo>
                  <a:cubicBezTo>
                    <a:pt x="65" y="109"/>
                    <a:pt x="53" y="45"/>
                    <a:pt x="73" y="21"/>
                  </a:cubicBezTo>
                  <a:cubicBezTo>
                    <a:pt x="90" y="0"/>
                    <a:pt x="117" y="11"/>
                    <a:pt x="107" y="30"/>
                  </a:cubicBezTo>
                  <a:cubicBezTo>
                    <a:pt x="98" y="48"/>
                    <a:pt x="110" y="93"/>
                    <a:pt x="113" y="103"/>
                  </a:cubicBezTo>
                  <a:cubicBezTo>
                    <a:pt x="113" y="103"/>
                    <a:pt x="115" y="43"/>
                    <a:pt x="138" y="34"/>
                  </a:cubicBezTo>
                  <a:cubicBezTo>
                    <a:pt x="158" y="26"/>
                    <a:pt x="165" y="41"/>
                    <a:pt x="164" y="52"/>
                  </a:cubicBezTo>
                  <a:cubicBezTo>
                    <a:pt x="162" y="62"/>
                    <a:pt x="153" y="67"/>
                    <a:pt x="149" y="103"/>
                  </a:cubicBezTo>
                  <a:cubicBezTo>
                    <a:pt x="146" y="140"/>
                    <a:pt x="169" y="134"/>
                    <a:pt x="172" y="129"/>
                  </a:cubicBezTo>
                  <a:cubicBezTo>
                    <a:pt x="176" y="124"/>
                    <a:pt x="215" y="103"/>
                    <a:pt x="228" y="111"/>
                  </a:cubicBezTo>
                  <a:cubicBezTo>
                    <a:pt x="240" y="118"/>
                    <a:pt x="244" y="139"/>
                    <a:pt x="244" y="139"/>
                  </a:cubicBezTo>
                  <a:cubicBezTo>
                    <a:pt x="244" y="139"/>
                    <a:pt x="206" y="156"/>
                    <a:pt x="187" y="166"/>
                  </a:cubicBezTo>
                  <a:cubicBezTo>
                    <a:pt x="167" y="176"/>
                    <a:pt x="151" y="181"/>
                    <a:pt x="134" y="188"/>
                  </a:cubicBezTo>
                  <a:close/>
                </a:path>
              </a:pathLst>
            </a:custGeom>
            <a:solidFill>
              <a:srgbClr val="FFDC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 name="íSḻiḓe"/>
            <p:cNvSpPr/>
            <p:nvPr/>
          </p:nvSpPr>
          <p:spPr bwMode="auto">
            <a:xfrm>
              <a:off x="4217194" y="3944822"/>
              <a:ext cx="85725" cy="111125"/>
            </a:xfrm>
            <a:custGeom>
              <a:avLst/>
              <a:gdLst>
                <a:gd name="T0" fmla="*/ 0 w 46"/>
                <a:gd name="T1" fmla="*/ 24 h 60"/>
                <a:gd name="T2" fmla="*/ 45 w 46"/>
                <a:gd name="T3" fmla="*/ 60 h 60"/>
                <a:gd name="T4" fmla="*/ 0 w 46"/>
                <a:gd name="T5" fmla="*/ 24 h 60"/>
              </a:gdLst>
              <a:ahLst/>
              <a:cxnLst>
                <a:cxn ang="0">
                  <a:pos x="T0" y="T1"/>
                </a:cxn>
                <a:cxn ang="0">
                  <a:pos x="T2" y="T3"/>
                </a:cxn>
                <a:cxn ang="0">
                  <a:pos x="T4" y="T5"/>
                </a:cxn>
              </a:cxnLst>
              <a:rect l="0" t="0" r="r" b="b"/>
              <a:pathLst>
                <a:path w="46" h="60">
                  <a:moveTo>
                    <a:pt x="0" y="24"/>
                  </a:moveTo>
                  <a:cubicBezTo>
                    <a:pt x="0" y="24"/>
                    <a:pt x="40" y="12"/>
                    <a:pt x="45" y="60"/>
                  </a:cubicBezTo>
                  <a:cubicBezTo>
                    <a:pt x="45" y="60"/>
                    <a:pt x="46" y="0"/>
                    <a:pt x="0" y="24"/>
                  </a:cubicBezTo>
                  <a:close/>
                </a:path>
              </a:pathLst>
            </a:custGeom>
            <a:solidFill>
              <a:srgbClr val="CB8F5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sp>
        <p:nvSpPr>
          <p:cNvPr id="98" name="文本框 97"/>
          <p:cNvSpPr txBox="1"/>
          <p:nvPr/>
        </p:nvSpPr>
        <p:spPr>
          <a:xfrm>
            <a:off x="686435" y="1622425"/>
            <a:ext cx="7428230" cy="3348355"/>
          </a:xfrm>
          <a:prstGeom prst="rect">
            <a:avLst/>
          </a:prstGeom>
          <a:noFill/>
        </p:spPr>
        <p:txBody>
          <a:bodyPr wrap="square" rtlCol="0">
            <a:noAutofit/>
          </a:bodyPr>
          <a:lstStyle/>
          <a:p>
            <a:pPr indent="0" algn="ctr" eaLnBrk="1" hangingPunct="1">
              <a:lnSpc>
                <a:spcPct val="130000"/>
              </a:lnSpc>
              <a:buFont typeface="Wingdings" panose="05000000000000000000" charset="0"/>
              <a:buNone/>
            </a:pPr>
            <a:endParaRPr lang="zh-CN" altLang="en-US" sz="4000"/>
          </a:p>
          <a:p>
            <a:pPr indent="0" algn="ctr" eaLnBrk="1" hangingPunct="1">
              <a:lnSpc>
                <a:spcPct val="130000"/>
              </a:lnSpc>
              <a:buFont typeface="Wingdings" panose="05000000000000000000" charset="0"/>
              <a:buNone/>
            </a:pPr>
            <a:r>
              <a:rPr lang="zh-CN" altLang="en-US" sz="6000" b="1">
                <a:latin typeface="微软雅黑" panose="020B0503020204020204" charset="-122"/>
                <a:ea typeface="微软雅黑" panose="020B0503020204020204" charset="-122"/>
              </a:rPr>
              <a:t>锦上添花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文本占位符 2"/>
          <p:cNvSpPr>
            <a:spLocks noGrp="1"/>
          </p:cNvSpPr>
          <p:nvPr>
            <p:ph type="body" sz="half" idx="2"/>
          </p:nvPr>
        </p:nvSpPr>
        <p:spPr/>
        <p:txBody>
          <a:bodyPr>
            <a:scene3d>
              <a:camera prst="orthographicFront"/>
              <a:lightRig rig="threePt" dir="t"/>
            </a:scene3d>
          </a:bodyPr>
          <a:lstStyle/>
          <a:p>
            <a:pPr marL="400050" indent="-400050">
              <a:buFont typeface="+mj-ea"/>
              <a:buAutoNum type="ea1JpnChsDbPeriod"/>
            </a:pPr>
            <a:r>
              <a:rPr lang="zh-CN" altLang="en-US" sz="32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定性输出目标篇</a:t>
            </a:r>
          </a:p>
          <a:p>
            <a:pPr marL="400050" indent="-400050">
              <a:buFont typeface="+mj-ea"/>
              <a:buAutoNum type="ea1JpnChsDbPeriod"/>
            </a:pPr>
            <a:r>
              <a:rPr lang="zh-CN" altLang="en-US" sz="32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精细制作重点篇</a:t>
            </a:r>
          </a:p>
          <a:p>
            <a:pPr marL="400050" indent="-400050">
              <a:buFont typeface="+mj-ea"/>
              <a:buAutoNum type="ea1JpnChsDbPeriod"/>
            </a:pPr>
            <a:r>
              <a:rPr lang="zh-CN" altLang="en-US" sz="3200">
                <a:ln w="12700">
                  <a:solidFill>
                    <a:schemeClr val="accent3">
                      <a:lumMod val="50000"/>
                    </a:schemeClr>
                  </a:solidFill>
                  <a:prstDash val="solid"/>
                </a:ln>
                <a:solidFill>
                  <a:schemeClr val="tx1"/>
                </a:solidFill>
                <a:effectLst>
                  <a:innerShdw blurRad="177800">
                    <a:schemeClr val="accent3">
                      <a:lumMod val="50000"/>
                    </a:schemeClr>
                  </a:innerShdw>
                </a:effectLst>
              </a:rPr>
              <a:t>输出整合复检篇</a:t>
            </a:r>
          </a:p>
        </p:txBody>
      </p:sp>
    </p:spTree>
    <p:custDataLst>
      <p:tags r:id="rId1"/>
    </p:custData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endParaRPr lang="zh-CN" altLang="en-US"/>
          </a:p>
        </p:txBody>
      </p:sp>
      <p:grpSp>
        <p:nvGrpSpPr>
          <p:cNvPr id="9" name="组合 8"/>
          <p:cNvGrpSpPr/>
          <p:nvPr/>
        </p:nvGrpSpPr>
        <p:grpSpPr>
          <a:xfrm>
            <a:off x="2496820" y="1868805"/>
            <a:ext cx="7110730" cy="1223645"/>
            <a:chOff x="3932" y="2943"/>
            <a:chExt cx="11198" cy="1927"/>
          </a:xfrm>
        </p:grpSpPr>
        <p:cxnSp>
          <p:nvCxnSpPr>
            <p:cNvPr id="114" name="直接连接符 113"/>
            <p:cNvCxnSpPr/>
            <p:nvPr/>
          </p:nvCxnSpPr>
          <p:spPr>
            <a:xfrm>
              <a:off x="3932" y="3846"/>
              <a:ext cx="11191" cy="0"/>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3932" y="3846"/>
              <a:ext cx="9" cy="1015"/>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9544" y="3856"/>
              <a:ext cx="9" cy="1015"/>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flipH="1">
              <a:off x="9534" y="2943"/>
              <a:ext cx="8" cy="872"/>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5122" y="3856"/>
              <a:ext cx="9" cy="1015"/>
            </a:xfrm>
            <a:prstGeom prst="line">
              <a:avLst/>
            </a:prstGeom>
            <a:ln w="12700" cmpd="sng">
              <a:solidFill>
                <a:schemeClr val="accent1">
                  <a:shade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91" name="文本框 90"/>
          <p:cNvSpPr txBox="1"/>
          <p:nvPr/>
        </p:nvSpPr>
        <p:spPr>
          <a:xfrm>
            <a:off x="4469130" y="1224280"/>
            <a:ext cx="324802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简历格式要求</a:t>
            </a:r>
            <a:endParaRPr lang="zh-CN" altLang="en-US" sz="4000"/>
          </a:p>
        </p:txBody>
      </p:sp>
      <p:grpSp>
        <p:nvGrpSpPr>
          <p:cNvPr id="2" name="组合 1"/>
          <p:cNvGrpSpPr/>
          <p:nvPr/>
        </p:nvGrpSpPr>
        <p:grpSpPr>
          <a:xfrm>
            <a:off x="4779010" y="2954020"/>
            <a:ext cx="2651125" cy="2700020"/>
            <a:chOff x="7526" y="4652"/>
            <a:chExt cx="4175" cy="4252"/>
          </a:xfrm>
        </p:grpSpPr>
        <p:sp>
          <p:nvSpPr>
            <p:cNvPr id="96" name="Rectangle 28"/>
            <p:cNvSpPr/>
            <p:nvPr/>
          </p:nvSpPr>
          <p:spPr>
            <a:xfrm rot="5400000">
              <a:off x="7771" y="4974"/>
              <a:ext cx="3686" cy="41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97" name="Rectangle 29"/>
            <p:cNvSpPr/>
            <p:nvPr/>
          </p:nvSpPr>
          <p:spPr>
            <a:xfrm rot="5400000">
              <a:off x="9150" y="3124"/>
              <a:ext cx="926" cy="4174"/>
            </a:xfrm>
            <a:prstGeom prst="rect">
              <a:avLst/>
            </a:prstGeom>
            <a:solidFill>
              <a:srgbClr val="E55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98" name="文本框 97"/>
            <p:cNvSpPr txBox="1"/>
            <p:nvPr/>
          </p:nvSpPr>
          <p:spPr>
            <a:xfrm>
              <a:off x="7770" y="5847"/>
              <a:ext cx="3639" cy="2236"/>
            </a:xfrm>
            <a:prstGeom prst="rect">
              <a:avLst/>
            </a:prstGeom>
            <a:noFill/>
          </p:spPr>
          <p:txBody>
            <a:bodyPr wrap="square" rtlCol="0" anchor="t">
              <a:spAutoFit/>
            </a:bodyPr>
            <a:lstStyle/>
            <a:p>
              <a:pPr marL="0" lvl="0" indent="0" algn="l" fontAlgn="auto">
                <a:lnSpc>
                  <a:spcPct val="120000"/>
                </a:lnSpc>
                <a:spcBef>
                  <a:spcPts val="0"/>
                </a:spcBef>
                <a:spcAft>
                  <a:spcPts val="0"/>
                </a:spcAft>
                <a:buSzPct val="100000"/>
              </a:pPr>
              <a:r>
                <a:rPr lang="zh-CN" altLang="en-US" b="1" spc="150" dirty="0">
                  <a:solidFill>
                    <a:sysClr val="windowText" lastClr="000000"/>
                  </a:solidFill>
                  <a:latin typeface="Arial" panose="020B0604020202020204" pitchFamily="34" charset="0"/>
                  <a:ea typeface="微软雅黑" panose="020B0503020204020204" charset="-122"/>
                  <a:sym typeface="+mn-ea"/>
                </a:rPr>
                <a:t>字号要求：</a:t>
              </a:r>
              <a:endParaRPr lang="zh-CN" altLang="en-US" b="1" spc="150" dirty="0">
                <a:solidFill>
                  <a:sysClr val="windowText" lastClr="000000"/>
                </a:solidFill>
                <a:latin typeface="Arial" panose="020B0604020202020204" pitchFamily="34" charset="0"/>
                <a:ea typeface="微软雅黑" panose="020B0503020204020204" charset="-122"/>
              </a:endParaRPr>
            </a:p>
            <a:p>
              <a:pPr marL="0" lvl="0" indent="0" algn="l" fontAlgn="auto">
                <a:lnSpc>
                  <a:spcPct val="120000"/>
                </a:lnSpc>
                <a:spcBef>
                  <a:spcPts val="0"/>
                </a:spcBef>
                <a:spcAft>
                  <a:spcPts val="0"/>
                </a:spcAft>
                <a:buSzPct val="100000"/>
              </a:pPr>
              <a:r>
                <a:rPr lang="zh-CN" altLang="en-US" spc="150" dirty="0">
                  <a:solidFill>
                    <a:sysClr val="windowText" lastClr="000000"/>
                  </a:solidFill>
                  <a:latin typeface="Arial" panose="020B0604020202020204" pitchFamily="34" charset="0"/>
                  <a:ea typeface="微软雅黑" panose="020B0503020204020204" charset="-122"/>
                  <a:sym typeface="+mn-ea"/>
                </a:rPr>
                <a:t>大标题2号字，</a:t>
              </a:r>
              <a:endParaRPr lang="zh-CN" altLang="en-US" spc="150" dirty="0">
                <a:solidFill>
                  <a:sysClr val="windowText" lastClr="000000"/>
                </a:solidFill>
                <a:latin typeface="Arial" panose="020B0604020202020204" pitchFamily="34" charset="0"/>
                <a:ea typeface="微软雅黑" panose="020B0503020204020204" charset="-122"/>
              </a:endParaRPr>
            </a:p>
            <a:p>
              <a:pPr marL="0" lvl="0" indent="0" algn="l" fontAlgn="auto">
                <a:lnSpc>
                  <a:spcPct val="120000"/>
                </a:lnSpc>
                <a:spcBef>
                  <a:spcPts val="0"/>
                </a:spcBef>
                <a:spcAft>
                  <a:spcPts val="0"/>
                </a:spcAft>
                <a:buSzPct val="100000"/>
              </a:pPr>
              <a:r>
                <a:rPr lang="zh-CN" altLang="en-US" spc="150" dirty="0">
                  <a:solidFill>
                    <a:sysClr val="windowText" lastClr="000000"/>
                  </a:solidFill>
                  <a:latin typeface="Arial" panose="020B0604020202020204" pitchFamily="34" charset="0"/>
                  <a:ea typeface="微软雅黑" panose="020B0503020204020204" charset="-122"/>
                  <a:sym typeface="+mn-ea"/>
                </a:rPr>
                <a:t>小标题4号字，</a:t>
              </a:r>
              <a:endParaRPr lang="zh-CN" altLang="en-US" spc="150" dirty="0">
                <a:solidFill>
                  <a:sysClr val="windowText" lastClr="000000"/>
                </a:solidFill>
                <a:latin typeface="Arial" panose="020B0604020202020204" pitchFamily="34" charset="0"/>
                <a:ea typeface="微软雅黑" panose="020B0503020204020204" charset="-122"/>
              </a:endParaRPr>
            </a:p>
            <a:p>
              <a:pPr marL="0" lvl="0" indent="0" algn="l" fontAlgn="auto">
                <a:lnSpc>
                  <a:spcPct val="120000"/>
                </a:lnSpc>
                <a:spcBef>
                  <a:spcPts val="0"/>
                </a:spcBef>
                <a:spcAft>
                  <a:spcPts val="0"/>
                </a:spcAft>
                <a:buSzPct val="100000"/>
              </a:pPr>
              <a:r>
                <a:rPr lang="zh-CN" altLang="en-US" spc="150" dirty="0">
                  <a:solidFill>
                    <a:sysClr val="windowText" lastClr="000000"/>
                  </a:solidFill>
                  <a:latin typeface="Arial" panose="020B0604020202020204" pitchFamily="34" charset="0"/>
                  <a:ea typeface="微软雅黑" panose="020B0503020204020204" charset="-122"/>
                  <a:sym typeface="+mn-ea"/>
                </a:rPr>
                <a:t>正文5号字</a:t>
              </a:r>
              <a:endParaRPr lang="zh-CN" altLang="en-US"/>
            </a:p>
          </p:txBody>
        </p:sp>
        <p:sp>
          <p:nvSpPr>
            <p:cNvPr id="99" name="文本框 98"/>
            <p:cNvSpPr txBox="1"/>
            <p:nvPr/>
          </p:nvSpPr>
          <p:spPr>
            <a:xfrm>
              <a:off x="9116" y="4652"/>
              <a:ext cx="994" cy="1113"/>
            </a:xfrm>
            <a:prstGeom prst="rect">
              <a:avLst/>
            </a:prstGeom>
            <a:noFill/>
          </p:spPr>
          <p:txBody>
            <a:bodyPr wrap="square" rtlCol="0">
              <a:spAutoFit/>
            </a:bodyPr>
            <a:lstStyle/>
            <a:p>
              <a:pPr algn="l" eaLnBrk="1" hangingPunct="1">
                <a:buFont typeface="Wingdings" panose="05000000000000000000" pitchFamily="2" charset="2"/>
                <a:buNone/>
              </a:pPr>
              <a:r>
                <a:rPr lang="en-US" altLang="zh-CN" sz="4000" b="1">
                  <a:solidFill>
                    <a:schemeClr val="bg1"/>
                  </a:solidFill>
                </a:rPr>
                <a:t>B</a:t>
              </a:r>
            </a:p>
          </p:txBody>
        </p:sp>
      </p:grpSp>
      <p:grpSp>
        <p:nvGrpSpPr>
          <p:cNvPr id="10" name="组合 9"/>
          <p:cNvGrpSpPr/>
          <p:nvPr/>
        </p:nvGrpSpPr>
        <p:grpSpPr>
          <a:xfrm>
            <a:off x="8244205" y="2893060"/>
            <a:ext cx="2750820" cy="2709545"/>
            <a:chOff x="12983" y="4556"/>
            <a:chExt cx="4332" cy="4267"/>
          </a:xfrm>
        </p:grpSpPr>
        <p:sp>
          <p:nvSpPr>
            <p:cNvPr id="4" name="Rectangle 28"/>
            <p:cNvSpPr/>
            <p:nvPr/>
          </p:nvSpPr>
          <p:spPr>
            <a:xfrm rot="5400000">
              <a:off x="13284" y="4878"/>
              <a:ext cx="3686" cy="41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5" name="Rectangle 29"/>
            <p:cNvSpPr/>
            <p:nvPr/>
          </p:nvSpPr>
          <p:spPr>
            <a:xfrm rot="5400000">
              <a:off x="14664" y="3028"/>
              <a:ext cx="926" cy="4174"/>
            </a:xfrm>
            <a:prstGeom prst="rect">
              <a:avLst/>
            </a:prstGeom>
            <a:solidFill>
              <a:srgbClr val="F9B4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6" name="文本框 5"/>
            <p:cNvSpPr txBox="1"/>
            <p:nvPr/>
          </p:nvSpPr>
          <p:spPr>
            <a:xfrm>
              <a:off x="12983" y="5723"/>
              <a:ext cx="4332" cy="3100"/>
            </a:xfrm>
            <a:prstGeom prst="rect">
              <a:avLst/>
            </a:prstGeom>
            <a:noFill/>
          </p:spPr>
          <p:txBody>
            <a:bodyPr wrap="square" rtlCol="0" anchor="t">
              <a:spAutoFit/>
            </a:bodyPr>
            <a:lstStyle/>
            <a:p>
              <a:pPr marL="0" lvl="0" indent="-285750" algn="l" fontAlgn="ctr">
                <a:lnSpc>
                  <a:spcPct val="90000"/>
                </a:lnSpc>
                <a:spcBef>
                  <a:spcPts val="1000"/>
                </a:spcBef>
                <a:spcAft>
                  <a:spcPts val="0"/>
                </a:spcAft>
                <a:buSzPct val="100000"/>
                <a:buFont typeface="Wingdings" panose="05000000000000000000" charset="0"/>
                <a:buNone/>
              </a:pPr>
              <a:r>
                <a:rPr lang="zh-CN" altLang="en-US" b="1" spc="150" dirty="0">
                  <a:solidFill>
                    <a:sysClr val="windowText" lastClr="000000"/>
                  </a:solidFill>
                  <a:latin typeface="Arial" panose="020B0604020202020204" pitchFamily="34" charset="0"/>
                  <a:ea typeface="微软雅黑" panose="020B0503020204020204" charset="-122"/>
                  <a:sym typeface="+mn-ea"/>
                </a:rPr>
                <a:t>格式要求：</a:t>
              </a:r>
            </a:p>
            <a:p>
              <a:pPr marL="0" lvl="0" indent="-285750" algn="l" fontAlgn="ctr">
                <a:lnSpc>
                  <a:spcPct val="90000"/>
                </a:lnSpc>
                <a:spcBef>
                  <a:spcPts val="1000"/>
                </a:spcBef>
                <a:spcAft>
                  <a:spcPts val="0"/>
                </a:spcAft>
                <a:buSzPct val="100000"/>
                <a:buFont typeface="Wingdings" panose="05000000000000000000" charset="0"/>
                <a:buNone/>
              </a:pPr>
              <a:r>
                <a:rPr lang="zh-CN" altLang="en-US" spc="150" dirty="0">
                  <a:solidFill>
                    <a:sysClr val="windowText" lastClr="000000"/>
                  </a:solidFill>
                  <a:latin typeface="Arial" panose="020B0604020202020204" pitchFamily="34" charset="0"/>
                  <a:ea typeface="微软雅黑" panose="020B0503020204020204" charset="-122"/>
                  <a:sym typeface="+mn-ea"/>
                </a:rPr>
                <a:t>修改过程使用word文档</a:t>
              </a:r>
              <a:endParaRPr lang="zh-CN" altLang="en-US" spc="150" dirty="0">
                <a:solidFill>
                  <a:sysClr val="windowText" lastClr="000000"/>
                </a:solidFill>
                <a:latin typeface="Arial" panose="020B0604020202020204" pitchFamily="34" charset="0"/>
                <a:ea typeface="微软雅黑" panose="020B0503020204020204" charset="-122"/>
              </a:endParaRPr>
            </a:p>
            <a:p>
              <a:pPr marL="0" lvl="0" indent="-285750" algn="l" fontAlgn="ctr">
                <a:lnSpc>
                  <a:spcPct val="90000"/>
                </a:lnSpc>
                <a:spcBef>
                  <a:spcPts val="1000"/>
                </a:spcBef>
                <a:spcAft>
                  <a:spcPts val="0"/>
                </a:spcAft>
                <a:buSzPct val="100000"/>
                <a:buFont typeface="Wingdings" panose="05000000000000000000" charset="0"/>
                <a:buNone/>
              </a:pPr>
              <a:r>
                <a:rPr lang="zh-CN" altLang="en-US" spc="150" dirty="0">
                  <a:solidFill>
                    <a:srgbClr val="FF0000"/>
                  </a:solidFill>
                  <a:latin typeface="Arial" panose="020B0604020202020204" pitchFamily="34" charset="0"/>
                  <a:ea typeface="微软雅黑" panose="020B0503020204020204" charset="-122"/>
                  <a:sym typeface="+mn-ea"/>
                </a:rPr>
                <a:t>定稿后转为PDF格式</a:t>
              </a:r>
            </a:p>
            <a:p>
              <a:pPr marL="0" lvl="0" indent="-285750" algn="l" fontAlgn="ctr">
                <a:lnSpc>
                  <a:spcPct val="90000"/>
                </a:lnSpc>
                <a:spcBef>
                  <a:spcPts val="1000"/>
                </a:spcBef>
                <a:spcAft>
                  <a:spcPts val="0"/>
                </a:spcAft>
                <a:buSzPct val="100000"/>
                <a:buFont typeface="Wingdings" panose="05000000000000000000" charset="0"/>
                <a:buNone/>
              </a:pPr>
              <a:r>
                <a:rPr lang="en-US" altLang="zh-CN" spc="150" dirty="0">
                  <a:solidFill>
                    <a:sysClr val="windowText" lastClr="000000"/>
                  </a:solidFill>
                  <a:latin typeface="Arial" panose="020B0604020202020204" pitchFamily="34" charset="0"/>
                  <a:ea typeface="微软雅黑" panose="020B0503020204020204" charset="-122"/>
                  <a:sym typeface="+mn-ea"/>
                </a:rPr>
                <a:t>UI设计的同学推荐用PDF设计版，格式会更美观</a:t>
              </a:r>
              <a:endParaRPr lang="zh-CN" altLang="en-US"/>
            </a:p>
          </p:txBody>
        </p:sp>
        <p:sp>
          <p:nvSpPr>
            <p:cNvPr id="7" name="文本框 6"/>
            <p:cNvSpPr txBox="1"/>
            <p:nvPr/>
          </p:nvSpPr>
          <p:spPr>
            <a:xfrm>
              <a:off x="14630" y="4556"/>
              <a:ext cx="994" cy="1113"/>
            </a:xfrm>
            <a:prstGeom prst="rect">
              <a:avLst/>
            </a:prstGeom>
            <a:noFill/>
          </p:spPr>
          <p:txBody>
            <a:bodyPr wrap="square" rtlCol="0">
              <a:spAutoFit/>
            </a:bodyPr>
            <a:lstStyle/>
            <a:p>
              <a:pPr algn="l" eaLnBrk="1" hangingPunct="1">
                <a:buFont typeface="Wingdings" panose="05000000000000000000" pitchFamily="2" charset="2"/>
                <a:buNone/>
              </a:pPr>
              <a:r>
                <a:rPr lang="en-US" altLang="zh-CN" sz="4000" b="1">
                  <a:solidFill>
                    <a:schemeClr val="bg1"/>
                  </a:solidFill>
                </a:rPr>
                <a:t>C</a:t>
              </a:r>
            </a:p>
          </p:txBody>
        </p:sp>
      </p:grpSp>
      <p:grpSp>
        <p:nvGrpSpPr>
          <p:cNvPr id="101" name="组合 100"/>
          <p:cNvGrpSpPr/>
          <p:nvPr/>
        </p:nvGrpSpPr>
        <p:grpSpPr>
          <a:xfrm>
            <a:off x="1252855" y="2965450"/>
            <a:ext cx="2650490" cy="2689225"/>
            <a:chOff x="2641" y="3824"/>
            <a:chExt cx="4174" cy="3718"/>
          </a:xfrm>
        </p:grpSpPr>
        <p:sp>
          <p:nvSpPr>
            <p:cNvPr id="93" name="Rectangle 28"/>
            <p:cNvSpPr/>
            <p:nvPr/>
          </p:nvSpPr>
          <p:spPr>
            <a:xfrm rot="5400000">
              <a:off x="3143" y="3870"/>
              <a:ext cx="3169" cy="41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94" name="Rectangle 29"/>
            <p:cNvSpPr/>
            <p:nvPr/>
          </p:nvSpPr>
          <p:spPr>
            <a:xfrm rot="5400000">
              <a:off x="4328" y="2215"/>
              <a:ext cx="800" cy="417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charset="-122"/>
                <a:cs typeface="+mn-ea"/>
                <a:sym typeface="Arial" panose="020B0604020202020204" pitchFamily="34" charset="0"/>
              </a:endParaRPr>
            </a:p>
          </p:txBody>
        </p:sp>
        <p:sp>
          <p:nvSpPr>
            <p:cNvPr id="95" name="文本框 94"/>
            <p:cNvSpPr txBox="1"/>
            <p:nvPr/>
          </p:nvSpPr>
          <p:spPr>
            <a:xfrm>
              <a:off x="2769" y="5231"/>
              <a:ext cx="3916" cy="1045"/>
            </a:xfrm>
            <a:prstGeom prst="rect">
              <a:avLst/>
            </a:prstGeom>
            <a:noFill/>
          </p:spPr>
          <p:txBody>
            <a:bodyPr wrap="square" rtlCol="0" anchor="t">
              <a:spAutoFit/>
            </a:bodyPr>
            <a:lstStyle/>
            <a:p>
              <a:pPr marL="0" lvl="0" indent="0" algn="l" fontAlgn="auto">
                <a:lnSpc>
                  <a:spcPct val="120000"/>
                </a:lnSpc>
                <a:spcBef>
                  <a:spcPts val="0"/>
                </a:spcBef>
                <a:spcAft>
                  <a:spcPts val="0"/>
                </a:spcAft>
                <a:buSzPct val="100000"/>
              </a:pPr>
              <a:r>
                <a:rPr lang="zh-CN" altLang="en-US" b="1" spc="150" dirty="0">
                  <a:solidFill>
                    <a:sysClr val="windowText" lastClr="000000"/>
                  </a:solidFill>
                  <a:latin typeface="Arial" panose="020B0604020202020204" pitchFamily="34" charset="0"/>
                  <a:ea typeface="微软雅黑" panose="020B0503020204020204" charset="-122"/>
                  <a:sym typeface="+mn-ea"/>
                </a:rPr>
                <a:t>字体要求：</a:t>
              </a:r>
              <a:endParaRPr lang="zh-CN" altLang="en-US" b="1" spc="150" dirty="0">
                <a:solidFill>
                  <a:sysClr val="windowText" lastClr="000000"/>
                </a:solidFill>
                <a:latin typeface="Arial" panose="020B0604020202020204" pitchFamily="34" charset="0"/>
                <a:ea typeface="微软雅黑" panose="020B0503020204020204" charset="-122"/>
              </a:endParaRPr>
            </a:p>
            <a:p>
              <a:pPr marL="0" lvl="0" indent="0" algn="l" fontAlgn="auto">
                <a:lnSpc>
                  <a:spcPct val="120000"/>
                </a:lnSpc>
                <a:spcBef>
                  <a:spcPts val="0"/>
                </a:spcBef>
                <a:spcAft>
                  <a:spcPts val="0"/>
                </a:spcAft>
                <a:buSzPct val="100000"/>
              </a:pPr>
              <a:r>
                <a:rPr lang="zh-CN" altLang="en-US" spc="150" dirty="0">
                  <a:solidFill>
                    <a:sysClr val="windowText" lastClr="000000"/>
                  </a:solidFill>
                  <a:latin typeface="Arial" panose="020B0604020202020204" pitchFamily="34" charset="0"/>
                  <a:ea typeface="微软雅黑" panose="020B0503020204020204" charset="-122"/>
                  <a:sym typeface="+mn-ea"/>
                </a:rPr>
                <a:t>建议宋体或微软雅黑</a:t>
              </a:r>
              <a:endParaRPr lang="zh-CN" altLang="en-US"/>
            </a:p>
          </p:txBody>
        </p:sp>
        <p:sp>
          <p:nvSpPr>
            <p:cNvPr id="100" name="文本框 99"/>
            <p:cNvSpPr txBox="1"/>
            <p:nvPr/>
          </p:nvSpPr>
          <p:spPr>
            <a:xfrm>
              <a:off x="4230" y="3824"/>
              <a:ext cx="994" cy="977"/>
            </a:xfrm>
            <a:prstGeom prst="rect">
              <a:avLst/>
            </a:prstGeom>
            <a:noFill/>
          </p:spPr>
          <p:txBody>
            <a:bodyPr wrap="square" rtlCol="0">
              <a:spAutoFit/>
            </a:bodyPr>
            <a:lstStyle/>
            <a:p>
              <a:pPr algn="l" eaLnBrk="1" hangingPunct="1">
                <a:buFont typeface="Wingdings" panose="05000000000000000000" pitchFamily="2" charset="2"/>
                <a:buNone/>
              </a:pPr>
              <a:r>
                <a:rPr lang="en-US" altLang="zh-CN" sz="4000" b="1">
                  <a:solidFill>
                    <a:schemeClr val="bg1"/>
                  </a:solidFill>
                </a:rPr>
                <a:t>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wipe(up)">
                                      <p:cBhvr>
                                        <p:cTn id="11" dur="500"/>
                                        <p:tgtEl>
                                          <p:spTgt spid="10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p:txBody>
          <a:bodyPr/>
          <a:lstStyle/>
          <a:p>
            <a:r>
              <a:rPr kern="0" dirty="0">
                <a:sym typeface="+mn-ea"/>
              </a:rPr>
              <a:t>简历格式</a:t>
            </a:r>
            <a:endParaRPr lang="zh-CN" altLang="en-US"/>
          </a:p>
        </p:txBody>
      </p:sp>
      <p:grpSp>
        <p:nvGrpSpPr>
          <p:cNvPr id="9" name="组合 8"/>
          <p:cNvGrpSpPr/>
          <p:nvPr/>
        </p:nvGrpSpPr>
        <p:grpSpPr>
          <a:xfrm>
            <a:off x="3574415" y="2549525"/>
            <a:ext cx="1233170" cy="1834515"/>
            <a:chOff x="5557" y="3650"/>
            <a:chExt cx="1942" cy="2889"/>
          </a:xfrm>
        </p:grpSpPr>
        <p:sp>
          <p:nvSpPr>
            <p:cNvPr id="11" name="Freeform 8"/>
            <p:cNvSpPr/>
            <p:nvPr/>
          </p:nvSpPr>
          <p:spPr bwMode="gray">
            <a:xfrm rot="12240000">
              <a:off x="5613" y="3650"/>
              <a:ext cx="1887" cy="1764"/>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46A4DB"/>
            </a:solidFill>
            <a:ln>
              <a:noFill/>
            </a:ln>
            <a:effectLst>
              <a:outerShdw dist="107763" dir="2700000" algn="ctr" rotWithShape="0">
                <a:srgbClr val="00408C">
                  <a:alpha val="25000"/>
                </a:srgbClr>
              </a:outerShdw>
            </a:effectLst>
          </p:spPr>
          <p:txBody>
            <a:bodyPr lIns="86402" tIns="43201" rIns="86402" bIns="4320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17347D"/>
                </a:solidFill>
                <a:effectLst/>
                <a:uLnTx/>
                <a:uFillTx/>
                <a:latin typeface="Arial" panose="020B0604020202020204"/>
                <a:ea typeface="宋体" panose="02010600030101010101" pitchFamily="2" charset="-122"/>
                <a:cs typeface="+mn-cs"/>
              </a:endParaRPr>
            </a:p>
          </p:txBody>
        </p:sp>
        <p:sp>
          <p:nvSpPr>
            <p:cNvPr id="12" name="Freeform 8"/>
            <p:cNvSpPr/>
            <p:nvPr/>
          </p:nvSpPr>
          <p:spPr bwMode="gray">
            <a:xfrm rot="1440000">
              <a:off x="5557" y="4775"/>
              <a:ext cx="1887" cy="1764"/>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rgbClr val="F9B439"/>
            </a:solidFill>
            <a:ln>
              <a:noFill/>
            </a:ln>
            <a:effectLst>
              <a:outerShdw dist="107763" dir="2700000" algn="ctr" rotWithShape="0">
                <a:srgbClr val="00408C">
                  <a:alpha val="25000"/>
                </a:srgbClr>
              </a:outerShdw>
            </a:effectLst>
          </p:spPr>
          <p:txBody>
            <a:bodyPr lIns="86402" tIns="43201" rIns="86402" bIns="43201">
              <a:noAutofit/>
            </a:bodyPr>
            <a:lstStyle/>
            <a:p>
              <a:pPr lvl="0" algn="l" defTabSz="914400" fontAlgn="base">
                <a:buClrTx/>
                <a:buSzTx/>
                <a:buFontTx/>
                <a:defRPr/>
              </a:pPr>
              <a:endParaRPr lang="zh-CN" altLang="en-US" kern="0" noProof="0">
                <a:ln>
                  <a:noFill/>
                </a:ln>
                <a:solidFill>
                  <a:srgbClr val="17347D"/>
                </a:solidFill>
                <a:effectLst/>
                <a:uLnTx/>
                <a:uFillTx/>
                <a:latin typeface="Arial" panose="020B0604020202020204"/>
                <a:ea typeface="宋体" panose="02010600030101010101" pitchFamily="2" charset="-122"/>
                <a:sym typeface="+mn-ea"/>
              </a:endParaRPr>
            </a:p>
          </p:txBody>
        </p:sp>
      </p:grpSp>
      <p:grpSp>
        <p:nvGrpSpPr>
          <p:cNvPr id="5" name="组合 4"/>
          <p:cNvGrpSpPr/>
          <p:nvPr/>
        </p:nvGrpSpPr>
        <p:grpSpPr>
          <a:xfrm>
            <a:off x="518795" y="1195070"/>
            <a:ext cx="2740660" cy="4505325"/>
            <a:chOff x="817" y="1882"/>
            <a:chExt cx="4316" cy="7095"/>
          </a:xfrm>
        </p:grpSpPr>
        <p:grpSp>
          <p:nvGrpSpPr>
            <p:cNvPr id="2" name="组合 1"/>
            <p:cNvGrpSpPr/>
            <p:nvPr/>
          </p:nvGrpSpPr>
          <p:grpSpPr>
            <a:xfrm>
              <a:off x="1119" y="1882"/>
              <a:ext cx="3712" cy="1238"/>
              <a:chOff x="1128" y="1882"/>
              <a:chExt cx="3712" cy="1238"/>
            </a:xfrm>
          </p:grpSpPr>
          <p:sp>
            <p:nvSpPr>
              <p:cNvPr id="7" name="AutoShape 4"/>
              <p:cNvSpPr>
                <a:spLocks noChangeArrowheads="1"/>
              </p:cNvSpPr>
              <p:nvPr/>
            </p:nvSpPr>
            <p:spPr bwMode="auto">
              <a:xfrm>
                <a:off x="1128" y="1882"/>
                <a:ext cx="3713" cy="1238"/>
              </a:xfrm>
              <a:prstGeom prst="roundRect">
                <a:avLst>
                  <a:gd name="adj" fmla="val 16667"/>
                </a:avLst>
              </a:prstGeom>
              <a:solidFill>
                <a:srgbClr val="80B94F"/>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1277" y="2090"/>
                <a:ext cx="3395" cy="822"/>
              </a:xfrm>
              <a:prstGeom prst="rect">
                <a:avLst/>
              </a:prstGeom>
              <a:noFill/>
              <a:ln w="9525">
                <a:noFill/>
                <a:miter lim="800000"/>
              </a:ln>
            </p:spPr>
            <p:txBody>
              <a:bodyPr wrap="square">
                <a:spAutoFit/>
              </a:bodyPr>
              <a:lstStyle/>
              <a:p>
                <a:pPr algn="ct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段落式简历</a:t>
                </a:r>
              </a:p>
            </p:txBody>
          </p:sp>
        </p:grpSp>
        <p:pic>
          <p:nvPicPr>
            <p:cNvPr id="73" name="Picture 16" descr="段落式"/>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 y="3325"/>
              <a:ext cx="4316" cy="5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组合 5"/>
          <p:cNvGrpSpPr/>
          <p:nvPr/>
        </p:nvGrpSpPr>
        <p:grpSpPr>
          <a:xfrm>
            <a:off x="5158740" y="1100455"/>
            <a:ext cx="2875280" cy="4731385"/>
            <a:chOff x="8337" y="1901"/>
            <a:chExt cx="4528" cy="7451"/>
          </a:xfrm>
        </p:grpSpPr>
        <p:grpSp>
          <p:nvGrpSpPr>
            <p:cNvPr id="3" name="组合 2"/>
            <p:cNvGrpSpPr/>
            <p:nvPr/>
          </p:nvGrpSpPr>
          <p:grpSpPr>
            <a:xfrm>
              <a:off x="8782" y="1901"/>
              <a:ext cx="3639" cy="1200"/>
              <a:chOff x="8782" y="1901"/>
              <a:chExt cx="3639" cy="1200"/>
            </a:xfrm>
          </p:grpSpPr>
          <p:sp>
            <p:nvSpPr>
              <p:cNvPr id="24" name="AutoShape 15"/>
              <p:cNvSpPr>
                <a:spLocks noChangeArrowheads="1"/>
              </p:cNvSpPr>
              <p:nvPr/>
            </p:nvSpPr>
            <p:spPr bwMode="auto">
              <a:xfrm>
                <a:off x="8782" y="1901"/>
                <a:ext cx="3600" cy="1200"/>
              </a:xfrm>
              <a:prstGeom prst="roundRect">
                <a:avLst>
                  <a:gd name="adj" fmla="val 16667"/>
                </a:avLst>
              </a:prstGeom>
              <a:solidFill>
                <a:srgbClr val="E5583A"/>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29" name="Text Box 20"/>
              <p:cNvSpPr txBox="1">
                <a:spLocks noChangeArrowheads="1"/>
              </p:cNvSpPr>
              <p:nvPr/>
            </p:nvSpPr>
            <p:spPr bwMode="auto">
              <a:xfrm>
                <a:off x="9063" y="2090"/>
                <a:ext cx="3358" cy="822"/>
              </a:xfrm>
              <a:prstGeom prst="rect">
                <a:avLst/>
              </a:prstGeom>
              <a:noFill/>
              <a:ln w="9525">
                <a:noFill/>
                <a:miter lim="800000"/>
              </a:ln>
            </p:spPr>
            <p:txBody>
              <a:bodyPr wrap="square">
                <a:spAutoFit/>
              </a:bodyPr>
              <a:lstStyle/>
              <a:p>
                <a:pP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表格式简历</a:t>
                </a:r>
              </a:p>
            </p:txBody>
          </p:sp>
        </p:grpSp>
        <p:pic>
          <p:nvPicPr>
            <p:cNvPr id="84" name="Picture 27" descr="表格式"/>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37" y="3288"/>
              <a:ext cx="4529" cy="6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a:t>格式布局</a:t>
            </a:r>
          </a:p>
        </p:txBody>
      </p:sp>
      <p:grpSp>
        <p:nvGrpSpPr>
          <p:cNvPr id="14" name="组合 13"/>
          <p:cNvGrpSpPr/>
          <p:nvPr/>
        </p:nvGrpSpPr>
        <p:grpSpPr>
          <a:xfrm>
            <a:off x="1076960" y="1717675"/>
            <a:ext cx="2357755" cy="3423285"/>
            <a:chOff x="1119" y="1882"/>
            <a:chExt cx="3713" cy="5391"/>
          </a:xfrm>
        </p:grpSpPr>
        <p:sp>
          <p:nvSpPr>
            <p:cNvPr id="10" name="圆角矩形 9"/>
            <p:cNvSpPr/>
            <p:nvPr/>
          </p:nvSpPr>
          <p:spPr>
            <a:xfrm>
              <a:off x="1135" y="2090"/>
              <a:ext cx="3697" cy="518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119" y="1882"/>
              <a:ext cx="3712" cy="1238"/>
              <a:chOff x="1128" y="1882"/>
              <a:chExt cx="3712" cy="1238"/>
            </a:xfrm>
          </p:grpSpPr>
          <p:sp>
            <p:nvSpPr>
              <p:cNvPr id="7" name="AutoShape 4"/>
              <p:cNvSpPr>
                <a:spLocks noChangeArrowheads="1"/>
              </p:cNvSpPr>
              <p:nvPr/>
            </p:nvSpPr>
            <p:spPr bwMode="auto">
              <a:xfrm>
                <a:off x="1128" y="1882"/>
                <a:ext cx="3713" cy="1238"/>
              </a:xfrm>
              <a:prstGeom prst="roundRect">
                <a:avLst>
                  <a:gd name="adj" fmla="val 16667"/>
                </a:avLst>
              </a:prstGeom>
              <a:solidFill>
                <a:srgbClr val="80B94F"/>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1277" y="2090"/>
                <a:ext cx="3395" cy="822"/>
              </a:xfrm>
              <a:prstGeom prst="rect">
                <a:avLst/>
              </a:prstGeom>
              <a:noFill/>
              <a:ln w="9525">
                <a:noFill/>
                <a:miter lim="800000"/>
              </a:ln>
            </p:spPr>
            <p:txBody>
              <a:bodyPr wrap="square">
                <a:spAutoFit/>
              </a:bodyPr>
              <a:lstStyle/>
              <a:p>
                <a:pPr algn="ct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段落式简历</a:t>
                </a:r>
              </a:p>
            </p:txBody>
          </p:sp>
        </p:grpSp>
        <p:sp>
          <p:nvSpPr>
            <p:cNvPr id="13" name="Text Box 10"/>
            <p:cNvSpPr txBox="1">
              <a:spLocks noChangeArrowheads="1"/>
            </p:cNvSpPr>
            <p:nvPr/>
          </p:nvSpPr>
          <p:spPr bwMode="auto">
            <a:xfrm>
              <a:off x="1268" y="3365"/>
              <a:ext cx="3396" cy="3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段落</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间距一致</a:t>
              </a:r>
              <a:endParaRPr lang="zh-CN" altLang="en-US" b="0" dirty="0">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字体大小一致（</a:t>
              </a:r>
              <a:r>
                <a:rPr lang="en-US" altLang="zh-CN" b="0" dirty="0">
                  <a:solidFill>
                    <a:srgbClr val="FF0000"/>
                  </a:solidFill>
                  <a:latin typeface="微软雅黑" panose="020B0503020204020204" charset="-122"/>
                  <a:ea typeface="微软雅黑" panose="020B0503020204020204" charset="-122"/>
                  <a:cs typeface="微软雅黑" panose="020B0503020204020204" charset="-122"/>
                </a:rPr>
                <a:t>10-11</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号字</a:t>
              </a:r>
              <a:r>
                <a:rPr lang="zh-CN" altLang="en-US" b="0" dirty="0">
                  <a:latin typeface="微软雅黑" panose="020B0503020204020204" charset="-122"/>
                  <a:ea typeface="微软雅黑" panose="020B0503020204020204" charset="-122"/>
                  <a:cs typeface="微软雅黑" panose="020B0503020204020204" charset="-122"/>
                </a:rPr>
                <a:t>）</a:t>
              </a:r>
            </a:p>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字符间对齐</a:t>
              </a:r>
            </a:p>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做到</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清晰明了</a:t>
              </a:r>
              <a:endParaRPr lang="zh-CN" altLang="en-US" b="0" dirty="0">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层次清楚</a:t>
              </a:r>
            </a:p>
          </p:txBody>
        </p:sp>
      </p:grpSp>
      <p:grpSp>
        <p:nvGrpSpPr>
          <p:cNvPr id="9" name="组合 8"/>
          <p:cNvGrpSpPr/>
          <p:nvPr/>
        </p:nvGrpSpPr>
        <p:grpSpPr>
          <a:xfrm>
            <a:off x="4029710" y="1544320"/>
            <a:ext cx="3624580" cy="4863465"/>
            <a:chOff x="6301" y="140"/>
            <a:chExt cx="8775" cy="11858"/>
          </a:xfrm>
        </p:grpSpPr>
        <p:pic>
          <p:nvPicPr>
            <p:cNvPr id="11" name="图片 10"/>
            <p:cNvPicPr>
              <a:picLocks noChangeAspect="1"/>
            </p:cNvPicPr>
            <p:nvPr/>
          </p:nvPicPr>
          <p:blipFill>
            <a:blip r:embed="rId2"/>
            <a:stretch>
              <a:fillRect/>
            </a:stretch>
          </p:blipFill>
          <p:spPr>
            <a:xfrm>
              <a:off x="6301" y="140"/>
              <a:ext cx="8775" cy="7410"/>
            </a:xfrm>
            <a:prstGeom prst="rect">
              <a:avLst/>
            </a:prstGeom>
          </p:spPr>
        </p:pic>
        <p:pic>
          <p:nvPicPr>
            <p:cNvPr id="12" name="图片 11"/>
            <p:cNvPicPr>
              <a:picLocks noChangeAspect="1"/>
            </p:cNvPicPr>
            <p:nvPr/>
          </p:nvPicPr>
          <p:blipFill>
            <a:blip r:embed="rId3"/>
            <a:stretch>
              <a:fillRect/>
            </a:stretch>
          </p:blipFill>
          <p:spPr>
            <a:xfrm>
              <a:off x="6316" y="7528"/>
              <a:ext cx="8760" cy="4470"/>
            </a:xfrm>
            <a:prstGeom prst="rect">
              <a:avLst/>
            </a:prstGeom>
          </p:spPr>
        </p:pic>
      </p:grpSp>
      <p:grpSp>
        <p:nvGrpSpPr>
          <p:cNvPr id="15" name="组合 14"/>
          <p:cNvGrpSpPr/>
          <p:nvPr/>
        </p:nvGrpSpPr>
        <p:grpSpPr>
          <a:xfrm>
            <a:off x="6054090" y="1342390"/>
            <a:ext cx="3636645" cy="5024120"/>
            <a:chOff x="8157" y="-151"/>
            <a:chExt cx="7726" cy="10207"/>
          </a:xfrm>
        </p:grpSpPr>
        <p:pic>
          <p:nvPicPr>
            <p:cNvPr id="16" name="图片 15"/>
            <p:cNvPicPr>
              <a:picLocks noChangeAspect="1"/>
            </p:cNvPicPr>
            <p:nvPr/>
          </p:nvPicPr>
          <p:blipFill>
            <a:blip r:embed="rId4"/>
            <a:stretch>
              <a:fillRect/>
            </a:stretch>
          </p:blipFill>
          <p:spPr>
            <a:xfrm>
              <a:off x="8157" y="-151"/>
              <a:ext cx="7725" cy="5771"/>
            </a:xfrm>
            <a:prstGeom prst="rect">
              <a:avLst/>
            </a:prstGeom>
          </p:spPr>
        </p:pic>
        <p:pic>
          <p:nvPicPr>
            <p:cNvPr id="17" name="图片 16"/>
            <p:cNvPicPr>
              <a:picLocks noChangeAspect="1"/>
            </p:cNvPicPr>
            <p:nvPr/>
          </p:nvPicPr>
          <p:blipFill>
            <a:blip r:embed="rId5"/>
            <a:stretch>
              <a:fillRect/>
            </a:stretch>
          </p:blipFill>
          <p:spPr>
            <a:xfrm>
              <a:off x="8157" y="5620"/>
              <a:ext cx="7726" cy="4437"/>
            </a:xfrm>
            <a:prstGeom prst="rect">
              <a:avLst/>
            </a:prstGeom>
          </p:spPr>
        </p:pic>
      </p:grpSp>
      <p:grpSp>
        <p:nvGrpSpPr>
          <p:cNvPr id="19" name="组合 18"/>
          <p:cNvGrpSpPr/>
          <p:nvPr/>
        </p:nvGrpSpPr>
        <p:grpSpPr>
          <a:xfrm>
            <a:off x="7884160" y="1318895"/>
            <a:ext cx="3341370" cy="5010150"/>
            <a:chOff x="6104" y="1920"/>
            <a:chExt cx="7019" cy="9512"/>
          </a:xfrm>
        </p:grpSpPr>
        <p:pic>
          <p:nvPicPr>
            <p:cNvPr id="18" name="图片 17"/>
            <p:cNvPicPr>
              <a:picLocks noChangeAspect="1"/>
            </p:cNvPicPr>
            <p:nvPr/>
          </p:nvPicPr>
          <p:blipFill>
            <a:blip r:embed="rId6"/>
            <a:stretch>
              <a:fillRect/>
            </a:stretch>
          </p:blipFill>
          <p:spPr>
            <a:xfrm>
              <a:off x="6119" y="1920"/>
              <a:ext cx="7005" cy="6960"/>
            </a:xfrm>
            <a:prstGeom prst="rect">
              <a:avLst/>
            </a:prstGeom>
          </p:spPr>
        </p:pic>
        <p:pic>
          <p:nvPicPr>
            <p:cNvPr id="20" name="图片 19"/>
            <p:cNvPicPr>
              <a:picLocks noChangeAspect="1"/>
            </p:cNvPicPr>
            <p:nvPr/>
          </p:nvPicPr>
          <p:blipFill>
            <a:blip r:embed="rId7"/>
            <a:stretch>
              <a:fillRect/>
            </a:stretch>
          </p:blipFill>
          <p:spPr>
            <a:xfrm>
              <a:off x="6104" y="8748"/>
              <a:ext cx="7005" cy="2685"/>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a:t>格式布局</a:t>
            </a:r>
          </a:p>
        </p:txBody>
      </p:sp>
      <p:sp>
        <p:nvSpPr>
          <p:cNvPr id="91" name="文本框 90"/>
          <p:cNvSpPr txBox="1"/>
          <p:nvPr/>
        </p:nvSpPr>
        <p:spPr>
          <a:xfrm>
            <a:off x="8554085" y="3075940"/>
            <a:ext cx="3414395" cy="706755"/>
          </a:xfrm>
          <a:prstGeom prst="rect">
            <a:avLst/>
          </a:prstGeom>
          <a:noFill/>
        </p:spPr>
        <p:txBody>
          <a:bodyPr wrap="square" rtlCol="0">
            <a:spAutoFit/>
          </a:bodyPr>
          <a:lstStyle/>
          <a:p>
            <a:pPr algn="l" eaLnBrk="1" hangingPunct="1">
              <a:buFont typeface="Wingdings" panose="05000000000000000000" pitchFamily="2" charset="2"/>
              <a:buNone/>
            </a:pPr>
            <a:r>
              <a:rPr lang="zh-CN" altLang="en-US" sz="4000" b="1" kern="0" dirty="0">
                <a:sym typeface="+mn-ea"/>
              </a:rPr>
              <a:t>简历格式</a:t>
            </a:r>
          </a:p>
        </p:txBody>
      </p:sp>
      <p:grpSp>
        <p:nvGrpSpPr>
          <p:cNvPr id="14" name="组合 13"/>
          <p:cNvGrpSpPr/>
          <p:nvPr/>
        </p:nvGrpSpPr>
        <p:grpSpPr>
          <a:xfrm>
            <a:off x="1076960" y="1717675"/>
            <a:ext cx="2357755" cy="3423285"/>
            <a:chOff x="1119" y="1882"/>
            <a:chExt cx="3713" cy="5391"/>
          </a:xfrm>
        </p:grpSpPr>
        <p:sp>
          <p:nvSpPr>
            <p:cNvPr id="10" name="圆角矩形 9"/>
            <p:cNvSpPr/>
            <p:nvPr/>
          </p:nvSpPr>
          <p:spPr>
            <a:xfrm>
              <a:off x="1135" y="2090"/>
              <a:ext cx="3697" cy="518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119" y="1882"/>
              <a:ext cx="3713" cy="1238"/>
              <a:chOff x="1128" y="1882"/>
              <a:chExt cx="3713" cy="1238"/>
            </a:xfrm>
          </p:grpSpPr>
          <p:sp>
            <p:nvSpPr>
              <p:cNvPr id="7" name="AutoShape 4"/>
              <p:cNvSpPr>
                <a:spLocks noChangeArrowheads="1"/>
              </p:cNvSpPr>
              <p:nvPr/>
            </p:nvSpPr>
            <p:spPr bwMode="auto">
              <a:xfrm>
                <a:off x="1128" y="1882"/>
                <a:ext cx="3713" cy="1238"/>
              </a:xfrm>
              <a:prstGeom prst="roundRect">
                <a:avLst>
                  <a:gd name="adj" fmla="val 16667"/>
                </a:avLst>
              </a:prstGeom>
              <a:solidFill>
                <a:srgbClr val="80B94F"/>
              </a:solidFill>
              <a:ln w="9525">
                <a:no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1277" y="2090"/>
                <a:ext cx="3395" cy="822"/>
              </a:xfrm>
              <a:prstGeom prst="rect">
                <a:avLst/>
              </a:prstGeom>
              <a:noFill/>
              <a:ln w="9525">
                <a:noFill/>
                <a:miter lim="800000"/>
              </a:ln>
            </p:spPr>
            <p:txBody>
              <a:bodyPr wrap="square">
                <a:spAutoFit/>
              </a:bodyPr>
              <a:lstStyle/>
              <a:p>
                <a:pPr algn="ct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表格式简历</a:t>
                </a:r>
              </a:p>
            </p:txBody>
          </p:sp>
        </p:grpSp>
        <p:sp>
          <p:nvSpPr>
            <p:cNvPr id="13" name="Text Box 10"/>
            <p:cNvSpPr txBox="1">
              <a:spLocks noChangeArrowheads="1"/>
            </p:cNvSpPr>
            <p:nvPr/>
          </p:nvSpPr>
          <p:spPr bwMode="auto">
            <a:xfrm>
              <a:off x="1286" y="3203"/>
              <a:ext cx="3396" cy="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表格要注意</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大小宽度一样左右对齐</a:t>
              </a:r>
              <a:endParaRPr lang="zh-CN" altLang="en-US" b="0" dirty="0">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字体太小一致（</a:t>
              </a:r>
              <a:r>
                <a:rPr lang="en-US" altLang="zh-CN" b="0" dirty="0">
                  <a:latin typeface="微软雅黑" panose="020B0503020204020204" charset="-122"/>
                  <a:ea typeface="微软雅黑" panose="020B0503020204020204" charset="-122"/>
                  <a:cs typeface="微软雅黑" panose="020B0503020204020204" charset="-122"/>
                </a:rPr>
                <a:t>10-11</a:t>
              </a:r>
              <a:r>
                <a:rPr lang="zh-CN" altLang="en-US" b="0" dirty="0">
                  <a:latin typeface="微软雅黑" panose="020B0503020204020204" charset="-122"/>
                  <a:ea typeface="微软雅黑" panose="020B0503020204020204" charset="-122"/>
                  <a:cs typeface="微软雅黑" panose="020B0503020204020204" charset="-122"/>
                </a:rPr>
                <a:t>号字）</a:t>
              </a:r>
            </a:p>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字符间对齐</a:t>
              </a:r>
            </a:p>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做到清晰明了</a:t>
              </a:r>
            </a:p>
            <a:p>
              <a:pPr>
                <a:spcBef>
                  <a:spcPct val="50000"/>
                </a:spcBef>
              </a:pPr>
              <a:r>
                <a:rPr lang="zh-CN" altLang="en-US" b="0" dirty="0">
                  <a:latin typeface="微软雅黑" panose="020B0503020204020204" charset="-122"/>
                  <a:ea typeface="微软雅黑" panose="020B0503020204020204" charset="-122"/>
                  <a:cs typeface="微软雅黑" panose="020B0503020204020204" charset="-122"/>
                </a:rPr>
                <a:t>层次清楚</a:t>
              </a:r>
            </a:p>
          </p:txBody>
        </p:sp>
      </p:grpSp>
      <p:pic>
        <p:nvPicPr>
          <p:cNvPr id="25" name="Picture 10" descr="表格式"/>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83673" y="671195"/>
            <a:ext cx="4024312" cy="551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r>
              <a:rPr lang="zh-CN" altLang="en-US"/>
              <a:t>小结关键点</a:t>
            </a:r>
          </a:p>
        </p:txBody>
      </p:sp>
      <p:grpSp>
        <p:nvGrpSpPr>
          <p:cNvPr id="3" name="组合 2"/>
          <p:cNvGrpSpPr/>
          <p:nvPr/>
        </p:nvGrpSpPr>
        <p:grpSpPr>
          <a:xfrm>
            <a:off x="742315" y="1487805"/>
            <a:ext cx="7481570" cy="3977005"/>
            <a:chOff x="1720" y="2705"/>
            <a:chExt cx="11782" cy="6263"/>
          </a:xfrm>
        </p:grpSpPr>
        <p:sp>
          <p:nvSpPr>
            <p:cNvPr id="10" name="圆角矩形 9"/>
            <p:cNvSpPr/>
            <p:nvPr/>
          </p:nvSpPr>
          <p:spPr>
            <a:xfrm>
              <a:off x="1747" y="2912"/>
              <a:ext cx="11731" cy="6056"/>
            </a:xfrm>
            <a:prstGeom prst="roundRect">
              <a:avLst/>
            </a:prstGeom>
            <a:solidFill>
              <a:schemeClr val="bg1"/>
            </a:solidFill>
            <a:ln>
              <a:solidFill>
                <a:srgbClr val="E558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720" y="2705"/>
              <a:ext cx="11782" cy="1238"/>
              <a:chOff x="1128" y="1882"/>
              <a:chExt cx="3713" cy="1238"/>
            </a:xfrm>
          </p:grpSpPr>
          <p:sp>
            <p:nvSpPr>
              <p:cNvPr id="7" name="AutoShape 4"/>
              <p:cNvSpPr>
                <a:spLocks noChangeArrowheads="1"/>
              </p:cNvSpPr>
              <p:nvPr/>
            </p:nvSpPr>
            <p:spPr bwMode="auto">
              <a:xfrm>
                <a:off x="1128" y="1882"/>
                <a:ext cx="3713" cy="1238"/>
              </a:xfrm>
              <a:prstGeom prst="roundRect">
                <a:avLst>
                  <a:gd name="adj" fmla="val 16667"/>
                </a:avLst>
              </a:prstGeom>
              <a:solidFill>
                <a:srgbClr val="E5583A"/>
              </a:solidFill>
              <a:ln w="9525">
                <a:solidFill>
                  <a:srgbClr val="E5583A"/>
                </a:solidFill>
                <a:round/>
              </a:ln>
            </p:spPr>
            <p:txBody>
              <a:bodyPr wrap="none" anchor="ctr"/>
              <a:lstStyle/>
              <a:p>
                <a:endParaRPr lang="zh-CN" altLang="en-US" i="0">
                  <a:latin typeface="微软雅黑" panose="020B0503020204020204" charset="-122"/>
                  <a:ea typeface="微软雅黑" panose="020B0503020204020204" charset="-122"/>
                </a:endParaRPr>
              </a:p>
            </p:txBody>
          </p:sp>
          <p:sp>
            <p:nvSpPr>
              <p:cNvPr id="8" name="Text Box 5"/>
              <p:cNvSpPr txBox="1">
                <a:spLocks noChangeArrowheads="1"/>
              </p:cNvSpPr>
              <p:nvPr/>
            </p:nvSpPr>
            <p:spPr bwMode="auto">
              <a:xfrm>
                <a:off x="1277" y="2090"/>
                <a:ext cx="3395" cy="822"/>
              </a:xfrm>
              <a:prstGeom prst="rect">
                <a:avLst/>
              </a:prstGeom>
              <a:noFill/>
              <a:ln w="9525">
                <a:solidFill>
                  <a:srgbClr val="E5583A"/>
                </a:solidFill>
                <a:miter lim="800000"/>
              </a:ln>
            </p:spPr>
            <p:txBody>
              <a:bodyPr wrap="square">
                <a:spAutoFit/>
              </a:bodyPr>
              <a:lstStyle/>
              <a:p>
                <a:pPr algn="ctr" eaLnBrk="1" hangingPunct="1">
                  <a:spcBef>
                    <a:spcPct val="50000"/>
                  </a:spcBef>
                </a:pPr>
                <a:r>
                  <a:rPr lang="zh-CN" altLang="en-US" sz="2800" b="1" i="0" dirty="0">
                    <a:solidFill>
                      <a:schemeClr val="bg1"/>
                    </a:solidFill>
                    <a:latin typeface="微软雅黑" panose="020B0503020204020204" charset="-122"/>
                    <a:ea typeface="微软雅黑" panose="020B0503020204020204" charset="-122"/>
                  </a:rPr>
                  <a:t>注意事项</a:t>
                </a:r>
              </a:p>
            </p:txBody>
          </p:sp>
        </p:grpSp>
        <p:sp>
          <p:nvSpPr>
            <p:cNvPr id="13" name="Text Box 10"/>
            <p:cNvSpPr txBox="1">
              <a:spLocks noChangeArrowheads="1"/>
            </p:cNvSpPr>
            <p:nvPr/>
          </p:nvSpPr>
          <p:spPr bwMode="auto">
            <a:xfrm>
              <a:off x="2225" y="4572"/>
              <a:ext cx="10772" cy="3851"/>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b="1">
                  <a:solidFill>
                    <a:schemeClr val="tx1"/>
                  </a:solidFill>
                  <a:latin typeface="Arial" panose="020B0604020202020204" pitchFamily="34" charset="0"/>
                  <a:ea typeface="宋体" panose="02010600030101010101" pitchFamily="2" charset="-122"/>
                </a:defRPr>
              </a:lvl1pPr>
              <a:lvl2pPr marL="742950" indent="-285750">
                <a:defRPr b="1">
                  <a:solidFill>
                    <a:schemeClr val="tx1"/>
                  </a:solidFill>
                  <a:latin typeface="Arial" panose="020B0604020202020204" pitchFamily="34" charset="0"/>
                  <a:ea typeface="宋体" panose="02010600030101010101" pitchFamily="2" charset="-122"/>
                </a:defRPr>
              </a:lvl2pPr>
              <a:lvl3pPr marL="1143000" indent="-228600">
                <a:defRPr b="1">
                  <a:solidFill>
                    <a:schemeClr val="tx1"/>
                  </a:solidFill>
                  <a:latin typeface="Arial" panose="020B0604020202020204" pitchFamily="34" charset="0"/>
                  <a:ea typeface="宋体" panose="02010600030101010101" pitchFamily="2" charset="-122"/>
                </a:defRPr>
              </a:lvl3pPr>
              <a:lvl4pPr marL="1600200" indent="-228600">
                <a:defRPr b="1">
                  <a:solidFill>
                    <a:schemeClr val="tx1"/>
                  </a:solidFill>
                  <a:latin typeface="Arial" panose="020B0604020202020204" pitchFamily="34" charset="0"/>
                  <a:ea typeface="宋体" panose="02010600030101010101" pitchFamily="2" charset="-122"/>
                </a:defRPr>
              </a:lvl4pPr>
              <a:lvl5pPr marL="2057400" indent="-22860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a:lnSpc>
                  <a:spcPct val="50000"/>
                </a:lnSpc>
                <a:spcBef>
                  <a:spcPct val="50000"/>
                </a:spcBef>
              </a:pPr>
              <a:r>
                <a:rPr lang="en-US" altLang="zh-CN" b="0" dirty="0">
                  <a:latin typeface="微软雅黑" panose="020B0503020204020204" charset="-122"/>
                  <a:ea typeface="微软雅黑" panose="020B0503020204020204" charset="-122"/>
                  <a:cs typeface="微软雅黑" panose="020B0503020204020204" charset="-122"/>
                  <a:sym typeface="+mn-ea"/>
                </a:rPr>
                <a:t>1</a:t>
              </a:r>
              <a:r>
                <a:rPr lang="zh-CN" altLang="en-US" b="0" dirty="0">
                  <a:latin typeface="微软雅黑" panose="020B0503020204020204" charset="-122"/>
                  <a:ea typeface="微软雅黑" panose="020B0503020204020204" charset="-122"/>
                  <a:cs typeface="微软雅黑" panose="020B0503020204020204" charset="-122"/>
                  <a:sym typeface="+mn-ea"/>
                </a:rPr>
                <a:t>、切记</a:t>
              </a:r>
              <a:r>
                <a:rPr lang="zh-CN" altLang="en-US" b="0" dirty="0">
                  <a:solidFill>
                    <a:srgbClr val="FF0000"/>
                  </a:solidFill>
                  <a:latin typeface="微软雅黑" panose="020B0503020204020204" charset="-122"/>
                  <a:ea typeface="微软雅黑" panose="020B0503020204020204" charset="-122"/>
                  <a:cs typeface="微软雅黑" panose="020B0503020204020204" charset="-122"/>
                  <a:sym typeface="+mn-ea"/>
                </a:rPr>
                <a:t>不要在一份简历上既出现表格式和又有段落式；</a:t>
              </a:r>
              <a:endParaRPr lang="zh-CN" altLang="en-US" b="0" dirty="0">
                <a:solidFill>
                  <a:srgbClr val="FF0000"/>
                </a:solidFill>
                <a:latin typeface="微软雅黑" panose="020B0503020204020204" charset="-122"/>
                <a:ea typeface="微软雅黑" panose="020B0503020204020204" charset="-122"/>
                <a:cs typeface="微软雅黑" panose="020B0503020204020204" charset="-122"/>
              </a:endParaRPr>
            </a:p>
            <a:p>
              <a:pPr>
                <a:lnSpc>
                  <a:spcPct val="50000"/>
                </a:lnSpc>
                <a:spcBef>
                  <a:spcPct val="50000"/>
                </a:spcBef>
              </a:pPr>
              <a:endParaRPr lang="zh-CN" altLang="en-US" b="0" dirty="0">
                <a:solidFill>
                  <a:srgbClr val="FF0000"/>
                </a:solidFill>
                <a:latin typeface="微软雅黑" panose="020B0503020204020204" charset="-122"/>
                <a:ea typeface="微软雅黑" panose="020B0503020204020204" charset="-122"/>
                <a:cs typeface="微软雅黑" panose="020B0503020204020204" charset="-122"/>
              </a:endParaRPr>
            </a:p>
            <a:p>
              <a:pPr>
                <a:lnSpc>
                  <a:spcPct val="50000"/>
                </a:lnSpc>
                <a:spcBef>
                  <a:spcPct val="50000"/>
                </a:spcBef>
              </a:pPr>
              <a:r>
                <a:rPr lang="en-US" altLang="zh-CN" b="0" dirty="0">
                  <a:latin typeface="微软雅黑" panose="020B0503020204020204" charset="-122"/>
                  <a:ea typeface="微软雅黑" panose="020B0503020204020204" charset="-122"/>
                  <a:cs typeface="微软雅黑" panose="020B0503020204020204" charset="-122"/>
                  <a:sym typeface="+mn-ea"/>
                </a:rPr>
                <a:t>2</a:t>
              </a:r>
              <a:r>
                <a:rPr lang="zh-CN" altLang="en-US" b="0" dirty="0">
                  <a:latin typeface="微软雅黑" panose="020B0503020204020204" charset="-122"/>
                  <a:ea typeface="微软雅黑" panose="020B0503020204020204" charset="-122"/>
                  <a:cs typeface="微软雅黑" panose="020B0503020204020204" charset="-122"/>
                  <a:sym typeface="+mn-ea"/>
                </a:rPr>
                <a:t>、版面</a:t>
              </a:r>
              <a:r>
                <a:rPr lang="zh-CN" altLang="en-US" b="0" dirty="0">
                  <a:solidFill>
                    <a:srgbClr val="FF0000"/>
                  </a:solidFill>
                  <a:latin typeface="微软雅黑" panose="020B0503020204020204" charset="-122"/>
                  <a:ea typeface="微软雅黑" panose="020B0503020204020204" charset="-122"/>
                  <a:cs typeface="微软雅黑" panose="020B0503020204020204" charset="-122"/>
                  <a:sym typeface="+mn-ea"/>
                </a:rPr>
                <a:t>排版不宜过密</a:t>
              </a:r>
              <a:r>
                <a:rPr lang="zh-CN" altLang="en-US" b="0" dirty="0">
                  <a:latin typeface="微软雅黑" panose="020B0503020204020204" charset="-122"/>
                  <a:ea typeface="微软雅黑" panose="020B0503020204020204" charset="-122"/>
                  <a:cs typeface="微软雅黑" panose="020B0503020204020204" charset="-122"/>
                  <a:sym typeface="+mn-ea"/>
                </a:rPr>
                <a:t>，制作与复制质量太差，不整洁，影响美观；</a:t>
              </a:r>
              <a:endParaRPr lang="zh-CN" altLang="en-US" b="0" dirty="0">
                <a:latin typeface="微软雅黑" panose="020B0503020204020204" charset="-122"/>
                <a:ea typeface="微软雅黑" panose="020B0503020204020204" charset="-122"/>
                <a:cs typeface="微软雅黑" panose="020B0503020204020204" charset="-122"/>
              </a:endParaRPr>
            </a:p>
            <a:p>
              <a:pPr>
                <a:lnSpc>
                  <a:spcPct val="50000"/>
                </a:lnSpc>
                <a:spcBef>
                  <a:spcPct val="50000"/>
                </a:spcBef>
              </a:pPr>
              <a:endParaRPr lang="zh-CN" altLang="en-US" b="0" dirty="0">
                <a:latin typeface="微软雅黑" panose="020B0503020204020204" charset="-122"/>
                <a:ea typeface="微软雅黑" panose="020B0503020204020204" charset="-122"/>
                <a:cs typeface="微软雅黑" panose="020B0503020204020204" charset="-122"/>
              </a:endParaRPr>
            </a:p>
            <a:p>
              <a:pPr>
                <a:lnSpc>
                  <a:spcPct val="50000"/>
                </a:lnSpc>
                <a:spcBef>
                  <a:spcPct val="50000"/>
                </a:spcBef>
              </a:pPr>
              <a:r>
                <a:rPr lang="en-US" altLang="zh-CN" b="0" dirty="0">
                  <a:latin typeface="微软雅黑" panose="020B0503020204020204" charset="-122"/>
                  <a:ea typeface="微软雅黑" panose="020B0503020204020204" charset="-122"/>
                  <a:cs typeface="微软雅黑" panose="020B0503020204020204" charset="-122"/>
                  <a:sym typeface="+mn-ea"/>
                </a:rPr>
                <a:t>3</a:t>
              </a:r>
              <a:r>
                <a:rPr lang="zh-CN" altLang="en-US" b="0" dirty="0">
                  <a:latin typeface="微软雅黑" panose="020B0503020204020204" charset="-122"/>
                  <a:ea typeface="微软雅黑" panose="020B0503020204020204" charset="-122"/>
                  <a:cs typeface="微软雅黑" panose="020B0503020204020204" charset="-122"/>
                  <a:sym typeface="+mn-ea"/>
                </a:rPr>
                <a:t>、</a:t>
              </a:r>
              <a:r>
                <a:rPr lang="zh-CN" altLang="en-US" b="0" dirty="0">
                  <a:solidFill>
                    <a:srgbClr val="FF0000"/>
                  </a:solidFill>
                  <a:latin typeface="微软雅黑" panose="020B0503020204020204" charset="-122"/>
                  <a:ea typeface="微软雅黑" panose="020B0503020204020204" charset="-122"/>
                  <a:cs typeface="微软雅黑" panose="020B0503020204020204" charset="-122"/>
                  <a:sym typeface="+mn-ea"/>
                </a:rPr>
                <a:t>页数</a:t>
              </a:r>
              <a:r>
                <a:rPr lang="zh-CN" altLang="en-US" b="0" dirty="0">
                  <a:solidFill>
                    <a:schemeClr val="tx1"/>
                  </a:solidFill>
                  <a:latin typeface="微软雅黑" panose="020B0503020204020204" charset="-122"/>
                  <a:ea typeface="微软雅黑" panose="020B0503020204020204" charset="-122"/>
                  <a:cs typeface="微软雅黑" panose="020B0503020204020204" charset="-122"/>
                  <a:sym typeface="+mn-ea"/>
                </a:rPr>
                <a:t>尽量</a:t>
              </a:r>
              <a:r>
                <a:rPr lang="zh-CN" altLang="en-US" b="0" dirty="0">
                  <a:solidFill>
                    <a:srgbClr val="FF0000"/>
                  </a:solidFill>
                  <a:latin typeface="微软雅黑" panose="020B0503020204020204" charset="-122"/>
                  <a:ea typeface="微软雅黑" panose="020B0503020204020204" charset="-122"/>
                  <a:cs typeface="微软雅黑" panose="020B0503020204020204" charset="-122"/>
                  <a:sym typeface="+mn-ea"/>
                </a:rPr>
                <a:t>不超过两页，</a:t>
              </a:r>
              <a:r>
                <a:rPr lang="zh-CN" altLang="en-US" b="0" dirty="0">
                  <a:solidFill>
                    <a:schemeClr val="tx1"/>
                  </a:solidFill>
                  <a:latin typeface="微软雅黑" panose="020B0503020204020204" charset="-122"/>
                  <a:ea typeface="微软雅黑" panose="020B0503020204020204" charset="-122"/>
                  <a:cs typeface="微软雅黑" panose="020B0503020204020204" charset="-122"/>
                  <a:sym typeface="+mn-ea"/>
                </a:rPr>
                <a:t>项目较丰富除外；</a:t>
              </a:r>
              <a:endParaRPr lang="en-US" altLang="zh-CN" b="0"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50000"/>
                </a:lnSpc>
                <a:spcBef>
                  <a:spcPct val="50000"/>
                </a:spcBef>
              </a:pPr>
              <a:endParaRPr lang="en-US" altLang="zh-CN" b="0" dirty="0">
                <a:latin typeface="微软雅黑" panose="020B0503020204020204" charset="-122"/>
                <a:ea typeface="微软雅黑" panose="020B0503020204020204" charset="-122"/>
                <a:cs typeface="微软雅黑" panose="020B0503020204020204" charset="-122"/>
              </a:endParaRPr>
            </a:p>
            <a:p>
              <a:pPr>
                <a:lnSpc>
                  <a:spcPct val="50000"/>
                </a:lnSpc>
                <a:spcBef>
                  <a:spcPct val="50000"/>
                </a:spcBef>
              </a:pPr>
              <a:r>
                <a:rPr lang="en-US" altLang="zh-CN" b="0" dirty="0">
                  <a:latin typeface="微软雅黑" panose="020B0503020204020204" charset="-122"/>
                  <a:ea typeface="微软雅黑" panose="020B0503020204020204" charset="-122"/>
                  <a:cs typeface="微软雅黑" panose="020B0503020204020204" charset="-122"/>
                  <a:sym typeface="+mn-ea"/>
                </a:rPr>
                <a:t>4</a:t>
              </a:r>
              <a:r>
                <a:rPr lang="zh-CN" altLang="en-US" b="0" dirty="0">
                  <a:latin typeface="微软雅黑" panose="020B0503020204020204" charset="-122"/>
                  <a:ea typeface="微软雅黑" panose="020B0503020204020204" charset="-122"/>
                  <a:cs typeface="微软雅黑" panose="020B0503020204020204" charset="-122"/>
                  <a:sym typeface="+mn-ea"/>
                </a:rPr>
                <a:t>、打印之前</a:t>
              </a:r>
              <a:r>
                <a:rPr lang="zh-CN" altLang="en-US" b="0" dirty="0">
                  <a:solidFill>
                    <a:srgbClr val="FF0000"/>
                  </a:solidFill>
                  <a:latin typeface="微软雅黑" panose="020B0503020204020204" charset="-122"/>
                  <a:ea typeface="微软雅黑" panose="020B0503020204020204" charset="-122"/>
                  <a:cs typeface="微软雅黑" panose="020B0503020204020204" charset="-122"/>
                  <a:sym typeface="+mn-ea"/>
                </a:rPr>
                <a:t>互查</a:t>
              </a:r>
              <a:r>
                <a:rPr lang="zh-CN" altLang="en-US" b="0" dirty="0">
                  <a:latin typeface="微软雅黑" panose="020B0503020204020204" charset="-122"/>
                  <a:ea typeface="微软雅黑" panose="020B0503020204020204" charset="-122"/>
                  <a:cs typeface="微软雅黑" panose="020B0503020204020204" charset="-122"/>
                  <a:sym typeface="+mn-ea"/>
                </a:rPr>
                <a:t>，确诊无基本错误；</a:t>
              </a:r>
            </a:p>
            <a:p>
              <a:pPr>
                <a:lnSpc>
                  <a:spcPct val="50000"/>
                </a:lnSpc>
                <a:spcBef>
                  <a:spcPct val="50000"/>
                </a:spcBef>
              </a:pPr>
              <a:endParaRPr lang="zh-CN" altLang="en-US" b="0" dirty="0">
                <a:latin typeface="微软雅黑" panose="020B0503020204020204" charset="-122"/>
                <a:ea typeface="微软雅黑" panose="020B0503020204020204" charset="-122"/>
                <a:cs typeface="微软雅黑" panose="020B0503020204020204" charset="-122"/>
                <a:sym typeface="+mn-ea"/>
              </a:endParaRPr>
            </a:p>
            <a:p>
              <a:pPr>
                <a:lnSpc>
                  <a:spcPct val="50000"/>
                </a:lnSpc>
                <a:spcBef>
                  <a:spcPct val="50000"/>
                </a:spcBef>
              </a:pPr>
              <a:r>
                <a:rPr lang="en-US" altLang="zh-CN" b="0" dirty="0">
                  <a:latin typeface="微软雅黑" panose="020B0503020204020204" charset="-122"/>
                  <a:ea typeface="微软雅黑" panose="020B0503020204020204" charset="-122"/>
                  <a:cs typeface="微软雅黑" panose="020B0503020204020204" charset="-122"/>
                  <a:sym typeface="+mn-ea"/>
                </a:rPr>
                <a:t>5</a:t>
              </a:r>
              <a:r>
                <a:rPr lang="zh-CN" altLang="en-US" b="0" dirty="0">
                  <a:latin typeface="微软雅黑" panose="020B0503020204020204" charset="-122"/>
                  <a:ea typeface="微软雅黑" panose="020B0503020204020204" charset="-122"/>
                  <a:cs typeface="微软雅黑" panose="020B0503020204020204" charset="-122"/>
                  <a:sym typeface="+mn-ea"/>
                </a:rPr>
                <a:t>、内容过多的情况下，去掉无用信息，做到</a:t>
              </a:r>
              <a:r>
                <a:rPr lang="zh-CN" altLang="en-US" b="0" dirty="0">
                  <a:solidFill>
                    <a:srgbClr val="FF0000"/>
                  </a:solidFill>
                  <a:latin typeface="微软雅黑" panose="020B0503020204020204" charset="-122"/>
                  <a:ea typeface="微软雅黑" panose="020B0503020204020204" charset="-122"/>
                  <a:cs typeface="微软雅黑" panose="020B0503020204020204" charset="-122"/>
                  <a:sym typeface="+mn-ea"/>
                </a:rPr>
                <a:t>条理清晰</a:t>
              </a:r>
              <a:r>
                <a:rPr lang="zh-CN" altLang="en-US" b="0" dirty="0">
                  <a:latin typeface="微软雅黑" panose="020B0503020204020204" charset="-122"/>
                  <a:ea typeface="微软雅黑" panose="020B0503020204020204" charset="-122"/>
                  <a:cs typeface="微软雅黑" panose="020B0503020204020204" charset="-122"/>
                  <a:sym typeface="+mn-ea"/>
                </a:rPr>
                <a:t>，</a:t>
              </a:r>
              <a:r>
                <a:rPr lang="zh-CN" altLang="en-US" b="0" dirty="0">
                  <a:solidFill>
                    <a:srgbClr val="FF0000"/>
                  </a:solidFill>
                  <a:latin typeface="微软雅黑" panose="020B0503020204020204" charset="-122"/>
                  <a:ea typeface="微软雅黑" panose="020B0503020204020204" charset="-122"/>
                  <a:cs typeface="微软雅黑" panose="020B0503020204020204" charset="-122"/>
                  <a:sym typeface="+mn-ea"/>
                </a:rPr>
                <a:t>一目了然；</a:t>
              </a:r>
            </a:p>
          </p:txBody>
        </p:sp>
      </p:gr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p:txBody>
          <a:bodyPr/>
          <a:lstStyle/>
          <a:p>
            <a:r>
              <a:rPr kern="0" dirty="0">
                <a:sym typeface="+mn-ea"/>
              </a:rPr>
              <a:t>总结</a:t>
            </a:r>
            <a:endParaRPr lang="zh-CN" altLang="en-US"/>
          </a:p>
        </p:txBody>
      </p:sp>
      <p:sp>
        <p:nvSpPr>
          <p:cNvPr id="98" name="文本框 97"/>
          <p:cNvSpPr txBox="1"/>
          <p:nvPr/>
        </p:nvSpPr>
        <p:spPr>
          <a:xfrm>
            <a:off x="574675" y="1043940"/>
            <a:ext cx="8348980" cy="3658870"/>
          </a:xfrm>
          <a:prstGeom prst="rect">
            <a:avLst/>
          </a:prstGeom>
          <a:noFill/>
        </p:spPr>
        <p:txBody>
          <a:bodyPr wrap="square" rtlCol="0">
            <a:noAutofit/>
          </a:bodyPr>
          <a:lstStyle/>
          <a:p>
            <a:pPr marL="285750" indent="-285750">
              <a:lnSpc>
                <a:spcPct val="130000"/>
              </a:lnSpc>
              <a:buFont typeface="Wingdings" panose="05000000000000000000" charset="0"/>
              <a:buChar char="l"/>
            </a:pPr>
            <a:r>
              <a:rPr lang="zh-CN" altLang="en-US" sz="3200" b="1">
                <a:sym typeface="+mn-ea"/>
              </a:rPr>
              <a:t>聚焦目标</a:t>
            </a:r>
          </a:p>
          <a:p>
            <a:pPr marL="285750" indent="-285750">
              <a:lnSpc>
                <a:spcPct val="130000"/>
              </a:lnSpc>
              <a:buFont typeface="Wingdings" panose="05000000000000000000" charset="0"/>
              <a:buChar char="l"/>
            </a:pPr>
            <a:r>
              <a:rPr lang="zh-CN" altLang="en-US" sz="3200" b="1">
                <a:sym typeface="+mn-ea"/>
              </a:rPr>
              <a:t>突出重点</a:t>
            </a:r>
          </a:p>
          <a:p>
            <a:pPr marL="285750" indent="-285750">
              <a:lnSpc>
                <a:spcPct val="130000"/>
              </a:lnSpc>
              <a:buFont typeface="Wingdings" panose="05000000000000000000" charset="0"/>
              <a:buChar char="l"/>
            </a:pPr>
            <a:r>
              <a:rPr lang="zh-CN" altLang="en-US" sz="3200" b="1">
                <a:sym typeface="+mn-ea"/>
              </a:rPr>
              <a:t>化繁为简</a:t>
            </a:r>
          </a:p>
          <a:p>
            <a:pPr marL="285750" indent="-285750">
              <a:lnSpc>
                <a:spcPct val="130000"/>
              </a:lnSpc>
              <a:buFont typeface="Wingdings" panose="05000000000000000000" charset="0"/>
              <a:buChar char="l"/>
            </a:pPr>
            <a:r>
              <a:rPr lang="zh-CN" altLang="en-US" sz="3200" b="1">
                <a:sym typeface="+mn-ea"/>
              </a:rPr>
              <a:t>能力为王</a:t>
            </a:r>
          </a:p>
          <a:p>
            <a:pPr indent="0">
              <a:lnSpc>
                <a:spcPct val="130000"/>
              </a:lnSpc>
              <a:buFont typeface="Wingdings" panose="05000000000000000000" charset="0"/>
              <a:buNone/>
            </a:pPr>
            <a:endParaRPr lang="zh-CN" altLang="en-US" b="1">
              <a:sym typeface="+mn-ea"/>
            </a:endParaRPr>
          </a:p>
          <a:p>
            <a:pPr marL="285750" indent="-285750">
              <a:lnSpc>
                <a:spcPct val="130000"/>
              </a:lnSpc>
              <a:buFont typeface="Wingdings" panose="05000000000000000000" charset="0"/>
              <a:buChar char="l"/>
            </a:pPr>
            <a:r>
              <a:rPr lang="zh-CN" altLang="en-US" sz="3200" b="1">
                <a:sym typeface="+mn-ea"/>
              </a:rPr>
              <a:t>潜在台词：物超所值，</a:t>
            </a:r>
            <a:r>
              <a:rPr lang="en-US" altLang="zh-CN" sz="3200" b="1">
                <a:sym typeface="+mn-ea"/>
              </a:rPr>
              <a:t> </a:t>
            </a:r>
            <a:r>
              <a:rPr lang="zh-CN" altLang="en-US" sz="3200" b="1">
                <a:sym typeface="+mn-ea"/>
              </a:rPr>
              <a:t>逆袭上岸！</a:t>
            </a:r>
          </a:p>
        </p:txBody>
      </p:sp>
      <p:pic>
        <p:nvPicPr>
          <p:cNvPr id="100" name="图片 99"/>
          <p:cNvPicPr/>
          <p:nvPr>
            <p:custDataLst>
              <p:tags r:id="rId1"/>
            </p:custDataLst>
          </p:nvPr>
        </p:nvPicPr>
        <p:blipFill>
          <a:blip r:embed="rId3"/>
          <a:stretch>
            <a:fillRect/>
          </a:stretch>
        </p:blipFill>
        <p:spPr>
          <a:xfrm>
            <a:off x="7054215" y="996950"/>
            <a:ext cx="4934585" cy="4863465"/>
          </a:xfrm>
          <a:prstGeom prst="rect">
            <a:avLst/>
          </a:prstGeom>
          <a:noFill/>
          <a:ln w="9525">
            <a:noFill/>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endParaRPr lang="zh-CN" altLang="en-US"/>
          </a:p>
        </p:txBody>
      </p:sp>
      <p:sp>
        <p:nvSpPr>
          <p:cNvPr id="2" name="文本框 1"/>
          <p:cNvSpPr txBox="1"/>
          <p:nvPr/>
        </p:nvSpPr>
        <p:spPr>
          <a:xfrm>
            <a:off x="2219960" y="1369060"/>
            <a:ext cx="7276465" cy="1753235"/>
          </a:xfrm>
          <a:prstGeom prst="rect">
            <a:avLst/>
          </a:prstGeom>
          <a:noFill/>
        </p:spPr>
        <p:txBody>
          <a:bodyPr wrap="square" rtlCol="0">
            <a:spAutoFit/>
          </a:bodyPr>
          <a:lstStyle/>
          <a:p>
            <a:pPr algn="ctr"/>
            <a:r>
              <a:rPr lang="zh-CN" altLang="en-US" sz="5400" b="1">
                <a:latin typeface="微软雅黑 Light" panose="020B0502040204020203" charset="-122"/>
                <a:ea typeface="微软雅黑 Light" panose="020B0502040204020203" charset="-122"/>
              </a:rPr>
              <a:t>目标清晰，定位准确，前程似锦！</a:t>
            </a:r>
          </a:p>
        </p:txBody>
      </p:sp>
      <p:pic>
        <p:nvPicPr>
          <p:cNvPr id="5" name="图片 4"/>
          <p:cNvPicPr>
            <a:picLocks noChangeAspect="1"/>
          </p:cNvPicPr>
          <p:nvPr>
            <p:custDataLst>
              <p:tags r:id="rId1"/>
            </p:custDataLst>
          </p:nvPr>
        </p:nvPicPr>
        <p:blipFill>
          <a:blip r:embed="rId3"/>
          <a:stretch>
            <a:fillRect/>
          </a:stretch>
        </p:blipFill>
        <p:spPr>
          <a:xfrm>
            <a:off x="3206750" y="3429000"/>
            <a:ext cx="4762500" cy="3371850"/>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MMONDATA" val="eyJoZGlkIjoiMGZhOWUwOTgwOTUzZDFhZGM4YjcyNWM0MThjYTJiNzIifQ=="/>
  <p:tag name="KSO_WPP_MARK_KEY" val="d306263e-212f-4882-9656-136d27304d54"/>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80.xml><?xml version="1.0" encoding="utf-8"?>
<p:tagLst xmlns:a="http://schemas.openxmlformats.org/drawingml/2006/main" xmlns:r="http://schemas.openxmlformats.org/officeDocument/2006/relationships" xmlns:p="http://schemas.openxmlformats.org/presentationml/2006/main">
  <p:tag name="KSO_WM_SLIDE_ID" val="custom20205176_17"/>
  <p:tag name="KSO_WM_TEMPLATE_SUBCATEGORY" val="19"/>
  <p:tag name="KSO_WM_TEMPLATE_MASTER_TYPE" val="0"/>
  <p:tag name="KSO_WM_TEMPLATE_COLOR_TYPE" val="1"/>
  <p:tag name="KSO_WM_SLIDE_ITEM_CNT" val="0"/>
  <p:tag name="KSO_WM_SLIDE_INDEX" val="17"/>
  <p:tag name="KSO_WM_TAG_VERSION" val="1.0"/>
  <p:tag name="KSO_WM_BEAUTIFY_FLAG" val="#wm#"/>
  <p:tag name="KSO_WM_TEMPLATE_CATEGORY" val="custom"/>
  <p:tag name="KSO_WM_TEMPLATE_INDEX" val="20205176"/>
  <p:tag name="KSO_WM_SLIDE_LAYOUT" val="a_d_f"/>
  <p:tag name="KSO_WM_SLIDE_LAYOUT_CNT" val="1_1_1"/>
  <p:tag name="KSO_WM_SLIDE_TYPE" val="text"/>
  <p:tag name="KSO_WM_SLIDE_SUBTYPE" val="picTxt"/>
  <p:tag name="KSO_WM_SLIDE_SIZE" val="864*430"/>
  <p:tag name="KSO_WM_SLIDE_POSITION" val="48*61"/>
  <p:tag name="KSO_WM_UNIT_SHOW_EDIT_AREA_INDICATION" val="1"/>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176_17*a*1"/>
  <p:tag name="KSO_WM_TEMPLATE_CATEGORY" val="custom"/>
  <p:tag name="KSO_WM_TEMPLATE_INDEX" val="20205176"/>
  <p:tag name="KSO_WM_UNIT_LAYERLEVEL" val="1"/>
  <p:tag name="KSO_WM_TAG_VERSION" val="1.0"/>
  <p:tag name="KSO_WM_BEAUTIFY_FLAG" val="#wm#"/>
  <p:tag name="KSO_WM_UNIT_ISCONTENTSTITLE" val="0"/>
  <p:tag name="KSO_WM_UNIT_PRESET_TEXT" val="单击此处&#10;添加标题内容"/>
  <p:tag name="KSO_WM_UNIT_NOCLEAR" val="0"/>
  <p:tag name="KSO_WM_UNIT_VALUE" val="27"/>
  <p:tag name="KSO_WM_UNIT_TYPE" val="a"/>
  <p:tag name="KSO_WM_UNIT_INDEX" val="1"/>
  <p:tag name="KSO_WM_UNIT_SHOW_EDIT_AREA_INDICATION" val="1"/>
  <p:tag name="KSO_WM_UNIT_ISNUMDGMTITLE" val="0"/>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176_17*f*1"/>
  <p:tag name="KSO_WM_TEMPLATE_CATEGORY" val="custom"/>
  <p:tag name="KSO_WM_TEMPLATE_INDEX" val="20205176"/>
  <p:tag name="KSO_WM_UNIT_LAYERLEVEL" val="1"/>
  <p:tag name="KSO_WM_TAG_VERSION" val="1.0"/>
  <p:tag name="KSO_WM_BEAUTIFY_FLAG" val="#wm#"/>
  <p:tag name="KSO_WM_UNIT_PRESET_TEXT" val="单击此处添加正文"/>
  <p:tag name="KSO_WM_UNIT_NOCLEAR" val="0"/>
  <p:tag name="KSO_WM_UNIT_VALUE" val="180"/>
  <p:tag name="KSO_WM_UNIT_TYPE" val="f"/>
  <p:tag name="KSO_WM_UNIT_INDEX" val="1"/>
  <p:tag name="KSO_WM_UNIT_SHOW_EDIT_AREA_INDICATION" val="1"/>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7.xml><?xml version="1.0" encoding="utf-8"?>
<p:tagLst xmlns:a="http://schemas.openxmlformats.org/drawingml/2006/main" xmlns:r="http://schemas.openxmlformats.org/officeDocument/2006/relationships" xmlns:p="http://schemas.openxmlformats.org/presentationml/2006/main">
  <p:tag name="ISLIDE.VECTOR" val="77a835d4-515b-4e09-b4a5-7200fdfb0f91"/>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6.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1815,&quot;width&quot;:6810}"/>
  <p:tag name="KSO_WM_BEAUTIFY_FLAG" val=""/>
</p:tagLst>
</file>

<file path=ppt/tags/tag9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8.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4920,&quot;width&quot;:10182.499212598424}"/>
</p:tagLst>
</file>

<file path=ppt/tags/tag99.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1935,&quot;width&quot;:10737.500787401576}"/>
</p:tagLst>
</file>

<file path=ppt/tags/tag100.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2070,&quot;width&quot;:8685}"/>
</p:tagLst>
</file>

<file path=ppt/tags/tag10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4.xml><?xml version="1.0" encoding="utf-8"?>
<p:tagLst xmlns:a="http://schemas.openxmlformats.org/drawingml/2006/main" xmlns:r="http://schemas.openxmlformats.org/officeDocument/2006/relationships" xmlns:p="http://schemas.openxmlformats.org/presentationml/2006/main">
  <p:tag name="REFSHAPE" val="464507828"/>
  <p:tag name="KSO_WM_UNIT_PLACING_PICTURE_USER_VIEWPORT" val="{&quot;height&quot;:9735,&quot;width&quot;:11340}"/>
</p:tagLst>
</file>

<file path=ppt/tags/tag11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1.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4690,&quot;width&quot;:12380}"/>
</p:tagLst>
</file>

<file path=ppt/tags/tag122.xml><?xml version="1.0" encoding="utf-8"?>
<p:tagLst xmlns:a="http://schemas.openxmlformats.org/drawingml/2006/main" xmlns:r="http://schemas.openxmlformats.org/officeDocument/2006/relationships" xmlns:p="http://schemas.openxmlformats.org/presentationml/2006/main">
  <p:tag name="KSO_WM_BEAUTIFY_FLAG" val=""/>
  <p:tag name="KSO_WM_UNIT_PLACING_PICTURE_USER_VIEWPORT" val="{&quot;height&quot;:5344,&quot;width&quot;:7905}"/>
</p:tagLst>
</file>

<file path=ppt/tags/tag123.xml><?xml version="1.0" encoding="utf-8"?>
<p:tagLst xmlns:a="http://schemas.openxmlformats.org/drawingml/2006/main" xmlns:r="http://schemas.openxmlformats.org/officeDocument/2006/relationships" xmlns:p="http://schemas.openxmlformats.org/presentationml/2006/main">
  <p:tag name="KSO_WM_BEAUTIFY_FLAG" val=""/>
  <p:tag name="KSO_WM_UNIT_PLACING_PICTURE_USER_VIEWPORT" val="{&quot;height&quot;:2770,&quot;width&quot;:8890}"/>
</p:tagLst>
</file>

<file path=ppt/tags/tag12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7.xml><?xml version="1.0" encoding="utf-8"?>
<p:tagLst xmlns:a="http://schemas.openxmlformats.org/drawingml/2006/main" xmlns:r="http://schemas.openxmlformats.org/officeDocument/2006/relationships" xmlns:p="http://schemas.openxmlformats.org/presentationml/2006/main">
  <p:tag name="ISLIDE.VECTOR" val="4c3f26d7-f6b0-44c6-aab9-325bab46a2ca"/>
</p:tagLst>
</file>

<file path=ppt/tags/tag13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13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0.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1480</Words>
  <Application>Microsoft Office PowerPoint</Application>
  <PresentationFormat>自定义</PresentationFormat>
  <Paragraphs>348</Paragraphs>
  <Slides>61</Slides>
  <Notes>0</Notes>
  <HiddenSlides>0</HiddenSlides>
  <MMClips>0</MMClips>
  <ScaleCrop>false</ScaleCrop>
  <HeadingPairs>
    <vt:vector size="4" baseType="variant">
      <vt:variant>
        <vt:lpstr>主题</vt:lpstr>
      </vt:variant>
      <vt:variant>
        <vt:i4>2</vt:i4>
      </vt:variant>
      <vt:variant>
        <vt:lpstr>幻灯片标题</vt:lpstr>
      </vt:variant>
      <vt:variant>
        <vt:i4>61</vt:i4>
      </vt:variant>
    </vt:vector>
  </HeadingPairs>
  <TitlesOfParts>
    <vt:vector size="63" baseType="lpstr">
      <vt:lpstr>Office 主题</vt:lpstr>
      <vt:lpstr>1_Office 主题​​</vt:lpstr>
      <vt:lpstr>PowerPoint 演示文稿</vt:lpstr>
      <vt:lpstr>PowerPoint 演示文稿</vt:lpstr>
      <vt:lpstr>PowerPoint 演示文稿</vt:lpstr>
      <vt:lpstr>简历（求职）目标</vt:lpstr>
      <vt:lpstr>小结关键词</vt:lpstr>
      <vt:lpstr>PowerPoint 演示文稿</vt:lpstr>
      <vt:lpstr>PowerPoint 演示文稿</vt:lpstr>
      <vt:lpstr>PowerPoint 演示文稿</vt:lpstr>
      <vt:lpstr>精细制作重点</vt:lpstr>
      <vt:lpstr>PowerPoint 演示文稿</vt:lpstr>
      <vt:lpstr>基本信息</vt:lpstr>
      <vt:lpstr>基本信息-照片</vt:lpstr>
      <vt:lpstr>基本信息-优秀案例</vt:lpstr>
      <vt:lpstr>求职意向</vt:lpstr>
      <vt:lpstr>案例</vt:lpstr>
      <vt:lpstr>教育背景</vt:lpstr>
      <vt:lpstr>关键点</vt:lpstr>
      <vt:lpstr>案例</vt:lpstr>
      <vt:lpstr>案例</vt:lpstr>
      <vt:lpstr>案例</vt:lpstr>
      <vt:lpstr>获奖情况</vt:lpstr>
      <vt:lpstr>案例</vt:lpstr>
      <vt:lpstr>小结关键词</vt:lpstr>
      <vt:lpstr>PowerPoint 演示文稿</vt:lpstr>
      <vt:lpstr>专业技能</vt:lpstr>
      <vt:lpstr>专业技能-技术类</vt:lpstr>
      <vt:lpstr>案例</vt:lpstr>
      <vt:lpstr>案例</vt:lpstr>
      <vt:lpstr>案例</vt:lpstr>
      <vt:lpstr>工具类</vt:lpstr>
      <vt:lpstr>案例</vt:lpstr>
      <vt:lpstr>项目经验</vt:lpstr>
      <vt:lpstr>案例—技术类经验</vt:lpstr>
      <vt:lpstr>案例</vt:lpstr>
      <vt:lpstr>案例-职能类项目经验</vt:lpstr>
      <vt:lpstr>实习/工作经验</vt:lpstr>
      <vt:lpstr>案例-实习/工作经验</vt:lpstr>
      <vt:lpstr>案例-实习工作经验</vt:lpstr>
      <vt:lpstr>小结关键词</vt:lpstr>
      <vt:lpstr>PowerPoint 演示文稿</vt:lpstr>
      <vt:lpstr>自我评价</vt:lpstr>
      <vt:lpstr>关键点</vt:lpstr>
      <vt:lpstr>案例</vt:lpstr>
      <vt:lpstr>案例</vt:lpstr>
      <vt:lpstr>案例</vt:lpstr>
      <vt:lpstr>其他个人能力</vt:lpstr>
      <vt:lpstr>案例</vt:lpstr>
      <vt:lpstr>案例</vt:lpstr>
      <vt:lpstr>兴趣爱好</vt:lpstr>
      <vt:lpstr>案例</vt:lpstr>
      <vt:lpstr>PowerPoint 演示文稿</vt:lpstr>
      <vt:lpstr>小结关键词</vt:lpstr>
      <vt:lpstr>PowerPoint 演示文稿</vt:lpstr>
      <vt:lpstr>PowerPoint 演示文稿</vt:lpstr>
      <vt:lpstr>简历格式</vt:lpstr>
      <vt:lpstr>格式布局</vt:lpstr>
      <vt:lpstr>格式布局</vt:lpstr>
      <vt:lpstr>小结关键点</vt:lpstr>
      <vt:lpstr>总结</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Windows 用户</cp:lastModifiedBy>
  <cp:revision>257</cp:revision>
  <dcterms:created xsi:type="dcterms:W3CDTF">2019-06-19T02:08:00Z</dcterms:created>
  <dcterms:modified xsi:type="dcterms:W3CDTF">2023-04-07T12:10:04Z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2052-11.1.0.13703</vt:lpwstr>
  </property>
  <property fmtid="{D5CDD505-2E9C-101B-9397-08002B2CF9AE}" pid="3" name="ICV">
    <vt:lpwstr>415A0871D0AF4E028E4ADFA197DE628B</vt:lpwstr>
  </property>
</Properties>
</file>