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62.xml" ContentType="application/vnd.openxmlformats-officedocument.presentationml.tags+xml"/>
  <Override PartName="/ppt/notesSlides/notesSlide1.xml" ContentType="application/vnd.openxmlformats-officedocument.presentationml.notesSlide+xml"/>
  <Override PartName="/ppt/tags/tag63.xml" ContentType="application/vnd.openxmlformats-officedocument.presentationml.tags+xml"/>
  <Override PartName="/ppt/notesSlides/notesSlide2.xml" ContentType="application/vnd.openxmlformats-officedocument.presentationml.notesSlide+xml"/>
  <Override PartName="/ppt/tags/tag64.xml" ContentType="application/vnd.openxmlformats-officedocument.presentationml.tags+xml"/>
  <Override PartName="/ppt/notesSlides/notesSlide3.xml" ContentType="application/vnd.openxmlformats-officedocument.presentationml.notesSlide+xml"/>
  <Override PartName="/ppt/tags/tag65.xml" ContentType="application/vnd.openxmlformats-officedocument.presentationml.tags+xml"/>
  <Override PartName="/ppt/notesSlides/notesSlide4.xml" ContentType="application/vnd.openxmlformats-officedocument.presentationml.notesSlide+xml"/>
  <Override PartName="/ppt/tags/tag66.xml" ContentType="application/vnd.openxmlformats-officedocument.presentationml.tags+xml"/>
  <Override PartName="/ppt/notesSlides/notesSlide5.xml" ContentType="application/vnd.openxmlformats-officedocument.presentationml.notesSlide+xml"/>
  <Override PartName="/ppt/tags/tag67.xml" ContentType="application/vnd.openxmlformats-officedocument.presentationml.tags+xml"/>
  <Override PartName="/ppt/notesSlides/notesSlide6.xml" ContentType="application/vnd.openxmlformats-officedocument.presentationml.notesSlide+xml"/>
  <Override PartName="/ppt/tags/tag68.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69.xml" ContentType="application/vnd.openxmlformats-officedocument.presentationml.tags+xml"/>
  <Override PartName="/ppt/notesSlides/notesSlide18.xml" ContentType="application/vnd.openxmlformats-officedocument.presentationml.notesSlide+xml"/>
  <Override PartName="/ppt/theme/themeOverride1.xml" ContentType="application/vnd.openxmlformats-officedocument.themeOverr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tags/tag90.xml" ContentType="application/vnd.openxmlformats-officedocument.presentationml.tags+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tags/tag91.xml" ContentType="application/vnd.openxmlformats-officedocument.presentationml.tags+xml"/>
  <Override PartName="/ppt/notesSlides/notesSlide40.xml" ContentType="application/vnd.openxmlformats-officedocument.presentationml.notesSlide+xml"/>
  <Override PartName="/ppt/tags/tag92.xml" ContentType="application/vnd.openxmlformats-officedocument.presentationml.tags+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0"/>
  </p:notesMasterIdLst>
  <p:handoutMasterIdLst>
    <p:handoutMasterId r:id="rId61"/>
  </p:handoutMasterIdLst>
  <p:sldIdLst>
    <p:sldId id="256" r:id="rId2"/>
    <p:sldId id="372" r:id="rId3"/>
    <p:sldId id="373" r:id="rId4"/>
    <p:sldId id="374" r:id="rId5"/>
    <p:sldId id="375" r:id="rId6"/>
    <p:sldId id="257" r:id="rId7"/>
    <p:sldId id="258" r:id="rId8"/>
    <p:sldId id="271" r:id="rId9"/>
    <p:sldId id="273" r:id="rId10"/>
    <p:sldId id="276" r:id="rId11"/>
    <p:sldId id="279" r:id="rId12"/>
    <p:sldId id="367" r:id="rId13"/>
    <p:sldId id="272" r:id="rId14"/>
    <p:sldId id="283" r:id="rId15"/>
    <p:sldId id="284" r:id="rId16"/>
    <p:sldId id="285" r:id="rId17"/>
    <p:sldId id="286" r:id="rId18"/>
    <p:sldId id="287" r:id="rId19"/>
    <p:sldId id="288" r:id="rId20"/>
    <p:sldId id="291" r:id="rId21"/>
    <p:sldId id="281" r:id="rId22"/>
    <p:sldId id="292" r:id="rId23"/>
    <p:sldId id="319" r:id="rId24"/>
    <p:sldId id="310" r:id="rId25"/>
    <p:sldId id="311" r:id="rId26"/>
    <p:sldId id="297" r:id="rId27"/>
    <p:sldId id="296" r:id="rId28"/>
    <p:sldId id="313" r:id="rId29"/>
    <p:sldId id="315" r:id="rId30"/>
    <p:sldId id="316" r:id="rId31"/>
    <p:sldId id="368" r:id="rId32"/>
    <p:sldId id="314" r:id="rId33"/>
    <p:sldId id="362" r:id="rId34"/>
    <p:sldId id="363" r:id="rId35"/>
    <p:sldId id="332" r:id="rId36"/>
    <p:sldId id="333" r:id="rId37"/>
    <p:sldId id="335" r:id="rId38"/>
    <p:sldId id="338" r:id="rId39"/>
    <p:sldId id="339" r:id="rId40"/>
    <p:sldId id="340" r:id="rId41"/>
    <p:sldId id="341" r:id="rId42"/>
    <p:sldId id="342" r:id="rId43"/>
    <p:sldId id="343" r:id="rId44"/>
    <p:sldId id="351" r:id="rId45"/>
    <p:sldId id="369" r:id="rId46"/>
    <p:sldId id="370" r:id="rId47"/>
    <p:sldId id="371" r:id="rId48"/>
    <p:sldId id="358" r:id="rId49"/>
    <p:sldId id="349" r:id="rId50"/>
    <p:sldId id="336" r:id="rId51"/>
    <p:sldId id="346" r:id="rId52"/>
    <p:sldId id="359" r:id="rId53"/>
    <p:sldId id="344" r:id="rId54"/>
    <p:sldId id="365" r:id="rId55"/>
    <p:sldId id="364" r:id="rId56"/>
    <p:sldId id="366" r:id="rId57"/>
    <p:sldId id="263" r:id="rId58"/>
    <p:sldId id="264" r:id="rId5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02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F4440"/>
    <a:srgbClr val="E7F2F8"/>
    <a:srgbClr val="A9CFE3"/>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8" autoAdjust="0"/>
    <p:restoredTop sz="94660"/>
  </p:normalViewPr>
  <p:slideViewPr>
    <p:cSldViewPr snapToGrid="0">
      <p:cViewPr varScale="1">
        <p:scale>
          <a:sx n="87" d="100"/>
          <a:sy n="87" d="100"/>
        </p:scale>
        <p:origin x="-586" y="-82"/>
      </p:cViewPr>
      <p:guideLst>
        <p:guide orient="horz" pos="202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t>2023/4/11</a:t>
            </a:fld>
            <a:endParaRPr lang="zh-CN" altLang="en-US">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t>‹#›</a:t>
            </a:fld>
            <a:endParaRPr lang="zh-CN" altLang="en-US">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t>2023/4/11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t>‹#›</a:t>
            </a:fld>
            <a:endParaRPr lang="zh-CN" altLang="en-US"/>
          </a:p>
        </p:txBody>
      </p:sp>
    </p:spTree>
    <p:extLst>
      <p:ext uri="{BB962C8B-B14F-4D97-AF65-F5344CB8AC3E}">
        <p14:creationId xmlns:p14="http://schemas.microsoft.com/office/powerpoint/2010/main" val="1746759994"/>
      </p:ext>
    </p:extLst>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defRPr/>
            </a:pPr>
            <a:r>
              <a:rPr lang="zh-CN" altLang="en-US" sz="1200" dirty="0">
                <a:solidFill>
                  <a:schemeClr val="tx1">
                    <a:lumMod val="85000"/>
                    <a:lumOff val="15000"/>
                  </a:schemeClr>
                </a:solidFill>
                <a:latin typeface="+mn-ea"/>
              </a:rPr>
              <a:t>而你要在面试的时间里，你的目标不是要把自己表达的有多优秀。而是一步步推翻他对你的预设或者疑心。</a:t>
            </a:r>
            <a:endParaRPr lang="en-US" altLang="zh-CN" sz="1200" dirty="0">
              <a:solidFill>
                <a:schemeClr val="tx1">
                  <a:lumMod val="85000"/>
                  <a:lumOff val="15000"/>
                </a:schemeClr>
              </a:solidFill>
              <a:latin typeface="+mn-ea"/>
            </a:endParaRPr>
          </a:p>
          <a:p>
            <a:pPr marL="0" marR="0" indent="0" algn="l" defTabSz="914400" rtl="0" eaLnBrk="1" fontAlgn="auto" latinLnBrk="0" hangingPunct="1">
              <a:lnSpc>
                <a:spcPct val="100000"/>
              </a:lnSpc>
              <a:spcBef>
                <a:spcPts val="0"/>
              </a:spcBef>
              <a:spcAft>
                <a:spcPts val="0"/>
              </a:spcAft>
              <a:buClrTx/>
              <a:buSzTx/>
              <a:buFontTx/>
              <a:buNone/>
              <a:defRPr/>
            </a:pPr>
            <a:r>
              <a:rPr lang="zh-CN" altLang="en-US" sz="1200" dirty="0">
                <a:solidFill>
                  <a:schemeClr val="tx1">
                    <a:lumMod val="85000"/>
                    <a:lumOff val="15000"/>
                  </a:schemeClr>
                </a:solidFill>
                <a:latin typeface="等线 Light" panose="02010600030101010101" pitchFamily="2" charset="-122"/>
                <a:ea typeface="等线 Light" panose="02010600030101010101" pitchFamily="2" charset="-122"/>
              </a:rPr>
              <a:t>只有这样才打破他脑海里的固有理念，改为相信你，你从而拿下这个</a:t>
            </a:r>
            <a:r>
              <a:rPr lang="en-US" altLang="zh-CN" sz="1200" dirty="0">
                <a:solidFill>
                  <a:schemeClr val="tx1">
                    <a:lumMod val="85000"/>
                    <a:lumOff val="15000"/>
                  </a:schemeClr>
                </a:solidFill>
                <a:latin typeface="等线 Light" panose="02010600030101010101" pitchFamily="2" charset="-122"/>
                <a:ea typeface="等线 Light" panose="02010600030101010101" pitchFamily="2" charset="-122"/>
              </a:rPr>
              <a:t>offer</a:t>
            </a:r>
            <a:r>
              <a:rPr lang="zh-CN" altLang="en-US" sz="1200" dirty="0">
                <a:solidFill>
                  <a:schemeClr val="tx1">
                    <a:lumMod val="85000"/>
                    <a:lumOff val="15000"/>
                  </a:schemeClr>
                </a:solidFill>
                <a:latin typeface="等线 Light" panose="02010600030101010101" pitchFamily="2" charset="-122"/>
                <a:ea typeface="等线 Light" panose="02010600030101010101" pitchFamily="2" charset="-122"/>
              </a:rPr>
              <a:t>。在你准备充分的情况，临场发挥的本事就要靠自己了。但是还有一些小技巧可以试试。</a:t>
            </a:r>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a:solidFill>
                  <a:schemeClr val="tx1"/>
                </a:solidFill>
                <a:latin typeface="微软雅黑" panose="020B0503020204020204" charset="-122"/>
                <a:ea typeface="微软雅黑" panose="020B0503020204020204" charset="-122"/>
              </a:rPr>
              <a:t>安静是接受电话面试时最重要的条件；如果环境不合适，可协商另约时间</a:t>
            </a:r>
            <a:endParaRPr lang="en-US" altLang="zh-CN" dirty="0">
              <a:solidFill>
                <a:schemeClr val="tx1"/>
              </a:solidFill>
              <a:latin typeface="微软雅黑" panose="020B0503020204020204" charset="-122"/>
              <a:ea typeface="微软雅黑" panose="020B0503020204020204" charset="-122"/>
            </a:endParaRPr>
          </a:p>
          <a:p>
            <a:r>
              <a:rPr lang="zh-CN" altLang="en-US" dirty="0">
                <a:solidFill>
                  <a:schemeClr val="tx1"/>
                </a:solidFill>
                <a:latin typeface="微软雅黑" panose="020B0503020204020204" charset="-122"/>
                <a:ea typeface="微软雅黑" panose="020B0503020204020204" charset="-122"/>
              </a:rPr>
              <a:t>另约电话面试时间时要以对方方便的时间为准</a:t>
            </a:r>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noTextEdit="1"/>
          </p:cNvSpPr>
          <p:nvPr>
            <p:ph type="sldImg"/>
          </p:nvPr>
        </p:nvSpPr>
        <p:spPr/>
      </p:sp>
      <p:sp>
        <p:nvSpPr>
          <p:cNvPr id="17410" name="备注占位符 2"/>
          <p:cNvSpPr>
            <a:spLocks noGrp="1"/>
          </p:cNvSpPr>
          <p:nvPr>
            <p:ph type="body"/>
          </p:nvPr>
        </p:nvSpPr>
        <p:spPr/>
        <p:txBody>
          <a:bodyPr wrap="square" lIns="91440" tIns="45720" rIns="91440" bIns="45720" anchor="t"/>
          <a:lstStyle/>
          <a:p>
            <a:pPr lvl="0"/>
            <a:endParaRPr lang="zh-CN" altLang="en-US" dirty="0"/>
          </a:p>
        </p:txBody>
      </p:sp>
      <p:sp>
        <p:nvSpPr>
          <p:cNvPr id="17411"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lstStyle/>
          <a:p>
            <a:pPr lvl="0" algn="r" eaLnBrk="1" hangingPunct="1"/>
            <a:fld id="{9A0DB2DC-4C9A-4742-B13C-FB6460FD3503}" type="slidenum">
              <a:rPr lang="zh-CN" altLang="en-US" sz="1200" dirty="0">
                <a:latin typeface="Arial" panose="020B0604020202090204" pitchFamily="34" charset="0"/>
                <a:ea typeface="宋体" panose="02010600030101010101" pitchFamily="2" charset="-122"/>
              </a:rPr>
              <a:t>13</a:t>
            </a:fld>
            <a:endParaRPr lang="zh-CN" altLang="en-US" sz="1200" dirty="0">
              <a:latin typeface="Arial" panose="020B0604020202090204" pitchFamily="34" charset="0"/>
              <a:ea typeface="宋体" panose="02010600030101010101" pitchFamily="2" charset="-122"/>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noTextEdit="1"/>
          </p:cNvSpPr>
          <p:nvPr>
            <p:ph type="sldImg"/>
          </p:nvPr>
        </p:nvSpPr>
        <p:spPr/>
      </p:sp>
      <p:sp>
        <p:nvSpPr>
          <p:cNvPr id="21506" name="备注占位符 2"/>
          <p:cNvSpPr>
            <a:spLocks noGrp="1"/>
          </p:cNvSpPr>
          <p:nvPr>
            <p:ph type="body"/>
          </p:nvPr>
        </p:nvSpPr>
        <p:spPr/>
        <p:txBody>
          <a:bodyPr wrap="square" lIns="91440" tIns="45720" rIns="91440" bIns="45720" anchor="t"/>
          <a:lstStyle/>
          <a:p>
            <a:pPr lvl="0"/>
            <a:endParaRPr lang="zh-CN" altLang="en-US" dirty="0"/>
          </a:p>
        </p:txBody>
      </p:sp>
      <p:sp>
        <p:nvSpPr>
          <p:cNvPr id="21507"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lstStyle/>
          <a:p>
            <a:pPr lvl="0" algn="r" eaLnBrk="1" hangingPunct="1"/>
            <a:fld id="{9A0DB2DC-4C9A-4742-B13C-FB6460FD3503}" type="slidenum">
              <a:rPr lang="zh-CN" altLang="en-US" sz="1200" dirty="0">
                <a:latin typeface="Arial" panose="020B0604020202090204" pitchFamily="34" charset="0"/>
                <a:ea typeface="宋体" panose="02010600030101010101" pitchFamily="2" charset="-122"/>
              </a:rPr>
              <a:t>14</a:t>
            </a:fld>
            <a:endParaRPr lang="zh-CN" altLang="en-US" sz="1200" dirty="0">
              <a:latin typeface="Arial" panose="020B0604020202090204" pitchFamily="34" charset="0"/>
              <a:ea typeface="宋体" panose="02010600030101010101" pitchFamily="2" charset="-122"/>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noTextEdit="1"/>
          </p:cNvSpPr>
          <p:nvPr>
            <p:ph type="sldImg"/>
          </p:nvPr>
        </p:nvSpPr>
        <p:spPr/>
      </p:sp>
      <p:sp>
        <p:nvSpPr>
          <p:cNvPr id="23554" name="备注占位符 2"/>
          <p:cNvSpPr>
            <a:spLocks noGrp="1"/>
          </p:cNvSpPr>
          <p:nvPr>
            <p:ph type="body"/>
          </p:nvPr>
        </p:nvSpPr>
        <p:spPr/>
        <p:txBody>
          <a:bodyPr wrap="square" lIns="91440" tIns="45720" rIns="91440" bIns="45720" anchor="t"/>
          <a:lstStyle/>
          <a:p>
            <a:pPr lvl="0"/>
            <a:endParaRPr lang="zh-CN" altLang="en-US" dirty="0"/>
          </a:p>
        </p:txBody>
      </p:sp>
      <p:sp>
        <p:nvSpPr>
          <p:cNvPr id="23555"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lstStyle/>
          <a:p>
            <a:pPr lvl="0" algn="r" eaLnBrk="1" hangingPunct="1"/>
            <a:fld id="{9A0DB2DC-4C9A-4742-B13C-FB6460FD3503}" type="slidenum">
              <a:rPr lang="zh-CN" altLang="en-US" sz="1200" dirty="0">
                <a:latin typeface="Arial" panose="020B0604020202090204" pitchFamily="34" charset="0"/>
                <a:ea typeface="宋体" panose="02010600030101010101" pitchFamily="2" charset="-122"/>
              </a:rPr>
              <a:t>15</a:t>
            </a:fld>
            <a:endParaRPr lang="zh-CN" altLang="en-US" sz="1200" dirty="0">
              <a:latin typeface="Arial" panose="020B0604020202090204" pitchFamily="34" charset="0"/>
              <a:ea typeface="宋体" panose="02010600030101010101" pitchFamily="2" charset="-122"/>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noTextEdit="1"/>
          </p:cNvSpPr>
          <p:nvPr>
            <p:ph type="sldImg"/>
          </p:nvPr>
        </p:nvSpPr>
        <p:spPr/>
      </p:sp>
      <p:sp>
        <p:nvSpPr>
          <p:cNvPr id="25602" name="备注占位符 2"/>
          <p:cNvSpPr>
            <a:spLocks noGrp="1"/>
          </p:cNvSpPr>
          <p:nvPr>
            <p:ph type="body"/>
          </p:nvPr>
        </p:nvSpPr>
        <p:spPr/>
        <p:txBody>
          <a:bodyPr wrap="square" lIns="91440" tIns="45720" rIns="91440" bIns="45720" anchor="t"/>
          <a:lstStyle/>
          <a:p>
            <a:pPr lvl="0"/>
            <a:endParaRPr lang="zh-CN" altLang="en-US" dirty="0"/>
          </a:p>
        </p:txBody>
      </p:sp>
      <p:sp>
        <p:nvSpPr>
          <p:cNvPr id="25603"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lstStyle/>
          <a:p>
            <a:pPr lvl="0" algn="r" eaLnBrk="1" hangingPunct="1"/>
            <a:fld id="{9A0DB2DC-4C9A-4742-B13C-FB6460FD3503}" type="slidenum">
              <a:rPr lang="zh-CN" altLang="en-US" sz="1200" dirty="0">
                <a:latin typeface="Arial" panose="020B0604020202090204" pitchFamily="34" charset="0"/>
                <a:ea typeface="宋体" panose="02010600030101010101" pitchFamily="2" charset="-122"/>
              </a:rPr>
              <a:t>16</a:t>
            </a:fld>
            <a:endParaRPr lang="zh-CN" altLang="en-US" sz="1200" dirty="0">
              <a:latin typeface="Arial" panose="020B0604020202090204" pitchFamily="34" charset="0"/>
              <a:ea typeface="宋体" panose="02010600030101010101" pitchFamily="2" charset="-122"/>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幻灯片图像占位符 1"/>
          <p:cNvSpPr>
            <a:spLocks noGrp="1" noRot="1" noChangeAspect="1" noTextEdit="1"/>
          </p:cNvSpPr>
          <p:nvPr>
            <p:ph type="sldImg"/>
          </p:nvPr>
        </p:nvSpPr>
        <p:spPr/>
      </p:sp>
      <p:sp>
        <p:nvSpPr>
          <p:cNvPr id="27650" name="备注占位符 2"/>
          <p:cNvSpPr>
            <a:spLocks noGrp="1"/>
          </p:cNvSpPr>
          <p:nvPr>
            <p:ph type="body"/>
          </p:nvPr>
        </p:nvSpPr>
        <p:spPr/>
        <p:txBody>
          <a:bodyPr wrap="square" lIns="91440" tIns="45720" rIns="91440" bIns="45720" anchor="t"/>
          <a:lstStyle/>
          <a:p>
            <a:pPr lvl="0"/>
            <a:endParaRPr lang="zh-CN" altLang="en-US" dirty="0"/>
          </a:p>
        </p:txBody>
      </p:sp>
      <p:sp>
        <p:nvSpPr>
          <p:cNvPr id="27651"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lstStyle/>
          <a:p>
            <a:pPr lvl="0" algn="r" eaLnBrk="1" hangingPunct="1"/>
            <a:fld id="{9A0DB2DC-4C9A-4742-B13C-FB6460FD3503}" type="slidenum">
              <a:rPr lang="zh-CN" altLang="en-US" sz="1200" dirty="0">
                <a:latin typeface="Arial" panose="020B0604020202090204" pitchFamily="34" charset="0"/>
                <a:ea typeface="宋体" panose="02010600030101010101" pitchFamily="2" charset="-122"/>
              </a:rPr>
              <a:t>17</a:t>
            </a:fld>
            <a:endParaRPr lang="zh-CN" altLang="en-US" sz="1200" dirty="0">
              <a:latin typeface="Arial" panose="020B0604020202090204" pitchFamily="34" charset="0"/>
              <a:ea typeface="宋体" panose="02010600030101010101" pitchFamily="2" charset="-122"/>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幻灯片图像占位符 1"/>
          <p:cNvSpPr>
            <a:spLocks noGrp="1" noRot="1" noChangeAspect="1" noTextEdit="1"/>
          </p:cNvSpPr>
          <p:nvPr>
            <p:ph type="sldImg"/>
          </p:nvPr>
        </p:nvSpPr>
        <p:spPr/>
      </p:sp>
      <p:sp>
        <p:nvSpPr>
          <p:cNvPr id="29698" name="备注占位符 2"/>
          <p:cNvSpPr>
            <a:spLocks noGrp="1"/>
          </p:cNvSpPr>
          <p:nvPr>
            <p:ph type="body"/>
          </p:nvPr>
        </p:nvSpPr>
        <p:spPr/>
        <p:txBody>
          <a:bodyPr wrap="square" lIns="91440" tIns="45720" rIns="91440" bIns="45720" anchor="t"/>
          <a:lstStyle/>
          <a:p>
            <a:pPr lvl="0"/>
            <a:endParaRPr lang="zh-CN" altLang="en-US" dirty="0"/>
          </a:p>
        </p:txBody>
      </p:sp>
      <p:sp>
        <p:nvSpPr>
          <p:cNvPr id="29699"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lstStyle/>
          <a:p>
            <a:pPr lvl="0" algn="r" eaLnBrk="1" hangingPunct="1"/>
            <a:fld id="{9A0DB2DC-4C9A-4742-B13C-FB6460FD3503}" type="slidenum">
              <a:rPr lang="zh-CN" altLang="en-US" sz="1200" dirty="0">
                <a:latin typeface="Arial" panose="020B0604020202090204" pitchFamily="34" charset="0"/>
                <a:ea typeface="宋体" panose="02010600030101010101" pitchFamily="2" charset="-122"/>
              </a:rPr>
              <a:t>18</a:t>
            </a:fld>
            <a:endParaRPr lang="zh-CN" altLang="en-US" sz="1200" dirty="0">
              <a:latin typeface="Arial" panose="020B0604020202090204" pitchFamily="34" charset="0"/>
              <a:ea typeface="宋体" panose="02010600030101010101" pitchFamily="2" charset="-122"/>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noTextEdit="1"/>
          </p:cNvSpPr>
          <p:nvPr>
            <p:ph type="sldImg"/>
          </p:nvPr>
        </p:nvSpPr>
        <p:spPr/>
      </p:sp>
      <p:sp>
        <p:nvSpPr>
          <p:cNvPr id="31746" name="备注占位符 2"/>
          <p:cNvSpPr>
            <a:spLocks noGrp="1"/>
          </p:cNvSpPr>
          <p:nvPr>
            <p:ph type="body"/>
          </p:nvPr>
        </p:nvSpPr>
        <p:spPr/>
        <p:txBody>
          <a:bodyPr wrap="square" lIns="91440" tIns="45720" rIns="91440" bIns="45720" anchor="t"/>
          <a:lstStyle/>
          <a:p>
            <a:pPr lvl="0"/>
            <a:endParaRPr lang="zh-CN" altLang="en-US" dirty="0"/>
          </a:p>
        </p:txBody>
      </p:sp>
      <p:sp>
        <p:nvSpPr>
          <p:cNvPr id="31747"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lstStyle/>
          <a:p>
            <a:pPr lvl="0" algn="r" eaLnBrk="1" hangingPunct="1"/>
            <a:fld id="{9A0DB2DC-4C9A-4742-B13C-FB6460FD3503}" type="slidenum">
              <a:rPr lang="zh-CN" altLang="en-US" sz="1200" dirty="0">
                <a:latin typeface="Arial" panose="020B0604020202090204" pitchFamily="34" charset="0"/>
                <a:ea typeface="宋体" panose="02010600030101010101" pitchFamily="2" charset="-122"/>
              </a:rPr>
              <a:t>19</a:t>
            </a:fld>
            <a:endParaRPr lang="zh-CN" altLang="en-US" sz="1200" dirty="0">
              <a:latin typeface="Arial" panose="020B0604020202090204" pitchFamily="34" charset="0"/>
              <a:ea typeface="宋体" panose="02010600030101010101" pitchFamily="2" charset="-122"/>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20</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a:xfrm>
          <a:off x="0" y="0"/>
          <a:ext cx="0" cy="0"/>
          <a:chOff x="0" y="0"/>
          <a:chExt cx="0" cy="0"/>
        </a:xfrm>
      </p:grpSpPr>
      <p:sp>
        <p:nvSpPr>
          <p:cNvPr id="35842" name="Rectangle 7"/>
          <p:cNvSpPr txBox="1">
            <a:spLocks noGrp="1"/>
          </p:cNvSpPr>
          <p:nvPr/>
        </p:nvSpPr>
        <p:spPr>
          <a:xfrm>
            <a:off x="3884613" y="8685213"/>
            <a:ext cx="2971800" cy="457200"/>
          </a:xfrm>
          <a:prstGeom prst="rect">
            <a:avLst/>
          </a:prstGeom>
          <a:noFill/>
          <a:ln w="9525">
            <a:noFill/>
          </a:ln>
        </p:spPr>
        <p:txBody>
          <a:bodyPr anchor="b"/>
          <a:lstStyle/>
          <a:p>
            <a:pPr lvl="0" algn="r" eaLnBrk="1" hangingPunct="1"/>
            <a:fld id="{9A0DB2DC-4C9A-4742-B13C-FB6460FD3503}" type="slidenum">
              <a:rPr lang="en-US" altLang="zh-CN" dirty="0">
                <a:solidFill>
                  <a:srgbClr val="000000"/>
                </a:solidFill>
                <a:latin typeface="Arial" panose="020B0604020202090204" pitchFamily="34" charset="0"/>
              </a:rPr>
              <a:t>22</a:t>
            </a:fld>
            <a:endParaRPr lang="en-US" altLang="zh-CN" dirty="0">
              <a:solidFill>
                <a:srgbClr val="000000"/>
              </a:solidFill>
              <a:latin typeface="Arial" panose="020B0604020202090204" pitchFamily="34" charset="0"/>
            </a:endParaRPr>
          </a:p>
        </p:txBody>
      </p:sp>
      <p:sp>
        <p:nvSpPr>
          <p:cNvPr id="35843" name="Rectangle 2"/>
          <p:cNvSpPr>
            <a:spLocks noGrp="1" noRot="1" noChangeAspect="1" noTextEdit="1"/>
          </p:cNvSpPr>
          <p:nvPr>
            <p:ph type="sldImg"/>
          </p:nvPr>
        </p:nvSpPr>
        <p:spPr/>
      </p:sp>
      <p:sp>
        <p:nvSpPr>
          <p:cNvPr id="35844" name="Rectangle 3"/>
          <p:cNvSpPr>
            <a:spLocks noGrp="1"/>
          </p:cNvSpPr>
          <p:nvPr>
            <p:ph type="body"/>
          </p:nvPr>
        </p:nvSpPr>
        <p:spPr/>
        <p:txBody>
          <a:bodyPr wrap="square" lIns="91440" tIns="45720" rIns="91440" bIns="45720" anchor="t"/>
          <a:lstStyle/>
          <a:p>
            <a:pPr lvl="0" eaLnBrk="1" hangingPunct="1"/>
            <a:r>
              <a:rPr lang="en-US" altLang="zh-CN" sz="1600" dirty="0"/>
              <a:t>1</a:t>
            </a:r>
            <a:r>
              <a:rPr lang="zh-CN" altLang="en-US" sz="1600" dirty="0"/>
              <a:t>）笔试、人力资源面试、技术面试、企业高层面试</a:t>
            </a:r>
          </a:p>
          <a:p>
            <a:pPr lvl="0" eaLnBrk="1" hangingPunct="1"/>
            <a:r>
              <a:rPr lang="zh-CN" altLang="en-US" dirty="0">
                <a:latin typeface="宋体" panose="02010600030101010101" pitchFamily="2" charset="-122"/>
              </a:rPr>
              <a:t>笔试和技术部门面试是所有</a:t>
            </a:r>
            <a:r>
              <a:rPr lang="en-US" altLang="zh-CN" dirty="0">
                <a:latin typeface="宋体" panose="02010600030101010101" pitchFamily="2" charset="-122"/>
              </a:rPr>
              <a:t>IT</a:t>
            </a:r>
            <a:r>
              <a:rPr lang="zh-CN" altLang="en-US" dirty="0">
                <a:latin typeface="宋体" panose="02010600030101010101" pitchFamily="2" charset="-122"/>
              </a:rPr>
              <a:t>公司招聘程序员时都要做的；而人力资源面试和企业高层面试是否进行，要根据企业的情况而定，如果公司招聘较为规范，会有人力资源的面试，如果公司的规模小或招聘职位比较重要，企业高层也可能会参与面试。</a:t>
            </a:r>
          </a:p>
          <a:p>
            <a:pPr lvl="0" eaLnBrk="1" hangingPunct="1"/>
            <a:r>
              <a:rPr lang="en-US" altLang="zh-CN" dirty="0">
                <a:latin typeface="宋体" panose="02010600030101010101" pitchFamily="2" charset="-122"/>
              </a:rPr>
              <a:t>2</a:t>
            </a:r>
            <a:r>
              <a:rPr lang="zh-CN" altLang="en-US" dirty="0">
                <a:latin typeface="宋体" panose="02010600030101010101" pitchFamily="2" charset="-122"/>
              </a:rPr>
              <a:t>）</a:t>
            </a:r>
            <a:r>
              <a:rPr lang="zh-CN" altLang="en-US" sz="1600" dirty="0"/>
              <a:t>技术部门和人力资源面试侧重点不同</a:t>
            </a:r>
          </a:p>
          <a:p>
            <a:pPr lvl="0" eaLnBrk="1" hangingPunct="1"/>
            <a:r>
              <a:rPr lang="zh-CN" altLang="en-US" dirty="0">
                <a:latin typeface="宋体" panose="02010600030101010101" pitchFamily="2" charset="-122"/>
              </a:rPr>
              <a:t>技术部门主要关注求职者工作经验、岗位必需素质和相关技术知识等硬指标的考察；</a:t>
            </a:r>
          </a:p>
          <a:p>
            <a:pPr lvl="0" eaLnBrk="1" hangingPunct="1"/>
            <a:r>
              <a:rPr lang="zh-CN" altLang="en-US" dirty="0">
                <a:latin typeface="宋体" panose="02010600030101010101" pitchFamily="2" charset="-122"/>
              </a:rPr>
              <a:t>人力资源部更关注求职者的性格与岗位的匹配性、工作态度、素质能力、工作稳定性等软指标；</a:t>
            </a:r>
          </a:p>
          <a:p>
            <a:pPr lvl="0" eaLnBrk="1" hangingPunct="1"/>
            <a:r>
              <a:rPr lang="zh-CN" altLang="en-US" dirty="0">
                <a:latin typeface="宋体" panose="02010600030101010101" pitchFamily="2" charset="-122"/>
              </a:rPr>
              <a:t>要根据面试官的不同侧重点，去调整我们的面试策略。技术部门面试时，在技术部门关心的内容上详细讲，其他内容粗略讲。人力资源面试时，在人力资源部门关心的内容上详细讲，其他内容粗略讲。</a:t>
            </a:r>
          </a:p>
          <a:p>
            <a:pPr lvl="0" eaLnBrk="1" hangingPunct="1"/>
            <a:endParaRPr lang="zh-CN" altLang="en-US" dirty="0">
              <a:latin typeface="宋体" panose="02010600030101010101" pitchFamily="2" charset="-122"/>
            </a:endParaRPr>
          </a:p>
          <a:p>
            <a:pPr lvl="0" eaLnBrk="1" hangingPunct="1"/>
            <a:endParaRPr lang="en-US" altLang="zh-CN" dirty="0"/>
          </a:p>
        </p:txBody>
      </p:sp>
    </p:spTree>
  </p:cSld>
  <p:clrMapOvr>
    <a:overrideClrMapping bg1="lt1" tx1="dk1" bg2="lt2" tx2="dk2" accent1="accent1" accent2="accent2" accent3="accent3" accent4="accent4" accent5="accent5" accent6="accent6" hlink="hlink" folHlink="folHlink"/>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TextEdit="1"/>
          </p:cNvSpPr>
          <p:nvPr>
            <p:ph type="sldImg"/>
          </p:nvPr>
        </p:nvSpPr>
        <p:spPr/>
      </p:sp>
      <p:sp>
        <p:nvSpPr>
          <p:cNvPr id="62467" name="Rectangle 3"/>
          <p:cNvSpPr>
            <a:spLocks noGrp="1"/>
          </p:cNvSpPr>
          <p:nvPr>
            <p:ph type="body" idx="1"/>
          </p:nvPr>
        </p:nvSpPr>
        <p:spPr/>
        <p:txBody>
          <a:bodyPr wrap="square" lIns="91440" tIns="45720" rIns="91440" bIns="45720" anchor="t"/>
          <a:lstStyle/>
          <a:p>
            <a:pPr lvl="0"/>
            <a:endParaRPr lang="zh-CN" alt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48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a:p>
        </p:txBody>
      </p:sp>
      <p:sp>
        <p:nvSpPr>
          <p:cNvPr id="348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IKEA Sans" pitchFamily="34" charset="0"/>
                <a:ea typeface="宋体" panose="02010600030101010101" pitchFamily="2" charset="-122"/>
              </a:defRPr>
            </a:lvl1pPr>
            <a:lvl2pPr marL="742950" indent="-285750">
              <a:defRPr>
                <a:solidFill>
                  <a:schemeClr val="tx1"/>
                </a:solidFill>
                <a:latin typeface="IKEA Sans" pitchFamily="34" charset="0"/>
                <a:ea typeface="宋体" panose="02010600030101010101" pitchFamily="2" charset="-122"/>
              </a:defRPr>
            </a:lvl2pPr>
            <a:lvl3pPr marL="1143000" indent="-228600">
              <a:defRPr>
                <a:solidFill>
                  <a:schemeClr val="tx1"/>
                </a:solidFill>
                <a:latin typeface="IKEA Sans" pitchFamily="34" charset="0"/>
                <a:ea typeface="宋体" panose="02010600030101010101" pitchFamily="2" charset="-122"/>
              </a:defRPr>
            </a:lvl3pPr>
            <a:lvl4pPr marL="1600200" indent="-228600">
              <a:defRPr>
                <a:solidFill>
                  <a:schemeClr val="tx1"/>
                </a:solidFill>
                <a:latin typeface="IKEA Sans" pitchFamily="34" charset="0"/>
                <a:ea typeface="宋体" panose="02010600030101010101" pitchFamily="2" charset="-122"/>
              </a:defRPr>
            </a:lvl4pPr>
            <a:lvl5pPr marL="2057400" indent="-228600">
              <a:defRPr>
                <a:solidFill>
                  <a:schemeClr val="tx1"/>
                </a:solidFill>
                <a:latin typeface="IKEA Sans"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9pPr>
          </a:lstStyle>
          <a:p>
            <a:fld id="{98ADFD79-525E-4E32-9BAA-4010D01322B3}" type="slidenum">
              <a:rPr lang="zh-CN" altLang="en-US" smtClean="0">
                <a:latin typeface="Calibri" panose="020F0502020204030204" charset="0"/>
              </a:rPr>
              <a:t>24</a:t>
            </a:fld>
            <a:endParaRPr lang="zh-CN" altLang="en-US">
              <a:latin typeface="Calibri" panose="020F050202020403020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幻灯片图像占位符 1"/>
          <p:cNvSpPr>
            <a:spLocks noGrp="1" noRot="1" noChangeAspect="1" noTextEdit="1"/>
          </p:cNvSpPr>
          <p:nvPr>
            <p:ph type="sldImg"/>
          </p:nvPr>
        </p:nvSpPr>
        <p:spPr/>
      </p:sp>
      <p:sp>
        <p:nvSpPr>
          <p:cNvPr id="44034" name="备注占位符 2"/>
          <p:cNvSpPr>
            <a:spLocks noGrp="1"/>
          </p:cNvSpPr>
          <p:nvPr>
            <p:ph type="body"/>
          </p:nvPr>
        </p:nvSpPr>
        <p:spPr/>
        <p:txBody>
          <a:bodyPr wrap="square" lIns="91440" tIns="45720" rIns="91440" bIns="45720" anchor="t"/>
          <a:lstStyle/>
          <a:p>
            <a:pPr lvl="0"/>
            <a:endParaRPr lang="zh-CN" altLang="en-US" dirty="0"/>
          </a:p>
        </p:txBody>
      </p:sp>
      <p:sp>
        <p:nvSpPr>
          <p:cNvPr id="44035"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lstStyle/>
          <a:p>
            <a:pPr lvl="0" algn="r" eaLnBrk="1" hangingPunct="1"/>
            <a:fld id="{9A0DB2DC-4C9A-4742-B13C-FB6460FD3503}" type="slidenum">
              <a:rPr lang="zh-CN" altLang="en-US" sz="1200" dirty="0">
                <a:latin typeface="Arial" panose="020B0604020202090204" pitchFamily="34" charset="0"/>
                <a:ea typeface="宋体" panose="02010600030101010101" pitchFamily="2" charset="-122"/>
              </a:rPr>
              <a:t>26</a:t>
            </a:fld>
            <a:endParaRPr lang="zh-CN" altLang="en-US" sz="1200" dirty="0">
              <a:latin typeface="Arial" panose="020B0604020202090204" pitchFamily="34" charset="0"/>
              <a:ea typeface="宋体" panose="02010600030101010101" pitchFamily="2" charset="-122"/>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幻灯片图像占位符 1"/>
          <p:cNvSpPr>
            <a:spLocks noGrp="1" noRot="1" noChangeAspect="1" noTextEdit="1"/>
          </p:cNvSpPr>
          <p:nvPr>
            <p:ph type="sldImg"/>
          </p:nvPr>
        </p:nvSpPr>
        <p:spPr/>
      </p:sp>
      <p:sp>
        <p:nvSpPr>
          <p:cNvPr id="41986" name="备注占位符 2"/>
          <p:cNvSpPr>
            <a:spLocks noGrp="1"/>
          </p:cNvSpPr>
          <p:nvPr>
            <p:ph type="body"/>
          </p:nvPr>
        </p:nvSpPr>
        <p:spPr/>
        <p:txBody>
          <a:bodyPr wrap="square" lIns="91440" tIns="45720" rIns="91440" bIns="45720" anchor="t"/>
          <a:lstStyle/>
          <a:p>
            <a:pPr lvl="0"/>
            <a:endParaRPr lang="zh-CN" altLang="en-US" dirty="0"/>
          </a:p>
        </p:txBody>
      </p:sp>
      <p:sp>
        <p:nvSpPr>
          <p:cNvPr id="41987"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lstStyle/>
          <a:p>
            <a:pPr lvl="0" algn="r" eaLnBrk="1" hangingPunct="1"/>
            <a:fld id="{9A0DB2DC-4C9A-4742-B13C-FB6460FD3503}" type="slidenum">
              <a:rPr lang="zh-CN" altLang="en-US" sz="1200" dirty="0">
                <a:latin typeface="Arial" panose="020B0604020202090204" pitchFamily="34" charset="0"/>
                <a:ea typeface="宋体" panose="02010600030101010101" pitchFamily="2" charset="-122"/>
              </a:rPr>
              <a:t>27</a:t>
            </a:fld>
            <a:endParaRPr lang="zh-CN" altLang="en-US" sz="1200" dirty="0">
              <a:latin typeface="Arial" panose="020B0604020202090204" pitchFamily="34" charset="0"/>
              <a:ea typeface="宋体" panose="02010600030101010101" pitchFamily="2" charset="-122"/>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a:t>社招学生专业不相关的不必说出来。</a:t>
            </a:r>
          </a:p>
        </p:txBody>
      </p:sp>
      <p:sp>
        <p:nvSpPr>
          <p:cNvPr id="4" name="灯片编号占位符 3"/>
          <p:cNvSpPr>
            <a:spLocks noGrp="1"/>
          </p:cNvSpPr>
          <p:nvPr>
            <p:ph type="sldNum" sz="quarter" idx="10"/>
          </p:nvPr>
        </p:nvSpPr>
        <p:spPr/>
        <p:txBody>
          <a:bodyPr/>
          <a:lstStyle/>
          <a:p>
            <a:fld id="{A6837353-30EB-4A48-80EB-173D804AEFBD}" type="slidenum">
              <a:rPr lang="zh-CN" altLang="en-US" smtClean="0"/>
              <a:t>29</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t>37</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B8DDE2-50B4-4D61-9A5C-36C638D3F22B}" type="slidenum">
              <a:rPr lang="zh-CN" altLang="en-US" smtClean="0"/>
              <a:t>38</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B8DDE2-50B4-4D61-9A5C-36C638D3F22B}" type="slidenum">
              <a:rPr lang="zh-CN" altLang="en-US" smtClean="0"/>
              <a:t>39</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B8DDE2-50B4-4D61-9A5C-36C638D3F22B}" type="slidenum">
              <a:rPr lang="zh-CN" altLang="en-US" smtClean="0"/>
              <a:t>40</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B8DDE2-50B4-4D61-9A5C-36C638D3F22B}" type="slidenum">
              <a:rPr lang="zh-CN" altLang="en-US" smtClean="0"/>
              <a:t>41</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B8DDE2-50B4-4D61-9A5C-36C638D3F22B}" type="slidenum">
              <a:rPr lang="zh-CN" altLang="en-US" smtClean="0"/>
              <a:t>42</a:t>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B8DDE2-50B4-4D61-9A5C-36C638D3F22B}" type="slidenum">
              <a:rPr lang="zh-CN" altLang="en-US" smtClean="0"/>
              <a:t>43</a:t>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253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endParaRPr lang="zh-CN" altLang="en-US"/>
          </a:p>
        </p:txBody>
      </p:sp>
      <p:sp>
        <p:nvSpPr>
          <p:cNvPr id="2253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IKEA Sans" pitchFamily="34" charset="0"/>
                <a:ea typeface="宋体" panose="02010600030101010101" pitchFamily="2" charset="-122"/>
              </a:defRPr>
            </a:lvl1pPr>
            <a:lvl2pPr marL="742950" indent="-285750">
              <a:defRPr>
                <a:solidFill>
                  <a:schemeClr val="tx1"/>
                </a:solidFill>
                <a:latin typeface="IKEA Sans" pitchFamily="34" charset="0"/>
                <a:ea typeface="宋体" panose="02010600030101010101" pitchFamily="2" charset="-122"/>
              </a:defRPr>
            </a:lvl2pPr>
            <a:lvl3pPr marL="1143000" indent="-228600">
              <a:defRPr>
                <a:solidFill>
                  <a:schemeClr val="tx1"/>
                </a:solidFill>
                <a:latin typeface="IKEA Sans" pitchFamily="34" charset="0"/>
                <a:ea typeface="宋体" panose="02010600030101010101" pitchFamily="2" charset="-122"/>
              </a:defRPr>
            </a:lvl3pPr>
            <a:lvl4pPr marL="1600200" indent="-228600">
              <a:defRPr>
                <a:solidFill>
                  <a:schemeClr val="tx1"/>
                </a:solidFill>
                <a:latin typeface="IKEA Sans" pitchFamily="34" charset="0"/>
                <a:ea typeface="宋体" panose="02010600030101010101" pitchFamily="2" charset="-122"/>
              </a:defRPr>
            </a:lvl4pPr>
            <a:lvl5pPr marL="2057400" indent="-228600">
              <a:defRPr>
                <a:solidFill>
                  <a:schemeClr val="tx1"/>
                </a:solidFill>
                <a:latin typeface="IKEA Sans"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9pPr>
          </a:lstStyle>
          <a:p>
            <a:fld id="{F00576C3-285D-4448-B60C-C7709AC0E495}" type="slidenum">
              <a:rPr lang="zh-CN" altLang="en-US" smtClean="0">
                <a:latin typeface="Calibri" panose="020F0502020204030204" charset="0"/>
              </a:rPr>
              <a:t>44</a:t>
            </a:fld>
            <a:endParaRPr lang="zh-CN" altLang="en-US">
              <a:latin typeface="Calibri" panose="020F050202020403020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93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593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IKEA Sans" pitchFamily="34" charset="0"/>
                <a:ea typeface="宋体" panose="02010600030101010101" pitchFamily="2" charset="-122"/>
              </a:defRPr>
            </a:lvl1pPr>
            <a:lvl2pPr marL="742950" indent="-285750">
              <a:defRPr>
                <a:solidFill>
                  <a:schemeClr val="tx1"/>
                </a:solidFill>
                <a:latin typeface="IKEA Sans" pitchFamily="34" charset="0"/>
                <a:ea typeface="宋体" panose="02010600030101010101" pitchFamily="2" charset="-122"/>
              </a:defRPr>
            </a:lvl2pPr>
            <a:lvl3pPr marL="1143000" indent="-228600">
              <a:defRPr>
                <a:solidFill>
                  <a:schemeClr val="tx1"/>
                </a:solidFill>
                <a:latin typeface="IKEA Sans" pitchFamily="34" charset="0"/>
                <a:ea typeface="宋体" panose="02010600030101010101" pitchFamily="2" charset="-122"/>
              </a:defRPr>
            </a:lvl3pPr>
            <a:lvl4pPr marL="1600200" indent="-228600">
              <a:defRPr>
                <a:solidFill>
                  <a:schemeClr val="tx1"/>
                </a:solidFill>
                <a:latin typeface="IKEA Sans" pitchFamily="34" charset="0"/>
                <a:ea typeface="宋体" panose="02010600030101010101" pitchFamily="2" charset="-122"/>
              </a:defRPr>
            </a:lvl4pPr>
            <a:lvl5pPr marL="2057400" indent="-228600">
              <a:defRPr>
                <a:solidFill>
                  <a:schemeClr val="tx1"/>
                </a:solidFill>
                <a:latin typeface="IKEA Sans"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9pPr>
          </a:lstStyle>
          <a:p>
            <a:fld id="{87B5EDAE-17E6-4FA5-A386-CADCA22F5C52}" type="slidenum">
              <a:rPr lang="zh-CN" altLang="en-US" smtClean="0">
                <a:latin typeface="Calibri" panose="020F0502020204030204" charset="0"/>
              </a:rPr>
              <a:t>45</a:t>
            </a:fld>
            <a:endParaRPr lang="zh-CN" altLang="en-US">
              <a:latin typeface="Calibri" panose="020F050202020403020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144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6144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IKEA Sans" pitchFamily="34" charset="0"/>
                <a:ea typeface="宋体" panose="02010600030101010101" pitchFamily="2" charset="-122"/>
              </a:defRPr>
            </a:lvl1pPr>
            <a:lvl2pPr marL="742950" indent="-285750">
              <a:defRPr>
                <a:solidFill>
                  <a:schemeClr val="tx1"/>
                </a:solidFill>
                <a:latin typeface="IKEA Sans" pitchFamily="34" charset="0"/>
                <a:ea typeface="宋体" panose="02010600030101010101" pitchFamily="2" charset="-122"/>
              </a:defRPr>
            </a:lvl2pPr>
            <a:lvl3pPr marL="1143000" indent="-228600">
              <a:defRPr>
                <a:solidFill>
                  <a:schemeClr val="tx1"/>
                </a:solidFill>
                <a:latin typeface="IKEA Sans" pitchFamily="34" charset="0"/>
                <a:ea typeface="宋体" panose="02010600030101010101" pitchFamily="2" charset="-122"/>
              </a:defRPr>
            </a:lvl3pPr>
            <a:lvl4pPr marL="1600200" indent="-228600">
              <a:defRPr>
                <a:solidFill>
                  <a:schemeClr val="tx1"/>
                </a:solidFill>
                <a:latin typeface="IKEA Sans" pitchFamily="34" charset="0"/>
                <a:ea typeface="宋体" panose="02010600030101010101" pitchFamily="2" charset="-122"/>
              </a:defRPr>
            </a:lvl4pPr>
            <a:lvl5pPr marL="2057400" indent="-228600">
              <a:defRPr>
                <a:solidFill>
                  <a:schemeClr val="tx1"/>
                </a:solidFill>
                <a:latin typeface="IKEA Sans"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9pPr>
          </a:lstStyle>
          <a:p>
            <a:fld id="{938FE9A8-A76C-49B3-BFDE-1B6DC87844CE}" type="slidenum">
              <a:rPr lang="zh-CN" altLang="en-US" smtClean="0">
                <a:latin typeface="Calibri" panose="020F0502020204030204" charset="0"/>
              </a:rPr>
              <a:t>46</a:t>
            </a:fld>
            <a:endParaRPr lang="zh-CN" altLang="en-US">
              <a:latin typeface="Calibri" panose="020F050202020403020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34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634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IKEA Sans" pitchFamily="34" charset="0"/>
                <a:ea typeface="宋体" panose="02010600030101010101" pitchFamily="2" charset="-122"/>
              </a:defRPr>
            </a:lvl1pPr>
            <a:lvl2pPr marL="742950" indent="-285750">
              <a:defRPr>
                <a:solidFill>
                  <a:schemeClr val="tx1"/>
                </a:solidFill>
                <a:latin typeface="IKEA Sans" pitchFamily="34" charset="0"/>
                <a:ea typeface="宋体" panose="02010600030101010101" pitchFamily="2" charset="-122"/>
              </a:defRPr>
            </a:lvl2pPr>
            <a:lvl3pPr marL="1143000" indent="-228600">
              <a:defRPr>
                <a:solidFill>
                  <a:schemeClr val="tx1"/>
                </a:solidFill>
                <a:latin typeface="IKEA Sans" pitchFamily="34" charset="0"/>
                <a:ea typeface="宋体" panose="02010600030101010101" pitchFamily="2" charset="-122"/>
              </a:defRPr>
            </a:lvl3pPr>
            <a:lvl4pPr marL="1600200" indent="-228600">
              <a:defRPr>
                <a:solidFill>
                  <a:schemeClr val="tx1"/>
                </a:solidFill>
                <a:latin typeface="IKEA Sans" pitchFamily="34" charset="0"/>
                <a:ea typeface="宋体" panose="02010600030101010101" pitchFamily="2" charset="-122"/>
              </a:defRPr>
            </a:lvl4pPr>
            <a:lvl5pPr marL="2057400" indent="-228600">
              <a:defRPr>
                <a:solidFill>
                  <a:schemeClr val="tx1"/>
                </a:solidFill>
                <a:latin typeface="IKEA Sans"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9pPr>
          </a:lstStyle>
          <a:p>
            <a:fld id="{9F9033C0-2D3D-4B7C-B4E9-F636AB368331}" type="slidenum">
              <a:rPr lang="zh-CN" altLang="en-US" smtClean="0">
                <a:latin typeface="Calibri" panose="020F0502020204030204" charset="0"/>
              </a:rPr>
              <a:t>47</a:t>
            </a:fld>
            <a:endParaRPr lang="zh-CN" altLang="en-US">
              <a:latin typeface="Calibri" panose="020F050202020403020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880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880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IKEA Sans" pitchFamily="34" charset="0"/>
                <a:ea typeface="宋体" panose="02010600030101010101" pitchFamily="2" charset="-122"/>
              </a:defRPr>
            </a:lvl1pPr>
            <a:lvl2pPr marL="742950" indent="-285750">
              <a:defRPr>
                <a:solidFill>
                  <a:schemeClr val="tx1"/>
                </a:solidFill>
                <a:latin typeface="IKEA Sans" pitchFamily="34" charset="0"/>
                <a:ea typeface="宋体" panose="02010600030101010101" pitchFamily="2" charset="-122"/>
              </a:defRPr>
            </a:lvl2pPr>
            <a:lvl3pPr marL="1143000" indent="-228600">
              <a:defRPr>
                <a:solidFill>
                  <a:schemeClr val="tx1"/>
                </a:solidFill>
                <a:latin typeface="IKEA Sans" pitchFamily="34" charset="0"/>
                <a:ea typeface="宋体" panose="02010600030101010101" pitchFamily="2" charset="-122"/>
              </a:defRPr>
            </a:lvl3pPr>
            <a:lvl4pPr marL="1600200" indent="-228600">
              <a:defRPr>
                <a:solidFill>
                  <a:schemeClr val="tx1"/>
                </a:solidFill>
                <a:latin typeface="IKEA Sans" pitchFamily="34" charset="0"/>
                <a:ea typeface="宋体" panose="02010600030101010101" pitchFamily="2" charset="-122"/>
              </a:defRPr>
            </a:lvl4pPr>
            <a:lvl5pPr marL="2057400" indent="-228600">
              <a:defRPr>
                <a:solidFill>
                  <a:schemeClr val="tx1"/>
                </a:solidFill>
                <a:latin typeface="IKEA Sans"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9pPr>
          </a:lstStyle>
          <a:p>
            <a:fld id="{199C846C-EFA0-467E-AE6A-C9FDCB06CE75}" type="slidenum">
              <a:rPr lang="zh-CN" altLang="en-US" smtClean="0">
                <a:latin typeface="Calibri" panose="020F0502020204030204" charset="0"/>
              </a:rPr>
              <a:t>48</a:t>
            </a:fld>
            <a:endParaRPr lang="zh-CN" altLang="en-US">
              <a:latin typeface="Calibri" panose="020F050202020403020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901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901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IKEA Sans" pitchFamily="34" charset="0"/>
                <a:ea typeface="宋体" panose="02010600030101010101" pitchFamily="2" charset="-122"/>
              </a:defRPr>
            </a:lvl1pPr>
            <a:lvl2pPr marL="742950" indent="-285750">
              <a:defRPr>
                <a:solidFill>
                  <a:schemeClr val="tx1"/>
                </a:solidFill>
                <a:latin typeface="IKEA Sans" pitchFamily="34" charset="0"/>
                <a:ea typeface="宋体" panose="02010600030101010101" pitchFamily="2" charset="-122"/>
              </a:defRPr>
            </a:lvl2pPr>
            <a:lvl3pPr marL="1143000" indent="-228600">
              <a:defRPr>
                <a:solidFill>
                  <a:schemeClr val="tx1"/>
                </a:solidFill>
                <a:latin typeface="IKEA Sans" pitchFamily="34" charset="0"/>
                <a:ea typeface="宋体" panose="02010600030101010101" pitchFamily="2" charset="-122"/>
              </a:defRPr>
            </a:lvl3pPr>
            <a:lvl4pPr marL="1600200" indent="-228600">
              <a:defRPr>
                <a:solidFill>
                  <a:schemeClr val="tx1"/>
                </a:solidFill>
                <a:latin typeface="IKEA Sans" pitchFamily="34" charset="0"/>
                <a:ea typeface="宋体" panose="02010600030101010101" pitchFamily="2" charset="-122"/>
              </a:defRPr>
            </a:lvl4pPr>
            <a:lvl5pPr marL="2057400" indent="-228600">
              <a:defRPr>
                <a:solidFill>
                  <a:schemeClr val="tx1"/>
                </a:solidFill>
                <a:latin typeface="IKEA Sans"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IKEA Sans" pitchFamily="34" charset="0"/>
                <a:ea typeface="宋体" panose="02010600030101010101" pitchFamily="2" charset="-122"/>
              </a:defRPr>
            </a:lvl9pPr>
          </a:lstStyle>
          <a:p>
            <a:fld id="{D23A603C-3969-407D-B748-0084BB99763F}" type="slidenum">
              <a:rPr lang="zh-CN" altLang="en-US" smtClean="0">
                <a:latin typeface="Calibri" panose="020F0502020204030204" charset="0"/>
              </a:rPr>
              <a:t>49</a:t>
            </a:fld>
            <a:endParaRPr lang="zh-CN" altLang="en-US">
              <a:latin typeface="Calibri" panose="020F050202020403020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51</a:t>
            </a:fld>
            <a:endParaRPr lang="zh-CN"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57</a:t>
            </a:fld>
            <a:endParaRPr lang="zh-CN"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58</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Master" Target="../slideMasters/slideMaster1.xml"/><Relationship Id="rId5" Type="http://schemas.openxmlformats.org/officeDocument/2006/relationships/tags" Target="../tags/tag11.xml"/><Relationship Id="rId4" Type="http://schemas.openxmlformats.org/officeDocument/2006/relationships/tags" Target="../tags/tag10.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1.xml"/><Relationship Id="rId5" Type="http://schemas.openxmlformats.org/officeDocument/2006/relationships/tags" Target="../tags/tag16.xml"/><Relationship Id="rId4" Type="http://schemas.openxmlformats.org/officeDocument/2006/relationships/tags" Target="../tags/tag15.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Master" Target="../slideMasters/slideMaster1.xml"/><Relationship Id="rId5" Type="http://schemas.openxmlformats.org/officeDocument/2006/relationships/tags" Target="../tags/tag21.xml"/><Relationship Id="rId4" Type="http://schemas.openxmlformats.org/officeDocument/2006/relationships/tags" Target="../tags/tag20.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slideMaster" Target="../slideMasters/slideMaster1.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5" Type="http://schemas.openxmlformats.org/officeDocument/2006/relationships/tags" Target="../tags/tag32.xml"/><Relationship Id="rId4" Type="http://schemas.openxmlformats.org/officeDocument/2006/relationships/tags" Target="../tags/tag31.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5" Type="http://schemas.openxmlformats.org/officeDocument/2006/relationships/slideMaster" Target="../slideMasters/slideMaster1.xml"/><Relationship Id="rId4" Type="http://schemas.openxmlformats.org/officeDocument/2006/relationships/tags" Target="../tags/tag39.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5.xml"/><Relationship Id="rId7" Type="http://schemas.openxmlformats.org/officeDocument/2006/relationships/slideMaster" Target="../slideMasters/slideMaster1.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51.xml"/><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slideMaster" Target="../slideMasters/slideMaster1.xml"/><Relationship Id="rId5" Type="http://schemas.openxmlformats.org/officeDocument/2006/relationships/tags" Target="../tags/tag53.xml"/><Relationship Id="rId4" Type="http://schemas.openxmlformats.org/officeDocument/2006/relationships/tags" Target="../tags/tag5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56.xml"/><Relationship Id="rId2" Type="http://schemas.openxmlformats.org/officeDocument/2006/relationships/tags" Target="../tags/tag55.xml"/><Relationship Id="rId1" Type="http://schemas.openxmlformats.org/officeDocument/2006/relationships/tags" Target="../tags/tag54.xml"/><Relationship Id="rId5" Type="http://schemas.openxmlformats.org/officeDocument/2006/relationships/slideMaster" Target="../slideMasters/slideMaster1.xml"/><Relationship Id="rId4" Type="http://schemas.openxmlformats.org/officeDocument/2006/relationships/tags" Target="../tags/tag57.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tags" Target="../tags/tag58.xml"/><Relationship Id="rId5" Type="http://schemas.openxmlformats.org/officeDocument/2006/relationships/slideMaster" Target="../slideMasters/slideMaster1.xml"/><Relationship Id="rId4" Type="http://schemas.openxmlformats.org/officeDocument/2006/relationships/tags" Target="../tags/tag6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1"/>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p>
        </p:txBody>
      </p:sp>
      <p:sp>
        <p:nvSpPr>
          <p:cNvPr id="3" name="副标题 2"/>
          <p:cNvSpPr>
            <a:spLocks noGrp="1"/>
          </p:cNvSpPr>
          <p:nvPr>
            <p:ph type="subTitle" idx="1" hasCustomPrompt="1"/>
            <p:custDataLst>
              <p:tags r:id="rId2"/>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2023/4/11</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dirty="0"/>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9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2023/4/11</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p>
        </p:txBody>
      </p:sp>
      <p:sp>
        <p:nvSpPr>
          <p:cNvPr id="3" name="文本占位符 2"/>
          <p:cNvSpPr>
            <a:spLocks noGrp="1"/>
          </p:cNvSpPr>
          <p:nvPr>
            <p:ph type="body" idx="1"/>
            <p:custDataLst>
              <p:tags r:id="rId2"/>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2023/4/11</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内容占位符 2"/>
          <p:cNvSpPr>
            <a:spLocks noGrp="1"/>
          </p:cNvSpPr>
          <p:nvPr>
            <p:ph sz="half" idx="1"/>
            <p:custDataLst>
              <p:tags r:id="rId2"/>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9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内容占位符 3"/>
          <p:cNvSpPr>
            <a:spLocks noGrp="1"/>
          </p:cNvSpPr>
          <p:nvPr>
            <p:ph sz="half" idx="2"/>
            <p:custDataLst>
              <p:tags r:id="rId3"/>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2023/4/11</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文本占位符 2"/>
          <p:cNvSpPr>
            <a:spLocks noGrp="1"/>
          </p:cNvSpPr>
          <p:nvPr>
            <p:ph type="body" idx="1" hasCustomPrompt="1"/>
            <p:custDataLst>
              <p:tags r:id="rId2"/>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9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5" name="文本占位符 4"/>
          <p:cNvSpPr>
            <a:spLocks noGrp="1"/>
          </p:cNvSpPr>
          <p:nvPr>
            <p:ph type="body" sz="quarter" idx="3" hasCustomPrompt="1"/>
            <p:custDataLst>
              <p:tags r:id="rId4"/>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9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9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2023/4/11</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2023/4/11</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2023/4/11</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9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9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2"/>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2023/4/11</a:t>
            </a:fld>
            <a:endParaRPr lang="zh-CN" altLang="en-US" dirty="0"/>
          </a:p>
        </p:txBody>
      </p:sp>
      <p:sp>
        <p:nvSpPr>
          <p:cNvPr id="6" name="页脚占位符 5"/>
          <p:cNvSpPr>
            <a:spLocks noGrp="1"/>
          </p:cNvSpPr>
          <p:nvPr>
            <p:ph type="ftr" sz="quarter" idx="11"/>
            <p:custDataLst>
              <p:tags r:id="rId4"/>
            </p:custDataLst>
          </p:nvPr>
        </p:nvSpPr>
        <p:spPr/>
        <p:txBody>
          <a:bodyPr/>
          <a:lstStyle/>
          <a:p>
            <a:endParaRPr lang="zh-CN" altLang="en-US" dirty="0"/>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2023/4/11</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2023/4/11</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2023/4/11</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p:bgPr>
        <a:solidFill>
          <a:schemeClr val="bg1"/>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600" y="6246284"/>
            <a:ext cx="2844800" cy="476251"/>
          </a:xfrm>
          <a:prstGeom prst="rect">
            <a:avLst/>
          </a:prstGeom>
          <a:noFill/>
          <a:ln>
            <a:noFill/>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90204" pitchFamily="34" charset="0"/>
              <a:ea typeface="+mn-ea"/>
              <a:cs typeface="+mn-cs"/>
            </a:endParaRPr>
          </a:p>
        </p:txBody>
      </p:sp>
      <p:sp>
        <p:nvSpPr>
          <p:cNvPr id="3" name="页脚占位符 2"/>
          <p:cNvSpPr>
            <a:spLocks noGrp="1"/>
          </p:cNvSpPr>
          <p:nvPr>
            <p:ph type="ftr" sz="quarter" idx="11"/>
          </p:nvPr>
        </p:nvSpPr>
        <p:spPr>
          <a:xfrm>
            <a:off x="4165600" y="6246284"/>
            <a:ext cx="3860800" cy="476251"/>
          </a:xfrm>
          <a:prstGeom prst="rect">
            <a:avLst/>
          </a:prstGeom>
          <a:noFill/>
          <a:ln>
            <a:noFill/>
          </a:ln>
        </p:spPr>
        <p:txBody>
          <a:bodyPr vert="horz" wrap="square" lIns="91440" tIns="45720" rIns="91440" bIns="45720" numCol="1" anchor="t"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90204" pitchFamily="34" charset="0"/>
              <a:ea typeface="+mn-ea"/>
              <a:cs typeface="+mn-cs"/>
            </a:endParaRPr>
          </a:p>
        </p:txBody>
      </p:sp>
      <p:sp>
        <p:nvSpPr>
          <p:cNvPr id="4" name="灯片编号占位符 3"/>
          <p:cNvSpPr>
            <a:spLocks noGrp="1"/>
          </p:cNvSpPr>
          <p:nvPr>
            <p:ph type="sldNum" sz="quarter" idx="12"/>
          </p:nvPr>
        </p:nvSpPr>
        <p:spPr>
          <a:xfrm>
            <a:off x="8737600" y="6246284"/>
            <a:ext cx="2844800" cy="476251"/>
          </a:xfrm>
          <a:prstGeom prst="rect">
            <a:avLst/>
          </a:prstGeom>
          <a:noFill/>
          <a:ln>
            <a:noFill/>
          </a:ln>
        </p:spPr>
        <p:txBody>
          <a:bodyPr vert="horz" wrap="square" lIns="91440" tIns="45720" rIns="91440" bIns="45720" numCol="1" anchor="t" anchorCtr="0" compatLnSpc="1"/>
          <a:lstStyle/>
          <a:p>
            <a:pPr marL="0" marR="0" lvl="0" indent="0" algn="r" defTabSz="914400" rtl="0" eaLnBrk="1" fontAlgn="base" latinLnBrk="0" hangingPunct="1">
              <a:lnSpc>
                <a:spcPct val="100000"/>
              </a:lnSpc>
              <a:spcBef>
                <a:spcPct val="0"/>
              </a:spcBef>
              <a:spcAft>
                <a:spcPct val="0"/>
              </a:spcAft>
              <a:buClrTx/>
              <a:buSzTx/>
              <a:buFontTx/>
              <a:buNone/>
              <a:defRPr/>
            </a:pPr>
            <a:fld id="{41A90224-2632-4DDD-A7D3-069ABEA90897}" type="slidenum">
              <a:rPr kumimoji="0" lang="en-US" altLang="zh-CN" sz="1400" b="0" i="0" u="none" strike="noStrike" kern="1200" cap="none" spc="0" normalizeH="0" baseline="0" noProof="0">
                <a:ln>
                  <a:noFill/>
                </a:ln>
                <a:solidFill>
                  <a:schemeClr val="tx1"/>
                </a:solidFill>
                <a:effectLst/>
                <a:uLnTx/>
                <a:uFillTx/>
                <a:latin typeface="Arial" panose="020B0604020202090204" pitchFamily="34" charset="0"/>
                <a:ea typeface="宋体" panose="02010600030101010101" pitchFamily="2" charset="-122"/>
                <a:cs typeface="+mn-cs"/>
              </a:rPr>
              <a:t>‹#›</a:t>
            </a:fld>
            <a:endParaRPr kumimoji="0" lang="en-US" altLang="zh-CN" sz="1400" b="0" i="0" u="none" strike="noStrike" kern="1200" cap="none" spc="0" normalizeH="0" baseline="0" noProof="0">
              <a:ln>
                <a:noFill/>
              </a:ln>
              <a:solidFill>
                <a:schemeClr val="tx1"/>
              </a:solidFill>
              <a:effectLst/>
              <a:uLnTx/>
              <a:uFillTx/>
              <a:latin typeface="Arial" panose="020B0604020202090204" pitchFamily="34" charset="0"/>
              <a:ea typeface="宋体" panose="02010600030101010101" pitchFamily="2" charset="-122"/>
              <a:cs typeface="+mn-cs"/>
            </a:endParaRPr>
          </a:p>
        </p:txBody>
      </p:sp>
    </p:spTree>
  </p:cSld>
  <p:clrMapOvr>
    <a:masterClrMapping/>
  </p:clrMapOvr>
  <p:transition spd="slow"/>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自定义版式">
    <p:bg>
      <p:bgPr>
        <a:solidFill>
          <a:schemeClr val="bg1"/>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600" y="6246284"/>
            <a:ext cx="2844800" cy="476251"/>
          </a:xfrm>
          <a:prstGeom prst="rect">
            <a:avLst/>
          </a:prstGeom>
          <a:noFill/>
          <a:ln>
            <a:noFill/>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90204" pitchFamily="34" charset="0"/>
              <a:ea typeface="+mn-ea"/>
              <a:cs typeface="+mn-cs"/>
            </a:endParaRPr>
          </a:p>
        </p:txBody>
      </p:sp>
      <p:sp>
        <p:nvSpPr>
          <p:cNvPr id="3" name="页脚占位符 2"/>
          <p:cNvSpPr>
            <a:spLocks noGrp="1"/>
          </p:cNvSpPr>
          <p:nvPr>
            <p:ph type="ftr" sz="quarter" idx="11"/>
          </p:nvPr>
        </p:nvSpPr>
        <p:spPr>
          <a:xfrm>
            <a:off x="4165600" y="6246284"/>
            <a:ext cx="3860800" cy="476251"/>
          </a:xfrm>
          <a:prstGeom prst="rect">
            <a:avLst/>
          </a:prstGeom>
          <a:noFill/>
          <a:ln>
            <a:noFill/>
          </a:ln>
        </p:spPr>
        <p:txBody>
          <a:bodyPr vert="horz" wrap="square" lIns="91440" tIns="45720" rIns="91440" bIns="45720" numCol="1" anchor="t"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90204" pitchFamily="34" charset="0"/>
              <a:ea typeface="+mn-ea"/>
              <a:cs typeface="+mn-cs"/>
            </a:endParaRPr>
          </a:p>
        </p:txBody>
      </p:sp>
      <p:sp>
        <p:nvSpPr>
          <p:cNvPr id="4" name="灯片编号占位符 3"/>
          <p:cNvSpPr>
            <a:spLocks noGrp="1"/>
          </p:cNvSpPr>
          <p:nvPr>
            <p:ph type="sldNum" sz="quarter" idx="12"/>
          </p:nvPr>
        </p:nvSpPr>
        <p:spPr>
          <a:xfrm>
            <a:off x="8737600" y="6246284"/>
            <a:ext cx="2844800" cy="476251"/>
          </a:xfrm>
          <a:prstGeom prst="rect">
            <a:avLst/>
          </a:prstGeom>
          <a:noFill/>
          <a:ln>
            <a:noFill/>
          </a:ln>
        </p:spPr>
        <p:txBody>
          <a:bodyPr vert="horz" wrap="square" lIns="91440" tIns="45720" rIns="91440" bIns="45720" numCol="1" anchor="t" anchorCtr="0" compatLnSpc="1"/>
          <a:lstStyle/>
          <a:p>
            <a:pPr marL="0" marR="0" lvl="0" indent="0" algn="r" defTabSz="914400" rtl="0" eaLnBrk="1" fontAlgn="base" latinLnBrk="0" hangingPunct="1">
              <a:lnSpc>
                <a:spcPct val="100000"/>
              </a:lnSpc>
              <a:spcBef>
                <a:spcPct val="0"/>
              </a:spcBef>
              <a:spcAft>
                <a:spcPct val="0"/>
              </a:spcAft>
              <a:buClrTx/>
              <a:buSzTx/>
              <a:buFontTx/>
              <a:buNone/>
              <a:defRPr/>
            </a:pPr>
            <a:fld id="{41A90224-2632-4DDD-A7D3-069ABEA90897}" type="slidenum">
              <a:rPr kumimoji="0" lang="en-US" altLang="zh-CN" sz="1400" b="0" i="0" u="none" strike="noStrike" kern="1200" cap="none" spc="0" normalizeH="0" baseline="0" noProof="0">
                <a:ln>
                  <a:noFill/>
                </a:ln>
                <a:solidFill>
                  <a:schemeClr val="tx1"/>
                </a:solidFill>
                <a:effectLst/>
                <a:uLnTx/>
                <a:uFillTx/>
                <a:latin typeface="Arial" panose="020B0604020202090204" pitchFamily="34" charset="0"/>
                <a:ea typeface="宋体" panose="02010600030101010101" pitchFamily="2" charset="-122"/>
                <a:cs typeface="+mn-cs"/>
              </a:rPr>
              <a:t>‹#›</a:t>
            </a:fld>
            <a:endParaRPr kumimoji="0" lang="en-US" altLang="zh-CN" sz="1400" b="0" i="0" u="none" strike="noStrike" kern="1200" cap="none" spc="0" normalizeH="0" baseline="0" noProof="0">
              <a:ln>
                <a:noFill/>
              </a:ln>
              <a:solidFill>
                <a:schemeClr val="tx1"/>
              </a:solidFill>
              <a:effectLst/>
              <a:uLnTx/>
              <a:uFillTx/>
              <a:latin typeface="Arial" panose="020B0604020202090204" pitchFamily="34" charset="0"/>
              <a:ea typeface="宋体" panose="02010600030101010101" pitchFamily="2" charset="-122"/>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ags" Target="../tags/tag4.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ags" Target="../tags/tag3.xml"/><Relationship Id="rId2" Type="http://schemas.openxmlformats.org/officeDocument/2006/relationships/slideLayout" Target="../slideLayouts/slideLayout2.xml"/><Relationship Id="rId16" Type="http://schemas.openxmlformats.org/officeDocument/2006/relationships/tags" Target="../tags/tag2.xml"/><Relationship Id="rId20" Type="http://schemas.openxmlformats.org/officeDocument/2006/relationships/tags" Target="../tags/tag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1.xml"/><Relationship Id="rId10" Type="http://schemas.openxmlformats.org/officeDocument/2006/relationships/slideLayout" Target="../slideLayouts/slideLayout10.xml"/><Relationship Id="rId19" Type="http://schemas.openxmlformats.org/officeDocument/2006/relationships/tags" Target="../tags/tag5.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5"/>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p>
        </p:txBody>
      </p:sp>
      <p:sp>
        <p:nvSpPr>
          <p:cNvPr id="3" name="文本占位符 2"/>
          <p:cNvSpPr>
            <a:spLocks noGrp="1"/>
          </p:cNvSpPr>
          <p:nvPr>
            <p:ph type="body" idx="1"/>
            <p:custDataLst>
              <p:tags r:id="rId16"/>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7"/>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2023/4/11</a:t>
            </a:fld>
            <a:endParaRPr lang="zh-CN" altLang="en-US"/>
          </a:p>
        </p:txBody>
      </p:sp>
      <p:sp>
        <p:nvSpPr>
          <p:cNvPr id="5" name="页脚占位符 4"/>
          <p:cNvSpPr>
            <a:spLocks noGrp="1"/>
          </p:cNvSpPr>
          <p:nvPr>
            <p:ph type="ftr" sz="quarter" idx="3"/>
            <p:custDataLst>
              <p:tags r:id="rId18"/>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9"/>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a:t>
            </a:fld>
            <a:endParaRPr lang="zh-CN" altLang="en-US" dirty="0"/>
          </a:p>
        </p:txBody>
      </p:sp>
      <p:sp>
        <p:nvSpPr>
          <p:cNvPr id="7" name="KSO_TEMPLATE" hidden="1"/>
          <p:cNvSpPr/>
          <p:nvPr>
            <p:custDataLst>
              <p:tags r:id="rId20"/>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9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9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9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9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9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62.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6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6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6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66.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6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68.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11.jpeg"/><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69.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hemeOverride" Target="../theme/themeOverride1.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7.xml"/><Relationship Id="rId4" Type="http://schemas.openxmlformats.org/officeDocument/2006/relationships/image" Target="../media/image21.emf"/></Relationships>
</file>

<file path=ppt/slides/_rels/slide36.xml.rels><?xml version="1.0" encoding="UTF-8" standalone="yes"?>
<Relationships xmlns="http://schemas.openxmlformats.org/package/2006/relationships"><Relationship Id="rId8" Type="http://schemas.openxmlformats.org/officeDocument/2006/relationships/tags" Target="../tags/tag77.xml"/><Relationship Id="rId13" Type="http://schemas.openxmlformats.org/officeDocument/2006/relationships/tags" Target="../tags/tag82.xml"/><Relationship Id="rId18" Type="http://schemas.openxmlformats.org/officeDocument/2006/relationships/tags" Target="../tags/tag87.xml"/><Relationship Id="rId3" Type="http://schemas.openxmlformats.org/officeDocument/2006/relationships/tags" Target="../tags/tag72.xml"/><Relationship Id="rId21" Type="http://schemas.openxmlformats.org/officeDocument/2006/relationships/slideLayout" Target="../slideLayouts/slideLayout7.xml"/><Relationship Id="rId7" Type="http://schemas.openxmlformats.org/officeDocument/2006/relationships/tags" Target="../tags/tag76.xml"/><Relationship Id="rId12" Type="http://schemas.openxmlformats.org/officeDocument/2006/relationships/tags" Target="../tags/tag81.xml"/><Relationship Id="rId17" Type="http://schemas.openxmlformats.org/officeDocument/2006/relationships/tags" Target="../tags/tag86.xml"/><Relationship Id="rId2" Type="http://schemas.openxmlformats.org/officeDocument/2006/relationships/tags" Target="../tags/tag71.xml"/><Relationship Id="rId16" Type="http://schemas.openxmlformats.org/officeDocument/2006/relationships/tags" Target="../tags/tag85.xml"/><Relationship Id="rId20" Type="http://schemas.openxmlformats.org/officeDocument/2006/relationships/tags" Target="../tags/tag89.xml"/><Relationship Id="rId1" Type="http://schemas.openxmlformats.org/officeDocument/2006/relationships/tags" Target="../tags/tag70.xml"/><Relationship Id="rId6" Type="http://schemas.openxmlformats.org/officeDocument/2006/relationships/tags" Target="../tags/tag75.xml"/><Relationship Id="rId11" Type="http://schemas.openxmlformats.org/officeDocument/2006/relationships/tags" Target="../tags/tag80.xml"/><Relationship Id="rId5" Type="http://schemas.openxmlformats.org/officeDocument/2006/relationships/tags" Target="../tags/tag74.xml"/><Relationship Id="rId15" Type="http://schemas.openxmlformats.org/officeDocument/2006/relationships/tags" Target="../tags/tag84.xml"/><Relationship Id="rId10" Type="http://schemas.openxmlformats.org/officeDocument/2006/relationships/tags" Target="../tags/tag79.xml"/><Relationship Id="rId19" Type="http://schemas.openxmlformats.org/officeDocument/2006/relationships/tags" Target="../tags/tag88.xml"/><Relationship Id="rId4" Type="http://schemas.openxmlformats.org/officeDocument/2006/relationships/tags" Target="../tags/tag73.xml"/><Relationship Id="rId9" Type="http://schemas.openxmlformats.org/officeDocument/2006/relationships/tags" Target="../tags/tag78.xml"/><Relationship Id="rId14" Type="http://schemas.openxmlformats.org/officeDocument/2006/relationships/tags" Target="../tags/tag83.xml"/><Relationship Id="rId22" Type="http://schemas.openxmlformats.org/officeDocument/2006/relationships/image" Target="../media/image22.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90.xml"/><Relationship Id="rId4" Type="http://schemas.openxmlformats.org/officeDocument/2006/relationships/image" Target="../media/image2.png"/></Relationships>
</file>

<file path=ppt/slides/_rels/slide52.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8.emf"/><Relationship Id="rId1" Type="http://schemas.openxmlformats.org/officeDocument/2006/relationships/slideLayout" Target="../slideLayouts/slideLayout7.xml"/><Relationship Id="rId5" Type="http://schemas.openxmlformats.org/officeDocument/2006/relationships/image" Target="../media/image31.emf"/><Relationship Id="rId4" Type="http://schemas.openxmlformats.org/officeDocument/2006/relationships/image" Target="../media/image30.emf"/></Relationships>
</file>

<file path=ppt/slides/_rels/slide5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tags" Target="../tags/tag91.xml"/><Relationship Id="rId4" Type="http://schemas.openxmlformats.org/officeDocument/2006/relationships/image" Target="../media/image2.png"/></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xml"/><Relationship Id="rId1" Type="http://schemas.openxmlformats.org/officeDocument/2006/relationships/tags" Target="../tags/tag92.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图片 6" descr="153"/>
          <p:cNvPicPr>
            <a:picLocks noChangeAspect="1"/>
          </p:cNvPicPr>
          <p:nvPr/>
        </p:nvPicPr>
        <p:blipFill>
          <a:blip r:embed="rId4"/>
          <a:srcRect t="22591" b="13766"/>
          <a:stretch>
            <a:fillRect/>
          </a:stretch>
        </p:blipFill>
        <p:spPr>
          <a:xfrm>
            <a:off x="4445" y="2172970"/>
            <a:ext cx="7863205" cy="5004435"/>
          </a:xfrm>
          <a:prstGeom prst="rect">
            <a:avLst/>
          </a:prstGeom>
        </p:spPr>
      </p:pic>
      <p:sp>
        <p:nvSpPr>
          <p:cNvPr id="8" name="文本框 7"/>
          <p:cNvSpPr txBox="1"/>
          <p:nvPr/>
        </p:nvSpPr>
        <p:spPr>
          <a:xfrm>
            <a:off x="4438650" y="1603815"/>
            <a:ext cx="3314700" cy="1014730"/>
          </a:xfrm>
          <a:prstGeom prst="rect">
            <a:avLst/>
          </a:prstGeom>
          <a:noFill/>
        </p:spPr>
        <p:txBody>
          <a:bodyPr wrap="square" rtlCol="0">
            <a:spAutoFit/>
          </a:bodyPr>
          <a:lstStyle/>
          <a:p>
            <a:r>
              <a:rPr lang="zh-CN" altLang="en-US" sz="6000" dirty="0">
                <a:solidFill>
                  <a:srgbClr val="4F4440"/>
                </a:solidFill>
                <a:latin typeface="宋体" panose="02010600030101010101" pitchFamily="2" charset="-122"/>
                <a:ea typeface="宋体" panose="02010600030101010101" pitchFamily="2" charset="-122"/>
              </a:rPr>
              <a:t>面试技巧</a:t>
            </a:r>
          </a:p>
        </p:txBody>
      </p:sp>
      <p:sp>
        <p:nvSpPr>
          <p:cNvPr id="10" name="文本框 9"/>
          <p:cNvSpPr txBox="1"/>
          <p:nvPr/>
        </p:nvSpPr>
        <p:spPr>
          <a:xfrm>
            <a:off x="4245219" y="3268882"/>
            <a:ext cx="5255766" cy="400110"/>
          </a:xfrm>
          <a:prstGeom prst="rect">
            <a:avLst/>
          </a:prstGeom>
          <a:noFill/>
        </p:spPr>
        <p:txBody>
          <a:bodyPr wrap="square" rtlCol="0">
            <a:spAutoFit/>
          </a:bodyPr>
          <a:lstStyle/>
          <a:p>
            <a:pPr algn="l">
              <a:lnSpc>
                <a:spcPct val="100000"/>
              </a:lnSpc>
            </a:pPr>
            <a:r>
              <a:rPr lang="zh-CN" altLang="en-US" sz="2000" dirty="0">
                <a:solidFill>
                  <a:srgbClr val="4F4440"/>
                </a:solidFill>
                <a:latin typeface="Calibri" panose="020F0502020204030204" charset="0"/>
                <a:cs typeface="Calibri" panose="020F0502020204030204" charset="0"/>
              </a:rPr>
              <a:t>中软国际教育科技集团</a:t>
            </a:r>
            <a:r>
              <a:rPr lang="zh-CN" altLang="en-US" sz="2000" dirty="0" smtClean="0">
                <a:solidFill>
                  <a:srgbClr val="4F4440"/>
                </a:solidFill>
                <a:latin typeface="Calibri" panose="020F0502020204030204" charset="0"/>
                <a:cs typeface="Calibri" panose="020F0502020204030204" charset="0"/>
              </a:rPr>
              <a:t>长春</a:t>
            </a:r>
            <a:r>
              <a:rPr lang="zh-CN" altLang="en-US" sz="2000" dirty="0">
                <a:solidFill>
                  <a:srgbClr val="4F4440"/>
                </a:solidFill>
                <a:latin typeface="Calibri" panose="020F0502020204030204" charset="0"/>
                <a:cs typeface="Calibri" panose="020F0502020204030204" charset="0"/>
              </a:rPr>
              <a:t>分公司</a:t>
            </a:r>
            <a:r>
              <a:rPr lang="en-US" altLang="zh-CN" sz="2000" dirty="0" smtClean="0">
                <a:solidFill>
                  <a:srgbClr val="4F4440"/>
                </a:solidFill>
                <a:latin typeface="Calibri" panose="020F0502020204030204" charset="0"/>
                <a:cs typeface="Calibri" panose="020F0502020204030204" charset="0"/>
              </a:rPr>
              <a:t>——</a:t>
            </a:r>
            <a:r>
              <a:rPr lang="zh-CN" altLang="en-US" sz="2000" dirty="0">
                <a:solidFill>
                  <a:srgbClr val="4F4440"/>
                </a:solidFill>
                <a:latin typeface="Calibri" panose="020F0502020204030204" charset="0"/>
                <a:cs typeface="Calibri" panose="020F0502020204030204" charset="0"/>
              </a:rPr>
              <a:t>杨慧</a:t>
            </a:r>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60904" y="331750"/>
            <a:ext cx="1771650" cy="829945"/>
          </a:xfrm>
          <a:prstGeom prst="rect">
            <a:avLst/>
          </a:prstGeom>
          <a:noFill/>
        </p:spPr>
        <p:txBody>
          <a:bodyPr wrap="square" rtlCol="0">
            <a:spAutoFit/>
          </a:bodyPr>
          <a:lstStyle/>
          <a:p>
            <a:r>
              <a:rPr lang="zh-CN" altLang="en-US" sz="4800" dirty="0">
                <a:solidFill>
                  <a:srgbClr val="4F4440"/>
                </a:solidFill>
                <a:latin typeface="宋体" panose="02010600030101010101" pitchFamily="2" charset="-122"/>
                <a:ea typeface="宋体" panose="02010600030101010101" pitchFamily="2" charset="-122"/>
              </a:rPr>
              <a:t>案例</a:t>
            </a:r>
          </a:p>
        </p:txBody>
      </p:sp>
      <p:sp>
        <p:nvSpPr>
          <p:cNvPr id="23" name="文本框 22"/>
          <p:cNvSpPr txBox="1"/>
          <p:nvPr/>
        </p:nvSpPr>
        <p:spPr>
          <a:xfrm>
            <a:off x="960904" y="1357868"/>
            <a:ext cx="10623178" cy="2739211"/>
          </a:xfrm>
          <a:prstGeom prst="rect">
            <a:avLst/>
          </a:prstGeom>
          <a:noFill/>
        </p:spPr>
        <p:txBody>
          <a:bodyPr wrap="square" rtlCol="0">
            <a:spAutoFit/>
          </a:bodyPr>
          <a:lstStyle/>
          <a:p>
            <a:r>
              <a:rPr lang="zh-CN" altLang="en-US" sz="3200" dirty="0">
                <a:solidFill>
                  <a:srgbClr val="7030A0"/>
                </a:solidFill>
              </a:rPr>
              <a:t>某知名中外合资公司的面试官在招聘中分别向五位候选人提了一个问题</a:t>
            </a:r>
            <a:r>
              <a:rPr lang="zh-CN" altLang="en-US" sz="3200" dirty="0" smtClean="0">
                <a:solidFill>
                  <a:srgbClr val="7030A0"/>
                </a:solidFill>
              </a:rPr>
              <a:t>：</a:t>
            </a:r>
            <a:endParaRPr lang="en-US" altLang="zh-CN" sz="3200" dirty="0" smtClean="0">
              <a:solidFill>
                <a:srgbClr val="7030A0"/>
              </a:solidFill>
            </a:endParaRPr>
          </a:p>
          <a:p>
            <a:endParaRPr lang="en-US" altLang="zh-CN" sz="3600" b="1" dirty="0">
              <a:solidFill>
                <a:srgbClr val="7030A0"/>
              </a:solidFill>
            </a:endParaRPr>
          </a:p>
          <a:p>
            <a:r>
              <a:rPr lang="zh-CN" altLang="en-US" sz="3600" b="1" dirty="0" smtClean="0">
                <a:solidFill>
                  <a:srgbClr val="7030A0"/>
                </a:solidFill>
              </a:rPr>
              <a:t>在</a:t>
            </a:r>
            <a:r>
              <a:rPr lang="zh-CN" altLang="en-US" sz="3600" b="1" dirty="0">
                <a:solidFill>
                  <a:srgbClr val="7030A0"/>
                </a:solidFill>
              </a:rPr>
              <a:t>会议即将开始的时候，你发现会议现场有</a:t>
            </a:r>
            <a:r>
              <a:rPr lang="en-US" altLang="zh-CN" sz="3600" b="1" dirty="0">
                <a:solidFill>
                  <a:srgbClr val="7030A0"/>
                </a:solidFill>
              </a:rPr>
              <a:t>6</a:t>
            </a:r>
            <a:r>
              <a:rPr lang="zh-CN" altLang="en-US" sz="3600" b="1" dirty="0">
                <a:solidFill>
                  <a:srgbClr val="7030A0"/>
                </a:solidFill>
              </a:rPr>
              <a:t>位领导，但是桌上却只有</a:t>
            </a:r>
            <a:r>
              <a:rPr lang="en-US" altLang="zh-CN" sz="3600" b="1" dirty="0">
                <a:solidFill>
                  <a:srgbClr val="7030A0"/>
                </a:solidFill>
              </a:rPr>
              <a:t>5</a:t>
            </a:r>
            <a:r>
              <a:rPr lang="zh-CN" altLang="en-US" sz="3600" b="1" dirty="0">
                <a:solidFill>
                  <a:srgbClr val="7030A0"/>
                </a:solidFill>
              </a:rPr>
              <a:t>杯水，你如何应对？</a:t>
            </a:r>
            <a:endParaRPr lang="zh-CN" altLang="en-US" sz="3600" dirty="0">
              <a:solidFill>
                <a:srgbClr val="7030A0"/>
              </a:solidFill>
            </a:endParaRPr>
          </a:p>
        </p:txBody>
      </p:sp>
    </p:spTree>
    <p:custDataLst>
      <p:tags r:id="rId1"/>
    </p:custDataLst>
    <p:extLst>
      <p:ext uri="{BB962C8B-B14F-4D97-AF65-F5344CB8AC3E}">
        <p14:creationId xmlns:p14="http://schemas.microsoft.com/office/powerpoint/2010/main" val="36435770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60904" y="331750"/>
            <a:ext cx="1771650" cy="829945"/>
          </a:xfrm>
          <a:prstGeom prst="rect">
            <a:avLst/>
          </a:prstGeom>
          <a:noFill/>
        </p:spPr>
        <p:txBody>
          <a:bodyPr wrap="square" rtlCol="0">
            <a:spAutoFit/>
          </a:bodyPr>
          <a:lstStyle/>
          <a:p>
            <a:r>
              <a:rPr lang="zh-CN" altLang="en-US" sz="4800" dirty="0" smtClean="0">
                <a:solidFill>
                  <a:srgbClr val="4F4440"/>
                </a:solidFill>
                <a:latin typeface="宋体" panose="02010600030101010101" pitchFamily="2" charset="-122"/>
                <a:ea typeface="宋体" panose="02010600030101010101" pitchFamily="2" charset="-122"/>
              </a:rPr>
              <a:t>案例</a:t>
            </a:r>
            <a:endParaRPr lang="zh-CN" altLang="en-US" sz="4800" dirty="0">
              <a:solidFill>
                <a:srgbClr val="4F4440"/>
              </a:solidFill>
              <a:latin typeface="宋体" panose="02010600030101010101" pitchFamily="2" charset="-122"/>
              <a:ea typeface="宋体" panose="02010600030101010101" pitchFamily="2" charset="-122"/>
            </a:endParaRPr>
          </a:p>
        </p:txBody>
      </p:sp>
      <p:sp>
        <p:nvSpPr>
          <p:cNvPr id="3" name="TextBox 2"/>
          <p:cNvSpPr txBox="1"/>
          <p:nvPr/>
        </p:nvSpPr>
        <p:spPr>
          <a:xfrm>
            <a:off x="1134208" y="1310054"/>
            <a:ext cx="10199077" cy="461665"/>
          </a:xfrm>
          <a:prstGeom prst="rect">
            <a:avLst/>
          </a:prstGeom>
          <a:noFill/>
        </p:spPr>
        <p:txBody>
          <a:bodyPr wrap="square" rtlCol="0">
            <a:spAutoFit/>
          </a:bodyPr>
          <a:lstStyle/>
          <a:p>
            <a:r>
              <a:rPr lang="zh-CN" altLang="en-US" sz="2400" dirty="0"/>
              <a:t>第一位候选人的回答是：跟领导直接说明情况，然后</a:t>
            </a:r>
            <a:r>
              <a:rPr lang="zh-CN" altLang="en-US" sz="2400" dirty="0">
                <a:solidFill>
                  <a:srgbClr val="FF0000"/>
                </a:solidFill>
              </a:rPr>
              <a:t>出去接一杯水过来</a:t>
            </a:r>
            <a:r>
              <a:rPr lang="zh-CN" altLang="en-US" sz="2400" dirty="0"/>
              <a:t>。</a:t>
            </a:r>
          </a:p>
        </p:txBody>
      </p:sp>
      <p:sp>
        <p:nvSpPr>
          <p:cNvPr id="4" name="TextBox 3"/>
          <p:cNvSpPr txBox="1"/>
          <p:nvPr/>
        </p:nvSpPr>
        <p:spPr>
          <a:xfrm>
            <a:off x="1134208" y="2022239"/>
            <a:ext cx="9636369" cy="830997"/>
          </a:xfrm>
          <a:prstGeom prst="rect">
            <a:avLst/>
          </a:prstGeom>
          <a:noFill/>
        </p:spPr>
        <p:txBody>
          <a:bodyPr wrap="square" rtlCol="0">
            <a:spAutoFit/>
          </a:bodyPr>
          <a:lstStyle/>
          <a:p>
            <a:r>
              <a:rPr lang="zh-CN" altLang="en-US" sz="2400" dirty="0"/>
              <a:t>第二位候选人的回答是：我把一杯水</a:t>
            </a:r>
            <a:r>
              <a:rPr lang="zh-CN" altLang="en-US" sz="2400" dirty="0">
                <a:solidFill>
                  <a:srgbClr val="FF0000"/>
                </a:solidFill>
              </a:rPr>
              <a:t>摆在两个领导中间</a:t>
            </a:r>
            <a:r>
              <a:rPr lang="zh-CN" altLang="en-US" sz="2400" dirty="0"/>
              <a:t>，</a:t>
            </a:r>
            <a:r>
              <a:rPr lang="en-US" altLang="zh-CN" sz="2400" dirty="0"/>
              <a:t>6</a:t>
            </a:r>
            <a:r>
              <a:rPr lang="zh-CN" altLang="en-US" sz="2400" dirty="0"/>
              <a:t>个领导刚好可以摆</a:t>
            </a:r>
            <a:r>
              <a:rPr lang="en-US" altLang="zh-CN" sz="2400" dirty="0"/>
              <a:t>5</a:t>
            </a:r>
            <a:r>
              <a:rPr lang="zh-CN" altLang="en-US" sz="2400" dirty="0"/>
              <a:t>杯水，谁口渴了谁就喝。</a:t>
            </a:r>
          </a:p>
        </p:txBody>
      </p:sp>
      <p:sp>
        <p:nvSpPr>
          <p:cNvPr id="5" name="TextBox 4"/>
          <p:cNvSpPr txBox="1"/>
          <p:nvPr/>
        </p:nvSpPr>
        <p:spPr>
          <a:xfrm>
            <a:off x="1178514" y="3086115"/>
            <a:ext cx="9495692" cy="830997"/>
          </a:xfrm>
          <a:prstGeom prst="rect">
            <a:avLst/>
          </a:prstGeom>
          <a:noFill/>
        </p:spPr>
        <p:txBody>
          <a:bodyPr wrap="square" rtlCol="0">
            <a:spAutoFit/>
          </a:bodyPr>
          <a:lstStyle/>
          <a:p>
            <a:r>
              <a:rPr lang="zh-CN" altLang="en-US" sz="2400" dirty="0"/>
              <a:t>第三问候选人的回答是：我会</a:t>
            </a:r>
            <a:r>
              <a:rPr lang="zh-CN" altLang="en-US" sz="2400" dirty="0">
                <a:solidFill>
                  <a:srgbClr val="FF0000"/>
                </a:solidFill>
              </a:rPr>
              <a:t>按照职务高低、年龄高低</a:t>
            </a:r>
            <a:r>
              <a:rPr lang="zh-CN" altLang="en-US" sz="2400" dirty="0"/>
              <a:t>给领导分水，没有水的哪位领导应该会理解的。</a:t>
            </a:r>
          </a:p>
        </p:txBody>
      </p:sp>
      <p:sp>
        <p:nvSpPr>
          <p:cNvPr id="6" name="TextBox 5"/>
          <p:cNvSpPr txBox="1"/>
          <p:nvPr/>
        </p:nvSpPr>
        <p:spPr>
          <a:xfrm>
            <a:off x="1134208" y="4158781"/>
            <a:ext cx="9398977" cy="1200329"/>
          </a:xfrm>
          <a:prstGeom prst="rect">
            <a:avLst/>
          </a:prstGeom>
          <a:noFill/>
        </p:spPr>
        <p:txBody>
          <a:bodyPr wrap="square" rtlCol="0">
            <a:spAutoFit/>
          </a:bodyPr>
          <a:lstStyle/>
          <a:p>
            <a:r>
              <a:rPr lang="zh-CN" altLang="en-US" sz="2400" dirty="0"/>
              <a:t>第四位候选人则回答：</a:t>
            </a:r>
            <a:r>
              <a:rPr lang="en-US" altLang="zh-CN" sz="2400" dirty="0"/>
              <a:t>6</a:t>
            </a:r>
            <a:r>
              <a:rPr lang="zh-CN" altLang="en-US" sz="2400" dirty="0"/>
              <a:t>位领导只有</a:t>
            </a:r>
            <a:r>
              <a:rPr lang="en-US" altLang="zh-CN" sz="2400" dirty="0"/>
              <a:t>5</a:t>
            </a:r>
            <a:r>
              <a:rPr lang="zh-CN" altLang="en-US" sz="2400" dirty="0"/>
              <a:t>杯水，如果按照职务高低发水，显得过于势利，我会</a:t>
            </a:r>
            <a:r>
              <a:rPr lang="zh-CN" altLang="en-US" sz="2400" dirty="0">
                <a:solidFill>
                  <a:srgbClr val="FF0000"/>
                </a:solidFill>
              </a:rPr>
              <a:t>按照座位顺序发水</a:t>
            </a:r>
            <a:r>
              <a:rPr lang="zh-CN" altLang="en-US" sz="2400" dirty="0"/>
              <a:t>，发到最后正巧没水了，那位领导也会理解我。</a:t>
            </a:r>
          </a:p>
        </p:txBody>
      </p:sp>
    </p:spTree>
    <p:custDataLst>
      <p:tags r:id="rId1"/>
    </p:custDataLst>
    <p:extLst>
      <p:ext uri="{BB962C8B-B14F-4D97-AF65-F5344CB8AC3E}">
        <p14:creationId xmlns:p14="http://schemas.microsoft.com/office/powerpoint/2010/main" val="3428951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60904" y="331750"/>
            <a:ext cx="1771650" cy="829945"/>
          </a:xfrm>
          <a:prstGeom prst="rect">
            <a:avLst/>
          </a:prstGeom>
          <a:noFill/>
        </p:spPr>
        <p:txBody>
          <a:bodyPr wrap="square" rtlCol="0">
            <a:spAutoFit/>
          </a:bodyPr>
          <a:lstStyle/>
          <a:p>
            <a:r>
              <a:rPr lang="zh-CN" altLang="en-US" sz="4800" dirty="0" smtClean="0">
                <a:solidFill>
                  <a:srgbClr val="4F4440"/>
                </a:solidFill>
                <a:latin typeface="宋体" panose="02010600030101010101" pitchFamily="2" charset="-122"/>
                <a:ea typeface="宋体" panose="02010600030101010101" pitchFamily="2" charset="-122"/>
              </a:rPr>
              <a:t>案例</a:t>
            </a:r>
            <a:endParaRPr lang="zh-CN" altLang="en-US" sz="4800" dirty="0">
              <a:solidFill>
                <a:srgbClr val="4F4440"/>
              </a:solidFill>
              <a:latin typeface="宋体" panose="02010600030101010101" pitchFamily="2" charset="-122"/>
              <a:ea typeface="宋体" panose="02010600030101010101" pitchFamily="2" charset="-122"/>
            </a:endParaRPr>
          </a:p>
        </p:txBody>
      </p:sp>
      <p:sp>
        <p:nvSpPr>
          <p:cNvPr id="7" name="TextBox 6"/>
          <p:cNvSpPr txBox="1"/>
          <p:nvPr/>
        </p:nvSpPr>
        <p:spPr>
          <a:xfrm>
            <a:off x="1134207" y="1565031"/>
            <a:ext cx="9398977" cy="3046988"/>
          </a:xfrm>
          <a:prstGeom prst="rect">
            <a:avLst/>
          </a:prstGeom>
          <a:noFill/>
        </p:spPr>
        <p:txBody>
          <a:bodyPr wrap="square" rtlCol="0">
            <a:spAutoFit/>
          </a:bodyPr>
          <a:lstStyle/>
          <a:p>
            <a:r>
              <a:rPr lang="zh-CN" altLang="en-US" sz="2400" dirty="0"/>
              <a:t>第五位候选人则回答：我有两种方法</a:t>
            </a:r>
            <a:r>
              <a:rPr lang="zh-CN" altLang="en-US" sz="2400" dirty="0" smtClean="0"/>
              <a:t>，</a:t>
            </a:r>
            <a:endParaRPr lang="en-US" altLang="zh-CN" sz="2400" dirty="0" smtClean="0"/>
          </a:p>
          <a:p>
            <a:endParaRPr lang="en-US" altLang="zh-CN" sz="2400" b="1" dirty="0"/>
          </a:p>
          <a:p>
            <a:r>
              <a:rPr lang="zh-CN" altLang="en-US" sz="2400" b="1" dirty="0" smtClean="0"/>
              <a:t>第一</a:t>
            </a:r>
            <a:r>
              <a:rPr lang="zh-CN" altLang="en-US" sz="2400" b="1" dirty="0"/>
              <a:t>，我会把同事叫进来，叫他把这五杯“上次会议用过没及时收拾”的杯子撤下去，然后再重新准备</a:t>
            </a:r>
            <a:r>
              <a:rPr lang="en-US" altLang="zh-CN" sz="2400" b="1" dirty="0"/>
              <a:t>6</a:t>
            </a:r>
            <a:r>
              <a:rPr lang="zh-CN" altLang="en-US" sz="2400" b="1" dirty="0"/>
              <a:t>杯水</a:t>
            </a:r>
            <a:r>
              <a:rPr lang="zh-CN" altLang="en-US" sz="2400" b="1" dirty="0" smtClean="0"/>
              <a:t>。</a:t>
            </a:r>
            <a:endParaRPr lang="en-US" altLang="zh-CN" sz="2400" b="1" dirty="0" smtClean="0"/>
          </a:p>
          <a:p>
            <a:r>
              <a:rPr lang="zh-CN" altLang="en-US" sz="2400" dirty="0"/>
              <a:t/>
            </a:r>
            <a:br>
              <a:rPr lang="zh-CN" altLang="en-US" sz="2400" dirty="0"/>
            </a:br>
            <a:r>
              <a:rPr lang="zh-CN" altLang="en-US" sz="2400" b="1" dirty="0"/>
              <a:t>第二，如果不想被领导发现问题，显得我们接待水平太差，我会告知领导疫情期间最好喝瓶装水，然后把</a:t>
            </a:r>
            <a:r>
              <a:rPr lang="en-US" altLang="zh-CN" sz="2400" b="1" dirty="0"/>
              <a:t>5</a:t>
            </a:r>
            <a:r>
              <a:rPr lang="zh-CN" altLang="en-US" sz="2400" b="1" dirty="0"/>
              <a:t>杯水换下去。</a:t>
            </a:r>
            <a:r>
              <a:rPr lang="zh-CN" altLang="en-US" sz="2400" dirty="0"/>
              <a:t/>
            </a:r>
            <a:br>
              <a:rPr lang="zh-CN" altLang="en-US" sz="2400" dirty="0"/>
            </a:br>
            <a:endParaRPr lang="zh-CN" altLang="en-US" sz="2400" dirty="0"/>
          </a:p>
        </p:txBody>
      </p:sp>
    </p:spTree>
    <p:custDataLst>
      <p:tags r:id="rId1"/>
    </p:custDataLst>
    <p:extLst>
      <p:ext uri="{BB962C8B-B14F-4D97-AF65-F5344CB8AC3E}">
        <p14:creationId xmlns:p14="http://schemas.microsoft.com/office/powerpoint/2010/main" val="3244396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60903" y="331750"/>
            <a:ext cx="3065973" cy="830997"/>
          </a:xfrm>
          <a:prstGeom prst="rect">
            <a:avLst/>
          </a:prstGeom>
          <a:noFill/>
        </p:spPr>
        <p:txBody>
          <a:bodyPr wrap="square" rtlCol="0">
            <a:spAutoFit/>
          </a:bodyPr>
          <a:lstStyle/>
          <a:p>
            <a:r>
              <a:rPr lang="zh-CN" altLang="en-US" sz="4800" dirty="0" smtClean="0">
                <a:solidFill>
                  <a:srgbClr val="4F4440"/>
                </a:solidFill>
                <a:latin typeface="宋体" panose="02010600030101010101" pitchFamily="2" charset="-122"/>
                <a:ea typeface="宋体" panose="02010600030101010101" pitchFamily="2" charset="-122"/>
              </a:rPr>
              <a:t>案例分析</a:t>
            </a:r>
            <a:endParaRPr lang="zh-CN" altLang="en-US" sz="4800" dirty="0">
              <a:solidFill>
                <a:srgbClr val="4F4440"/>
              </a:solidFill>
              <a:latin typeface="宋体" panose="02010600030101010101" pitchFamily="2" charset="-122"/>
              <a:ea typeface="宋体" panose="02010600030101010101" pitchFamily="2" charset="-122"/>
            </a:endParaRPr>
          </a:p>
        </p:txBody>
      </p:sp>
      <p:sp>
        <p:nvSpPr>
          <p:cNvPr id="7" name="TextBox 6"/>
          <p:cNvSpPr txBox="1"/>
          <p:nvPr/>
        </p:nvSpPr>
        <p:spPr>
          <a:xfrm>
            <a:off x="545123" y="1162747"/>
            <a:ext cx="11078308" cy="5632311"/>
          </a:xfrm>
          <a:prstGeom prst="rect">
            <a:avLst/>
          </a:prstGeom>
          <a:noFill/>
        </p:spPr>
        <p:txBody>
          <a:bodyPr wrap="square" rtlCol="0">
            <a:spAutoFit/>
          </a:bodyPr>
          <a:lstStyle/>
          <a:p>
            <a:r>
              <a:rPr lang="zh-CN" altLang="en-US" sz="2400" dirty="0"/>
              <a:t>第一位候选人的处理方式应该是大多数人的反应。</a:t>
            </a:r>
            <a:br>
              <a:rPr lang="zh-CN" altLang="en-US" sz="2400" dirty="0"/>
            </a:br>
            <a:r>
              <a:rPr lang="zh-CN" altLang="en-US" sz="2400" dirty="0"/>
              <a:t>老实说，这么回答其实没有什么问题，一杯水而已，用得着这么大惊小怪吗？但我们需要考虑到这个问题的应用场景，在面试的过程中，这么回答就太</a:t>
            </a:r>
            <a:r>
              <a:rPr lang="zh-CN" altLang="en-US" sz="2400" b="1" dirty="0">
                <a:solidFill>
                  <a:srgbClr val="FF0000"/>
                </a:solidFill>
              </a:rPr>
              <a:t>过于普通</a:t>
            </a:r>
            <a:r>
              <a:rPr lang="zh-CN" altLang="en-US" sz="2400" dirty="0"/>
              <a:t>，普通到面试官看不到他想看到的东西，所以很难被录用</a:t>
            </a:r>
            <a:r>
              <a:rPr lang="zh-CN" altLang="en-US" sz="2400" dirty="0" smtClean="0"/>
              <a:t>。</a:t>
            </a:r>
            <a:endParaRPr lang="en-US" altLang="zh-CN" sz="2400" dirty="0" smtClean="0"/>
          </a:p>
          <a:p>
            <a:r>
              <a:rPr lang="zh-CN" altLang="en-US" sz="2400" dirty="0"/>
              <a:t/>
            </a:r>
            <a:br>
              <a:rPr lang="zh-CN" altLang="en-US" sz="2400" dirty="0"/>
            </a:br>
            <a:r>
              <a:rPr lang="zh-CN" altLang="en-US" sz="2400" dirty="0"/>
              <a:t>第二位候选人的回答则极不可取，看似机智地解决了问题，但其实犯了职场大忌，那就是把问题丢给了领导，</a:t>
            </a:r>
            <a:r>
              <a:rPr lang="zh-CN" altLang="en-US" sz="2400" b="1" dirty="0">
                <a:solidFill>
                  <a:srgbClr val="FF0000"/>
                </a:solidFill>
              </a:rPr>
              <a:t>这样的员工任何企业都不会喜欢</a:t>
            </a:r>
            <a:r>
              <a:rPr lang="zh-CN" altLang="en-US" sz="2400" dirty="0" smtClean="0"/>
              <a:t>。</a:t>
            </a:r>
            <a:endParaRPr lang="en-US" altLang="zh-CN" sz="2400" dirty="0" smtClean="0"/>
          </a:p>
          <a:p>
            <a:r>
              <a:rPr lang="zh-CN" altLang="en-US" sz="2400" dirty="0"/>
              <a:t/>
            </a:r>
            <a:br>
              <a:rPr lang="zh-CN" altLang="en-US" sz="2400" dirty="0"/>
            </a:br>
            <a:r>
              <a:rPr lang="zh-CN" altLang="en-US" sz="2400" dirty="0"/>
              <a:t>第三位跟第四位候选人则犯了同样的错误，</a:t>
            </a:r>
            <a:r>
              <a:rPr lang="zh-CN" altLang="en-US" sz="2400" b="1" dirty="0">
                <a:solidFill>
                  <a:srgbClr val="FF0000"/>
                </a:solidFill>
              </a:rPr>
              <a:t>严谨有余灵活不足</a:t>
            </a:r>
            <a:r>
              <a:rPr lang="zh-CN" altLang="en-US" sz="2400" dirty="0"/>
              <a:t>，只会</a:t>
            </a:r>
            <a:r>
              <a:rPr lang="zh-CN" altLang="en-US" sz="2400" b="1" dirty="0">
                <a:solidFill>
                  <a:srgbClr val="FF0000"/>
                </a:solidFill>
              </a:rPr>
              <a:t>僵硬地按照规则执行工作</a:t>
            </a:r>
            <a:r>
              <a:rPr lang="zh-CN" altLang="en-US" sz="2400" dirty="0"/>
              <a:t>。这样或许不失为一个合格的员工，但</a:t>
            </a:r>
            <a:r>
              <a:rPr lang="zh-CN" altLang="en-US" sz="2400" b="1" dirty="0">
                <a:solidFill>
                  <a:srgbClr val="FF0000"/>
                </a:solidFill>
              </a:rPr>
              <a:t>解决问题的能力欠缺</a:t>
            </a:r>
            <a:r>
              <a:rPr lang="zh-CN" altLang="en-US" sz="2400" dirty="0"/>
              <a:t>，很难得到领导的重用</a:t>
            </a:r>
            <a:r>
              <a:rPr lang="zh-CN" altLang="en-US" sz="2400" dirty="0" smtClean="0"/>
              <a:t>。</a:t>
            </a:r>
            <a:endParaRPr lang="en-US" altLang="zh-CN" sz="2400" dirty="0" smtClean="0"/>
          </a:p>
          <a:p>
            <a:r>
              <a:rPr lang="zh-CN" altLang="en-US" sz="2400" dirty="0"/>
              <a:t/>
            </a:r>
            <a:br>
              <a:rPr lang="zh-CN" altLang="en-US" sz="2400" dirty="0"/>
            </a:br>
            <a:r>
              <a:rPr lang="zh-CN" altLang="en-US" sz="2400" b="1" dirty="0"/>
              <a:t>只有第五位候选人</a:t>
            </a:r>
            <a:r>
              <a:rPr lang="zh-CN" altLang="en-US" sz="2400" b="1" dirty="0">
                <a:solidFill>
                  <a:srgbClr val="7030A0"/>
                </a:solidFill>
              </a:rPr>
              <a:t>原则性与灵活性兼具</a:t>
            </a:r>
            <a:r>
              <a:rPr lang="zh-CN" altLang="en-US" sz="2400" b="1" dirty="0"/>
              <a:t>，</a:t>
            </a:r>
            <a:r>
              <a:rPr lang="zh-CN" altLang="en-US" sz="2400" b="1" dirty="0">
                <a:solidFill>
                  <a:srgbClr val="7030A0"/>
                </a:solidFill>
              </a:rPr>
              <a:t>主动解决问题</a:t>
            </a:r>
            <a:r>
              <a:rPr lang="zh-CN" altLang="en-US" sz="2400" b="1" dirty="0"/>
              <a:t>，并能以问题为导向，</a:t>
            </a:r>
            <a:r>
              <a:rPr lang="zh-CN" altLang="en-US" sz="2400" b="1" dirty="0">
                <a:solidFill>
                  <a:srgbClr val="7030A0"/>
                </a:solidFill>
              </a:rPr>
              <a:t>给出不同方案</a:t>
            </a:r>
            <a:r>
              <a:rPr lang="zh-CN" altLang="en-US" sz="2400" b="1" dirty="0"/>
              <a:t>，实属高情商之人。</a:t>
            </a:r>
            <a:r>
              <a:rPr lang="zh-CN" altLang="en-US" sz="2400" dirty="0"/>
              <a:t/>
            </a:r>
            <a:br>
              <a:rPr lang="zh-CN" altLang="en-US" sz="2400" dirty="0"/>
            </a:br>
            <a:endParaRPr lang="zh-CN" altLang="en-US" sz="2400" dirty="0"/>
          </a:p>
        </p:txBody>
      </p:sp>
    </p:spTree>
    <p:custDataLst>
      <p:tags r:id="rId1"/>
    </p:custDataLst>
    <p:extLst>
      <p:ext uri="{BB962C8B-B14F-4D97-AF65-F5344CB8AC3E}">
        <p14:creationId xmlns:p14="http://schemas.microsoft.com/office/powerpoint/2010/main" val="2420466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7" name="图片 16" descr="152"/>
          <p:cNvPicPr>
            <a:picLocks noChangeAspect="1"/>
          </p:cNvPicPr>
          <p:nvPr/>
        </p:nvPicPr>
        <p:blipFill>
          <a:blip r:embed="rId4"/>
          <a:srcRect t="25944" r="759" b="10236"/>
          <a:stretch>
            <a:fillRect/>
          </a:stretch>
        </p:blipFill>
        <p:spPr>
          <a:xfrm>
            <a:off x="-1105535" y="2787650"/>
            <a:ext cx="7306310" cy="4699000"/>
          </a:xfrm>
          <a:prstGeom prst="rect">
            <a:avLst/>
          </a:prstGeom>
        </p:spPr>
      </p:pic>
      <p:sp>
        <p:nvSpPr>
          <p:cNvPr id="2" name="文本框 1"/>
          <p:cNvSpPr txBox="1"/>
          <p:nvPr/>
        </p:nvSpPr>
        <p:spPr>
          <a:xfrm>
            <a:off x="5210175" y="522605"/>
            <a:ext cx="1771650" cy="829945"/>
          </a:xfrm>
          <a:prstGeom prst="rect">
            <a:avLst/>
          </a:prstGeom>
          <a:noFill/>
        </p:spPr>
        <p:txBody>
          <a:bodyPr wrap="square" rtlCol="0">
            <a:spAutoFit/>
          </a:bodyPr>
          <a:lstStyle/>
          <a:p>
            <a:r>
              <a:rPr lang="zh-CN" altLang="en-US" sz="4800">
                <a:solidFill>
                  <a:srgbClr val="4F4440"/>
                </a:solidFill>
                <a:latin typeface="宋体" panose="02010600030101010101" pitchFamily="2" charset="-122"/>
                <a:ea typeface="宋体" panose="02010600030101010101" pitchFamily="2" charset="-122"/>
              </a:rPr>
              <a:t>目录</a:t>
            </a:r>
          </a:p>
        </p:txBody>
      </p:sp>
      <p:sp>
        <p:nvSpPr>
          <p:cNvPr id="3" name="文本框 2"/>
          <p:cNvSpPr txBox="1"/>
          <p:nvPr/>
        </p:nvSpPr>
        <p:spPr>
          <a:xfrm>
            <a:off x="5311775" y="1179195"/>
            <a:ext cx="1837055" cy="460375"/>
          </a:xfrm>
          <a:prstGeom prst="rect">
            <a:avLst/>
          </a:prstGeom>
          <a:noFill/>
        </p:spPr>
        <p:txBody>
          <a:bodyPr wrap="square" rtlCol="0">
            <a:spAutoFit/>
          </a:bodyPr>
          <a:lstStyle/>
          <a:p>
            <a:pPr algn="l">
              <a:lnSpc>
                <a:spcPct val="100000"/>
              </a:lnSpc>
            </a:pPr>
            <a:r>
              <a:rPr lang="en-US" altLang="zh-CN" sz="2400">
                <a:solidFill>
                  <a:srgbClr val="4F4440"/>
                </a:solidFill>
                <a:latin typeface="Calibri" panose="020F0502020204030204" charset="0"/>
                <a:cs typeface="Calibri" panose="020F0502020204030204" charset="0"/>
              </a:rPr>
              <a:t>Contents</a:t>
            </a:r>
          </a:p>
        </p:txBody>
      </p:sp>
      <p:sp>
        <p:nvSpPr>
          <p:cNvPr id="5" name="文本框 4"/>
          <p:cNvSpPr txBox="1"/>
          <p:nvPr/>
        </p:nvSpPr>
        <p:spPr>
          <a:xfrm>
            <a:off x="7032625" y="2499360"/>
            <a:ext cx="2643505" cy="460375"/>
          </a:xfrm>
          <a:prstGeom prst="rect">
            <a:avLst/>
          </a:prstGeom>
          <a:noFill/>
        </p:spPr>
        <p:txBody>
          <a:bodyPr wrap="square" rtlCol="0">
            <a:spAutoFit/>
          </a:bodyPr>
          <a:lstStyle/>
          <a:p>
            <a:r>
              <a:rPr lang="zh-CN" altLang="en-US" sz="2400">
                <a:solidFill>
                  <a:srgbClr val="4F4440"/>
                </a:solidFill>
                <a:latin typeface="新宋体" panose="02010609030101010101" charset="-122"/>
                <a:ea typeface="新宋体" panose="02010609030101010101" charset="-122"/>
              </a:rPr>
              <a:t>面试后</a:t>
            </a:r>
          </a:p>
        </p:txBody>
      </p:sp>
      <p:sp>
        <p:nvSpPr>
          <p:cNvPr id="4" name="文本框 3"/>
          <p:cNvSpPr txBox="1"/>
          <p:nvPr/>
        </p:nvSpPr>
        <p:spPr>
          <a:xfrm>
            <a:off x="7032625" y="2902585"/>
            <a:ext cx="3048000" cy="583565"/>
          </a:xfrm>
          <a:prstGeom prst="rect">
            <a:avLst/>
          </a:prstGeom>
          <a:noFill/>
        </p:spPr>
        <p:txBody>
          <a:bodyPr wrap="square" rtlCol="0">
            <a:spAutoFit/>
          </a:bodyPr>
          <a:lstStyle/>
          <a:p>
            <a:r>
              <a:rPr lang="en-US" altLang="zh-CN" sz="1600">
                <a:solidFill>
                  <a:srgbClr val="4F4440"/>
                </a:solidFill>
              </a:rPr>
              <a:t>1.</a:t>
            </a:r>
            <a:r>
              <a:rPr lang="zh-CN" altLang="en-US" sz="1600">
                <a:solidFill>
                  <a:srgbClr val="4F4440"/>
                </a:solidFill>
              </a:rPr>
              <a:t>面试总结</a:t>
            </a:r>
          </a:p>
          <a:p>
            <a:r>
              <a:rPr lang="en-US" altLang="zh-CN" sz="1600">
                <a:solidFill>
                  <a:srgbClr val="4F4440"/>
                </a:solidFill>
              </a:rPr>
              <a:t>2.</a:t>
            </a:r>
            <a:r>
              <a:rPr lang="zh-CN" altLang="en-US" sz="1600">
                <a:solidFill>
                  <a:srgbClr val="4F4440"/>
                </a:solidFill>
              </a:rPr>
              <a:t>面试复盘</a:t>
            </a:r>
          </a:p>
        </p:txBody>
      </p:sp>
      <p:sp>
        <p:nvSpPr>
          <p:cNvPr id="16" name="文本框 15"/>
          <p:cNvSpPr txBox="1"/>
          <p:nvPr/>
        </p:nvSpPr>
        <p:spPr>
          <a:xfrm>
            <a:off x="2932430" y="2499995"/>
            <a:ext cx="2643505" cy="460375"/>
          </a:xfrm>
          <a:prstGeom prst="rect">
            <a:avLst/>
          </a:prstGeom>
          <a:noFill/>
        </p:spPr>
        <p:txBody>
          <a:bodyPr wrap="square" rtlCol="0">
            <a:spAutoFit/>
          </a:bodyPr>
          <a:lstStyle/>
          <a:p>
            <a:r>
              <a:rPr lang="zh-CN" altLang="en-US" sz="2400">
                <a:solidFill>
                  <a:srgbClr val="4F4440"/>
                </a:solidFill>
                <a:latin typeface="新宋体" panose="02010609030101010101" charset="-122"/>
                <a:ea typeface="新宋体" panose="02010609030101010101" charset="-122"/>
              </a:rPr>
              <a:t>面试前</a:t>
            </a:r>
          </a:p>
        </p:txBody>
      </p:sp>
      <p:sp>
        <p:nvSpPr>
          <p:cNvPr id="19" name="文本框 18"/>
          <p:cNvSpPr txBox="1"/>
          <p:nvPr/>
        </p:nvSpPr>
        <p:spPr>
          <a:xfrm>
            <a:off x="2932430" y="2903220"/>
            <a:ext cx="3048000" cy="583565"/>
          </a:xfrm>
          <a:prstGeom prst="rect">
            <a:avLst/>
          </a:prstGeom>
          <a:noFill/>
        </p:spPr>
        <p:txBody>
          <a:bodyPr wrap="square" rtlCol="0">
            <a:spAutoFit/>
          </a:bodyPr>
          <a:lstStyle/>
          <a:p>
            <a:r>
              <a:rPr lang="en-US" altLang="zh-CN" sz="1600">
                <a:solidFill>
                  <a:srgbClr val="4F4440"/>
                </a:solidFill>
              </a:rPr>
              <a:t>1.</a:t>
            </a:r>
            <a:r>
              <a:rPr lang="zh-CN" altLang="en-US" sz="1600">
                <a:solidFill>
                  <a:srgbClr val="4F4440"/>
                </a:solidFill>
              </a:rPr>
              <a:t>面试概述</a:t>
            </a:r>
          </a:p>
          <a:p>
            <a:r>
              <a:rPr lang="en-US" altLang="zh-CN" sz="1600">
                <a:solidFill>
                  <a:srgbClr val="4F4440"/>
                </a:solidFill>
              </a:rPr>
              <a:t>2.</a:t>
            </a:r>
            <a:r>
              <a:rPr lang="zh-CN" altLang="en-US" sz="1600">
                <a:solidFill>
                  <a:srgbClr val="4F4440"/>
                </a:solidFill>
              </a:rPr>
              <a:t>面试准备</a:t>
            </a:r>
          </a:p>
        </p:txBody>
      </p:sp>
      <p:sp>
        <p:nvSpPr>
          <p:cNvPr id="22" name="文本框 21"/>
          <p:cNvSpPr txBox="1"/>
          <p:nvPr/>
        </p:nvSpPr>
        <p:spPr>
          <a:xfrm>
            <a:off x="2932430" y="3705860"/>
            <a:ext cx="2643505" cy="460375"/>
          </a:xfrm>
          <a:prstGeom prst="rect">
            <a:avLst/>
          </a:prstGeom>
          <a:noFill/>
        </p:spPr>
        <p:txBody>
          <a:bodyPr wrap="square" rtlCol="0">
            <a:spAutoFit/>
          </a:bodyPr>
          <a:lstStyle/>
          <a:p>
            <a:r>
              <a:rPr lang="zh-CN" altLang="en-US" sz="2400">
                <a:solidFill>
                  <a:srgbClr val="4F4440"/>
                </a:solidFill>
                <a:latin typeface="新宋体" panose="02010609030101010101" charset="-122"/>
                <a:ea typeface="新宋体" panose="02010609030101010101" charset="-122"/>
              </a:rPr>
              <a:t>面试中</a:t>
            </a:r>
          </a:p>
        </p:txBody>
      </p:sp>
      <p:sp>
        <p:nvSpPr>
          <p:cNvPr id="23" name="文本框 22"/>
          <p:cNvSpPr txBox="1"/>
          <p:nvPr/>
        </p:nvSpPr>
        <p:spPr>
          <a:xfrm>
            <a:off x="2932430" y="4134485"/>
            <a:ext cx="3048000" cy="829945"/>
          </a:xfrm>
          <a:prstGeom prst="rect">
            <a:avLst/>
          </a:prstGeom>
          <a:noFill/>
        </p:spPr>
        <p:txBody>
          <a:bodyPr wrap="square" rtlCol="0">
            <a:spAutoFit/>
          </a:bodyPr>
          <a:lstStyle/>
          <a:p>
            <a:r>
              <a:rPr lang="en-US" altLang="zh-CN" sz="1600">
                <a:solidFill>
                  <a:srgbClr val="4F4440"/>
                </a:solidFill>
              </a:rPr>
              <a:t>1.</a:t>
            </a:r>
            <a:r>
              <a:rPr lang="zh-CN" altLang="en-US" sz="1600">
                <a:solidFill>
                  <a:srgbClr val="4F4440"/>
                </a:solidFill>
              </a:rPr>
              <a:t>面试流程</a:t>
            </a:r>
          </a:p>
          <a:p>
            <a:r>
              <a:rPr lang="en-US" altLang="zh-CN" sz="1600">
                <a:solidFill>
                  <a:srgbClr val="4F4440"/>
                </a:solidFill>
              </a:rPr>
              <a:t>2.</a:t>
            </a:r>
            <a:r>
              <a:rPr lang="zh-CN" altLang="en-US" sz="1600">
                <a:solidFill>
                  <a:srgbClr val="4F4440"/>
                </a:solidFill>
              </a:rPr>
              <a:t>面试问题</a:t>
            </a:r>
          </a:p>
          <a:p>
            <a:r>
              <a:rPr lang="en-US" altLang="zh-CN" sz="1600">
                <a:solidFill>
                  <a:srgbClr val="4F4440"/>
                </a:solidFill>
              </a:rPr>
              <a:t>3.</a:t>
            </a:r>
            <a:r>
              <a:rPr lang="zh-CN" altLang="en-US" sz="1600">
                <a:solidFill>
                  <a:srgbClr val="4F4440"/>
                </a:solidFill>
              </a:rPr>
              <a:t>面试注意事项</a:t>
            </a:r>
          </a:p>
        </p:txBody>
      </p:sp>
      <p:sp>
        <p:nvSpPr>
          <p:cNvPr id="12" name="文本框 11"/>
          <p:cNvSpPr txBox="1"/>
          <p:nvPr/>
        </p:nvSpPr>
        <p:spPr>
          <a:xfrm>
            <a:off x="6391910" y="2529840"/>
            <a:ext cx="534035" cy="398780"/>
          </a:xfrm>
          <a:prstGeom prst="rect">
            <a:avLst/>
          </a:prstGeom>
          <a:noFill/>
        </p:spPr>
        <p:txBody>
          <a:bodyPr wrap="square" rtlCol="0">
            <a:spAutoFit/>
          </a:bodyPr>
          <a:lstStyle/>
          <a:p>
            <a:r>
              <a:rPr lang="en-US" altLang="zh-CN" sz="2000">
                <a:solidFill>
                  <a:srgbClr val="4F4440"/>
                </a:solidFill>
              </a:rPr>
              <a:t>03</a:t>
            </a:r>
            <a:r>
              <a:rPr lang="zh-CN" altLang="en-US" sz="2000">
                <a:solidFill>
                  <a:srgbClr val="4F4440"/>
                </a:solidFill>
              </a:rPr>
              <a:t>、</a:t>
            </a:r>
          </a:p>
        </p:txBody>
      </p:sp>
      <p:sp>
        <p:nvSpPr>
          <p:cNvPr id="14" name="文本框 13"/>
          <p:cNvSpPr txBox="1"/>
          <p:nvPr/>
        </p:nvSpPr>
        <p:spPr>
          <a:xfrm>
            <a:off x="2280920" y="2530475"/>
            <a:ext cx="534035" cy="398780"/>
          </a:xfrm>
          <a:prstGeom prst="rect">
            <a:avLst/>
          </a:prstGeom>
          <a:noFill/>
        </p:spPr>
        <p:txBody>
          <a:bodyPr wrap="square" rtlCol="0">
            <a:spAutoFit/>
          </a:bodyPr>
          <a:lstStyle/>
          <a:p>
            <a:r>
              <a:rPr lang="en-US" altLang="zh-CN" sz="2000">
                <a:solidFill>
                  <a:srgbClr val="4F4440"/>
                </a:solidFill>
              </a:rPr>
              <a:t>01</a:t>
            </a:r>
            <a:r>
              <a:rPr lang="zh-CN" altLang="en-US" sz="2000">
                <a:solidFill>
                  <a:srgbClr val="4F4440"/>
                </a:solidFill>
              </a:rPr>
              <a:t>、</a:t>
            </a:r>
          </a:p>
        </p:txBody>
      </p:sp>
      <p:sp>
        <p:nvSpPr>
          <p:cNvPr id="15" name="文本框 14"/>
          <p:cNvSpPr txBox="1"/>
          <p:nvPr/>
        </p:nvSpPr>
        <p:spPr>
          <a:xfrm>
            <a:off x="2280920" y="3705860"/>
            <a:ext cx="534035" cy="398780"/>
          </a:xfrm>
          <a:prstGeom prst="rect">
            <a:avLst/>
          </a:prstGeom>
          <a:noFill/>
        </p:spPr>
        <p:txBody>
          <a:bodyPr wrap="square" rtlCol="0">
            <a:spAutoFit/>
          </a:bodyPr>
          <a:lstStyle/>
          <a:p>
            <a:r>
              <a:rPr lang="en-US" altLang="zh-CN" sz="2000">
                <a:solidFill>
                  <a:srgbClr val="4F4440"/>
                </a:solidFill>
              </a:rPr>
              <a:t>02</a:t>
            </a:r>
            <a:r>
              <a:rPr lang="zh-CN" altLang="en-US" sz="2000">
                <a:solidFill>
                  <a:srgbClr val="4F4440"/>
                </a:solidFill>
              </a:rPr>
              <a:t>、</a:t>
            </a:r>
          </a:p>
        </p:txBody>
      </p:sp>
    </p:spTree>
    <p:custDataLst>
      <p:tags r:id="rId1"/>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7" name="图片 16" descr="152"/>
          <p:cNvPicPr>
            <a:picLocks noChangeAspect="1"/>
          </p:cNvPicPr>
          <p:nvPr/>
        </p:nvPicPr>
        <p:blipFill>
          <a:blip r:embed="rId4"/>
          <a:srcRect l="18788" t="28151" r="31316" b="22338"/>
          <a:stretch>
            <a:fillRect/>
          </a:stretch>
        </p:blipFill>
        <p:spPr>
          <a:xfrm>
            <a:off x="2617470" y="2586355"/>
            <a:ext cx="1607185" cy="1595120"/>
          </a:xfrm>
          <a:prstGeom prst="rect">
            <a:avLst/>
          </a:prstGeom>
        </p:spPr>
      </p:pic>
      <p:sp>
        <p:nvSpPr>
          <p:cNvPr id="8" name="矩形 7"/>
          <p:cNvSpPr/>
          <p:nvPr/>
        </p:nvSpPr>
        <p:spPr>
          <a:xfrm>
            <a:off x="2623185" y="2588895"/>
            <a:ext cx="1597660" cy="1598295"/>
          </a:xfrm>
          <a:prstGeom prst="rect">
            <a:avLst/>
          </a:prstGeom>
          <a:noFill/>
          <a:ln>
            <a:solidFill>
              <a:srgbClr val="4F4440"/>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5574665" y="2586355"/>
            <a:ext cx="1452880" cy="706755"/>
          </a:xfrm>
          <a:prstGeom prst="rect">
            <a:avLst/>
          </a:prstGeom>
          <a:noFill/>
        </p:spPr>
        <p:txBody>
          <a:bodyPr wrap="square" rtlCol="0">
            <a:spAutoFit/>
          </a:bodyPr>
          <a:lstStyle/>
          <a:p>
            <a:r>
              <a:rPr lang="en-US" altLang="zh-CN" sz="4000">
                <a:solidFill>
                  <a:srgbClr val="4F4440"/>
                </a:solidFill>
                <a:latin typeface="宋体" panose="02010600030101010101" pitchFamily="2" charset="-122"/>
                <a:ea typeface="宋体" panose="02010600030101010101" pitchFamily="2" charset="-122"/>
              </a:rPr>
              <a:t>01</a:t>
            </a:r>
          </a:p>
        </p:txBody>
      </p:sp>
      <p:sp>
        <p:nvSpPr>
          <p:cNvPr id="21" name="文本框 20"/>
          <p:cNvSpPr txBox="1"/>
          <p:nvPr/>
        </p:nvSpPr>
        <p:spPr>
          <a:xfrm>
            <a:off x="6692265" y="2793365"/>
            <a:ext cx="1531620" cy="368300"/>
          </a:xfrm>
          <a:prstGeom prst="rect">
            <a:avLst/>
          </a:prstGeom>
          <a:noFill/>
        </p:spPr>
        <p:txBody>
          <a:bodyPr wrap="square" rtlCol="0">
            <a:spAutoFit/>
          </a:bodyPr>
          <a:lstStyle/>
          <a:p>
            <a:r>
              <a:rPr lang="zh-CN" altLang="en-US">
                <a:solidFill>
                  <a:srgbClr val="4F4440"/>
                </a:solidFill>
              </a:rPr>
              <a:t>面试前</a:t>
            </a:r>
          </a:p>
        </p:txBody>
      </p:sp>
      <p:sp>
        <p:nvSpPr>
          <p:cNvPr id="11" name="文本框 10"/>
          <p:cNvSpPr txBox="1"/>
          <p:nvPr/>
        </p:nvSpPr>
        <p:spPr>
          <a:xfrm>
            <a:off x="5574665" y="3161665"/>
            <a:ext cx="4563110" cy="779780"/>
          </a:xfrm>
          <a:prstGeom prst="rect">
            <a:avLst/>
          </a:prstGeom>
          <a:noFill/>
        </p:spPr>
        <p:txBody>
          <a:bodyPr wrap="square" rtlCol="0">
            <a:spAutoFit/>
          </a:bodyPr>
          <a:lstStyle/>
          <a:p>
            <a:pPr algn="l">
              <a:lnSpc>
                <a:spcPct val="140000"/>
              </a:lnSpc>
            </a:pPr>
            <a:r>
              <a:rPr lang="en-US" altLang="zh-CN" sz="1600">
                <a:solidFill>
                  <a:srgbClr val="42575C"/>
                </a:solidFill>
                <a:latin typeface="Calibri" panose="020F0502020204030204" charset="0"/>
                <a:cs typeface="Calibri" panose="020F0502020204030204" charset="0"/>
              </a:rPr>
              <a:t>1.</a:t>
            </a:r>
            <a:r>
              <a:rPr lang="zh-CN" altLang="en-US" sz="1600">
                <a:solidFill>
                  <a:srgbClr val="42575C"/>
                </a:solidFill>
                <a:latin typeface="Calibri" panose="020F0502020204030204" charset="0"/>
                <a:cs typeface="Calibri" panose="020F0502020204030204" charset="0"/>
              </a:rPr>
              <a:t>认识面试</a:t>
            </a:r>
          </a:p>
          <a:p>
            <a:pPr algn="l">
              <a:lnSpc>
                <a:spcPct val="140000"/>
              </a:lnSpc>
            </a:pPr>
            <a:r>
              <a:rPr lang="en-US" altLang="zh-CN" sz="1600">
                <a:solidFill>
                  <a:srgbClr val="42575C"/>
                </a:solidFill>
                <a:latin typeface="Calibri" panose="020F0502020204030204" charset="0"/>
                <a:cs typeface="Calibri" panose="020F0502020204030204" charset="0"/>
              </a:rPr>
              <a:t>2.</a:t>
            </a:r>
            <a:r>
              <a:rPr lang="zh-CN" altLang="en-US" sz="1600">
                <a:solidFill>
                  <a:srgbClr val="42575C"/>
                </a:solidFill>
                <a:latin typeface="Calibri" panose="020F0502020204030204" charset="0"/>
                <a:cs typeface="Calibri" panose="020F0502020204030204" charset="0"/>
              </a:rPr>
              <a:t>面试准备</a:t>
            </a:r>
          </a:p>
        </p:txBody>
      </p:sp>
      <p:cxnSp>
        <p:nvCxnSpPr>
          <p:cNvPr id="18" name="直接连接符 17"/>
          <p:cNvCxnSpPr/>
          <p:nvPr/>
        </p:nvCxnSpPr>
        <p:spPr>
          <a:xfrm flipV="1">
            <a:off x="4832985" y="2588895"/>
            <a:ext cx="0" cy="1597025"/>
          </a:xfrm>
          <a:prstGeom prst="line">
            <a:avLst/>
          </a:prstGeom>
          <a:ln>
            <a:solidFill>
              <a:srgbClr val="4F4440"/>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srcRect/>
          <a:stretch>
            <a:fillRect/>
          </a:stretch>
        </p:blipFill>
        <p:spPr bwMode="auto">
          <a:xfrm>
            <a:off x="5507736" y="2461260"/>
            <a:ext cx="6172200" cy="4038600"/>
          </a:xfrm>
          <a:prstGeom prst="rect">
            <a:avLst/>
          </a:prstGeom>
          <a:noFill/>
          <a:ln w="9525">
            <a:noFill/>
            <a:miter lim="800000"/>
            <a:headEnd/>
            <a:tailEnd/>
          </a:ln>
          <a:effectLst/>
        </p:spPr>
      </p:pic>
      <p:sp>
        <p:nvSpPr>
          <p:cNvPr id="5" name="TextBox 6"/>
          <p:cNvSpPr txBox="1">
            <a:spLocks noChangeArrowheads="1"/>
          </p:cNvSpPr>
          <p:nvPr/>
        </p:nvSpPr>
        <p:spPr bwMode="auto">
          <a:xfrm>
            <a:off x="1624854" y="1341148"/>
            <a:ext cx="8872458" cy="70134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1"/>
          </a:lnRef>
          <a:fillRef idx="1">
            <a:schemeClr val="lt1"/>
          </a:fillRef>
          <a:effectRef idx="0">
            <a:schemeClr val="accent1"/>
          </a:effectRef>
          <a:fontRef idx="minor">
            <a:schemeClr val="dk1"/>
          </a:fontRef>
        </p:style>
        <p:txBody>
          <a:bodyPr wrap="square">
            <a:spAutoFit/>
          </a:bodyPr>
          <a:lstStyle>
            <a:lvl1pPr indent="457200">
              <a:defRPr>
                <a:solidFill>
                  <a:schemeClr val="tx1"/>
                </a:solidFill>
                <a:latin typeface="Calibri" panose="020F0502020204030204" charset="0"/>
                <a:ea typeface="宋体" panose="02010600030101010101" pitchFamily="2" charset="-122"/>
              </a:defRPr>
            </a:lvl1pPr>
            <a:lvl2pPr>
              <a:defRPr>
                <a:solidFill>
                  <a:schemeClr val="tx1"/>
                </a:solidFill>
                <a:latin typeface="Calibri" panose="020F0502020204030204" charset="0"/>
                <a:ea typeface="宋体" panose="02010600030101010101" pitchFamily="2" charset="-122"/>
              </a:defRPr>
            </a:lvl2pPr>
            <a:lvl3pPr>
              <a:defRPr>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fontAlgn="base">
              <a:spcBef>
                <a:spcPct val="0"/>
              </a:spcBef>
              <a:spcAft>
                <a:spcPct val="0"/>
              </a:spcAft>
              <a:buFont typeface="Arial" panose="020B0604020202090204" pitchFamily="34" charset="0"/>
              <a:defRPr>
                <a:solidFill>
                  <a:schemeClr val="tx1"/>
                </a:solidFill>
                <a:latin typeface="Calibri" panose="020F0502020204030204" charset="0"/>
                <a:ea typeface="宋体" panose="02010600030101010101" pitchFamily="2" charset="-122"/>
              </a:defRPr>
            </a:lvl6pPr>
            <a:lvl7pPr fontAlgn="base">
              <a:spcBef>
                <a:spcPct val="0"/>
              </a:spcBef>
              <a:spcAft>
                <a:spcPct val="0"/>
              </a:spcAft>
              <a:buFont typeface="Arial" panose="020B0604020202090204" pitchFamily="34" charset="0"/>
              <a:defRPr>
                <a:solidFill>
                  <a:schemeClr val="tx1"/>
                </a:solidFill>
                <a:latin typeface="Calibri" panose="020F0502020204030204" charset="0"/>
                <a:ea typeface="宋体" panose="02010600030101010101" pitchFamily="2" charset="-122"/>
              </a:defRPr>
            </a:lvl7pPr>
            <a:lvl8pPr fontAlgn="base">
              <a:spcBef>
                <a:spcPct val="0"/>
              </a:spcBef>
              <a:spcAft>
                <a:spcPct val="0"/>
              </a:spcAft>
              <a:buFont typeface="Arial" panose="020B0604020202090204" pitchFamily="34" charset="0"/>
              <a:defRPr>
                <a:solidFill>
                  <a:schemeClr val="tx1"/>
                </a:solidFill>
                <a:latin typeface="Calibri" panose="020F0502020204030204" charset="0"/>
                <a:ea typeface="宋体" panose="02010600030101010101" pitchFamily="2" charset="-122"/>
              </a:defRPr>
            </a:lvl8pPr>
            <a:lvl9pPr fontAlgn="base">
              <a:spcBef>
                <a:spcPct val="0"/>
              </a:spcBef>
              <a:spcAft>
                <a:spcPct val="0"/>
              </a:spcAft>
              <a:buFont typeface="Arial" panose="020B0604020202090204" pitchFamily="34" charset="0"/>
              <a:defRPr>
                <a:solidFill>
                  <a:schemeClr val="tx1"/>
                </a:solidFill>
                <a:latin typeface="Calibri" panose="020F0502020204030204" charset="0"/>
                <a:ea typeface="宋体" panose="02010600030101010101" pitchFamily="2" charset="-122"/>
              </a:defRPr>
            </a:lvl9pPr>
          </a:lstStyle>
          <a:p>
            <a:pPr>
              <a:lnSpc>
                <a:spcPct val="130000"/>
              </a:lnSpc>
            </a:pPr>
            <a:r>
              <a:rPr lang="zh-CN" altLang="en-US" sz="1600" dirty="0">
                <a:solidFill>
                  <a:srgbClr val="5F5E5C"/>
                </a:solidFill>
                <a:latin typeface="微软雅黑" panose="020B0503020204020204" charset="-122"/>
                <a:ea typeface="微软雅黑" panose="020B0503020204020204" charset="-122"/>
              </a:rPr>
              <a:t>面试（</a:t>
            </a:r>
            <a:r>
              <a:rPr lang="en-US" altLang="zh-CN" sz="1600" dirty="0">
                <a:solidFill>
                  <a:srgbClr val="5F5E5C"/>
                </a:solidFill>
                <a:latin typeface="Arial Unicode MS" panose="020B0604020202020204" charset="-122"/>
                <a:ea typeface="Arial Unicode MS" panose="020B0604020202020204" charset="-122"/>
                <a:cs typeface="Arial Unicode MS" panose="020B0604020202020204" charset="-122"/>
              </a:rPr>
              <a:t>Interview</a:t>
            </a:r>
            <a:r>
              <a:rPr lang="zh-CN" altLang="en-US" sz="1600" dirty="0">
                <a:solidFill>
                  <a:srgbClr val="5F5E5C"/>
                </a:solidFill>
                <a:latin typeface="微软雅黑" panose="020B0503020204020204" charset="-122"/>
                <a:ea typeface="微软雅黑" panose="020B0503020204020204" charset="-122"/>
              </a:rPr>
              <a:t>）是一种面试官与求职者之间相互交流信息的</a:t>
            </a:r>
            <a:r>
              <a:rPr lang="zh-CN" altLang="en-US" sz="1600" dirty="0">
                <a:solidFill>
                  <a:srgbClr val="FF0000"/>
                </a:solidFill>
                <a:latin typeface="微软雅黑" panose="020B0503020204020204" charset="-122"/>
                <a:ea typeface="微软雅黑" panose="020B0503020204020204" charset="-122"/>
              </a:rPr>
              <a:t>有目的</a:t>
            </a:r>
            <a:r>
              <a:rPr lang="zh-CN" altLang="en-US" sz="1600" dirty="0">
                <a:solidFill>
                  <a:srgbClr val="5F5E5C"/>
                </a:solidFill>
                <a:latin typeface="微软雅黑" panose="020B0503020204020204" charset="-122"/>
                <a:ea typeface="微软雅黑" panose="020B0503020204020204" charset="-122"/>
              </a:rPr>
              <a:t>的会谈，它使招聘方和受聘方都能得到充分的信息，以作出正确的决定，是一个</a:t>
            </a:r>
            <a:r>
              <a:rPr lang="zh-CN" altLang="en-US" sz="1600" b="1" dirty="0">
                <a:solidFill>
                  <a:srgbClr val="E67819"/>
                </a:solidFill>
                <a:latin typeface="微软雅黑" panose="020B0503020204020204" charset="-122"/>
                <a:ea typeface="微软雅黑" panose="020B0503020204020204" charset="-122"/>
              </a:rPr>
              <a:t>双方彼此考量和认知的过程。</a:t>
            </a:r>
          </a:p>
        </p:txBody>
      </p:sp>
      <p:sp>
        <p:nvSpPr>
          <p:cNvPr id="6" name="TextBox 5"/>
          <p:cNvSpPr txBox="1">
            <a:spLocks noChangeArrowheads="1"/>
          </p:cNvSpPr>
          <p:nvPr/>
        </p:nvSpPr>
        <p:spPr bwMode="auto">
          <a:xfrm>
            <a:off x="557784" y="3236976"/>
            <a:ext cx="4782312" cy="2012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457200">
              <a:defRPr>
                <a:solidFill>
                  <a:schemeClr val="tx1"/>
                </a:solidFill>
                <a:latin typeface="Calibri" panose="020F0502020204030204" charset="0"/>
                <a:ea typeface="宋体" panose="02010600030101010101" pitchFamily="2" charset="-122"/>
              </a:defRPr>
            </a:lvl1pPr>
            <a:lvl2pPr>
              <a:defRPr>
                <a:solidFill>
                  <a:schemeClr val="tx1"/>
                </a:solidFill>
                <a:latin typeface="Calibri" panose="020F0502020204030204" charset="0"/>
                <a:ea typeface="宋体" panose="02010600030101010101" pitchFamily="2" charset="-122"/>
              </a:defRPr>
            </a:lvl2pPr>
            <a:lvl3pPr>
              <a:defRPr>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fontAlgn="base">
              <a:spcBef>
                <a:spcPct val="0"/>
              </a:spcBef>
              <a:spcAft>
                <a:spcPct val="0"/>
              </a:spcAft>
              <a:buFont typeface="Arial" panose="020B0604020202090204" pitchFamily="34" charset="0"/>
              <a:defRPr>
                <a:solidFill>
                  <a:schemeClr val="tx1"/>
                </a:solidFill>
                <a:latin typeface="Calibri" panose="020F0502020204030204" charset="0"/>
                <a:ea typeface="宋体" panose="02010600030101010101" pitchFamily="2" charset="-122"/>
              </a:defRPr>
            </a:lvl6pPr>
            <a:lvl7pPr fontAlgn="base">
              <a:spcBef>
                <a:spcPct val="0"/>
              </a:spcBef>
              <a:spcAft>
                <a:spcPct val="0"/>
              </a:spcAft>
              <a:buFont typeface="Arial" panose="020B0604020202090204" pitchFamily="34" charset="0"/>
              <a:defRPr>
                <a:solidFill>
                  <a:schemeClr val="tx1"/>
                </a:solidFill>
                <a:latin typeface="Calibri" panose="020F0502020204030204" charset="0"/>
                <a:ea typeface="宋体" panose="02010600030101010101" pitchFamily="2" charset="-122"/>
              </a:defRPr>
            </a:lvl7pPr>
            <a:lvl8pPr fontAlgn="base">
              <a:spcBef>
                <a:spcPct val="0"/>
              </a:spcBef>
              <a:spcAft>
                <a:spcPct val="0"/>
              </a:spcAft>
              <a:buFont typeface="Arial" panose="020B0604020202090204" pitchFamily="34" charset="0"/>
              <a:defRPr>
                <a:solidFill>
                  <a:schemeClr val="tx1"/>
                </a:solidFill>
                <a:latin typeface="Calibri" panose="020F0502020204030204" charset="0"/>
                <a:ea typeface="宋体" panose="02010600030101010101" pitchFamily="2" charset="-122"/>
              </a:defRPr>
            </a:lvl8pPr>
            <a:lvl9pPr fontAlgn="base">
              <a:spcBef>
                <a:spcPct val="0"/>
              </a:spcBef>
              <a:spcAft>
                <a:spcPct val="0"/>
              </a:spcAft>
              <a:buFont typeface="Arial" panose="020B0604020202090204" pitchFamily="34" charset="0"/>
              <a:defRPr>
                <a:solidFill>
                  <a:schemeClr val="tx1"/>
                </a:solidFill>
                <a:latin typeface="Calibri" panose="020F0502020204030204" charset="0"/>
                <a:ea typeface="宋体" panose="02010600030101010101" pitchFamily="2" charset="-122"/>
              </a:defRPr>
            </a:lvl9pPr>
          </a:lstStyle>
          <a:p>
            <a:pPr>
              <a:lnSpc>
                <a:spcPct val="130000"/>
              </a:lnSpc>
            </a:pPr>
            <a:r>
              <a:rPr lang="zh-CN" altLang="en-US" sz="1600" dirty="0">
                <a:solidFill>
                  <a:srgbClr val="5F5E5C"/>
                </a:solidFill>
                <a:latin typeface="微软雅黑" panose="020B0503020204020204" charset="-122"/>
                <a:ea typeface="微软雅黑" panose="020B0503020204020204" charset="-122"/>
              </a:rPr>
              <a:t>面试是一种人才测评工具，面试时面试考官向求职者提供</a:t>
            </a:r>
            <a:r>
              <a:rPr lang="zh-CN" altLang="en-US" sz="1600" b="1" dirty="0">
                <a:solidFill>
                  <a:srgbClr val="E67819"/>
                </a:solidFill>
                <a:latin typeface="微软雅黑" panose="020B0503020204020204" charset="-122"/>
                <a:ea typeface="微软雅黑" panose="020B0503020204020204" charset="-122"/>
              </a:rPr>
              <a:t>企业的概况、应聘岗位的情况及企业的人力资源政策</a:t>
            </a:r>
            <a:r>
              <a:rPr lang="zh-CN" altLang="en-US" sz="1600" dirty="0">
                <a:solidFill>
                  <a:srgbClr val="5F5E5C"/>
                </a:solidFill>
                <a:latin typeface="微软雅黑" panose="020B0503020204020204" charset="-122"/>
                <a:ea typeface="微软雅黑" panose="020B0503020204020204" charset="-122"/>
              </a:rPr>
              <a:t>等信息，并从求职者那里获取应聘者的</a:t>
            </a:r>
            <a:r>
              <a:rPr lang="zh-CN" altLang="en-US" sz="1600" b="1" dirty="0">
                <a:solidFill>
                  <a:srgbClr val="E67819"/>
                </a:solidFill>
                <a:latin typeface="微软雅黑" panose="020B0503020204020204" charset="-122"/>
                <a:ea typeface="微软雅黑" panose="020B0503020204020204" charset="-122"/>
              </a:rPr>
              <a:t>专业知识、岗位技能和非智力素质</a:t>
            </a:r>
            <a:r>
              <a:rPr lang="zh-CN" altLang="en-US" sz="1600" dirty="0">
                <a:solidFill>
                  <a:srgbClr val="5F5E5C"/>
                </a:solidFill>
                <a:latin typeface="微软雅黑" panose="020B0503020204020204" charset="-122"/>
                <a:ea typeface="微软雅黑" panose="020B0503020204020204" charset="-122"/>
              </a:rPr>
              <a:t>等信息，以确定求职者能否成为公司的一员，最后，基于双方的相互适合作出聘用的决定。</a:t>
            </a:r>
          </a:p>
        </p:txBody>
      </p:sp>
      <p:sp>
        <p:nvSpPr>
          <p:cNvPr id="8" name="标题 1"/>
          <p:cNvSpPr>
            <a:spLocks noGrp="1"/>
          </p:cNvSpPr>
          <p:nvPr>
            <p:ph type="title"/>
          </p:nvPr>
        </p:nvSpPr>
        <p:spPr>
          <a:xfrm>
            <a:off x="314325" y="87640"/>
            <a:ext cx="9009657" cy="647699"/>
          </a:xfrm>
        </p:spPr>
        <p:txBody>
          <a:bodyPr/>
          <a:lstStyle/>
          <a:p>
            <a:r>
              <a:rPr>
                <a:sym typeface="+mn-ea"/>
              </a:rPr>
              <a:t>面试概述｜</a:t>
            </a:r>
            <a:r>
              <a:rPr lang="zh-CN" altLang="en-US" dirty="0"/>
              <a:t>面试的定义</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ssolve">
                                      <p:cBhvr>
                                        <p:cTn id="7" dur="500"/>
                                        <p:tgtEl>
                                          <p:spTgt spid="1026"/>
                                        </p:tgtEl>
                                      </p:cBhvr>
                                    </p:animEffect>
                                  </p:childTnLst>
                                </p:cTn>
                              </p:par>
                            </p:childTnLst>
                          </p:cTn>
                        </p:par>
                        <p:par>
                          <p:cTn id="8" fill="hold">
                            <p:stCondLst>
                              <p:cond delay="500"/>
                            </p:stCondLst>
                            <p:childTnLst>
                              <p:par>
                                <p:cTn id="9" presetID="5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Scale>
                                      <p:cBhvr>
                                        <p:cTn id="11"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2" dur="1000" decel="50000" fill="hold">
                                          <p:stCondLst>
                                            <p:cond delay="0"/>
                                          </p:stCondLst>
                                        </p:cTn>
                                        <p:tgtEl>
                                          <p:spTgt spid="5"/>
                                        </p:tgtEl>
                                        <p:attrNameLst>
                                          <p:attrName>ppt_x</p:attrName>
                                          <p:attrName>ppt_y</p:attrName>
                                        </p:attrNameLst>
                                      </p:cBhvr>
                                      <p:rCtr x="0" y="0"/>
                                    </p:animMotion>
                                    <p:animEffect transition="in" filter="fade">
                                      <p:cBhvr>
                                        <p:cTn id="13" dur="1000"/>
                                        <p:tgtEl>
                                          <p:spTgt spid="5"/>
                                        </p:tgtEl>
                                      </p:cBhvr>
                                    </p:animEffect>
                                  </p:childTnLst>
                                </p:cTn>
                              </p:par>
                              <p:par>
                                <p:cTn id="14" presetID="52" presetClass="entr" presetSubtype="0" fill="hold" grpId="0" nodeType="withEffect">
                                  <p:stCondLst>
                                    <p:cond delay="200"/>
                                  </p:stCondLst>
                                  <p:iterate type="lt">
                                    <p:tmAbs val="0"/>
                                  </p:iterate>
                                  <p:childTnLst>
                                    <p:set>
                                      <p:cBhvr>
                                        <p:cTn id="15" dur="1" fill="hold">
                                          <p:stCondLst>
                                            <p:cond delay="0"/>
                                          </p:stCondLst>
                                        </p:cTn>
                                        <p:tgtEl>
                                          <p:spTgt spid="6"/>
                                        </p:tgtEl>
                                        <p:attrNameLst>
                                          <p:attrName>style.visibility</p:attrName>
                                        </p:attrNameLst>
                                      </p:cBhvr>
                                      <p:to>
                                        <p:strVal val="visible"/>
                                      </p:to>
                                    </p:set>
                                    <p:animScale>
                                      <p:cBhvr>
                                        <p:cTn id="16"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7" dur="1000" decel="50000" fill="hold">
                                          <p:stCondLst>
                                            <p:cond delay="0"/>
                                          </p:stCondLst>
                                        </p:cTn>
                                        <p:tgtEl>
                                          <p:spTgt spid="6"/>
                                        </p:tgtEl>
                                        <p:attrNameLst>
                                          <p:attrName>ppt_x</p:attrName>
                                          <p:attrName>ppt_y</p:attrName>
                                        </p:attrNameLst>
                                      </p:cBhvr>
                                      <p:rCtr x="0" y="0"/>
                                    </p:animMotion>
                                    <p:animEffect transition="in" filter="fade">
                                      <p:cBhvr>
                                        <p:cTn id="1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4B1B0860-3CE7-4EC1-80B2-E4FAEF86BBEB}" type="slidenum">
              <a:rPr lang="zh-CN" altLang="en-US" smtClean="0"/>
              <a:t>9</a:t>
            </a:fld>
            <a:endParaRPr lang="zh-CN" altLang="en-US"/>
          </a:p>
        </p:txBody>
      </p:sp>
      <p:grpSp>
        <p:nvGrpSpPr>
          <p:cNvPr id="341" name="Group 3"/>
          <p:cNvGrpSpPr/>
          <p:nvPr/>
        </p:nvGrpSpPr>
        <p:grpSpPr>
          <a:xfrm>
            <a:off x="190000" y="1653563"/>
            <a:ext cx="5284519" cy="5216311"/>
            <a:chOff x="1134282" y="1929437"/>
            <a:chExt cx="4961718" cy="4928563"/>
          </a:xfrm>
        </p:grpSpPr>
        <p:sp>
          <p:nvSpPr>
            <p:cNvPr id="342" name="Freeform 5"/>
            <p:cNvSpPr/>
            <p:nvPr/>
          </p:nvSpPr>
          <p:spPr bwMode="auto">
            <a:xfrm>
              <a:off x="1912099" y="4596238"/>
              <a:ext cx="936427" cy="960622"/>
            </a:xfrm>
            <a:custGeom>
              <a:avLst/>
              <a:gdLst>
                <a:gd name="T0" fmla="*/ 419 w 442"/>
                <a:gd name="T1" fmla="*/ 163 h 453"/>
                <a:gd name="T2" fmla="*/ 166 w 442"/>
                <a:gd name="T3" fmla="*/ 33 h 453"/>
                <a:gd name="T4" fmla="*/ 34 w 442"/>
                <a:gd name="T5" fmla="*/ 285 h 453"/>
                <a:gd name="T6" fmla="*/ 286 w 442"/>
                <a:gd name="T7" fmla="*/ 415 h 453"/>
                <a:gd name="T8" fmla="*/ 299 w 442"/>
                <a:gd name="T9" fmla="*/ 410 h 453"/>
                <a:gd name="T10" fmla="*/ 391 w 442"/>
                <a:gd name="T11" fmla="*/ 453 h 453"/>
                <a:gd name="T12" fmla="*/ 373 w 442"/>
                <a:gd name="T13" fmla="*/ 361 h 453"/>
                <a:gd name="T14" fmla="*/ 419 w 442"/>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2" h="453">
                  <a:moveTo>
                    <a:pt x="419" y="163"/>
                  </a:moveTo>
                  <a:cubicBezTo>
                    <a:pt x="386" y="58"/>
                    <a:pt x="273" y="0"/>
                    <a:pt x="166" y="33"/>
                  </a:cubicBezTo>
                  <a:cubicBezTo>
                    <a:pt x="60" y="67"/>
                    <a:pt x="0" y="180"/>
                    <a:pt x="34" y="285"/>
                  </a:cubicBezTo>
                  <a:cubicBezTo>
                    <a:pt x="67" y="390"/>
                    <a:pt x="180" y="448"/>
                    <a:pt x="286" y="415"/>
                  </a:cubicBezTo>
                  <a:cubicBezTo>
                    <a:pt x="291" y="413"/>
                    <a:pt x="295" y="412"/>
                    <a:pt x="299" y="410"/>
                  </a:cubicBezTo>
                  <a:cubicBezTo>
                    <a:pt x="391" y="453"/>
                    <a:pt x="391" y="453"/>
                    <a:pt x="391" y="453"/>
                  </a:cubicBezTo>
                  <a:cubicBezTo>
                    <a:pt x="373" y="361"/>
                    <a:pt x="373" y="361"/>
                    <a:pt x="373" y="361"/>
                  </a:cubicBezTo>
                  <a:cubicBezTo>
                    <a:pt x="421" y="309"/>
                    <a:pt x="442" y="235"/>
                    <a:pt x="419" y="163"/>
                  </a:cubicBezTo>
                  <a:close/>
                </a:path>
              </a:pathLst>
            </a:custGeom>
            <a:solidFill>
              <a:schemeClr val="accent4"/>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43" name="Freeform 6"/>
            <p:cNvSpPr/>
            <p:nvPr/>
          </p:nvSpPr>
          <p:spPr bwMode="auto">
            <a:xfrm>
              <a:off x="4101276" y="3967173"/>
              <a:ext cx="848609" cy="905064"/>
            </a:xfrm>
            <a:custGeom>
              <a:avLst/>
              <a:gdLst>
                <a:gd name="T0" fmla="*/ 327 w 400"/>
                <a:gd name="T1" fmla="*/ 333 h 427"/>
                <a:gd name="T2" fmla="*/ 330 w 400"/>
                <a:gd name="T3" fmla="*/ 76 h 427"/>
                <a:gd name="T4" fmla="*/ 74 w 400"/>
                <a:gd name="T5" fmla="*/ 70 h 427"/>
                <a:gd name="T6" fmla="*/ 70 w 400"/>
                <a:gd name="T7" fmla="*/ 326 h 427"/>
                <a:gd name="T8" fmla="*/ 79 w 400"/>
                <a:gd name="T9" fmla="*/ 335 h 427"/>
                <a:gd name="T10" fmla="*/ 81 w 400"/>
                <a:gd name="T11" fmla="*/ 427 h 427"/>
                <a:gd name="T12" fmla="*/ 149 w 400"/>
                <a:gd name="T13" fmla="*/ 375 h 427"/>
                <a:gd name="T14" fmla="*/ 327 w 400"/>
                <a:gd name="T15" fmla="*/ 333 h 4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7">
                  <a:moveTo>
                    <a:pt x="327" y="333"/>
                  </a:moveTo>
                  <a:cubicBezTo>
                    <a:pt x="399" y="263"/>
                    <a:pt x="400" y="149"/>
                    <a:pt x="330" y="76"/>
                  </a:cubicBezTo>
                  <a:cubicBezTo>
                    <a:pt x="260" y="3"/>
                    <a:pt x="145" y="0"/>
                    <a:pt x="74" y="70"/>
                  </a:cubicBezTo>
                  <a:cubicBezTo>
                    <a:pt x="2" y="139"/>
                    <a:pt x="0" y="254"/>
                    <a:pt x="70" y="326"/>
                  </a:cubicBezTo>
                  <a:cubicBezTo>
                    <a:pt x="73" y="329"/>
                    <a:pt x="76" y="332"/>
                    <a:pt x="79" y="335"/>
                  </a:cubicBezTo>
                  <a:cubicBezTo>
                    <a:pt x="81" y="427"/>
                    <a:pt x="81" y="427"/>
                    <a:pt x="81" y="427"/>
                  </a:cubicBezTo>
                  <a:cubicBezTo>
                    <a:pt x="149" y="375"/>
                    <a:pt x="149" y="375"/>
                    <a:pt x="149" y="375"/>
                  </a:cubicBezTo>
                  <a:cubicBezTo>
                    <a:pt x="210" y="393"/>
                    <a:pt x="278" y="380"/>
                    <a:pt x="327" y="333"/>
                  </a:cubicBezTo>
                  <a:close/>
                </a:path>
              </a:pathLst>
            </a:custGeom>
            <a:solidFill>
              <a:schemeClr val="accent4"/>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44" name="Freeform 7"/>
            <p:cNvSpPr/>
            <p:nvPr/>
          </p:nvSpPr>
          <p:spPr bwMode="auto">
            <a:xfrm>
              <a:off x="1180879" y="4537095"/>
              <a:ext cx="714193" cy="733012"/>
            </a:xfrm>
            <a:custGeom>
              <a:avLst/>
              <a:gdLst>
                <a:gd name="T0" fmla="*/ 305 w 337"/>
                <a:gd name="T1" fmla="*/ 93 h 346"/>
                <a:gd name="T2" fmla="*/ 96 w 337"/>
                <a:gd name="T3" fmla="*/ 43 h 346"/>
                <a:gd name="T4" fmla="*/ 44 w 337"/>
                <a:gd name="T5" fmla="*/ 252 h 346"/>
                <a:gd name="T6" fmla="*/ 253 w 337"/>
                <a:gd name="T7" fmla="*/ 302 h 346"/>
                <a:gd name="T8" fmla="*/ 261 w 337"/>
                <a:gd name="T9" fmla="*/ 296 h 346"/>
                <a:gd name="T10" fmla="*/ 337 w 337"/>
                <a:gd name="T11" fmla="*/ 311 h 346"/>
                <a:gd name="T12" fmla="*/ 307 w 337"/>
                <a:gd name="T13" fmla="*/ 246 h 346"/>
                <a:gd name="T14" fmla="*/ 305 w 337"/>
                <a:gd name="T15" fmla="*/ 93 h 3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7" h="346">
                  <a:moveTo>
                    <a:pt x="305" y="93"/>
                  </a:moveTo>
                  <a:cubicBezTo>
                    <a:pt x="262" y="22"/>
                    <a:pt x="168" y="0"/>
                    <a:pt x="96" y="43"/>
                  </a:cubicBezTo>
                  <a:cubicBezTo>
                    <a:pt x="24" y="87"/>
                    <a:pt x="0" y="181"/>
                    <a:pt x="44" y="252"/>
                  </a:cubicBezTo>
                  <a:cubicBezTo>
                    <a:pt x="87" y="323"/>
                    <a:pt x="181" y="346"/>
                    <a:pt x="253" y="302"/>
                  </a:cubicBezTo>
                  <a:cubicBezTo>
                    <a:pt x="256" y="300"/>
                    <a:pt x="259" y="298"/>
                    <a:pt x="261" y="296"/>
                  </a:cubicBezTo>
                  <a:cubicBezTo>
                    <a:pt x="337" y="311"/>
                    <a:pt x="337" y="311"/>
                    <a:pt x="337" y="311"/>
                  </a:cubicBezTo>
                  <a:cubicBezTo>
                    <a:pt x="307" y="246"/>
                    <a:pt x="307" y="246"/>
                    <a:pt x="307" y="246"/>
                  </a:cubicBezTo>
                  <a:cubicBezTo>
                    <a:pt x="333" y="200"/>
                    <a:pt x="334" y="142"/>
                    <a:pt x="305" y="93"/>
                  </a:cubicBezTo>
                  <a:close/>
                </a:path>
              </a:pathLst>
            </a:custGeom>
            <a:solidFill>
              <a:schemeClr val="accent1"/>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45" name="Freeform 8"/>
            <p:cNvSpPr/>
            <p:nvPr/>
          </p:nvSpPr>
          <p:spPr bwMode="auto">
            <a:xfrm>
              <a:off x="2827915" y="2781630"/>
              <a:ext cx="807388" cy="896998"/>
            </a:xfrm>
            <a:custGeom>
              <a:avLst/>
              <a:gdLst>
                <a:gd name="T0" fmla="*/ 348 w 381"/>
                <a:gd name="T1" fmla="*/ 249 h 423"/>
                <a:gd name="T2" fmla="*/ 250 w 381"/>
                <a:gd name="T3" fmla="*/ 33 h 423"/>
                <a:gd name="T4" fmla="*/ 33 w 381"/>
                <a:gd name="T5" fmla="*/ 128 h 423"/>
                <a:gd name="T6" fmla="*/ 131 w 381"/>
                <a:gd name="T7" fmla="*/ 344 h 423"/>
                <a:gd name="T8" fmla="*/ 141 w 381"/>
                <a:gd name="T9" fmla="*/ 348 h 423"/>
                <a:gd name="T10" fmla="*/ 179 w 381"/>
                <a:gd name="T11" fmla="*/ 423 h 423"/>
                <a:gd name="T12" fmla="*/ 215 w 381"/>
                <a:gd name="T13" fmla="*/ 354 h 423"/>
                <a:gd name="T14" fmla="*/ 348 w 381"/>
                <a:gd name="T15" fmla="*/ 249 h 4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423">
                  <a:moveTo>
                    <a:pt x="348" y="249"/>
                  </a:moveTo>
                  <a:cubicBezTo>
                    <a:pt x="381" y="163"/>
                    <a:pt x="337" y="66"/>
                    <a:pt x="250" y="33"/>
                  </a:cubicBezTo>
                  <a:cubicBezTo>
                    <a:pt x="163" y="0"/>
                    <a:pt x="66" y="42"/>
                    <a:pt x="33" y="128"/>
                  </a:cubicBezTo>
                  <a:cubicBezTo>
                    <a:pt x="0" y="214"/>
                    <a:pt x="44" y="311"/>
                    <a:pt x="131" y="344"/>
                  </a:cubicBezTo>
                  <a:cubicBezTo>
                    <a:pt x="134" y="345"/>
                    <a:pt x="138" y="347"/>
                    <a:pt x="141" y="348"/>
                  </a:cubicBezTo>
                  <a:cubicBezTo>
                    <a:pt x="179" y="423"/>
                    <a:pt x="179" y="423"/>
                    <a:pt x="179" y="423"/>
                  </a:cubicBezTo>
                  <a:cubicBezTo>
                    <a:pt x="215" y="354"/>
                    <a:pt x="215" y="354"/>
                    <a:pt x="215" y="354"/>
                  </a:cubicBezTo>
                  <a:cubicBezTo>
                    <a:pt x="274" y="345"/>
                    <a:pt x="325" y="307"/>
                    <a:pt x="348" y="249"/>
                  </a:cubicBezTo>
                  <a:close/>
                </a:path>
              </a:pathLst>
            </a:custGeom>
            <a:solidFill>
              <a:schemeClr val="accent1"/>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46" name="Freeform 9"/>
            <p:cNvSpPr/>
            <p:nvPr/>
          </p:nvSpPr>
          <p:spPr bwMode="auto">
            <a:xfrm>
              <a:off x="2266059" y="3674148"/>
              <a:ext cx="964206" cy="1078907"/>
            </a:xfrm>
            <a:custGeom>
              <a:avLst/>
              <a:gdLst>
                <a:gd name="T0" fmla="*/ 449 w 455"/>
                <a:gd name="T1" fmla="*/ 209 h 509"/>
                <a:gd name="T2" fmla="*/ 212 w 455"/>
                <a:gd name="T3" fmla="*/ 10 h 509"/>
                <a:gd name="T4" fmla="*/ 10 w 455"/>
                <a:gd name="T5" fmla="*/ 244 h 509"/>
                <a:gd name="T6" fmla="*/ 247 w 455"/>
                <a:gd name="T7" fmla="*/ 443 h 509"/>
                <a:gd name="T8" fmla="*/ 261 w 455"/>
                <a:gd name="T9" fmla="*/ 441 h 509"/>
                <a:gd name="T10" fmla="*/ 349 w 455"/>
                <a:gd name="T11" fmla="*/ 509 h 509"/>
                <a:gd name="T12" fmla="*/ 352 w 455"/>
                <a:gd name="T13" fmla="*/ 407 h 509"/>
                <a:gd name="T14" fmla="*/ 449 w 455"/>
                <a:gd name="T15" fmla="*/ 209 h 5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09">
                  <a:moveTo>
                    <a:pt x="449" y="209"/>
                  </a:moveTo>
                  <a:cubicBezTo>
                    <a:pt x="439" y="89"/>
                    <a:pt x="333" y="0"/>
                    <a:pt x="212" y="10"/>
                  </a:cubicBezTo>
                  <a:cubicBezTo>
                    <a:pt x="91" y="19"/>
                    <a:pt x="0" y="124"/>
                    <a:pt x="10" y="244"/>
                  </a:cubicBezTo>
                  <a:cubicBezTo>
                    <a:pt x="20" y="364"/>
                    <a:pt x="126" y="453"/>
                    <a:pt x="247" y="443"/>
                  </a:cubicBezTo>
                  <a:cubicBezTo>
                    <a:pt x="252" y="443"/>
                    <a:pt x="257" y="442"/>
                    <a:pt x="261" y="441"/>
                  </a:cubicBezTo>
                  <a:cubicBezTo>
                    <a:pt x="349" y="509"/>
                    <a:pt x="349" y="509"/>
                    <a:pt x="349" y="509"/>
                  </a:cubicBezTo>
                  <a:cubicBezTo>
                    <a:pt x="352" y="407"/>
                    <a:pt x="352" y="407"/>
                    <a:pt x="352" y="407"/>
                  </a:cubicBezTo>
                  <a:cubicBezTo>
                    <a:pt x="416" y="364"/>
                    <a:pt x="455" y="290"/>
                    <a:pt x="449" y="209"/>
                  </a:cubicBezTo>
                  <a:close/>
                </a:path>
              </a:pathLst>
            </a:custGeom>
            <a:solidFill>
              <a:srgbClr val="FD7373"/>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47" name="Freeform 10"/>
            <p:cNvSpPr/>
            <p:nvPr/>
          </p:nvSpPr>
          <p:spPr bwMode="auto">
            <a:xfrm>
              <a:off x="4743782" y="2536098"/>
              <a:ext cx="1049335" cy="1133569"/>
            </a:xfrm>
            <a:custGeom>
              <a:avLst/>
              <a:gdLst>
                <a:gd name="T0" fmla="*/ 421 w 495"/>
                <a:gd name="T1" fmla="*/ 382 h 535"/>
                <a:gd name="T2" fmla="*/ 382 w 495"/>
                <a:gd name="T3" fmla="*/ 75 h 535"/>
                <a:gd name="T4" fmla="*/ 74 w 495"/>
                <a:gd name="T5" fmla="*/ 111 h 535"/>
                <a:gd name="T6" fmla="*/ 114 w 495"/>
                <a:gd name="T7" fmla="*/ 418 h 535"/>
                <a:gd name="T8" fmla="*/ 126 w 495"/>
                <a:gd name="T9" fmla="*/ 426 h 535"/>
                <a:gd name="T10" fmla="*/ 144 w 495"/>
                <a:gd name="T11" fmla="*/ 535 h 535"/>
                <a:gd name="T12" fmla="*/ 216 w 495"/>
                <a:gd name="T13" fmla="*/ 462 h 535"/>
                <a:gd name="T14" fmla="*/ 421 w 495"/>
                <a:gd name="T15" fmla="*/ 382 h 5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35">
                  <a:moveTo>
                    <a:pt x="421" y="382"/>
                  </a:moveTo>
                  <a:cubicBezTo>
                    <a:pt x="495" y="287"/>
                    <a:pt x="478" y="150"/>
                    <a:pt x="382" y="75"/>
                  </a:cubicBezTo>
                  <a:cubicBezTo>
                    <a:pt x="286" y="0"/>
                    <a:pt x="148" y="16"/>
                    <a:pt x="74" y="111"/>
                  </a:cubicBezTo>
                  <a:cubicBezTo>
                    <a:pt x="0" y="205"/>
                    <a:pt x="18" y="343"/>
                    <a:pt x="114" y="418"/>
                  </a:cubicBezTo>
                  <a:cubicBezTo>
                    <a:pt x="118" y="421"/>
                    <a:pt x="122" y="424"/>
                    <a:pt x="126" y="426"/>
                  </a:cubicBezTo>
                  <a:cubicBezTo>
                    <a:pt x="144" y="535"/>
                    <a:pt x="144" y="535"/>
                    <a:pt x="144" y="535"/>
                  </a:cubicBezTo>
                  <a:cubicBezTo>
                    <a:pt x="216" y="462"/>
                    <a:pt x="216" y="462"/>
                    <a:pt x="216" y="462"/>
                  </a:cubicBezTo>
                  <a:cubicBezTo>
                    <a:pt x="291" y="474"/>
                    <a:pt x="371" y="446"/>
                    <a:pt x="421" y="382"/>
                  </a:cubicBezTo>
                  <a:close/>
                </a:path>
              </a:pathLst>
            </a:custGeom>
            <a:solidFill>
              <a:schemeClr val="accent4"/>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48" name="Freeform 11"/>
            <p:cNvSpPr/>
            <p:nvPr/>
          </p:nvSpPr>
          <p:spPr bwMode="auto">
            <a:xfrm>
              <a:off x="5040392" y="3557655"/>
              <a:ext cx="1055608" cy="1013492"/>
            </a:xfrm>
            <a:custGeom>
              <a:avLst/>
              <a:gdLst>
                <a:gd name="T0" fmla="*/ 314 w 498"/>
                <a:gd name="T1" fmla="*/ 456 h 478"/>
                <a:gd name="T2" fmla="*/ 465 w 498"/>
                <a:gd name="T3" fmla="*/ 186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4"/>
                    <a:pt x="498" y="304"/>
                    <a:pt x="465" y="186"/>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2">
                <a:lumMod val="75000"/>
              </a:schemeClr>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49" name="Freeform 12"/>
            <p:cNvSpPr/>
            <p:nvPr/>
          </p:nvSpPr>
          <p:spPr bwMode="auto">
            <a:xfrm>
              <a:off x="1757073" y="2694708"/>
              <a:ext cx="1091453" cy="1019765"/>
            </a:xfrm>
            <a:custGeom>
              <a:avLst/>
              <a:gdLst>
                <a:gd name="T0" fmla="*/ 396 w 515"/>
                <a:gd name="T1" fmla="*/ 85 h 481"/>
                <a:gd name="T2" fmla="*/ 87 w 515"/>
                <a:gd name="T3" fmla="*/ 87 h 481"/>
                <a:gd name="T4" fmla="*/ 85 w 515"/>
                <a:gd name="T5" fmla="*/ 396 h 481"/>
                <a:gd name="T6" fmla="*/ 395 w 515"/>
                <a:gd name="T7" fmla="*/ 394 h 481"/>
                <a:gd name="T8" fmla="*/ 405 w 515"/>
                <a:gd name="T9" fmla="*/ 384 h 481"/>
                <a:gd name="T10" fmla="*/ 515 w 515"/>
                <a:gd name="T11" fmla="*/ 378 h 481"/>
                <a:gd name="T12" fmla="*/ 451 w 515"/>
                <a:gd name="T13" fmla="*/ 299 h 481"/>
                <a:gd name="T14" fmla="*/ 396 w 515"/>
                <a:gd name="T15" fmla="*/ 85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5" h="481">
                  <a:moveTo>
                    <a:pt x="396" y="85"/>
                  </a:moveTo>
                  <a:cubicBezTo>
                    <a:pt x="311" y="0"/>
                    <a:pt x="173" y="1"/>
                    <a:pt x="87" y="87"/>
                  </a:cubicBezTo>
                  <a:cubicBezTo>
                    <a:pt x="1" y="173"/>
                    <a:pt x="0" y="312"/>
                    <a:pt x="85" y="396"/>
                  </a:cubicBezTo>
                  <a:cubicBezTo>
                    <a:pt x="170" y="481"/>
                    <a:pt x="309" y="480"/>
                    <a:pt x="395" y="394"/>
                  </a:cubicBezTo>
                  <a:cubicBezTo>
                    <a:pt x="398" y="391"/>
                    <a:pt x="402" y="387"/>
                    <a:pt x="405" y="384"/>
                  </a:cubicBezTo>
                  <a:cubicBezTo>
                    <a:pt x="515" y="378"/>
                    <a:pt x="515" y="378"/>
                    <a:pt x="515" y="378"/>
                  </a:cubicBezTo>
                  <a:cubicBezTo>
                    <a:pt x="451" y="299"/>
                    <a:pt x="451" y="299"/>
                    <a:pt x="451" y="299"/>
                  </a:cubicBezTo>
                  <a:cubicBezTo>
                    <a:pt x="472" y="225"/>
                    <a:pt x="454" y="143"/>
                    <a:pt x="396" y="85"/>
                  </a:cubicBezTo>
                  <a:close/>
                </a:path>
              </a:pathLst>
            </a:custGeom>
            <a:solidFill>
              <a:schemeClr val="accent4"/>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50" name="Freeform 13"/>
            <p:cNvSpPr/>
            <p:nvPr/>
          </p:nvSpPr>
          <p:spPr bwMode="auto">
            <a:xfrm>
              <a:off x="4619224" y="4537095"/>
              <a:ext cx="1051128" cy="1015284"/>
            </a:xfrm>
            <a:custGeom>
              <a:avLst/>
              <a:gdLst>
                <a:gd name="T0" fmla="*/ 315 w 496"/>
                <a:gd name="T1" fmla="*/ 456 h 479"/>
                <a:gd name="T2" fmla="*/ 461 w 496"/>
                <a:gd name="T3" fmla="*/ 183 h 479"/>
                <a:gd name="T4" fmla="*/ 190 w 496"/>
                <a:gd name="T5" fmla="*/ 34 h 479"/>
                <a:gd name="T6" fmla="*/ 44 w 496"/>
                <a:gd name="T7" fmla="*/ 306 h 479"/>
                <a:gd name="T8" fmla="*/ 49 w 496"/>
                <a:gd name="T9" fmla="*/ 320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1" y="183"/>
                  </a:cubicBezTo>
                  <a:cubicBezTo>
                    <a:pt x="427" y="67"/>
                    <a:pt x="306" y="0"/>
                    <a:pt x="190" y="34"/>
                  </a:cubicBezTo>
                  <a:cubicBezTo>
                    <a:pt x="75" y="68"/>
                    <a:pt x="10" y="190"/>
                    <a:pt x="44" y="306"/>
                  </a:cubicBezTo>
                  <a:cubicBezTo>
                    <a:pt x="45" y="311"/>
                    <a:pt x="47" y="316"/>
                    <a:pt x="49" y="320"/>
                  </a:cubicBezTo>
                  <a:cubicBezTo>
                    <a:pt x="0" y="420"/>
                    <a:pt x="0" y="420"/>
                    <a:pt x="0" y="420"/>
                  </a:cubicBezTo>
                  <a:cubicBezTo>
                    <a:pt x="101" y="402"/>
                    <a:pt x="101" y="402"/>
                    <a:pt x="101" y="402"/>
                  </a:cubicBezTo>
                  <a:cubicBezTo>
                    <a:pt x="156" y="456"/>
                    <a:pt x="237" y="479"/>
                    <a:pt x="315" y="456"/>
                  </a:cubicBezTo>
                  <a:close/>
                </a:path>
              </a:pathLst>
            </a:custGeom>
            <a:solidFill>
              <a:schemeClr val="accent1"/>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51" name="Freeform 14"/>
            <p:cNvSpPr/>
            <p:nvPr/>
          </p:nvSpPr>
          <p:spPr bwMode="auto">
            <a:xfrm>
              <a:off x="3232953" y="3644577"/>
              <a:ext cx="734804" cy="833375"/>
            </a:xfrm>
            <a:custGeom>
              <a:avLst/>
              <a:gdLst>
                <a:gd name="T0" fmla="*/ 329 w 347"/>
                <a:gd name="T1" fmla="*/ 206 h 393"/>
                <a:gd name="T2" fmla="*/ 207 w 347"/>
                <a:gd name="T3" fmla="*/ 19 h 393"/>
                <a:gd name="T4" fmla="*/ 19 w 347"/>
                <a:gd name="T5" fmla="*/ 139 h 393"/>
                <a:gd name="T6" fmla="*/ 141 w 347"/>
                <a:gd name="T7" fmla="*/ 326 h 393"/>
                <a:gd name="T8" fmla="*/ 151 w 347"/>
                <a:gd name="T9" fmla="*/ 328 h 393"/>
                <a:gd name="T10" fmla="*/ 198 w 347"/>
                <a:gd name="T11" fmla="*/ 393 h 393"/>
                <a:gd name="T12" fmla="*/ 221 w 347"/>
                <a:gd name="T13" fmla="*/ 323 h 393"/>
                <a:gd name="T14" fmla="*/ 329 w 347"/>
                <a:gd name="T15" fmla="*/ 206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7" h="393">
                  <a:moveTo>
                    <a:pt x="329" y="206"/>
                  </a:moveTo>
                  <a:cubicBezTo>
                    <a:pt x="347" y="121"/>
                    <a:pt x="293" y="37"/>
                    <a:pt x="207" y="19"/>
                  </a:cubicBezTo>
                  <a:cubicBezTo>
                    <a:pt x="121" y="0"/>
                    <a:pt x="37" y="54"/>
                    <a:pt x="19" y="139"/>
                  </a:cubicBezTo>
                  <a:cubicBezTo>
                    <a:pt x="0" y="224"/>
                    <a:pt x="55" y="307"/>
                    <a:pt x="141" y="326"/>
                  </a:cubicBezTo>
                  <a:cubicBezTo>
                    <a:pt x="144" y="327"/>
                    <a:pt x="148" y="327"/>
                    <a:pt x="151" y="328"/>
                  </a:cubicBezTo>
                  <a:cubicBezTo>
                    <a:pt x="198" y="393"/>
                    <a:pt x="198" y="393"/>
                    <a:pt x="198" y="393"/>
                  </a:cubicBezTo>
                  <a:cubicBezTo>
                    <a:pt x="221" y="323"/>
                    <a:pt x="221" y="323"/>
                    <a:pt x="221" y="323"/>
                  </a:cubicBezTo>
                  <a:cubicBezTo>
                    <a:pt x="274" y="307"/>
                    <a:pt x="317" y="263"/>
                    <a:pt x="329" y="206"/>
                  </a:cubicBezTo>
                  <a:close/>
                </a:path>
              </a:pathLst>
            </a:custGeom>
            <a:solidFill>
              <a:schemeClr val="accent2"/>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52" name="Freeform 15"/>
            <p:cNvSpPr/>
            <p:nvPr/>
          </p:nvSpPr>
          <p:spPr bwMode="auto">
            <a:xfrm>
              <a:off x="1134282" y="3061214"/>
              <a:ext cx="602181" cy="608454"/>
            </a:xfrm>
            <a:custGeom>
              <a:avLst/>
              <a:gdLst>
                <a:gd name="T0" fmla="*/ 249 w 284"/>
                <a:gd name="T1" fmla="*/ 73 h 287"/>
                <a:gd name="T2" fmla="*/ 74 w 284"/>
                <a:gd name="T3" fmla="*/ 39 h 287"/>
                <a:gd name="T4" fmla="*/ 39 w 284"/>
                <a:gd name="T5" fmla="*/ 215 h 287"/>
                <a:gd name="T6" fmla="*/ 214 w 284"/>
                <a:gd name="T7" fmla="*/ 248 h 287"/>
                <a:gd name="T8" fmla="*/ 221 w 284"/>
                <a:gd name="T9" fmla="*/ 243 h 287"/>
                <a:gd name="T10" fmla="*/ 284 w 284"/>
                <a:gd name="T11" fmla="*/ 252 h 287"/>
                <a:gd name="T12" fmla="*/ 257 w 284"/>
                <a:gd name="T13" fmla="*/ 200 h 287"/>
                <a:gd name="T14" fmla="*/ 249 w 284"/>
                <a:gd name="T15" fmla="*/ 73 h 2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4" h="287">
                  <a:moveTo>
                    <a:pt x="249" y="73"/>
                  </a:moveTo>
                  <a:cubicBezTo>
                    <a:pt x="211" y="15"/>
                    <a:pt x="132" y="0"/>
                    <a:pt x="74" y="39"/>
                  </a:cubicBezTo>
                  <a:cubicBezTo>
                    <a:pt x="16" y="79"/>
                    <a:pt x="0" y="157"/>
                    <a:pt x="39" y="215"/>
                  </a:cubicBezTo>
                  <a:cubicBezTo>
                    <a:pt x="77" y="272"/>
                    <a:pt x="156" y="287"/>
                    <a:pt x="214" y="248"/>
                  </a:cubicBezTo>
                  <a:cubicBezTo>
                    <a:pt x="217" y="246"/>
                    <a:pt x="219" y="245"/>
                    <a:pt x="221" y="243"/>
                  </a:cubicBezTo>
                  <a:cubicBezTo>
                    <a:pt x="284" y="252"/>
                    <a:pt x="284" y="252"/>
                    <a:pt x="284" y="252"/>
                  </a:cubicBezTo>
                  <a:cubicBezTo>
                    <a:pt x="257" y="200"/>
                    <a:pt x="257" y="200"/>
                    <a:pt x="257" y="200"/>
                  </a:cubicBezTo>
                  <a:cubicBezTo>
                    <a:pt x="277" y="161"/>
                    <a:pt x="276" y="112"/>
                    <a:pt x="249" y="73"/>
                  </a:cubicBezTo>
                  <a:close/>
                </a:path>
              </a:pathLst>
            </a:custGeom>
            <a:solidFill>
              <a:schemeClr val="accent1"/>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53" name="Freeform 16"/>
            <p:cNvSpPr/>
            <p:nvPr/>
          </p:nvSpPr>
          <p:spPr bwMode="auto">
            <a:xfrm>
              <a:off x="2391513" y="1989476"/>
              <a:ext cx="821726" cy="919401"/>
            </a:xfrm>
            <a:custGeom>
              <a:avLst/>
              <a:gdLst>
                <a:gd name="T0" fmla="*/ 359 w 388"/>
                <a:gd name="T1" fmla="*/ 245 h 434"/>
                <a:gd name="T2" fmla="*/ 246 w 388"/>
                <a:gd name="T3" fmla="*/ 29 h 434"/>
                <a:gd name="T4" fmla="*/ 29 w 388"/>
                <a:gd name="T5" fmla="*/ 139 h 434"/>
                <a:gd name="T6" fmla="*/ 142 w 388"/>
                <a:gd name="T7" fmla="*/ 355 h 434"/>
                <a:gd name="T8" fmla="*/ 153 w 388"/>
                <a:gd name="T9" fmla="*/ 359 h 434"/>
                <a:gd name="T10" fmla="*/ 196 w 388"/>
                <a:gd name="T11" fmla="*/ 434 h 434"/>
                <a:gd name="T12" fmla="*/ 229 w 388"/>
                <a:gd name="T13" fmla="*/ 361 h 434"/>
                <a:gd name="T14" fmla="*/ 359 w 388"/>
                <a:gd name="T15" fmla="*/ 245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434">
                  <a:moveTo>
                    <a:pt x="359" y="245"/>
                  </a:moveTo>
                  <a:cubicBezTo>
                    <a:pt x="388" y="155"/>
                    <a:pt x="338" y="58"/>
                    <a:pt x="246" y="29"/>
                  </a:cubicBezTo>
                  <a:cubicBezTo>
                    <a:pt x="155" y="0"/>
                    <a:pt x="58" y="49"/>
                    <a:pt x="29" y="139"/>
                  </a:cubicBezTo>
                  <a:cubicBezTo>
                    <a:pt x="0" y="229"/>
                    <a:pt x="50" y="326"/>
                    <a:pt x="142" y="355"/>
                  </a:cubicBezTo>
                  <a:cubicBezTo>
                    <a:pt x="145" y="357"/>
                    <a:pt x="149" y="358"/>
                    <a:pt x="153" y="359"/>
                  </a:cubicBezTo>
                  <a:cubicBezTo>
                    <a:pt x="196" y="434"/>
                    <a:pt x="196" y="434"/>
                    <a:pt x="196" y="434"/>
                  </a:cubicBezTo>
                  <a:cubicBezTo>
                    <a:pt x="229" y="361"/>
                    <a:pt x="229" y="361"/>
                    <a:pt x="229" y="361"/>
                  </a:cubicBezTo>
                  <a:cubicBezTo>
                    <a:pt x="288" y="349"/>
                    <a:pt x="340" y="306"/>
                    <a:pt x="359" y="245"/>
                  </a:cubicBezTo>
                  <a:close/>
                </a:path>
              </a:pathLst>
            </a:custGeom>
            <a:solidFill>
              <a:schemeClr val="accent2"/>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54" name="Freeform 17"/>
            <p:cNvSpPr/>
            <p:nvPr/>
          </p:nvSpPr>
          <p:spPr bwMode="auto">
            <a:xfrm>
              <a:off x="3768822" y="2891851"/>
              <a:ext cx="1053816" cy="1145219"/>
            </a:xfrm>
            <a:custGeom>
              <a:avLst/>
              <a:gdLst>
                <a:gd name="T0" fmla="*/ 427 w 497"/>
                <a:gd name="T1" fmla="*/ 376 h 540"/>
                <a:gd name="T2" fmla="*/ 376 w 497"/>
                <a:gd name="T3" fmla="*/ 71 h 540"/>
                <a:gd name="T4" fmla="*/ 70 w 497"/>
                <a:gd name="T5" fmla="*/ 118 h 540"/>
                <a:gd name="T6" fmla="*/ 121 w 497"/>
                <a:gd name="T7" fmla="*/ 423 h 540"/>
                <a:gd name="T8" fmla="*/ 133 w 497"/>
                <a:gd name="T9" fmla="*/ 432 h 540"/>
                <a:gd name="T10" fmla="*/ 155 w 497"/>
                <a:gd name="T11" fmla="*/ 540 h 540"/>
                <a:gd name="T12" fmla="*/ 224 w 497"/>
                <a:gd name="T13" fmla="*/ 464 h 540"/>
                <a:gd name="T14" fmla="*/ 427 w 497"/>
                <a:gd name="T15" fmla="*/ 376 h 5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7" h="540">
                  <a:moveTo>
                    <a:pt x="427" y="376"/>
                  </a:moveTo>
                  <a:cubicBezTo>
                    <a:pt x="497" y="279"/>
                    <a:pt x="474" y="142"/>
                    <a:pt x="376" y="71"/>
                  </a:cubicBezTo>
                  <a:cubicBezTo>
                    <a:pt x="277" y="0"/>
                    <a:pt x="140" y="21"/>
                    <a:pt x="70" y="118"/>
                  </a:cubicBezTo>
                  <a:cubicBezTo>
                    <a:pt x="0" y="216"/>
                    <a:pt x="22" y="352"/>
                    <a:pt x="121" y="423"/>
                  </a:cubicBezTo>
                  <a:cubicBezTo>
                    <a:pt x="125" y="426"/>
                    <a:pt x="129" y="429"/>
                    <a:pt x="133" y="432"/>
                  </a:cubicBezTo>
                  <a:cubicBezTo>
                    <a:pt x="155" y="540"/>
                    <a:pt x="155" y="540"/>
                    <a:pt x="155" y="540"/>
                  </a:cubicBezTo>
                  <a:cubicBezTo>
                    <a:pt x="224" y="464"/>
                    <a:pt x="224" y="464"/>
                    <a:pt x="224" y="464"/>
                  </a:cubicBezTo>
                  <a:cubicBezTo>
                    <a:pt x="300" y="473"/>
                    <a:pt x="379" y="442"/>
                    <a:pt x="427" y="376"/>
                  </a:cubicBezTo>
                  <a:close/>
                </a:path>
              </a:pathLst>
            </a:custGeom>
            <a:solidFill>
              <a:schemeClr val="accent1"/>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55" name="Freeform 18"/>
            <p:cNvSpPr/>
            <p:nvPr/>
          </p:nvSpPr>
          <p:spPr bwMode="auto">
            <a:xfrm>
              <a:off x="3266109" y="1929437"/>
              <a:ext cx="1047544" cy="1172102"/>
            </a:xfrm>
            <a:custGeom>
              <a:avLst/>
              <a:gdLst>
                <a:gd name="T0" fmla="*/ 456 w 494"/>
                <a:gd name="T1" fmla="*/ 317 h 553"/>
                <a:gd name="T2" fmla="*/ 318 w 494"/>
                <a:gd name="T3" fmla="*/ 40 h 553"/>
                <a:gd name="T4" fmla="*/ 39 w 494"/>
                <a:gd name="T5" fmla="*/ 174 h 553"/>
                <a:gd name="T6" fmla="*/ 177 w 494"/>
                <a:gd name="T7" fmla="*/ 451 h 553"/>
                <a:gd name="T8" fmla="*/ 191 w 494"/>
                <a:gd name="T9" fmla="*/ 456 h 553"/>
                <a:gd name="T10" fmla="*/ 244 w 494"/>
                <a:gd name="T11" fmla="*/ 553 h 553"/>
                <a:gd name="T12" fmla="*/ 287 w 494"/>
                <a:gd name="T13" fmla="*/ 460 h 553"/>
                <a:gd name="T14" fmla="*/ 456 w 494"/>
                <a:gd name="T15" fmla="*/ 317 h 5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3">
                  <a:moveTo>
                    <a:pt x="456" y="317"/>
                  </a:moveTo>
                  <a:cubicBezTo>
                    <a:pt x="494" y="203"/>
                    <a:pt x="433" y="79"/>
                    <a:pt x="318" y="40"/>
                  </a:cubicBezTo>
                  <a:cubicBezTo>
                    <a:pt x="203" y="0"/>
                    <a:pt x="78" y="60"/>
                    <a:pt x="39" y="174"/>
                  </a:cubicBezTo>
                  <a:cubicBezTo>
                    <a:pt x="0" y="288"/>
                    <a:pt x="62" y="412"/>
                    <a:pt x="177" y="451"/>
                  </a:cubicBezTo>
                  <a:cubicBezTo>
                    <a:pt x="181" y="453"/>
                    <a:pt x="186" y="454"/>
                    <a:pt x="191" y="456"/>
                  </a:cubicBezTo>
                  <a:cubicBezTo>
                    <a:pt x="244" y="553"/>
                    <a:pt x="244" y="553"/>
                    <a:pt x="244" y="553"/>
                  </a:cubicBezTo>
                  <a:cubicBezTo>
                    <a:pt x="287" y="460"/>
                    <a:pt x="287" y="460"/>
                    <a:pt x="287" y="460"/>
                  </a:cubicBezTo>
                  <a:cubicBezTo>
                    <a:pt x="363" y="446"/>
                    <a:pt x="429" y="394"/>
                    <a:pt x="456" y="317"/>
                  </a:cubicBezTo>
                  <a:close/>
                </a:path>
              </a:pathLst>
            </a:custGeom>
            <a:solidFill>
              <a:schemeClr val="accent1">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56" name="Freeform 19"/>
            <p:cNvSpPr/>
            <p:nvPr/>
          </p:nvSpPr>
          <p:spPr bwMode="auto">
            <a:xfrm>
              <a:off x="1335905" y="3663395"/>
              <a:ext cx="919401" cy="931050"/>
            </a:xfrm>
            <a:custGeom>
              <a:avLst/>
              <a:gdLst>
                <a:gd name="T0" fmla="*/ 382 w 434"/>
                <a:gd name="T1" fmla="*/ 112 h 439"/>
                <a:gd name="T2" fmla="*/ 114 w 434"/>
                <a:gd name="T3" fmla="*/ 60 h 439"/>
                <a:gd name="T4" fmla="*/ 59 w 434"/>
                <a:gd name="T5" fmla="*/ 327 h 439"/>
                <a:gd name="T6" fmla="*/ 327 w 434"/>
                <a:gd name="T7" fmla="*/ 379 h 439"/>
                <a:gd name="T8" fmla="*/ 337 w 434"/>
                <a:gd name="T9" fmla="*/ 372 h 439"/>
                <a:gd name="T10" fmla="*/ 434 w 434"/>
                <a:gd name="T11" fmla="*/ 386 h 439"/>
                <a:gd name="T12" fmla="*/ 392 w 434"/>
                <a:gd name="T13" fmla="*/ 306 h 439"/>
                <a:gd name="T14" fmla="*/ 382 w 434"/>
                <a:gd name="T15" fmla="*/ 112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4" h="439">
                  <a:moveTo>
                    <a:pt x="382" y="112"/>
                  </a:moveTo>
                  <a:cubicBezTo>
                    <a:pt x="323" y="23"/>
                    <a:pt x="203" y="0"/>
                    <a:pt x="114" y="60"/>
                  </a:cubicBezTo>
                  <a:cubicBezTo>
                    <a:pt x="25" y="119"/>
                    <a:pt x="0" y="239"/>
                    <a:pt x="59" y="327"/>
                  </a:cubicBezTo>
                  <a:cubicBezTo>
                    <a:pt x="118" y="415"/>
                    <a:pt x="238" y="439"/>
                    <a:pt x="327" y="379"/>
                  </a:cubicBezTo>
                  <a:cubicBezTo>
                    <a:pt x="331" y="377"/>
                    <a:pt x="334" y="374"/>
                    <a:pt x="337" y="372"/>
                  </a:cubicBezTo>
                  <a:cubicBezTo>
                    <a:pt x="434" y="386"/>
                    <a:pt x="434" y="386"/>
                    <a:pt x="434" y="386"/>
                  </a:cubicBezTo>
                  <a:cubicBezTo>
                    <a:pt x="392" y="306"/>
                    <a:pt x="392" y="306"/>
                    <a:pt x="392" y="306"/>
                  </a:cubicBezTo>
                  <a:cubicBezTo>
                    <a:pt x="423" y="246"/>
                    <a:pt x="422" y="171"/>
                    <a:pt x="382" y="112"/>
                  </a:cubicBezTo>
                  <a:close/>
                </a:path>
              </a:pathLst>
            </a:custGeom>
            <a:solidFill>
              <a:schemeClr val="accent2"/>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57" name="Freeform 20"/>
            <p:cNvSpPr>
              <a:spLocks noEditPoints="1"/>
            </p:cNvSpPr>
            <p:nvPr/>
          </p:nvSpPr>
          <p:spPr bwMode="auto">
            <a:xfrm>
              <a:off x="3387083" y="3839927"/>
              <a:ext cx="432817" cy="351272"/>
            </a:xfrm>
            <a:custGeom>
              <a:avLst/>
              <a:gdLst>
                <a:gd name="T0" fmla="*/ 176 w 204"/>
                <a:gd name="T1" fmla="*/ 32 h 166"/>
                <a:gd name="T2" fmla="*/ 124 w 204"/>
                <a:gd name="T3" fmla="*/ 6 h 166"/>
                <a:gd name="T4" fmla="*/ 83 w 204"/>
                <a:gd name="T5" fmla="*/ 51 h 166"/>
                <a:gd name="T6" fmla="*/ 58 w 204"/>
                <a:gd name="T7" fmla="*/ 84 h 166"/>
                <a:gd name="T8" fmla="*/ 18 w 204"/>
                <a:gd name="T9" fmla="*/ 100 h 166"/>
                <a:gd name="T10" fmla="*/ 22 w 204"/>
                <a:gd name="T11" fmla="*/ 109 h 166"/>
                <a:gd name="T12" fmla="*/ 9 w 204"/>
                <a:gd name="T13" fmla="*/ 122 h 166"/>
                <a:gd name="T14" fmla="*/ 77 w 204"/>
                <a:gd name="T15" fmla="*/ 166 h 166"/>
                <a:gd name="T16" fmla="*/ 144 w 204"/>
                <a:gd name="T17" fmla="*/ 133 h 166"/>
                <a:gd name="T18" fmla="*/ 173 w 204"/>
                <a:gd name="T19" fmla="*/ 65 h 166"/>
                <a:gd name="T20" fmla="*/ 204 w 204"/>
                <a:gd name="T21" fmla="*/ 51 h 166"/>
                <a:gd name="T22" fmla="*/ 176 w 204"/>
                <a:gd name="T23" fmla="*/ 32 h 166"/>
                <a:gd name="T24" fmla="*/ 143 w 204"/>
                <a:gd name="T25" fmla="*/ 45 h 166"/>
                <a:gd name="T26" fmla="*/ 132 w 204"/>
                <a:gd name="T27" fmla="*/ 34 h 166"/>
                <a:gd name="T28" fmla="*/ 143 w 204"/>
                <a:gd name="T29" fmla="*/ 22 h 166"/>
                <a:gd name="T30" fmla="*/ 155 w 204"/>
                <a:gd name="T31" fmla="*/ 34 h 166"/>
                <a:gd name="T32" fmla="*/ 143 w 204"/>
                <a:gd name="T33" fmla="*/ 4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4" h="166">
                  <a:moveTo>
                    <a:pt x="176" y="32"/>
                  </a:moveTo>
                  <a:cubicBezTo>
                    <a:pt x="169" y="11"/>
                    <a:pt x="146" y="0"/>
                    <a:pt x="124" y="6"/>
                  </a:cubicBezTo>
                  <a:cubicBezTo>
                    <a:pt x="95" y="15"/>
                    <a:pt x="83" y="51"/>
                    <a:pt x="83" y="51"/>
                  </a:cubicBezTo>
                  <a:cubicBezTo>
                    <a:pt x="78" y="63"/>
                    <a:pt x="73" y="74"/>
                    <a:pt x="58" y="84"/>
                  </a:cubicBezTo>
                  <a:cubicBezTo>
                    <a:pt x="30" y="103"/>
                    <a:pt x="1" y="49"/>
                    <a:pt x="18" y="100"/>
                  </a:cubicBezTo>
                  <a:cubicBezTo>
                    <a:pt x="19" y="103"/>
                    <a:pt x="20" y="106"/>
                    <a:pt x="22" y="109"/>
                  </a:cubicBezTo>
                  <a:cubicBezTo>
                    <a:pt x="3" y="99"/>
                    <a:pt x="0" y="98"/>
                    <a:pt x="9" y="122"/>
                  </a:cubicBezTo>
                  <a:cubicBezTo>
                    <a:pt x="18" y="150"/>
                    <a:pt x="48" y="163"/>
                    <a:pt x="77" y="166"/>
                  </a:cubicBezTo>
                  <a:cubicBezTo>
                    <a:pt x="103" y="166"/>
                    <a:pt x="132" y="159"/>
                    <a:pt x="144" y="133"/>
                  </a:cubicBezTo>
                  <a:cubicBezTo>
                    <a:pt x="152" y="114"/>
                    <a:pt x="152" y="87"/>
                    <a:pt x="173" y="65"/>
                  </a:cubicBezTo>
                  <a:cubicBezTo>
                    <a:pt x="173" y="65"/>
                    <a:pt x="186" y="53"/>
                    <a:pt x="204" y="51"/>
                  </a:cubicBezTo>
                  <a:cubicBezTo>
                    <a:pt x="180" y="50"/>
                    <a:pt x="176" y="32"/>
                    <a:pt x="176" y="32"/>
                  </a:cubicBezTo>
                  <a:close/>
                  <a:moveTo>
                    <a:pt x="143" y="45"/>
                  </a:moveTo>
                  <a:cubicBezTo>
                    <a:pt x="137" y="45"/>
                    <a:pt x="132" y="40"/>
                    <a:pt x="132" y="34"/>
                  </a:cubicBezTo>
                  <a:cubicBezTo>
                    <a:pt x="132" y="28"/>
                    <a:pt x="137" y="22"/>
                    <a:pt x="143" y="22"/>
                  </a:cubicBezTo>
                  <a:cubicBezTo>
                    <a:pt x="150" y="22"/>
                    <a:pt x="155" y="28"/>
                    <a:pt x="155" y="34"/>
                  </a:cubicBezTo>
                  <a:cubicBezTo>
                    <a:pt x="155" y="40"/>
                    <a:pt x="150" y="45"/>
                    <a:pt x="143" y="4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58" name="Freeform 21"/>
            <p:cNvSpPr/>
            <p:nvPr/>
          </p:nvSpPr>
          <p:spPr bwMode="auto">
            <a:xfrm>
              <a:off x="4324406" y="2016358"/>
              <a:ext cx="722259" cy="741973"/>
            </a:xfrm>
            <a:custGeom>
              <a:avLst/>
              <a:gdLst>
                <a:gd name="T0" fmla="*/ 265 w 341"/>
                <a:gd name="T1" fmla="*/ 291 h 350"/>
                <a:gd name="T2" fmla="*/ 289 w 341"/>
                <a:gd name="T3" fmla="*/ 78 h 350"/>
                <a:gd name="T4" fmla="*/ 76 w 341"/>
                <a:gd name="T5" fmla="*/ 51 h 350"/>
                <a:gd name="T6" fmla="*/ 52 w 341"/>
                <a:gd name="T7" fmla="*/ 265 h 350"/>
                <a:gd name="T8" fmla="*/ 59 w 341"/>
                <a:gd name="T9" fmla="*/ 273 h 350"/>
                <a:gd name="T10" fmla="*/ 53 w 341"/>
                <a:gd name="T11" fmla="*/ 350 h 350"/>
                <a:gd name="T12" fmla="*/ 113 w 341"/>
                <a:gd name="T13" fmla="*/ 312 h 350"/>
                <a:gd name="T14" fmla="*/ 265 w 341"/>
                <a:gd name="T15" fmla="*/ 291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1" h="350">
                  <a:moveTo>
                    <a:pt x="265" y="291"/>
                  </a:moveTo>
                  <a:cubicBezTo>
                    <a:pt x="331" y="240"/>
                    <a:pt x="341" y="144"/>
                    <a:pt x="289" y="78"/>
                  </a:cubicBezTo>
                  <a:cubicBezTo>
                    <a:pt x="237" y="11"/>
                    <a:pt x="141" y="0"/>
                    <a:pt x="76" y="51"/>
                  </a:cubicBezTo>
                  <a:cubicBezTo>
                    <a:pt x="10" y="103"/>
                    <a:pt x="0" y="199"/>
                    <a:pt x="52" y="265"/>
                  </a:cubicBezTo>
                  <a:cubicBezTo>
                    <a:pt x="54" y="268"/>
                    <a:pt x="56" y="270"/>
                    <a:pt x="59" y="273"/>
                  </a:cubicBezTo>
                  <a:cubicBezTo>
                    <a:pt x="53" y="350"/>
                    <a:pt x="53" y="350"/>
                    <a:pt x="53" y="350"/>
                  </a:cubicBezTo>
                  <a:cubicBezTo>
                    <a:pt x="113" y="312"/>
                    <a:pt x="113" y="312"/>
                    <a:pt x="113" y="312"/>
                  </a:cubicBezTo>
                  <a:cubicBezTo>
                    <a:pt x="163" y="332"/>
                    <a:pt x="221" y="326"/>
                    <a:pt x="265" y="291"/>
                  </a:cubicBezTo>
                  <a:close/>
                </a:path>
              </a:pathLst>
            </a:custGeom>
            <a:solidFill>
              <a:schemeClr val="accent2"/>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59" name="Freeform 22"/>
            <p:cNvSpPr/>
            <p:nvPr/>
          </p:nvSpPr>
          <p:spPr bwMode="auto">
            <a:xfrm>
              <a:off x="4445379" y="2249345"/>
              <a:ext cx="444467" cy="237467"/>
            </a:xfrm>
            <a:custGeom>
              <a:avLst/>
              <a:gdLst>
                <a:gd name="T0" fmla="*/ 190 w 210"/>
                <a:gd name="T1" fmla="*/ 22 h 112"/>
                <a:gd name="T2" fmla="*/ 49 w 210"/>
                <a:gd name="T3" fmla="*/ 22 h 112"/>
                <a:gd name="T4" fmla="*/ 46 w 210"/>
                <a:gd name="T5" fmla="*/ 22 h 112"/>
                <a:gd name="T6" fmla="*/ 31 w 210"/>
                <a:gd name="T7" fmla="*/ 3 h 112"/>
                <a:gd name="T8" fmla="*/ 23 w 210"/>
                <a:gd name="T9" fmla="*/ 1 h 112"/>
                <a:gd name="T10" fmla="*/ 14 w 210"/>
                <a:gd name="T11" fmla="*/ 1 h 112"/>
                <a:gd name="T12" fmla="*/ 10 w 210"/>
                <a:gd name="T13" fmla="*/ 0 h 112"/>
                <a:gd name="T14" fmla="*/ 0 w 210"/>
                <a:gd name="T15" fmla="*/ 10 h 112"/>
                <a:gd name="T16" fmla="*/ 10 w 210"/>
                <a:gd name="T17" fmla="*/ 20 h 112"/>
                <a:gd name="T18" fmla="*/ 19 w 210"/>
                <a:gd name="T19" fmla="*/ 16 h 112"/>
                <a:gd name="T20" fmla="*/ 24 w 210"/>
                <a:gd name="T21" fmla="*/ 16 h 112"/>
                <a:gd name="T22" fmla="*/ 31 w 210"/>
                <a:gd name="T23" fmla="*/ 20 h 112"/>
                <a:gd name="T24" fmla="*/ 36 w 210"/>
                <a:gd name="T25" fmla="*/ 26 h 112"/>
                <a:gd name="T26" fmla="*/ 37 w 210"/>
                <a:gd name="T27" fmla="*/ 32 h 112"/>
                <a:gd name="T28" fmla="*/ 75 w 210"/>
                <a:gd name="T29" fmla="*/ 108 h 112"/>
                <a:gd name="T30" fmla="*/ 77 w 210"/>
                <a:gd name="T31" fmla="*/ 109 h 112"/>
                <a:gd name="T32" fmla="*/ 78 w 210"/>
                <a:gd name="T33" fmla="*/ 110 h 112"/>
                <a:gd name="T34" fmla="*/ 81 w 210"/>
                <a:gd name="T35" fmla="*/ 111 h 112"/>
                <a:gd name="T36" fmla="*/ 83 w 210"/>
                <a:gd name="T37" fmla="*/ 112 h 112"/>
                <a:gd name="T38" fmla="*/ 145 w 210"/>
                <a:gd name="T39" fmla="*/ 112 h 112"/>
                <a:gd name="T40" fmla="*/ 161 w 210"/>
                <a:gd name="T41" fmla="*/ 105 h 112"/>
                <a:gd name="T42" fmla="*/ 161 w 210"/>
                <a:gd name="T43" fmla="*/ 103 h 112"/>
                <a:gd name="T44" fmla="*/ 161 w 210"/>
                <a:gd name="T45" fmla="*/ 102 h 112"/>
                <a:gd name="T46" fmla="*/ 160 w 210"/>
                <a:gd name="T47" fmla="*/ 101 h 112"/>
                <a:gd name="T48" fmla="*/ 160 w 210"/>
                <a:gd name="T49" fmla="*/ 100 h 112"/>
                <a:gd name="T50" fmla="*/ 159 w 210"/>
                <a:gd name="T51" fmla="*/ 100 h 112"/>
                <a:gd name="T52" fmla="*/ 158 w 210"/>
                <a:gd name="T53" fmla="*/ 99 h 112"/>
                <a:gd name="T54" fmla="*/ 155 w 210"/>
                <a:gd name="T55" fmla="*/ 99 h 112"/>
                <a:gd name="T56" fmla="*/ 89 w 210"/>
                <a:gd name="T57" fmla="*/ 99 h 112"/>
                <a:gd name="T58" fmla="*/ 84 w 210"/>
                <a:gd name="T59" fmla="*/ 95 h 112"/>
                <a:gd name="T60" fmla="*/ 79 w 210"/>
                <a:gd name="T61" fmla="*/ 86 h 112"/>
                <a:gd name="T62" fmla="*/ 89 w 210"/>
                <a:gd name="T63" fmla="*/ 84 h 112"/>
                <a:gd name="T64" fmla="*/ 168 w 210"/>
                <a:gd name="T65" fmla="*/ 84 h 112"/>
                <a:gd name="T66" fmla="*/ 169 w 210"/>
                <a:gd name="T67" fmla="*/ 84 h 112"/>
                <a:gd name="T68" fmla="*/ 170 w 210"/>
                <a:gd name="T69" fmla="*/ 83 h 112"/>
                <a:gd name="T70" fmla="*/ 172 w 210"/>
                <a:gd name="T71" fmla="*/ 83 h 112"/>
                <a:gd name="T72" fmla="*/ 173 w 210"/>
                <a:gd name="T73" fmla="*/ 83 h 112"/>
                <a:gd name="T74" fmla="*/ 174 w 210"/>
                <a:gd name="T75" fmla="*/ 82 h 112"/>
                <a:gd name="T76" fmla="*/ 174 w 210"/>
                <a:gd name="T77" fmla="*/ 81 h 112"/>
                <a:gd name="T78" fmla="*/ 175 w 210"/>
                <a:gd name="T79" fmla="*/ 80 h 112"/>
                <a:gd name="T80" fmla="*/ 175 w 210"/>
                <a:gd name="T81" fmla="*/ 80 h 112"/>
                <a:gd name="T82" fmla="*/ 202 w 210"/>
                <a:gd name="T83" fmla="*/ 32 h 112"/>
                <a:gd name="T84" fmla="*/ 190 w 210"/>
                <a:gd name="T85" fmla="*/ 2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0" h="112">
                  <a:moveTo>
                    <a:pt x="190" y="22"/>
                  </a:moveTo>
                  <a:cubicBezTo>
                    <a:pt x="49" y="22"/>
                    <a:pt x="49" y="22"/>
                    <a:pt x="49" y="22"/>
                  </a:cubicBezTo>
                  <a:cubicBezTo>
                    <a:pt x="48" y="22"/>
                    <a:pt x="47" y="22"/>
                    <a:pt x="46" y="22"/>
                  </a:cubicBezTo>
                  <a:cubicBezTo>
                    <a:pt x="31" y="3"/>
                    <a:pt x="31" y="3"/>
                    <a:pt x="31" y="3"/>
                  </a:cubicBezTo>
                  <a:cubicBezTo>
                    <a:pt x="31" y="3"/>
                    <a:pt x="29" y="1"/>
                    <a:pt x="23" y="1"/>
                  </a:cubicBezTo>
                  <a:cubicBezTo>
                    <a:pt x="20" y="1"/>
                    <a:pt x="16" y="1"/>
                    <a:pt x="14" y="1"/>
                  </a:cubicBezTo>
                  <a:cubicBezTo>
                    <a:pt x="13" y="1"/>
                    <a:pt x="11" y="0"/>
                    <a:pt x="10" y="0"/>
                  </a:cubicBezTo>
                  <a:cubicBezTo>
                    <a:pt x="5" y="0"/>
                    <a:pt x="0" y="5"/>
                    <a:pt x="0" y="10"/>
                  </a:cubicBezTo>
                  <a:cubicBezTo>
                    <a:pt x="0" y="16"/>
                    <a:pt x="5" y="20"/>
                    <a:pt x="10" y="20"/>
                  </a:cubicBezTo>
                  <a:cubicBezTo>
                    <a:pt x="14" y="20"/>
                    <a:pt x="17" y="19"/>
                    <a:pt x="19" y="16"/>
                  </a:cubicBezTo>
                  <a:cubicBezTo>
                    <a:pt x="24" y="16"/>
                    <a:pt x="24" y="16"/>
                    <a:pt x="24" y="16"/>
                  </a:cubicBezTo>
                  <a:cubicBezTo>
                    <a:pt x="24" y="16"/>
                    <a:pt x="27" y="15"/>
                    <a:pt x="31" y="20"/>
                  </a:cubicBezTo>
                  <a:cubicBezTo>
                    <a:pt x="32" y="21"/>
                    <a:pt x="34" y="24"/>
                    <a:pt x="36" y="26"/>
                  </a:cubicBezTo>
                  <a:cubicBezTo>
                    <a:pt x="36" y="28"/>
                    <a:pt x="36" y="30"/>
                    <a:pt x="37" y="32"/>
                  </a:cubicBezTo>
                  <a:cubicBezTo>
                    <a:pt x="75" y="108"/>
                    <a:pt x="75" y="108"/>
                    <a:pt x="75" y="108"/>
                  </a:cubicBezTo>
                  <a:cubicBezTo>
                    <a:pt x="77" y="109"/>
                    <a:pt x="77" y="109"/>
                    <a:pt x="77" y="109"/>
                  </a:cubicBezTo>
                  <a:cubicBezTo>
                    <a:pt x="78" y="110"/>
                    <a:pt x="78" y="110"/>
                    <a:pt x="78" y="110"/>
                  </a:cubicBezTo>
                  <a:cubicBezTo>
                    <a:pt x="81" y="111"/>
                    <a:pt x="81" y="111"/>
                    <a:pt x="81" y="111"/>
                  </a:cubicBezTo>
                  <a:cubicBezTo>
                    <a:pt x="83" y="112"/>
                    <a:pt x="83" y="112"/>
                    <a:pt x="83" y="112"/>
                  </a:cubicBezTo>
                  <a:cubicBezTo>
                    <a:pt x="145" y="112"/>
                    <a:pt x="145" y="112"/>
                    <a:pt x="145" y="112"/>
                  </a:cubicBezTo>
                  <a:cubicBezTo>
                    <a:pt x="157" y="112"/>
                    <a:pt x="161" y="108"/>
                    <a:pt x="161" y="105"/>
                  </a:cubicBezTo>
                  <a:cubicBezTo>
                    <a:pt x="161" y="103"/>
                    <a:pt x="161" y="103"/>
                    <a:pt x="161" y="103"/>
                  </a:cubicBezTo>
                  <a:cubicBezTo>
                    <a:pt x="161" y="102"/>
                    <a:pt x="161" y="102"/>
                    <a:pt x="161" y="102"/>
                  </a:cubicBezTo>
                  <a:cubicBezTo>
                    <a:pt x="160" y="101"/>
                    <a:pt x="160" y="101"/>
                    <a:pt x="160" y="101"/>
                  </a:cubicBezTo>
                  <a:cubicBezTo>
                    <a:pt x="160" y="100"/>
                    <a:pt x="160" y="100"/>
                    <a:pt x="160" y="100"/>
                  </a:cubicBezTo>
                  <a:cubicBezTo>
                    <a:pt x="159" y="100"/>
                    <a:pt x="159" y="100"/>
                    <a:pt x="159" y="100"/>
                  </a:cubicBezTo>
                  <a:cubicBezTo>
                    <a:pt x="158" y="99"/>
                    <a:pt x="158" y="99"/>
                    <a:pt x="158" y="99"/>
                  </a:cubicBezTo>
                  <a:cubicBezTo>
                    <a:pt x="155" y="99"/>
                    <a:pt x="155" y="99"/>
                    <a:pt x="155" y="99"/>
                  </a:cubicBezTo>
                  <a:cubicBezTo>
                    <a:pt x="89" y="99"/>
                    <a:pt x="89" y="99"/>
                    <a:pt x="89" y="99"/>
                  </a:cubicBezTo>
                  <a:cubicBezTo>
                    <a:pt x="89" y="99"/>
                    <a:pt x="85" y="99"/>
                    <a:pt x="84" y="95"/>
                  </a:cubicBezTo>
                  <a:cubicBezTo>
                    <a:pt x="79" y="86"/>
                    <a:pt x="79" y="86"/>
                    <a:pt x="79" y="86"/>
                  </a:cubicBezTo>
                  <a:cubicBezTo>
                    <a:pt x="79" y="84"/>
                    <a:pt x="86" y="84"/>
                    <a:pt x="89" y="84"/>
                  </a:cubicBezTo>
                  <a:cubicBezTo>
                    <a:pt x="168" y="84"/>
                    <a:pt x="168" y="84"/>
                    <a:pt x="168" y="84"/>
                  </a:cubicBezTo>
                  <a:cubicBezTo>
                    <a:pt x="169" y="84"/>
                    <a:pt x="169" y="84"/>
                    <a:pt x="169" y="84"/>
                  </a:cubicBezTo>
                  <a:cubicBezTo>
                    <a:pt x="170" y="83"/>
                    <a:pt x="170" y="83"/>
                    <a:pt x="170" y="83"/>
                  </a:cubicBezTo>
                  <a:cubicBezTo>
                    <a:pt x="172" y="83"/>
                    <a:pt x="172" y="83"/>
                    <a:pt x="172" y="83"/>
                  </a:cubicBezTo>
                  <a:cubicBezTo>
                    <a:pt x="173" y="83"/>
                    <a:pt x="173" y="83"/>
                    <a:pt x="173" y="83"/>
                  </a:cubicBezTo>
                  <a:cubicBezTo>
                    <a:pt x="174" y="82"/>
                    <a:pt x="174" y="82"/>
                    <a:pt x="174" y="82"/>
                  </a:cubicBezTo>
                  <a:cubicBezTo>
                    <a:pt x="174" y="81"/>
                    <a:pt x="174" y="81"/>
                    <a:pt x="174" y="81"/>
                  </a:cubicBezTo>
                  <a:cubicBezTo>
                    <a:pt x="175" y="80"/>
                    <a:pt x="175" y="80"/>
                    <a:pt x="175" y="80"/>
                  </a:cubicBezTo>
                  <a:cubicBezTo>
                    <a:pt x="175" y="80"/>
                    <a:pt x="175" y="80"/>
                    <a:pt x="175" y="80"/>
                  </a:cubicBezTo>
                  <a:cubicBezTo>
                    <a:pt x="202" y="32"/>
                    <a:pt x="202" y="32"/>
                    <a:pt x="202" y="32"/>
                  </a:cubicBezTo>
                  <a:cubicBezTo>
                    <a:pt x="210" y="22"/>
                    <a:pt x="204" y="22"/>
                    <a:pt x="190"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60" name="Oval 23"/>
            <p:cNvSpPr>
              <a:spLocks noChangeArrowheads="1"/>
            </p:cNvSpPr>
            <p:nvPr/>
          </p:nvSpPr>
          <p:spPr bwMode="auto">
            <a:xfrm>
              <a:off x="4614743"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61" name="Oval 24"/>
            <p:cNvSpPr>
              <a:spLocks noChangeArrowheads="1"/>
            </p:cNvSpPr>
            <p:nvPr/>
          </p:nvSpPr>
          <p:spPr bwMode="auto">
            <a:xfrm>
              <a:off x="4724964"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62" name="Freeform 25"/>
            <p:cNvSpPr/>
            <p:nvPr/>
          </p:nvSpPr>
          <p:spPr bwMode="auto">
            <a:xfrm>
              <a:off x="4979457" y="2985045"/>
              <a:ext cx="194455" cy="257181"/>
            </a:xfrm>
            <a:custGeom>
              <a:avLst/>
              <a:gdLst>
                <a:gd name="T0" fmla="*/ 73 w 92"/>
                <a:gd name="T1" fmla="*/ 42 h 121"/>
                <a:gd name="T2" fmla="*/ 92 w 92"/>
                <a:gd name="T3" fmla="*/ 51 h 121"/>
                <a:gd name="T4" fmla="*/ 63 w 92"/>
                <a:gd name="T5" fmla="*/ 0 h 121"/>
                <a:gd name="T6" fmla="*/ 3 w 92"/>
                <a:gd name="T7" fmla="*/ 0 h 121"/>
                <a:gd name="T8" fmla="*/ 20 w 92"/>
                <a:gd name="T9" fmla="*/ 11 h 121"/>
                <a:gd name="T10" fmla="*/ 6 w 92"/>
                <a:gd name="T11" fmla="*/ 36 h 121"/>
                <a:gd name="T12" fmla="*/ 7 w 92"/>
                <a:gd name="T13" fmla="*/ 60 h 121"/>
                <a:gd name="T14" fmla="*/ 41 w 92"/>
                <a:gd name="T15" fmla="*/ 121 h 121"/>
                <a:gd name="T16" fmla="*/ 45 w 92"/>
                <a:gd name="T17" fmla="*/ 91 h 121"/>
                <a:gd name="T18" fmla="*/ 73 w 92"/>
                <a:gd name="T19" fmla="*/ 4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21">
                  <a:moveTo>
                    <a:pt x="73" y="42"/>
                  </a:moveTo>
                  <a:cubicBezTo>
                    <a:pt x="92" y="51"/>
                    <a:pt x="92" y="51"/>
                    <a:pt x="92" y="51"/>
                  </a:cubicBezTo>
                  <a:cubicBezTo>
                    <a:pt x="63" y="0"/>
                    <a:pt x="63" y="0"/>
                    <a:pt x="63" y="0"/>
                  </a:cubicBezTo>
                  <a:cubicBezTo>
                    <a:pt x="3" y="0"/>
                    <a:pt x="3" y="0"/>
                    <a:pt x="3" y="0"/>
                  </a:cubicBezTo>
                  <a:cubicBezTo>
                    <a:pt x="20" y="11"/>
                    <a:pt x="20" y="11"/>
                    <a:pt x="20" y="11"/>
                  </a:cubicBezTo>
                  <a:cubicBezTo>
                    <a:pt x="6" y="36"/>
                    <a:pt x="6" y="36"/>
                    <a:pt x="6" y="36"/>
                  </a:cubicBezTo>
                  <a:cubicBezTo>
                    <a:pt x="0" y="47"/>
                    <a:pt x="7" y="60"/>
                    <a:pt x="7" y="60"/>
                  </a:cubicBezTo>
                  <a:cubicBezTo>
                    <a:pt x="41" y="121"/>
                    <a:pt x="41" y="121"/>
                    <a:pt x="41" y="121"/>
                  </a:cubicBezTo>
                  <a:cubicBezTo>
                    <a:pt x="36" y="110"/>
                    <a:pt x="45" y="91"/>
                    <a:pt x="45" y="91"/>
                  </a:cubicBezTo>
                  <a:lnTo>
                    <a:pt x="73" y="4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63" name="Freeform 26"/>
            <p:cNvSpPr/>
            <p:nvPr/>
          </p:nvSpPr>
          <p:spPr bwMode="auto">
            <a:xfrm>
              <a:off x="5040392" y="3174123"/>
              <a:ext cx="214169" cy="127246"/>
            </a:xfrm>
            <a:custGeom>
              <a:avLst/>
              <a:gdLst>
                <a:gd name="T0" fmla="*/ 58 w 101"/>
                <a:gd name="T1" fmla="*/ 60 h 60"/>
                <a:gd name="T2" fmla="*/ 101 w 101"/>
                <a:gd name="T3" fmla="*/ 59 h 60"/>
                <a:gd name="T4" fmla="*/ 101 w 101"/>
                <a:gd name="T5" fmla="*/ 0 h 60"/>
                <a:gd name="T6" fmla="*/ 29 w 101"/>
                <a:gd name="T7" fmla="*/ 0 h 60"/>
                <a:gd name="T8" fmla="*/ 58 w 101"/>
                <a:gd name="T9" fmla="*/ 60 h 60"/>
              </a:gdLst>
              <a:ahLst/>
              <a:cxnLst>
                <a:cxn ang="0">
                  <a:pos x="T0" y="T1"/>
                </a:cxn>
                <a:cxn ang="0">
                  <a:pos x="T2" y="T3"/>
                </a:cxn>
                <a:cxn ang="0">
                  <a:pos x="T4" y="T5"/>
                </a:cxn>
                <a:cxn ang="0">
                  <a:pos x="T6" y="T7"/>
                </a:cxn>
                <a:cxn ang="0">
                  <a:pos x="T8" y="T9"/>
                </a:cxn>
              </a:cxnLst>
              <a:rect l="0" t="0" r="r" b="b"/>
              <a:pathLst>
                <a:path w="101" h="60">
                  <a:moveTo>
                    <a:pt x="58" y="60"/>
                  </a:moveTo>
                  <a:cubicBezTo>
                    <a:pt x="101" y="59"/>
                    <a:pt x="101" y="59"/>
                    <a:pt x="101" y="59"/>
                  </a:cubicBezTo>
                  <a:cubicBezTo>
                    <a:pt x="101" y="0"/>
                    <a:pt x="101" y="0"/>
                    <a:pt x="101" y="0"/>
                  </a:cubicBezTo>
                  <a:cubicBezTo>
                    <a:pt x="29" y="0"/>
                    <a:pt x="29" y="0"/>
                    <a:pt x="29" y="0"/>
                  </a:cubicBezTo>
                  <a:cubicBezTo>
                    <a:pt x="29" y="0"/>
                    <a:pt x="0" y="54"/>
                    <a:pt x="58" y="6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64" name="Freeform 27"/>
            <p:cNvSpPr/>
            <p:nvPr/>
          </p:nvSpPr>
          <p:spPr bwMode="auto">
            <a:xfrm>
              <a:off x="5210651" y="2775358"/>
              <a:ext cx="262558" cy="167571"/>
            </a:xfrm>
            <a:custGeom>
              <a:avLst/>
              <a:gdLst>
                <a:gd name="T0" fmla="*/ 95 w 124"/>
                <a:gd name="T1" fmla="*/ 79 h 79"/>
                <a:gd name="T2" fmla="*/ 124 w 124"/>
                <a:gd name="T3" fmla="*/ 26 h 79"/>
                <a:gd name="T4" fmla="*/ 106 w 124"/>
                <a:gd name="T5" fmla="*/ 36 h 79"/>
                <a:gd name="T6" fmla="*/ 91 w 124"/>
                <a:gd name="T7" fmla="*/ 12 h 79"/>
                <a:gd name="T8" fmla="*/ 70 w 124"/>
                <a:gd name="T9" fmla="*/ 0 h 79"/>
                <a:gd name="T10" fmla="*/ 0 w 124"/>
                <a:gd name="T11" fmla="*/ 1 h 79"/>
                <a:gd name="T12" fmla="*/ 24 w 124"/>
                <a:gd name="T13" fmla="*/ 18 h 79"/>
                <a:gd name="T14" fmla="*/ 54 w 124"/>
                <a:gd name="T15" fmla="*/ 67 h 79"/>
                <a:gd name="T16" fmla="*/ 36 w 124"/>
                <a:gd name="T17" fmla="*/ 79 h 79"/>
                <a:gd name="T18" fmla="*/ 95 w 124"/>
                <a:gd name="T19"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79">
                  <a:moveTo>
                    <a:pt x="95" y="79"/>
                  </a:moveTo>
                  <a:cubicBezTo>
                    <a:pt x="124" y="26"/>
                    <a:pt x="124" y="26"/>
                    <a:pt x="124" y="26"/>
                  </a:cubicBezTo>
                  <a:cubicBezTo>
                    <a:pt x="106" y="36"/>
                    <a:pt x="106" y="36"/>
                    <a:pt x="106" y="36"/>
                  </a:cubicBezTo>
                  <a:cubicBezTo>
                    <a:pt x="91" y="12"/>
                    <a:pt x="91" y="12"/>
                    <a:pt x="91" y="12"/>
                  </a:cubicBezTo>
                  <a:cubicBezTo>
                    <a:pt x="85" y="1"/>
                    <a:pt x="70" y="0"/>
                    <a:pt x="70" y="0"/>
                  </a:cubicBezTo>
                  <a:cubicBezTo>
                    <a:pt x="0" y="1"/>
                    <a:pt x="0" y="1"/>
                    <a:pt x="0" y="1"/>
                  </a:cubicBezTo>
                  <a:cubicBezTo>
                    <a:pt x="12" y="1"/>
                    <a:pt x="24" y="18"/>
                    <a:pt x="24" y="18"/>
                  </a:cubicBezTo>
                  <a:cubicBezTo>
                    <a:pt x="54" y="67"/>
                    <a:pt x="54" y="67"/>
                    <a:pt x="54" y="67"/>
                  </a:cubicBezTo>
                  <a:cubicBezTo>
                    <a:pt x="36" y="79"/>
                    <a:pt x="36" y="79"/>
                    <a:pt x="36" y="79"/>
                  </a:cubicBezTo>
                  <a:lnTo>
                    <a:pt x="95" y="7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65" name="Freeform 28"/>
            <p:cNvSpPr/>
            <p:nvPr/>
          </p:nvSpPr>
          <p:spPr bwMode="auto">
            <a:xfrm>
              <a:off x="5068171" y="2733240"/>
              <a:ext cx="184597" cy="241051"/>
            </a:xfrm>
            <a:custGeom>
              <a:avLst/>
              <a:gdLst>
                <a:gd name="T0" fmla="*/ 87 w 87"/>
                <a:gd name="T1" fmla="*/ 51 h 114"/>
                <a:gd name="T2" fmla="*/ 20 w 87"/>
                <a:gd name="T3" fmla="*/ 47 h 114"/>
                <a:gd name="T4" fmla="*/ 0 w 87"/>
                <a:gd name="T5" fmla="*/ 85 h 114"/>
                <a:gd name="T6" fmla="*/ 52 w 87"/>
                <a:gd name="T7" fmla="*/ 114 h 114"/>
                <a:gd name="T8" fmla="*/ 87 w 87"/>
                <a:gd name="T9" fmla="*/ 51 h 114"/>
              </a:gdLst>
              <a:ahLst/>
              <a:cxnLst>
                <a:cxn ang="0">
                  <a:pos x="T0" y="T1"/>
                </a:cxn>
                <a:cxn ang="0">
                  <a:pos x="T2" y="T3"/>
                </a:cxn>
                <a:cxn ang="0">
                  <a:pos x="T4" y="T5"/>
                </a:cxn>
                <a:cxn ang="0">
                  <a:pos x="T6" y="T7"/>
                </a:cxn>
                <a:cxn ang="0">
                  <a:pos x="T8" y="T9"/>
                </a:cxn>
              </a:cxnLst>
              <a:rect l="0" t="0" r="r" b="b"/>
              <a:pathLst>
                <a:path w="87" h="114">
                  <a:moveTo>
                    <a:pt x="87" y="51"/>
                  </a:moveTo>
                  <a:cubicBezTo>
                    <a:pt x="87" y="51"/>
                    <a:pt x="53" y="0"/>
                    <a:pt x="20" y="47"/>
                  </a:cubicBezTo>
                  <a:cubicBezTo>
                    <a:pt x="0" y="85"/>
                    <a:pt x="0" y="85"/>
                    <a:pt x="0" y="85"/>
                  </a:cubicBezTo>
                  <a:cubicBezTo>
                    <a:pt x="52" y="114"/>
                    <a:pt x="52" y="114"/>
                    <a:pt x="52" y="114"/>
                  </a:cubicBezTo>
                  <a:lnTo>
                    <a:pt x="87" y="5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66" name="Freeform 29"/>
            <p:cNvSpPr/>
            <p:nvPr/>
          </p:nvSpPr>
          <p:spPr bwMode="auto">
            <a:xfrm>
              <a:off x="5297573" y="3124837"/>
              <a:ext cx="241051" cy="216857"/>
            </a:xfrm>
            <a:custGeom>
              <a:avLst/>
              <a:gdLst>
                <a:gd name="T0" fmla="*/ 87 w 114"/>
                <a:gd name="T1" fmla="*/ 18 h 102"/>
                <a:gd name="T2" fmla="*/ 30 w 114"/>
                <a:gd name="T3" fmla="*/ 20 h 102"/>
                <a:gd name="T4" fmla="*/ 28 w 114"/>
                <a:gd name="T5" fmla="*/ 0 h 102"/>
                <a:gd name="T6" fmla="*/ 0 w 114"/>
                <a:gd name="T7" fmla="*/ 52 h 102"/>
                <a:gd name="T8" fmla="*/ 32 w 114"/>
                <a:gd name="T9" fmla="*/ 102 h 102"/>
                <a:gd name="T10" fmla="*/ 32 w 114"/>
                <a:gd name="T11" fmla="*/ 82 h 102"/>
                <a:gd name="T12" fmla="*/ 61 w 114"/>
                <a:gd name="T13" fmla="*/ 80 h 102"/>
                <a:gd name="T14" fmla="*/ 81 w 114"/>
                <a:gd name="T15" fmla="*/ 66 h 102"/>
                <a:gd name="T16" fmla="*/ 114 w 114"/>
                <a:gd name="T17" fmla="*/ 5 h 102"/>
                <a:gd name="T18" fmla="*/ 87 w 114"/>
                <a:gd name="T19" fmla="*/ 1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02">
                  <a:moveTo>
                    <a:pt x="87" y="18"/>
                  </a:moveTo>
                  <a:cubicBezTo>
                    <a:pt x="30" y="20"/>
                    <a:pt x="30" y="20"/>
                    <a:pt x="30" y="20"/>
                  </a:cubicBezTo>
                  <a:cubicBezTo>
                    <a:pt x="28" y="0"/>
                    <a:pt x="28" y="0"/>
                    <a:pt x="28" y="0"/>
                  </a:cubicBezTo>
                  <a:cubicBezTo>
                    <a:pt x="0" y="52"/>
                    <a:pt x="0" y="52"/>
                    <a:pt x="0" y="52"/>
                  </a:cubicBezTo>
                  <a:cubicBezTo>
                    <a:pt x="32" y="102"/>
                    <a:pt x="32" y="102"/>
                    <a:pt x="32" y="102"/>
                  </a:cubicBezTo>
                  <a:cubicBezTo>
                    <a:pt x="32" y="82"/>
                    <a:pt x="32" y="82"/>
                    <a:pt x="32" y="82"/>
                  </a:cubicBezTo>
                  <a:cubicBezTo>
                    <a:pt x="61" y="80"/>
                    <a:pt x="61" y="80"/>
                    <a:pt x="61" y="80"/>
                  </a:cubicBezTo>
                  <a:cubicBezTo>
                    <a:pt x="73" y="79"/>
                    <a:pt x="81" y="66"/>
                    <a:pt x="81" y="66"/>
                  </a:cubicBezTo>
                  <a:cubicBezTo>
                    <a:pt x="114" y="5"/>
                    <a:pt x="114" y="5"/>
                    <a:pt x="114" y="5"/>
                  </a:cubicBezTo>
                  <a:cubicBezTo>
                    <a:pt x="108" y="15"/>
                    <a:pt x="87" y="18"/>
                    <a:pt x="87" y="1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67" name="Freeform 30"/>
            <p:cNvSpPr/>
            <p:nvPr/>
          </p:nvSpPr>
          <p:spPr bwMode="auto">
            <a:xfrm>
              <a:off x="5380015" y="2944721"/>
              <a:ext cx="211480" cy="197142"/>
            </a:xfrm>
            <a:custGeom>
              <a:avLst/>
              <a:gdLst>
                <a:gd name="T0" fmla="*/ 39 w 100"/>
                <a:gd name="T1" fmla="*/ 93 h 93"/>
                <a:gd name="T2" fmla="*/ 74 w 100"/>
                <a:gd name="T3" fmla="*/ 36 h 93"/>
                <a:gd name="T4" fmla="*/ 50 w 100"/>
                <a:gd name="T5" fmla="*/ 0 h 93"/>
                <a:gd name="T6" fmla="*/ 0 w 100"/>
                <a:gd name="T7" fmla="*/ 32 h 93"/>
                <a:gd name="T8" fmla="*/ 39 w 100"/>
                <a:gd name="T9" fmla="*/ 93 h 93"/>
              </a:gdLst>
              <a:ahLst/>
              <a:cxnLst>
                <a:cxn ang="0">
                  <a:pos x="T0" y="T1"/>
                </a:cxn>
                <a:cxn ang="0">
                  <a:pos x="T2" y="T3"/>
                </a:cxn>
                <a:cxn ang="0">
                  <a:pos x="T4" y="T5"/>
                </a:cxn>
                <a:cxn ang="0">
                  <a:pos x="T6" y="T7"/>
                </a:cxn>
                <a:cxn ang="0">
                  <a:pos x="T8" y="T9"/>
                </a:cxn>
              </a:cxnLst>
              <a:rect l="0" t="0" r="r" b="b"/>
              <a:pathLst>
                <a:path w="100" h="93">
                  <a:moveTo>
                    <a:pt x="39" y="93"/>
                  </a:moveTo>
                  <a:cubicBezTo>
                    <a:pt x="39" y="93"/>
                    <a:pt x="100" y="88"/>
                    <a:pt x="74" y="36"/>
                  </a:cubicBezTo>
                  <a:cubicBezTo>
                    <a:pt x="50" y="0"/>
                    <a:pt x="50" y="0"/>
                    <a:pt x="50" y="0"/>
                  </a:cubicBezTo>
                  <a:cubicBezTo>
                    <a:pt x="0" y="32"/>
                    <a:pt x="0" y="32"/>
                    <a:pt x="0" y="32"/>
                  </a:cubicBezTo>
                  <a:lnTo>
                    <a:pt x="39" y="9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68" name="Freeform 31"/>
            <p:cNvSpPr>
              <a:spLocks noEditPoints="1"/>
            </p:cNvSpPr>
            <p:nvPr/>
          </p:nvSpPr>
          <p:spPr bwMode="auto">
            <a:xfrm>
              <a:off x="4095003" y="3121253"/>
              <a:ext cx="398765" cy="591427"/>
            </a:xfrm>
            <a:custGeom>
              <a:avLst/>
              <a:gdLst>
                <a:gd name="T0" fmla="*/ 98 w 188"/>
                <a:gd name="T1" fmla="*/ 1 h 279"/>
                <a:gd name="T2" fmla="*/ 22 w 188"/>
                <a:gd name="T3" fmla="*/ 34 h 279"/>
                <a:gd name="T4" fmla="*/ 2 w 188"/>
                <a:gd name="T5" fmla="*/ 99 h 279"/>
                <a:gd name="T6" fmla="*/ 24 w 188"/>
                <a:gd name="T7" fmla="*/ 155 h 279"/>
                <a:gd name="T8" fmla="*/ 24 w 188"/>
                <a:gd name="T9" fmla="*/ 155 h 279"/>
                <a:gd name="T10" fmla="*/ 37 w 188"/>
                <a:gd name="T11" fmla="*/ 201 h 279"/>
                <a:gd name="T12" fmla="*/ 42 w 188"/>
                <a:gd name="T13" fmla="*/ 267 h 279"/>
                <a:gd name="T14" fmla="*/ 47 w 188"/>
                <a:gd name="T15" fmla="*/ 271 h 279"/>
                <a:gd name="T16" fmla="*/ 82 w 188"/>
                <a:gd name="T17" fmla="*/ 279 h 279"/>
                <a:gd name="T18" fmla="*/ 126 w 188"/>
                <a:gd name="T19" fmla="*/ 273 h 279"/>
                <a:gd name="T20" fmla="*/ 137 w 188"/>
                <a:gd name="T21" fmla="*/ 249 h 279"/>
                <a:gd name="T22" fmla="*/ 145 w 188"/>
                <a:gd name="T23" fmla="*/ 187 h 279"/>
                <a:gd name="T24" fmla="*/ 157 w 188"/>
                <a:gd name="T25" fmla="*/ 159 h 279"/>
                <a:gd name="T26" fmla="*/ 174 w 188"/>
                <a:gd name="T27" fmla="*/ 132 h 279"/>
                <a:gd name="T28" fmla="*/ 186 w 188"/>
                <a:gd name="T29" fmla="*/ 75 h 279"/>
                <a:gd name="T30" fmla="*/ 99 w 188"/>
                <a:gd name="T31" fmla="*/ 1 h 279"/>
                <a:gd name="T32" fmla="*/ 165 w 188"/>
                <a:gd name="T33" fmla="*/ 78 h 279"/>
                <a:gd name="T34" fmla="*/ 126 w 188"/>
                <a:gd name="T35" fmla="*/ 171 h 279"/>
                <a:gd name="T36" fmla="*/ 123 w 188"/>
                <a:gd name="T37" fmla="*/ 186 h 279"/>
                <a:gd name="T38" fmla="*/ 120 w 188"/>
                <a:gd name="T39" fmla="*/ 195 h 279"/>
                <a:gd name="T40" fmla="*/ 98 w 188"/>
                <a:gd name="T41" fmla="*/ 200 h 279"/>
                <a:gd name="T42" fmla="*/ 98 w 188"/>
                <a:gd name="T43" fmla="*/ 148 h 279"/>
                <a:gd name="T44" fmla="*/ 126 w 188"/>
                <a:gd name="T45" fmla="*/ 73 h 279"/>
                <a:gd name="T46" fmla="*/ 114 w 188"/>
                <a:gd name="T47" fmla="*/ 67 h 279"/>
                <a:gd name="T48" fmla="*/ 100 w 188"/>
                <a:gd name="T49" fmla="*/ 66 h 279"/>
                <a:gd name="T50" fmla="*/ 77 w 188"/>
                <a:gd name="T51" fmla="*/ 67 h 279"/>
                <a:gd name="T52" fmla="*/ 68 w 188"/>
                <a:gd name="T53" fmla="*/ 68 h 279"/>
                <a:gd name="T54" fmla="*/ 54 w 188"/>
                <a:gd name="T55" fmla="*/ 76 h 279"/>
                <a:gd name="T56" fmla="*/ 81 w 188"/>
                <a:gd name="T57" fmla="*/ 153 h 279"/>
                <a:gd name="T58" fmla="*/ 60 w 188"/>
                <a:gd name="T59" fmla="*/ 197 h 279"/>
                <a:gd name="T60" fmla="*/ 57 w 188"/>
                <a:gd name="T61" fmla="*/ 192 h 279"/>
                <a:gd name="T62" fmla="*/ 55 w 188"/>
                <a:gd name="T63" fmla="*/ 183 h 279"/>
                <a:gd name="T64" fmla="*/ 54 w 188"/>
                <a:gd name="T65" fmla="*/ 169 h 279"/>
                <a:gd name="T66" fmla="*/ 30 w 188"/>
                <a:gd name="T67" fmla="*/ 119 h 279"/>
                <a:gd name="T68" fmla="*/ 24 w 188"/>
                <a:gd name="T69" fmla="*/ 73 h 279"/>
                <a:gd name="T70" fmla="*/ 39 w 188"/>
                <a:gd name="T71" fmla="*/ 45 h 279"/>
                <a:gd name="T72" fmla="*/ 97 w 188"/>
                <a:gd name="T73" fmla="*/ 20 h 279"/>
                <a:gd name="T74" fmla="*/ 97 w 188"/>
                <a:gd name="T75" fmla="*/ 20 h 279"/>
                <a:gd name="T76" fmla="*/ 153 w 188"/>
                <a:gd name="T77" fmla="*/ 48 h 279"/>
                <a:gd name="T78" fmla="*/ 73 w 188"/>
                <a:gd name="T79" fmla="*/ 70 h 279"/>
                <a:gd name="T80" fmla="*/ 81 w 188"/>
                <a:gd name="T81" fmla="*/ 76 h 279"/>
                <a:gd name="T82" fmla="*/ 84 w 188"/>
                <a:gd name="T83" fmla="*/ 69 h 279"/>
                <a:gd name="T84" fmla="*/ 93 w 188"/>
                <a:gd name="T85" fmla="*/ 69 h 279"/>
                <a:gd name="T86" fmla="*/ 97 w 188"/>
                <a:gd name="T87" fmla="*/ 69 h 279"/>
                <a:gd name="T88" fmla="*/ 99 w 188"/>
                <a:gd name="T89" fmla="*/ 79 h 279"/>
                <a:gd name="T90" fmla="*/ 104 w 188"/>
                <a:gd name="T91" fmla="*/ 78 h 279"/>
                <a:gd name="T92" fmla="*/ 117 w 188"/>
                <a:gd name="T93" fmla="*/ 79 h 279"/>
                <a:gd name="T94" fmla="*/ 64 w 188"/>
                <a:gd name="T95" fmla="*/ 79 h 279"/>
                <a:gd name="T96" fmla="*/ 73 w 188"/>
                <a:gd name="T97" fmla="*/ 70 h 279"/>
                <a:gd name="T98" fmla="*/ 115 w 188"/>
                <a:gd name="T99" fmla="*/ 72 h 279"/>
                <a:gd name="T100" fmla="*/ 117 w 188"/>
                <a:gd name="T101" fmla="*/ 71 h 279"/>
                <a:gd name="T102" fmla="*/ 109 w 188"/>
                <a:gd name="T103" fmla="*/ 69 h 279"/>
                <a:gd name="T104" fmla="*/ 104 w 188"/>
                <a:gd name="T105" fmla="*/ 70 h 279"/>
                <a:gd name="T106" fmla="*/ 63 w 188"/>
                <a:gd name="T107" fmla="*/ 76 h 279"/>
                <a:gd name="T108" fmla="*/ 63 w 188"/>
                <a:gd name="T109" fmla="*/ 7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8" h="279">
                  <a:moveTo>
                    <a:pt x="99" y="1"/>
                  </a:moveTo>
                  <a:cubicBezTo>
                    <a:pt x="98" y="1"/>
                    <a:pt x="98" y="1"/>
                    <a:pt x="98" y="1"/>
                  </a:cubicBezTo>
                  <a:cubicBezTo>
                    <a:pt x="98" y="1"/>
                    <a:pt x="97" y="1"/>
                    <a:pt x="97" y="1"/>
                  </a:cubicBezTo>
                  <a:cubicBezTo>
                    <a:pt x="58" y="0"/>
                    <a:pt x="34" y="19"/>
                    <a:pt x="22" y="34"/>
                  </a:cubicBezTo>
                  <a:cubicBezTo>
                    <a:pt x="9" y="51"/>
                    <a:pt x="4" y="67"/>
                    <a:pt x="3" y="69"/>
                  </a:cubicBezTo>
                  <a:cubicBezTo>
                    <a:pt x="1" y="78"/>
                    <a:pt x="0" y="88"/>
                    <a:pt x="2" y="99"/>
                  </a:cubicBezTo>
                  <a:cubicBezTo>
                    <a:pt x="3" y="108"/>
                    <a:pt x="6" y="117"/>
                    <a:pt x="10" y="126"/>
                  </a:cubicBezTo>
                  <a:cubicBezTo>
                    <a:pt x="16" y="142"/>
                    <a:pt x="24" y="154"/>
                    <a:pt x="24" y="155"/>
                  </a:cubicBezTo>
                  <a:cubicBezTo>
                    <a:pt x="24" y="155"/>
                    <a:pt x="24" y="155"/>
                    <a:pt x="24" y="155"/>
                  </a:cubicBezTo>
                  <a:cubicBezTo>
                    <a:pt x="24" y="155"/>
                    <a:pt x="24" y="155"/>
                    <a:pt x="24" y="155"/>
                  </a:cubicBezTo>
                  <a:cubicBezTo>
                    <a:pt x="31" y="164"/>
                    <a:pt x="33" y="177"/>
                    <a:pt x="33" y="183"/>
                  </a:cubicBezTo>
                  <a:cubicBezTo>
                    <a:pt x="32" y="191"/>
                    <a:pt x="35" y="197"/>
                    <a:pt x="37" y="201"/>
                  </a:cubicBezTo>
                  <a:cubicBezTo>
                    <a:pt x="35" y="219"/>
                    <a:pt x="35" y="234"/>
                    <a:pt x="36" y="245"/>
                  </a:cubicBezTo>
                  <a:cubicBezTo>
                    <a:pt x="37" y="255"/>
                    <a:pt x="39" y="262"/>
                    <a:pt x="42" y="267"/>
                  </a:cubicBezTo>
                  <a:cubicBezTo>
                    <a:pt x="44" y="270"/>
                    <a:pt x="44" y="270"/>
                    <a:pt x="44" y="270"/>
                  </a:cubicBezTo>
                  <a:cubicBezTo>
                    <a:pt x="47" y="271"/>
                    <a:pt x="47" y="271"/>
                    <a:pt x="47" y="271"/>
                  </a:cubicBezTo>
                  <a:cubicBezTo>
                    <a:pt x="52" y="274"/>
                    <a:pt x="64" y="278"/>
                    <a:pt x="82" y="279"/>
                  </a:cubicBezTo>
                  <a:cubicBezTo>
                    <a:pt x="82" y="279"/>
                    <a:pt x="82" y="279"/>
                    <a:pt x="82" y="279"/>
                  </a:cubicBezTo>
                  <a:cubicBezTo>
                    <a:pt x="95" y="279"/>
                    <a:pt x="108" y="278"/>
                    <a:pt x="122" y="274"/>
                  </a:cubicBezTo>
                  <a:cubicBezTo>
                    <a:pt x="126" y="273"/>
                    <a:pt x="126" y="273"/>
                    <a:pt x="126" y="273"/>
                  </a:cubicBezTo>
                  <a:cubicBezTo>
                    <a:pt x="128" y="270"/>
                    <a:pt x="128" y="270"/>
                    <a:pt x="128" y="270"/>
                  </a:cubicBezTo>
                  <a:cubicBezTo>
                    <a:pt x="132" y="265"/>
                    <a:pt x="135" y="258"/>
                    <a:pt x="137" y="249"/>
                  </a:cubicBezTo>
                  <a:cubicBezTo>
                    <a:pt x="139" y="237"/>
                    <a:pt x="140" y="223"/>
                    <a:pt x="140" y="205"/>
                  </a:cubicBezTo>
                  <a:cubicBezTo>
                    <a:pt x="142" y="201"/>
                    <a:pt x="145" y="195"/>
                    <a:pt x="145" y="187"/>
                  </a:cubicBezTo>
                  <a:cubicBezTo>
                    <a:pt x="146" y="181"/>
                    <a:pt x="149" y="167"/>
                    <a:pt x="157" y="160"/>
                  </a:cubicBezTo>
                  <a:cubicBezTo>
                    <a:pt x="157" y="159"/>
                    <a:pt x="157" y="159"/>
                    <a:pt x="157" y="159"/>
                  </a:cubicBezTo>
                  <a:cubicBezTo>
                    <a:pt x="157" y="159"/>
                    <a:pt x="157" y="159"/>
                    <a:pt x="157" y="159"/>
                  </a:cubicBezTo>
                  <a:cubicBezTo>
                    <a:pt x="157" y="159"/>
                    <a:pt x="166" y="147"/>
                    <a:pt x="174" y="132"/>
                  </a:cubicBezTo>
                  <a:cubicBezTo>
                    <a:pt x="179" y="122"/>
                    <a:pt x="183" y="113"/>
                    <a:pt x="185" y="105"/>
                  </a:cubicBezTo>
                  <a:cubicBezTo>
                    <a:pt x="187" y="94"/>
                    <a:pt x="188" y="84"/>
                    <a:pt x="186" y="75"/>
                  </a:cubicBezTo>
                  <a:cubicBezTo>
                    <a:pt x="186" y="72"/>
                    <a:pt x="183" y="56"/>
                    <a:pt x="171" y="39"/>
                  </a:cubicBezTo>
                  <a:cubicBezTo>
                    <a:pt x="160" y="22"/>
                    <a:pt x="138" y="3"/>
                    <a:pt x="99" y="1"/>
                  </a:cubicBezTo>
                  <a:close/>
                  <a:moveTo>
                    <a:pt x="165" y="77"/>
                  </a:moveTo>
                  <a:cubicBezTo>
                    <a:pt x="165" y="78"/>
                    <a:pt x="165" y="78"/>
                    <a:pt x="165" y="78"/>
                  </a:cubicBezTo>
                  <a:cubicBezTo>
                    <a:pt x="170" y="106"/>
                    <a:pt x="142" y="143"/>
                    <a:pt x="140" y="146"/>
                  </a:cubicBezTo>
                  <a:cubicBezTo>
                    <a:pt x="134" y="153"/>
                    <a:pt x="129" y="161"/>
                    <a:pt x="126" y="171"/>
                  </a:cubicBezTo>
                  <a:cubicBezTo>
                    <a:pt x="124" y="178"/>
                    <a:pt x="123" y="184"/>
                    <a:pt x="123" y="185"/>
                  </a:cubicBezTo>
                  <a:cubicBezTo>
                    <a:pt x="123" y="186"/>
                    <a:pt x="123" y="186"/>
                    <a:pt x="123" y="186"/>
                  </a:cubicBezTo>
                  <a:cubicBezTo>
                    <a:pt x="123" y="186"/>
                    <a:pt x="123" y="186"/>
                    <a:pt x="123" y="186"/>
                  </a:cubicBezTo>
                  <a:cubicBezTo>
                    <a:pt x="123" y="191"/>
                    <a:pt x="120" y="194"/>
                    <a:pt x="120" y="195"/>
                  </a:cubicBezTo>
                  <a:cubicBezTo>
                    <a:pt x="117" y="197"/>
                    <a:pt x="117" y="197"/>
                    <a:pt x="117" y="197"/>
                  </a:cubicBezTo>
                  <a:cubicBezTo>
                    <a:pt x="110" y="199"/>
                    <a:pt x="104" y="200"/>
                    <a:pt x="98" y="200"/>
                  </a:cubicBezTo>
                  <a:cubicBezTo>
                    <a:pt x="100" y="153"/>
                    <a:pt x="100" y="153"/>
                    <a:pt x="100" y="153"/>
                  </a:cubicBezTo>
                  <a:cubicBezTo>
                    <a:pt x="100" y="151"/>
                    <a:pt x="99" y="150"/>
                    <a:pt x="98" y="148"/>
                  </a:cubicBezTo>
                  <a:cubicBezTo>
                    <a:pt x="129" y="74"/>
                    <a:pt x="129" y="74"/>
                    <a:pt x="129" y="74"/>
                  </a:cubicBezTo>
                  <a:cubicBezTo>
                    <a:pt x="126" y="73"/>
                    <a:pt x="126" y="73"/>
                    <a:pt x="126" y="73"/>
                  </a:cubicBezTo>
                  <a:cubicBezTo>
                    <a:pt x="126" y="72"/>
                    <a:pt x="126" y="71"/>
                    <a:pt x="126" y="71"/>
                  </a:cubicBezTo>
                  <a:cubicBezTo>
                    <a:pt x="124" y="66"/>
                    <a:pt x="119" y="65"/>
                    <a:pt x="114" y="67"/>
                  </a:cubicBezTo>
                  <a:cubicBezTo>
                    <a:pt x="113" y="66"/>
                    <a:pt x="113" y="65"/>
                    <a:pt x="112" y="65"/>
                  </a:cubicBezTo>
                  <a:cubicBezTo>
                    <a:pt x="108" y="63"/>
                    <a:pt x="104" y="64"/>
                    <a:pt x="100" y="66"/>
                  </a:cubicBezTo>
                  <a:cubicBezTo>
                    <a:pt x="97" y="65"/>
                    <a:pt x="93" y="66"/>
                    <a:pt x="90" y="66"/>
                  </a:cubicBezTo>
                  <a:cubicBezTo>
                    <a:pt x="87" y="64"/>
                    <a:pt x="81" y="65"/>
                    <a:pt x="77" y="67"/>
                  </a:cubicBezTo>
                  <a:cubicBezTo>
                    <a:pt x="76" y="66"/>
                    <a:pt x="74" y="66"/>
                    <a:pt x="72" y="66"/>
                  </a:cubicBezTo>
                  <a:cubicBezTo>
                    <a:pt x="71" y="67"/>
                    <a:pt x="69" y="67"/>
                    <a:pt x="68" y="68"/>
                  </a:cubicBezTo>
                  <a:cubicBezTo>
                    <a:pt x="63" y="63"/>
                    <a:pt x="57" y="69"/>
                    <a:pt x="56" y="75"/>
                  </a:cubicBezTo>
                  <a:cubicBezTo>
                    <a:pt x="54" y="76"/>
                    <a:pt x="54" y="76"/>
                    <a:pt x="54" y="76"/>
                  </a:cubicBezTo>
                  <a:cubicBezTo>
                    <a:pt x="82" y="148"/>
                    <a:pt x="82" y="148"/>
                    <a:pt x="82" y="148"/>
                  </a:cubicBezTo>
                  <a:cubicBezTo>
                    <a:pt x="81" y="150"/>
                    <a:pt x="81" y="151"/>
                    <a:pt x="81" y="153"/>
                  </a:cubicBezTo>
                  <a:cubicBezTo>
                    <a:pt x="79" y="200"/>
                    <a:pt x="79" y="200"/>
                    <a:pt x="79" y="200"/>
                  </a:cubicBezTo>
                  <a:cubicBezTo>
                    <a:pt x="71" y="200"/>
                    <a:pt x="64" y="198"/>
                    <a:pt x="60" y="197"/>
                  </a:cubicBezTo>
                  <a:cubicBezTo>
                    <a:pt x="60" y="196"/>
                    <a:pt x="60" y="196"/>
                    <a:pt x="60" y="196"/>
                  </a:cubicBezTo>
                  <a:cubicBezTo>
                    <a:pt x="57" y="192"/>
                    <a:pt x="57" y="192"/>
                    <a:pt x="57" y="192"/>
                  </a:cubicBezTo>
                  <a:cubicBezTo>
                    <a:pt x="57" y="192"/>
                    <a:pt x="55" y="189"/>
                    <a:pt x="55" y="184"/>
                  </a:cubicBezTo>
                  <a:cubicBezTo>
                    <a:pt x="55" y="183"/>
                    <a:pt x="55" y="183"/>
                    <a:pt x="55" y="183"/>
                  </a:cubicBezTo>
                  <a:cubicBezTo>
                    <a:pt x="55" y="183"/>
                    <a:pt x="55" y="183"/>
                    <a:pt x="55" y="183"/>
                  </a:cubicBezTo>
                  <a:cubicBezTo>
                    <a:pt x="55" y="182"/>
                    <a:pt x="55" y="176"/>
                    <a:pt x="54" y="169"/>
                  </a:cubicBezTo>
                  <a:cubicBezTo>
                    <a:pt x="51" y="158"/>
                    <a:pt x="48" y="150"/>
                    <a:pt x="42" y="143"/>
                  </a:cubicBezTo>
                  <a:cubicBezTo>
                    <a:pt x="41" y="142"/>
                    <a:pt x="35" y="132"/>
                    <a:pt x="30" y="119"/>
                  </a:cubicBezTo>
                  <a:cubicBezTo>
                    <a:pt x="25" y="106"/>
                    <a:pt x="20" y="88"/>
                    <a:pt x="24" y="73"/>
                  </a:cubicBezTo>
                  <a:cubicBezTo>
                    <a:pt x="24" y="73"/>
                    <a:pt x="24" y="73"/>
                    <a:pt x="24" y="73"/>
                  </a:cubicBezTo>
                  <a:cubicBezTo>
                    <a:pt x="24" y="73"/>
                    <a:pt x="24" y="73"/>
                    <a:pt x="24" y="73"/>
                  </a:cubicBezTo>
                  <a:cubicBezTo>
                    <a:pt x="24" y="72"/>
                    <a:pt x="28" y="58"/>
                    <a:pt x="39" y="45"/>
                  </a:cubicBezTo>
                  <a:cubicBezTo>
                    <a:pt x="53" y="28"/>
                    <a:pt x="72" y="19"/>
                    <a:pt x="96" y="20"/>
                  </a:cubicBezTo>
                  <a:cubicBezTo>
                    <a:pt x="97" y="20"/>
                    <a:pt x="97" y="20"/>
                    <a:pt x="97" y="20"/>
                  </a:cubicBezTo>
                  <a:cubicBezTo>
                    <a:pt x="97" y="20"/>
                    <a:pt x="97" y="20"/>
                    <a:pt x="97" y="20"/>
                  </a:cubicBezTo>
                  <a:cubicBezTo>
                    <a:pt x="97" y="20"/>
                    <a:pt x="97" y="20"/>
                    <a:pt x="97" y="20"/>
                  </a:cubicBezTo>
                  <a:cubicBezTo>
                    <a:pt x="97" y="20"/>
                    <a:pt x="97" y="20"/>
                    <a:pt x="98" y="20"/>
                  </a:cubicBezTo>
                  <a:cubicBezTo>
                    <a:pt x="122" y="21"/>
                    <a:pt x="140" y="30"/>
                    <a:pt x="153" y="48"/>
                  </a:cubicBezTo>
                  <a:cubicBezTo>
                    <a:pt x="162" y="62"/>
                    <a:pt x="165" y="77"/>
                    <a:pt x="165" y="77"/>
                  </a:cubicBezTo>
                  <a:close/>
                  <a:moveTo>
                    <a:pt x="73" y="70"/>
                  </a:moveTo>
                  <a:cubicBezTo>
                    <a:pt x="72" y="72"/>
                    <a:pt x="72" y="74"/>
                    <a:pt x="73" y="76"/>
                  </a:cubicBezTo>
                  <a:cubicBezTo>
                    <a:pt x="74" y="80"/>
                    <a:pt x="79" y="79"/>
                    <a:pt x="81" y="76"/>
                  </a:cubicBezTo>
                  <a:cubicBezTo>
                    <a:pt x="82" y="74"/>
                    <a:pt x="81" y="72"/>
                    <a:pt x="80" y="70"/>
                  </a:cubicBezTo>
                  <a:cubicBezTo>
                    <a:pt x="81" y="69"/>
                    <a:pt x="83" y="69"/>
                    <a:pt x="84" y="69"/>
                  </a:cubicBezTo>
                  <a:cubicBezTo>
                    <a:pt x="77" y="75"/>
                    <a:pt x="90" y="83"/>
                    <a:pt x="93" y="73"/>
                  </a:cubicBezTo>
                  <a:cubicBezTo>
                    <a:pt x="93" y="72"/>
                    <a:pt x="93" y="70"/>
                    <a:pt x="93" y="69"/>
                  </a:cubicBezTo>
                  <a:cubicBezTo>
                    <a:pt x="93" y="69"/>
                    <a:pt x="93" y="69"/>
                    <a:pt x="93" y="69"/>
                  </a:cubicBezTo>
                  <a:cubicBezTo>
                    <a:pt x="94" y="69"/>
                    <a:pt x="96" y="69"/>
                    <a:pt x="97" y="69"/>
                  </a:cubicBezTo>
                  <a:cubicBezTo>
                    <a:pt x="96" y="70"/>
                    <a:pt x="96" y="70"/>
                    <a:pt x="96" y="70"/>
                  </a:cubicBezTo>
                  <a:cubicBezTo>
                    <a:pt x="93" y="73"/>
                    <a:pt x="94" y="80"/>
                    <a:pt x="99" y="79"/>
                  </a:cubicBezTo>
                  <a:cubicBezTo>
                    <a:pt x="101" y="79"/>
                    <a:pt x="102" y="78"/>
                    <a:pt x="103" y="77"/>
                  </a:cubicBezTo>
                  <a:cubicBezTo>
                    <a:pt x="104" y="78"/>
                    <a:pt x="104" y="78"/>
                    <a:pt x="104" y="78"/>
                  </a:cubicBezTo>
                  <a:cubicBezTo>
                    <a:pt x="109" y="81"/>
                    <a:pt x="112" y="79"/>
                    <a:pt x="114" y="76"/>
                  </a:cubicBezTo>
                  <a:cubicBezTo>
                    <a:pt x="114" y="77"/>
                    <a:pt x="116" y="79"/>
                    <a:pt x="117" y="79"/>
                  </a:cubicBezTo>
                  <a:cubicBezTo>
                    <a:pt x="90" y="144"/>
                    <a:pt x="90" y="144"/>
                    <a:pt x="90" y="144"/>
                  </a:cubicBezTo>
                  <a:cubicBezTo>
                    <a:pt x="64" y="79"/>
                    <a:pt x="64" y="79"/>
                    <a:pt x="64" y="79"/>
                  </a:cubicBezTo>
                  <a:cubicBezTo>
                    <a:pt x="70" y="81"/>
                    <a:pt x="71" y="75"/>
                    <a:pt x="70" y="71"/>
                  </a:cubicBezTo>
                  <a:cubicBezTo>
                    <a:pt x="71" y="71"/>
                    <a:pt x="72" y="70"/>
                    <a:pt x="73" y="70"/>
                  </a:cubicBezTo>
                  <a:close/>
                  <a:moveTo>
                    <a:pt x="117" y="71"/>
                  </a:moveTo>
                  <a:cubicBezTo>
                    <a:pt x="116" y="71"/>
                    <a:pt x="116" y="72"/>
                    <a:pt x="115" y="72"/>
                  </a:cubicBezTo>
                  <a:cubicBezTo>
                    <a:pt x="115" y="72"/>
                    <a:pt x="115" y="71"/>
                    <a:pt x="115" y="70"/>
                  </a:cubicBezTo>
                  <a:cubicBezTo>
                    <a:pt x="116" y="70"/>
                    <a:pt x="116" y="70"/>
                    <a:pt x="117" y="71"/>
                  </a:cubicBezTo>
                  <a:close/>
                  <a:moveTo>
                    <a:pt x="103" y="68"/>
                  </a:moveTo>
                  <a:cubicBezTo>
                    <a:pt x="105" y="68"/>
                    <a:pt x="107" y="68"/>
                    <a:pt x="109" y="69"/>
                  </a:cubicBezTo>
                  <a:cubicBezTo>
                    <a:pt x="107" y="70"/>
                    <a:pt x="106" y="71"/>
                    <a:pt x="105" y="72"/>
                  </a:cubicBezTo>
                  <a:cubicBezTo>
                    <a:pt x="105" y="71"/>
                    <a:pt x="105" y="70"/>
                    <a:pt x="104" y="70"/>
                  </a:cubicBezTo>
                  <a:cubicBezTo>
                    <a:pt x="104" y="69"/>
                    <a:pt x="104" y="69"/>
                    <a:pt x="103" y="68"/>
                  </a:cubicBezTo>
                  <a:close/>
                  <a:moveTo>
                    <a:pt x="63" y="76"/>
                  </a:moveTo>
                  <a:cubicBezTo>
                    <a:pt x="63" y="75"/>
                    <a:pt x="63" y="75"/>
                    <a:pt x="63" y="75"/>
                  </a:cubicBezTo>
                  <a:cubicBezTo>
                    <a:pt x="63" y="75"/>
                    <a:pt x="63" y="75"/>
                    <a:pt x="63" y="75"/>
                  </a:cubicBezTo>
                  <a:cubicBezTo>
                    <a:pt x="63" y="75"/>
                    <a:pt x="63" y="76"/>
                    <a:pt x="63" y="7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69" name="Freeform 32"/>
            <p:cNvSpPr/>
            <p:nvPr/>
          </p:nvSpPr>
          <p:spPr bwMode="auto">
            <a:xfrm>
              <a:off x="4101276" y="2421397"/>
              <a:ext cx="2688"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0" y="0"/>
                    <a:pt x="0"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70" name="Freeform 33"/>
            <p:cNvSpPr>
              <a:spLocks noEditPoints="1"/>
            </p:cNvSpPr>
            <p:nvPr/>
          </p:nvSpPr>
          <p:spPr bwMode="auto">
            <a:xfrm>
              <a:off x="3461460" y="2222463"/>
              <a:ext cx="672077" cy="465974"/>
            </a:xfrm>
            <a:custGeom>
              <a:avLst/>
              <a:gdLst>
                <a:gd name="T0" fmla="*/ 314 w 317"/>
                <a:gd name="T1" fmla="*/ 82 h 220"/>
                <a:gd name="T2" fmla="*/ 309 w 317"/>
                <a:gd name="T3" fmla="*/ 76 h 220"/>
                <a:gd name="T4" fmla="*/ 303 w 317"/>
                <a:gd name="T5" fmla="*/ 71 h 220"/>
                <a:gd name="T6" fmla="*/ 302 w 317"/>
                <a:gd name="T7" fmla="*/ 72 h 220"/>
                <a:gd name="T8" fmla="*/ 306 w 317"/>
                <a:gd name="T9" fmla="*/ 83 h 220"/>
                <a:gd name="T10" fmla="*/ 306 w 317"/>
                <a:gd name="T11" fmla="*/ 87 h 220"/>
                <a:gd name="T12" fmla="*/ 305 w 317"/>
                <a:gd name="T13" fmla="*/ 92 h 220"/>
                <a:gd name="T14" fmla="*/ 302 w 317"/>
                <a:gd name="T15" fmla="*/ 94 h 220"/>
                <a:gd name="T16" fmla="*/ 302 w 317"/>
                <a:gd name="T17" fmla="*/ 95 h 220"/>
                <a:gd name="T18" fmla="*/ 302 w 317"/>
                <a:gd name="T19" fmla="*/ 94 h 220"/>
                <a:gd name="T20" fmla="*/ 302 w 317"/>
                <a:gd name="T21" fmla="*/ 94 h 220"/>
                <a:gd name="T22" fmla="*/ 301 w 317"/>
                <a:gd name="T23" fmla="*/ 95 h 220"/>
                <a:gd name="T24" fmla="*/ 298 w 317"/>
                <a:gd name="T25" fmla="*/ 96 h 220"/>
                <a:gd name="T26" fmla="*/ 158 w 317"/>
                <a:gd name="T27" fmla="*/ 0 h 220"/>
                <a:gd name="T28" fmla="*/ 17 w 317"/>
                <a:gd name="T29" fmla="*/ 11 h 220"/>
                <a:gd name="T30" fmla="*/ 20 w 317"/>
                <a:gd name="T31" fmla="*/ 99 h 220"/>
                <a:gd name="T32" fmla="*/ 8 w 317"/>
                <a:gd name="T33" fmla="*/ 99 h 220"/>
                <a:gd name="T34" fmla="*/ 8 w 317"/>
                <a:gd name="T35" fmla="*/ 147 h 220"/>
                <a:gd name="T36" fmla="*/ 90 w 317"/>
                <a:gd name="T37" fmla="*/ 185 h 220"/>
                <a:gd name="T38" fmla="*/ 113 w 317"/>
                <a:gd name="T39" fmla="*/ 220 h 220"/>
                <a:gd name="T40" fmla="*/ 134 w 317"/>
                <a:gd name="T41" fmla="*/ 196 h 220"/>
                <a:gd name="T42" fmla="*/ 176 w 317"/>
                <a:gd name="T43" fmla="*/ 197 h 220"/>
                <a:gd name="T44" fmla="*/ 196 w 317"/>
                <a:gd name="T45" fmla="*/ 220 h 220"/>
                <a:gd name="T46" fmla="*/ 219 w 317"/>
                <a:gd name="T47" fmla="*/ 188 h 220"/>
                <a:gd name="T48" fmla="*/ 302 w 317"/>
                <a:gd name="T49" fmla="*/ 110 h 220"/>
                <a:gd name="T50" fmla="*/ 309 w 317"/>
                <a:gd name="T51" fmla="*/ 106 h 220"/>
                <a:gd name="T52" fmla="*/ 311 w 317"/>
                <a:gd name="T53" fmla="*/ 104 h 220"/>
                <a:gd name="T54" fmla="*/ 311 w 317"/>
                <a:gd name="T55" fmla="*/ 104 h 220"/>
                <a:gd name="T56" fmla="*/ 312 w 317"/>
                <a:gd name="T57" fmla="*/ 103 h 220"/>
                <a:gd name="T58" fmla="*/ 312 w 317"/>
                <a:gd name="T59" fmla="*/ 103 h 220"/>
                <a:gd name="T60" fmla="*/ 316 w 317"/>
                <a:gd name="T61" fmla="*/ 96 h 220"/>
                <a:gd name="T62" fmla="*/ 315 w 317"/>
                <a:gd name="T63" fmla="*/ 85 h 220"/>
                <a:gd name="T64" fmla="*/ 52 w 317"/>
                <a:gd name="T65" fmla="*/ 100 h 220"/>
                <a:gd name="T66" fmla="*/ 75 w 317"/>
                <a:gd name="T67" fmla="*/ 100 h 220"/>
                <a:gd name="T68" fmla="*/ 201 w 317"/>
                <a:gd name="T69" fmla="*/ 25 h 220"/>
                <a:gd name="T70" fmla="*/ 158 w 317"/>
                <a:gd name="T71" fmla="*/ 31 h 220"/>
                <a:gd name="T72" fmla="*/ 119 w 317"/>
                <a:gd name="T73" fmla="*/ 38 h 220"/>
                <a:gd name="T74" fmla="*/ 113 w 317"/>
                <a:gd name="T75" fmla="*/ 26 h 220"/>
                <a:gd name="T76" fmla="*/ 158 w 317"/>
                <a:gd name="T77" fmla="*/ 13 h 220"/>
                <a:gd name="T78" fmla="*/ 201 w 317"/>
                <a:gd name="T79" fmla="*/ 2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5" y="85"/>
                  </a:moveTo>
                  <a:cubicBezTo>
                    <a:pt x="315" y="84"/>
                    <a:pt x="314" y="83"/>
                    <a:pt x="314" y="82"/>
                  </a:cubicBezTo>
                  <a:cubicBezTo>
                    <a:pt x="313" y="81"/>
                    <a:pt x="313" y="80"/>
                    <a:pt x="312" y="80"/>
                  </a:cubicBezTo>
                  <a:cubicBezTo>
                    <a:pt x="311" y="78"/>
                    <a:pt x="310" y="77"/>
                    <a:pt x="309" y="76"/>
                  </a:cubicBezTo>
                  <a:cubicBezTo>
                    <a:pt x="308" y="75"/>
                    <a:pt x="306" y="74"/>
                    <a:pt x="305" y="73"/>
                  </a:cubicBezTo>
                  <a:cubicBezTo>
                    <a:pt x="304" y="72"/>
                    <a:pt x="304" y="72"/>
                    <a:pt x="303" y="71"/>
                  </a:cubicBezTo>
                  <a:cubicBezTo>
                    <a:pt x="301" y="70"/>
                    <a:pt x="300" y="70"/>
                    <a:pt x="300" y="70"/>
                  </a:cubicBezTo>
                  <a:cubicBezTo>
                    <a:pt x="300" y="70"/>
                    <a:pt x="301" y="71"/>
                    <a:pt x="302" y="72"/>
                  </a:cubicBezTo>
                  <a:cubicBezTo>
                    <a:pt x="302" y="74"/>
                    <a:pt x="303" y="76"/>
                    <a:pt x="304" y="79"/>
                  </a:cubicBezTo>
                  <a:cubicBezTo>
                    <a:pt x="305" y="80"/>
                    <a:pt x="305" y="81"/>
                    <a:pt x="306" y="83"/>
                  </a:cubicBezTo>
                  <a:cubicBezTo>
                    <a:pt x="306" y="84"/>
                    <a:pt x="306" y="84"/>
                    <a:pt x="306" y="85"/>
                  </a:cubicBezTo>
                  <a:cubicBezTo>
                    <a:pt x="306" y="86"/>
                    <a:pt x="306" y="86"/>
                    <a:pt x="306" y="87"/>
                  </a:cubicBezTo>
                  <a:cubicBezTo>
                    <a:pt x="306" y="89"/>
                    <a:pt x="306" y="90"/>
                    <a:pt x="306" y="91"/>
                  </a:cubicBezTo>
                  <a:cubicBezTo>
                    <a:pt x="305" y="91"/>
                    <a:pt x="305" y="92"/>
                    <a:pt x="305" y="92"/>
                  </a:cubicBezTo>
                  <a:cubicBezTo>
                    <a:pt x="305" y="92"/>
                    <a:pt x="304" y="92"/>
                    <a:pt x="304" y="93"/>
                  </a:cubicBezTo>
                  <a:cubicBezTo>
                    <a:pt x="302" y="94"/>
                    <a:pt x="302" y="94"/>
                    <a:pt x="302" y="94"/>
                  </a:cubicBezTo>
                  <a:cubicBezTo>
                    <a:pt x="302" y="95"/>
                    <a:pt x="302" y="95"/>
                    <a:pt x="302" y="95"/>
                  </a:cubicBezTo>
                  <a:cubicBezTo>
                    <a:pt x="302" y="95"/>
                    <a:pt x="302" y="95"/>
                    <a:pt x="302" y="95"/>
                  </a:cubicBezTo>
                  <a:cubicBezTo>
                    <a:pt x="302" y="95"/>
                    <a:pt x="302" y="94"/>
                    <a:pt x="302" y="94"/>
                  </a:cubicBezTo>
                  <a:cubicBezTo>
                    <a:pt x="302" y="94"/>
                    <a:pt x="302" y="94"/>
                    <a:pt x="302" y="94"/>
                  </a:cubicBezTo>
                  <a:cubicBezTo>
                    <a:pt x="302" y="94"/>
                    <a:pt x="302" y="94"/>
                    <a:pt x="302" y="94"/>
                  </a:cubicBezTo>
                  <a:cubicBezTo>
                    <a:pt x="302" y="94"/>
                    <a:pt x="302" y="94"/>
                    <a:pt x="302" y="94"/>
                  </a:cubicBezTo>
                  <a:cubicBezTo>
                    <a:pt x="302" y="95"/>
                    <a:pt x="302" y="95"/>
                    <a:pt x="302" y="95"/>
                  </a:cubicBezTo>
                  <a:cubicBezTo>
                    <a:pt x="301" y="95"/>
                    <a:pt x="301" y="95"/>
                    <a:pt x="301" y="95"/>
                  </a:cubicBezTo>
                  <a:cubicBezTo>
                    <a:pt x="300" y="95"/>
                    <a:pt x="300" y="96"/>
                    <a:pt x="299" y="96"/>
                  </a:cubicBezTo>
                  <a:cubicBezTo>
                    <a:pt x="299" y="96"/>
                    <a:pt x="298" y="96"/>
                    <a:pt x="298" y="96"/>
                  </a:cubicBezTo>
                  <a:cubicBezTo>
                    <a:pt x="297" y="96"/>
                    <a:pt x="297" y="96"/>
                    <a:pt x="297" y="96"/>
                  </a:cubicBezTo>
                  <a:cubicBezTo>
                    <a:pt x="295" y="43"/>
                    <a:pt x="233" y="0"/>
                    <a:pt x="158" y="0"/>
                  </a:cubicBezTo>
                  <a:cubicBezTo>
                    <a:pt x="123" y="0"/>
                    <a:pt x="90" y="10"/>
                    <a:pt x="65" y="26"/>
                  </a:cubicBezTo>
                  <a:cubicBezTo>
                    <a:pt x="55" y="19"/>
                    <a:pt x="39" y="11"/>
                    <a:pt x="17" y="11"/>
                  </a:cubicBezTo>
                  <a:cubicBezTo>
                    <a:pt x="17" y="11"/>
                    <a:pt x="31" y="33"/>
                    <a:pt x="40" y="48"/>
                  </a:cubicBezTo>
                  <a:cubicBezTo>
                    <a:pt x="27" y="63"/>
                    <a:pt x="20" y="80"/>
                    <a:pt x="20" y="99"/>
                  </a:cubicBezTo>
                  <a:cubicBezTo>
                    <a:pt x="20" y="99"/>
                    <a:pt x="20" y="99"/>
                    <a:pt x="20" y="99"/>
                  </a:cubicBezTo>
                  <a:cubicBezTo>
                    <a:pt x="8" y="99"/>
                    <a:pt x="8" y="99"/>
                    <a:pt x="8" y="99"/>
                  </a:cubicBezTo>
                  <a:cubicBezTo>
                    <a:pt x="8" y="99"/>
                    <a:pt x="0" y="108"/>
                    <a:pt x="0" y="123"/>
                  </a:cubicBezTo>
                  <a:cubicBezTo>
                    <a:pt x="0" y="138"/>
                    <a:pt x="8" y="147"/>
                    <a:pt x="8" y="147"/>
                  </a:cubicBezTo>
                  <a:cubicBezTo>
                    <a:pt x="44" y="155"/>
                    <a:pt x="44" y="155"/>
                    <a:pt x="44" y="155"/>
                  </a:cubicBezTo>
                  <a:cubicBezTo>
                    <a:pt x="56" y="167"/>
                    <a:pt x="72" y="177"/>
                    <a:pt x="90" y="185"/>
                  </a:cubicBezTo>
                  <a:cubicBezTo>
                    <a:pt x="98" y="216"/>
                    <a:pt x="98" y="216"/>
                    <a:pt x="98" y="216"/>
                  </a:cubicBezTo>
                  <a:cubicBezTo>
                    <a:pt x="98" y="216"/>
                    <a:pt x="101" y="220"/>
                    <a:pt x="113" y="220"/>
                  </a:cubicBezTo>
                  <a:cubicBezTo>
                    <a:pt x="125" y="220"/>
                    <a:pt x="130" y="216"/>
                    <a:pt x="130" y="216"/>
                  </a:cubicBezTo>
                  <a:cubicBezTo>
                    <a:pt x="134" y="196"/>
                    <a:pt x="134" y="196"/>
                    <a:pt x="134" y="196"/>
                  </a:cubicBezTo>
                  <a:cubicBezTo>
                    <a:pt x="142" y="197"/>
                    <a:pt x="150" y="198"/>
                    <a:pt x="158" y="198"/>
                  </a:cubicBezTo>
                  <a:cubicBezTo>
                    <a:pt x="164" y="198"/>
                    <a:pt x="170" y="197"/>
                    <a:pt x="176" y="197"/>
                  </a:cubicBezTo>
                  <a:cubicBezTo>
                    <a:pt x="181" y="216"/>
                    <a:pt x="181" y="216"/>
                    <a:pt x="181" y="216"/>
                  </a:cubicBezTo>
                  <a:cubicBezTo>
                    <a:pt x="181" y="216"/>
                    <a:pt x="184" y="220"/>
                    <a:pt x="196" y="220"/>
                  </a:cubicBezTo>
                  <a:cubicBezTo>
                    <a:pt x="208" y="220"/>
                    <a:pt x="212" y="216"/>
                    <a:pt x="212" y="216"/>
                  </a:cubicBezTo>
                  <a:cubicBezTo>
                    <a:pt x="219" y="188"/>
                    <a:pt x="219" y="188"/>
                    <a:pt x="219" y="188"/>
                  </a:cubicBezTo>
                  <a:cubicBezTo>
                    <a:pt x="260" y="173"/>
                    <a:pt x="290" y="145"/>
                    <a:pt x="295" y="112"/>
                  </a:cubicBezTo>
                  <a:cubicBezTo>
                    <a:pt x="298" y="111"/>
                    <a:pt x="300" y="111"/>
                    <a:pt x="302" y="110"/>
                  </a:cubicBezTo>
                  <a:cubicBezTo>
                    <a:pt x="304" y="110"/>
                    <a:pt x="305" y="109"/>
                    <a:pt x="306" y="108"/>
                  </a:cubicBezTo>
                  <a:cubicBezTo>
                    <a:pt x="307" y="108"/>
                    <a:pt x="308" y="107"/>
                    <a:pt x="309" y="106"/>
                  </a:cubicBezTo>
                  <a:cubicBezTo>
                    <a:pt x="310" y="105"/>
                    <a:pt x="310" y="105"/>
                    <a:pt x="310" y="105"/>
                  </a:cubicBezTo>
                  <a:cubicBezTo>
                    <a:pt x="311" y="104"/>
                    <a:pt x="311" y="104"/>
                    <a:pt x="311" y="104"/>
                  </a:cubicBezTo>
                  <a:cubicBezTo>
                    <a:pt x="311" y="104"/>
                    <a:pt x="311" y="104"/>
                    <a:pt x="311" y="104"/>
                  </a:cubicBezTo>
                  <a:cubicBezTo>
                    <a:pt x="311" y="104"/>
                    <a:pt x="311" y="104"/>
                    <a:pt x="311" y="104"/>
                  </a:cubicBezTo>
                  <a:cubicBezTo>
                    <a:pt x="311" y="104"/>
                    <a:pt x="311" y="104"/>
                    <a:pt x="311"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5" y="98"/>
                    <a:pt x="316" y="96"/>
                  </a:cubicBezTo>
                  <a:cubicBezTo>
                    <a:pt x="316" y="95"/>
                    <a:pt x="317" y="94"/>
                    <a:pt x="317" y="92"/>
                  </a:cubicBezTo>
                  <a:cubicBezTo>
                    <a:pt x="317" y="90"/>
                    <a:pt x="316" y="87"/>
                    <a:pt x="315" y="85"/>
                  </a:cubicBezTo>
                  <a:close/>
                  <a:moveTo>
                    <a:pt x="63" y="111"/>
                  </a:moveTo>
                  <a:cubicBezTo>
                    <a:pt x="57" y="111"/>
                    <a:pt x="52" y="106"/>
                    <a:pt x="52" y="100"/>
                  </a:cubicBezTo>
                  <a:cubicBezTo>
                    <a:pt x="52" y="93"/>
                    <a:pt x="57" y="88"/>
                    <a:pt x="63" y="88"/>
                  </a:cubicBezTo>
                  <a:cubicBezTo>
                    <a:pt x="70" y="88"/>
                    <a:pt x="75" y="93"/>
                    <a:pt x="75" y="100"/>
                  </a:cubicBezTo>
                  <a:cubicBezTo>
                    <a:pt x="75" y="106"/>
                    <a:pt x="70" y="111"/>
                    <a:pt x="63" y="111"/>
                  </a:cubicBezTo>
                  <a:close/>
                  <a:moveTo>
                    <a:pt x="201" y="25"/>
                  </a:moveTo>
                  <a:cubicBezTo>
                    <a:pt x="200" y="27"/>
                    <a:pt x="197" y="37"/>
                    <a:pt x="194" y="37"/>
                  </a:cubicBezTo>
                  <a:cubicBezTo>
                    <a:pt x="183" y="33"/>
                    <a:pt x="170" y="31"/>
                    <a:pt x="158" y="31"/>
                  </a:cubicBezTo>
                  <a:cubicBezTo>
                    <a:pt x="144" y="31"/>
                    <a:pt x="131" y="33"/>
                    <a:pt x="119" y="37"/>
                  </a:cubicBezTo>
                  <a:cubicBezTo>
                    <a:pt x="119" y="37"/>
                    <a:pt x="119" y="38"/>
                    <a:pt x="119" y="38"/>
                  </a:cubicBezTo>
                  <a:cubicBezTo>
                    <a:pt x="119" y="38"/>
                    <a:pt x="119" y="37"/>
                    <a:pt x="118" y="37"/>
                  </a:cubicBezTo>
                  <a:cubicBezTo>
                    <a:pt x="115" y="36"/>
                    <a:pt x="113" y="28"/>
                    <a:pt x="113" y="26"/>
                  </a:cubicBezTo>
                  <a:cubicBezTo>
                    <a:pt x="112" y="23"/>
                    <a:pt x="113" y="20"/>
                    <a:pt x="116" y="19"/>
                  </a:cubicBezTo>
                  <a:cubicBezTo>
                    <a:pt x="129" y="15"/>
                    <a:pt x="143" y="13"/>
                    <a:pt x="158" y="13"/>
                  </a:cubicBezTo>
                  <a:cubicBezTo>
                    <a:pt x="171" y="13"/>
                    <a:pt x="185" y="15"/>
                    <a:pt x="197" y="18"/>
                  </a:cubicBezTo>
                  <a:cubicBezTo>
                    <a:pt x="200" y="19"/>
                    <a:pt x="201" y="22"/>
                    <a:pt x="201" y="2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71" name="Freeform 34"/>
            <p:cNvSpPr/>
            <p:nvPr/>
          </p:nvSpPr>
          <p:spPr bwMode="auto">
            <a:xfrm>
              <a:off x="4245549" y="4200160"/>
              <a:ext cx="415792" cy="270623"/>
            </a:xfrm>
            <a:custGeom>
              <a:avLst/>
              <a:gdLst>
                <a:gd name="T0" fmla="*/ 95 w 196"/>
                <a:gd name="T1" fmla="*/ 123 h 128"/>
                <a:gd name="T2" fmla="*/ 181 w 196"/>
                <a:gd name="T3" fmla="*/ 66 h 128"/>
                <a:gd name="T4" fmla="*/ 195 w 196"/>
                <a:gd name="T5" fmla="*/ 66 h 128"/>
                <a:gd name="T6" fmla="*/ 196 w 196"/>
                <a:gd name="T7" fmla="*/ 64 h 128"/>
                <a:gd name="T8" fmla="*/ 101 w 196"/>
                <a:gd name="T9" fmla="*/ 0 h 128"/>
                <a:gd name="T10" fmla="*/ 6 w 196"/>
                <a:gd name="T11" fmla="*/ 64 h 128"/>
                <a:gd name="T12" fmla="*/ 29 w 196"/>
                <a:gd name="T13" fmla="*/ 106 h 128"/>
                <a:gd name="T14" fmla="*/ 0 w 196"/>
                <a:gd name="T15" fmla="*/ 126 h 128"/>
                <a:gd name="T16" fmla="*/ 14 w 196"/>
                <a:gd name="T17" fmla="*/ 128 h 128"/>
                <a:gd name="T18" fmla="*/ 45 w 196"/>
                <a:gd name="T19" fmla="*/ 116 h 128"/>
                <a:gd name="T20" fmla="*/ 94 w 196"/>
                <a:gd name="T21" fmla="*/ 127 h 128"/>
                <a:gd name="T22" fmla="*/ 95 w 196"/>
                <a:gd name="T23" fmla="*/ 1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28">
                  <a:moveTo>
                    <a:pt x="95" y="123"/>
                  </a:moveTo>
                  <a:cubicBezTo>
                    <a:pt x="103" y="90"/>
                    <a:pt x="135" y="66"/>
                    <a:pt x="181" y="66"/>
                  </a:cubicBezTo>
                  <a:cubicBezTo>
                    <a:pt x="186" y="66"/>
                    <a:pt x="191" y="66"/>
                    <a:pt x="195" y="66"/>
                  </a:cubicBezTo>
                  <a:cubicBezTo>
                    <a:pt x="196" y="66"/>
                    <a:pt x="196" y="65"/>
                    <a:pt x="196" y="64"/>
                  </a:cubicBezTo>
                  <a:cubicBezTo>
                    <a:pt x="196" y="29"/>
                    <a:pt x="153" y="0"/>
                    <a:pt x="101" y="0"/>
                  </a:cubicBezTo>
                  <a:cubicBezTo>
                    <a:pt x="48" y="0"/>
                    <a:pt x="6" y="29"/>
                    <a:pt x="6" y="64"/>
                  </a:cubicBezTo>
                  <a:cubicBezTo>
                    <a:pt x="6" y="80"/>
                    <a:pt x="15" y="95"/>
                    <a:pt x="29" y="106"/>
                  </a:cubicBezTo>
                  <a:cubicBezTo>
                    <a:pt x="22" y="115"/>
                    <a:pt x="12" y="122"/>
                    <a:pt x="0" y="126"/>
                  </a:cubicBezTo>
                  <a:cubicBezTo>
                    <a:pt x="5" y="127"/>
                    <a:pt x="9" y="128"/>
                    <a:pt x="14" y="128"/>
                  </a:cubicBezTo>
                  <a:cubicBezTo>
                    <a:pt x="26" y="128"/>
                    <a:pt x="37" y="123"/>
                    <a:pt x="45" y="116"/>
                  </a:cubicBezTo>
                  <a:cubicBezTo>
                    <a:pt x="60" y="123"/>
                    <a:pt x="74" y="126"/>
                    <a:pt x="94" y="127"/>
                  </a:cubicBezTo>
                  <a:cubicBezTo>
                    <a:pt x="94" y="125"/>
                    <a:pt x="95" y="124"/>
                    <a:pt x="95" y="1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72" name="Freeform 35"/>
            <p:cNvSpPr>
              <a:spLocks noEditPoints="1"/>
            </p:cNvSpPr>
            <p:nvPr/>
          </p:nvSpPr>
          <p:spPr bwMode="auto">
            <a:xfrm>
              <a:off x="4483016" y="4374004"/>
              <a:ext cx="319908" cy="207000"/>
            </a:xfrm>
            <a:custGeom>
              <a:avLst/>
              <a:gdLst>
                <a:gd name="T0" fmla="*/ 128 w 151"/>
                <a:gd name="T1" fmla="*/ 81 h 98"/>
                <a:gd name="T2" fmla="*/ 146 w 151"/>
                <a:gd name="T3" fmla="*/ 49 h 98"/>
                <a:gd name="T4" fmla="*/ 73 w 151"/>
                <a:gd name="T5" fmla="*/ 0 h 98"/>
                <a:gd name="T6" fmla="*/ 0 w 151"/>
                <a:gd name="T7" fmla="*/ 49 h 98"/>
                <a:gd name="T8" fmla="*/ 73 w 151"/>
                <a:gd name="T9" fmla="*/ 98 h 98"/>
                <a:gd name="T10" fmla="*/ 116 w 151"/>
                <a:gd name="T11" fmla="*/ 89 h 98"/>
                <a:gd name="T12" fmla="*/ 140 w 151"/>
                <a:gd name="T13" fmla="*/ 98 h 98"/>
                <a:gd name="T14" fmla="*/ 151 w 151"/>
                <a:gd name="T15" fmla="*/ 97 h 98"/>
                <a:gd name="T16" fmla="*/ 128 w 151"/>
                <a:gd name="T17" fmla="*/ 81 h 98"/>
                <a:gd name="T18" fmla="*/ 45 w 151"/>
                <a:gd name="T19" fmla="*/ 58 h 98"/>
                <a:gd name="T20" fmla="*/ 37 w 151"/>
                <a:gd name="T21" fmla="*/ 49 h 98"/>
                <a:gd name="T22" fmla="*/ 45 w 151"/>
                <a:gd name="T23" fmla="*/ 41 h 98"/>
                <a:gd name="T24" fmla="*/ 54 w 151"/>
                <a:gd name="T25" fmla="*/ 49 h 98"/>
                <a:gd name="T26" fmla="*/ 45 w 151"/>
                <a:gd name="T27" fmla="*/ 58 h 98"/>
                <a:gd name="T28" fmla="*/ 75 w 151"/>
                <a:gd name="T29" fmla="*/ 58 h 98"/>
                <a:gd name="T30" fmla="*/ 67 w 151"/>
                <a:gd name="T31" fmla="*/ 49 h 98"/>
                <a:gd name="T32" fmla="*/ 75 w 151"/>
                <a:gd name="T33" fmla="*/ 41 h 98"/>
                <a:gd name="T34" fmla="*/ 84 w 151"/>
                <a:gd name="T35" fmla="*/ 49 h 98"/>
                <a:gd name="T36" fmla="*/ 75 w 151"/>
                <a:gd name="T37" fmla="*/ 58 h 98"/>
                <a:gd name="T38" fmla="*/ 105 w 151"/>
                <a:gd name="T39" fmla="*/ 58 h 98"/>
                <a:gd name="T40" fmla="*/ 97 w 151"/>
                <a:gd name="T41" fmla="*/ 49 h 98"/>
                <a:gd name="T42" fmla="*/ 105 w 151"/>
                <a:gd name="T43" fmla="*/ 41 h 98"/>
                <a:gd name="T44" fmla="*/ 114 w 151"/>
                <a:gd name="T45" fmla="*/ 49 h 98"/>
                <a:gd name="T46" fmla="*/ 105 w 151"/>
                <a:gd name="T47" fmla="*/ 5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8" y="81"/>
                  </a:moveTo>
                  <a:cubicBezTo>
                    <a:pt x="140" y="73"/>
                    <a:pt x="146" y="62"/>
                    <a:pt x="146" y="49"/>
                  </a:cubicBezTo>
                  <a:cubicBezTo>
                    <a:pt x="146" y="22"/>
                    <a:pt x="114" y="0"/>
                    <a:pt x="73" y="0"/>
                  </a:cubicBezTo>
                  <a:cubicBezTo>
                    <a:pt x="33" y="0"/>
                    <a:pt x="0" y="22"/>
                    <a:pt x="0" y="49"/>
                  </a:cubicBezTo>
                  <a:cubicBezTo>
                    <a:pt x="0" y="76"/>
                    <a:pt x="33" y="98"/>
                    <a:pt x="73" y="98"/>
                  </a:cubicBezTo>
                  <a:cubicBezTo>
                    <a:pt x="89" y="98"/>
                    <a:pt x="104" y="95"/>
                    <a:pt x="116" y="89"/>
                  </a:cubicBezTo>
                  <a:cubicBezTo>
                    <a:pt x="122" y="95"/>
                    <a:pt x="131" y="98"/>
                    <a:pt x="140" y="98"/>
                  </a:cubicBezTo>
                  <a:cubicBezTo>
                    <a:pt x="144" y="98"/>
                    <a:pt x="147" y="98"/>
                    <a:pt x="151" y="97"/>
                  </a:cubicBezTo>
                  <a:cubicBezTo>
                    <a:pt x="142" y="94"/>
                    <a:pt x="134" y="89"/>
                    <a:pt x="128" y="81"/>
                  </a:cubicBezTo>
                  <a:close/>
                  <a:moveTo>
                    <a:pt x="45" y="58"/>
                  </a:moveTo>
                  <a:cubicBezTo>
                    <a:pt x="41" y="58"/>
                    <a:pt x="37" y="54"/>
                    <a:pt x="37" y="49"/>
                  </a:cubicBezTo>
                  <a:cubicBezTo>
                    <a:pt x="37" y="45"/>
                    <a:pt x="41" y="41"/>
                    <a:pt x="45" y="41"/>
                  </a:cubicBezTo>
                  <a:cubicBezTo>
                    <a:pt x="50" y="41"/>
                    <a:pt x="54" y="45"/>
                    <a:pt x="54" y="49"/>
                  </a:cubicBezTo>
                  <a:cubicBezTo>
                    <a:pt x="54" y="54"/>
                    <a:pt x="50" y="58"/>
                    <a:pt x="45" y="58"/>
                  </a:cubicBezTo>
                  <a:close/>
                  <a:moveTo>
                    <a:pt x="75" y="58"/>
                  </a:moveTo>
                  <a:cubicBezTo>
                    <a:pt x="71" y="58"/>
                    <a:pt x="67" y="54"/>
                    <a:pt x="67" y="49"/>
                  </a:cubicBezTo>
                  <a:cubicBezTo>
                    <a:pt x="67" y="45"/>
                    <a:pt x="71" y="41"/>
                    <a:pt x="75" y="41"/>
                  </a:cubicBezTo>
                  <a:cubicBezTo>
                    <a:pt x="80" y="41"/>
                    <a:pt x="84" y="45"/>
                    <a:pt x="84" y="49"/>
                  </a:cubicBezTo>
                  <a:cubicBezTo>
                    <a:pt x="84" y="54"/>
                    <a:pt x="80" y="58"/>
                    <a:pt x="75" y="58"/>
                  </a:cubicBezTo>
                  <a:close/>
                  <a:moveTo>
                    <a:pt x="105" y="58"/>
                  </a:moveTo>
                  <a:cubicBezTo>
                    <a:pt x="100" y="58"/>
                    <a:pt x="97" y="54"/>
                    <a:pt x="97" y="49"/>
                  </a:cubicBezTo>
                  <a:cubicBezTo>
                    <a:pt x="97" y="45"/>
                    <a:pt x="100" y="41"/>
                    <a:pt x="105" y="41"/>
                  </a:cubicBezTo>
                  <a:cubicBezTo>
                    <a:pt x="110" y="41"/>
                    <a:pt x="114" y="45"/>
                    <a:pt x="114" y="49"/>
                  </a:cubicBezTo>
                  <a:cubicBezTo>
                    <a:pt x="114" y="54"/>
                    <a:pt x="110" y="58"/>
                    <a:pt x="105" y="5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73" name="Freeform 36"/>
            <p:cNvSpPr>
              <a:spLocks noEditPoints="1"/>
            </p:cNvSpPr>
            <p:nvPr/>
          </p:nvSpPr>
          <p:spPr bwMode="auto">
            <a:xfrm>
              <a:off x="2480227" y="3975239"/>
              <a:ext cx="535869" cy="394285"/>
            </a:xfrm>
            <a:custGeom>
              <a:avLst/>
              <a:gdLst>
                <a:gd name="T0" fmla="*/ 223 w 253"/>
                <a:gd name="T1" fmla="*/ 0 h 186"/>
                <a:gd name="T2" fmla="*/ 31 w 253"/>
                <a:gd name="T3" fmla="*/ 0 h 186"/>
                <a:gd name="T4" fmla="*/ 0 w 253"/>
                <a:gd name="T5" fmla="*/ 31 h 186"/>
                <a:gd name="T6" fmla="*/ 0 w 253"/>
                <a:gd name="T7" fmla="*/ 155 h 186"/>
                <a:gd name="T8" fmla="*/ 31 w 253"/>
                <a:gd name="T9" fmla="*/ 186 h 186"/>
                <a:gd name="T10" fmla="*/ 223 w 253"/>
                <a:gd name="T11" fmla="*/ 186 h 186"/>
                <a:gd name="T12" fmla="*/ 253 w 253"/>
                <a:gd name="T13" fmla="*/ 155 h 186"/>
                <a:gd name="T14" fmla="*/ 253 w 253"/>
                <a:gd name="T15" fmla="*/ 31 h 186"/>
                <a:gd name="T16" fmla="*/ 223 w 253"/>
                <a:gd name="T17" fmla="*/ 0 h 186"/>
                <a:gd name="T18" fmla="*/ 216 w 253"/>
                <a:gd name="T19" fmla="*/ 24 h 186"/>
                <a:gd name="T20" fmla="*/ 128 w 253"/>
                <a:gd name="T21" fmla="*/ 86 h 186"/>
                <a:gd name="T22" fmla="*/ 46 w 253"/>
                <a:gd name="T23" fmla="*/ 24 h 186"/>
                <a:gd name="T24" fmla="*/ 216 w 253"/>
                <a:gd name="T25" fmla="*/ 24 h 186"/>
                <a:gd name="T26" fmla="*/ 223 w 253"/>
                <a:gd name="T27" fmla="*/ 162 h 186"/>
                <a:gd name="T28" fmla="*/ 31 w 253"/>
                <a:gd name="T29" fmla="*/ 162 h 186"/>
                <a:gd name="T30" fmla="*/ 24 w 253"/>
                <a:gd name="T31" fmla="*/ 155 h 186"/>
                <a:gd name="T32" fmla="*/ 24 w 253"/>
                <a:gd name="T33" fmla="*/ 37 h 186"/>
                <a:gd name="T34" fmla="*/ 128 w 253"/>
                <a:gd name="T35" fmla="*/ 115 h 186"/>
                <a:gd name="T36" fmla="*/ 230 w 253"/>
                <a:gd name="T37" fmla="*/ 43 h 186"/>
                <a:gd name="T38" fmla="*/ 230 w 253"/>
                <a:gd name="T39" fmla="*/ 155 h 186"/>
                <a:gd name="T40" fmla="*/ 223 w 253"/>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3"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3" y="172"/>
                    <a:pt x="253" y="155"/>
                  </a:cubicBezTo>
                  <a:cubicBezTo>
                    <a:pt x="253" y="31"/>
                    <a:pt x="253" y="31"/>
                    <a:pt x="253" y="31"/>
                  </a:cubicBezTo>
                  <a:cubicBezTo>
                    <a:pt x="253" y="14"/>
                    <a:pt x="240" y="0"/>
                    <a:pt x="223" y="0"/>
                  </a:cubicBezTo>
                  <a:close/>
                  <a:moveTo>
                    <a:pt x="216" y="24"/>
                  </a:moveTo>
                  <a:cubicBezTo>
                    <a:pt x="128" y="86"/>
                    <a:pt x="128" y="86"/>
                    <a:pt x="128" y="86"/>
                  </a:cubicBezTo>
                  <a:cubicBezTo>
                    <a:pt x="46" y="24"/>
                    <a:pt x="46" y="24"/>
                    <a:pt x="46" y="24"/>
                  </a:cubicBezTo>
                  <a:lnTo>
                    <a:pt x="216" y="24"/>
                  </a:lnTo>
                  <a:close/>
                  <a:moveTo>
                    <a:pt x="223" y="162"/>
                  </a:moveTo>
                  <a:cubicBezTo>
                    <a:pt x="31" y="162"/>
                    <a:pt x="31" y="162"/>
                    <a:pt x="31" y="162"/>
                  </a:cubicBezTo>
                  <a:cubicBezTo>
                    <a:pt x="27" y="162"/>
                    <a:pt x="24" y="159"/>
                    <a:pt x="24" y="155"/>
                  </a:cubicBezTo>
                  <a:cubicBezTo>
                    <a:pt x="24" y="37"/>
                    <a:pt x="24" y="37"/>
                    <a:pt x="24" y="37"/>
                  </a:cubicBezTo>
                  <a:cubicBezTo>
                    <a:pt x="128" y="115"/>
                    <a:pt x="128" y="115"/>
                    <a:pt x="128" y="115"/>
                  </a:cubicBezTo>
                  <a:cubicBezTo>
                    <a:pt x="230" y="43"/>
                    <a:pt x="230" y="43"/>
                    <a:pt x="230" y="43"/>
                  </a:cubicBezTo>
                  <a:cubicBezTo>
                    <a:pt x="230" y="155"/>
                    <a:pt x="230" y="155"/>
                    <a:pt x="230" y="155"/>
                  </a:cubicBezTo>
                  <a:cubicBezTo>
                    <a:pt x="230" y="159"/>
                    <a:pt x="226"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74" name="Freeform 37"/>
            <p:cNvSpPr>
              <a:spLocks noEditPoints="1"/>
            </p:cNvSpPr>
            <p:nvPr/>
          </p:nvSpPr>
          <p:spPr bwMode="auto">
            <a:xfrm>
              <a:off x="3016097" y="2976981"/>
              <a:ext cx="411311" cy="422064"/>
            </a:xfrm>
            <a:custGeom>
              <a:avLst/>
              <a:gdLst>
                <a:gd name="T0" fmla="*/ 142 w 194"/>
                <a:gd name="T1" fmla="*/ 188 h 199"/>
                <a:gd name="T2" fmla="*/ 90 w 194"/>
                <a:gd name="T3" fmla="*/ 199 h 199"/>
                <a:gd name="T4" fmla="*/ 0 w 194"/>
                <a:gd name="T5" fmla="*/ 109 h 199"/>
                <a:gd name="T6" fmla="*/ 107 w 194"/>
                <a:gd name="T7" fmla="*/ 0 h 199"/>
                <a:gd name="T8" fmla="*/ 194 w 194"/>
                <a:gd name="T9" fmla="*/ 82 h 199"/>
                <a:gd name="T10" fmla="*/ 140 w 194"/>
                <a:gd name="T11" fmla="*/ 151 h 199"/>
                <a:gd name="T12" fmla="*/ 115 w 194"/>
                <a:gd name="T13" fmla="*/ 129 h 199"/>
                <a:gd name="T14" fmla="*/ 115 w 194"/>
                <a:gd name="T15" fmla="*/ 129 h 199"/>
                <a:gd name="T16" fmla="*/ 77 w 194"/>
                <a:gd name="T17" fmla="*/ 151 h 199"/>
                <a:gd name="T18" fmla="*/ 45 w 194"/>
                <a:gd name="T19" fmla="*/ 113 h 199"/>
                <a:gd name="T20" fmla="*/ 113 w 194"/>
                <a:gd name="T21" fmla="*/ 46 h 199"/>
                <a:gd name="T22" fmla="*/ 147 w 194"/>
                <a:gd name="T23" fmla="*/ 53 h 199"/>
                <a:gd name="T24" fmla="*/ 138 w 194"/>
                <a:gd name="T25" fmla="*/ 107 h 199"/>
                <a:gd name="T26" fmla="*/ 145 w 194"/>
                <a:gd name="T27" fmla="*/ 131 h 199"/>
                <a:gd name="T28" fmla="*/ 173 w 194"/>
                <a:gd name="T29" fmla="*/ 83 h 199"/>
                <a:gd name="T30" fmla="*/ 105 w 194"/>
                <a:gd name="T31" fmla="*/ 17 h 199"/>
                <a:gd name="T32" fmla="*/ 22 w 194"/>
                <a:gd name="T33" fmla="*/ 106 h 199"/>
                <a:gd name="T34" fmla="*/ 95 w 194"/>
                <a:gd name="T35" fmla="*/ 181 h 199"/>
                <a:gd name="T36" fmla="*/ 137 w 194"/>
                <a:gd name="T37" fmla="*/ 172 h 199"/>
                <a:gd name="T38" fmla="*/ 142 w 194"/>
                <a:gd name="T39" fmla="*/ 188 h 199"/>
                <a:gd name="T40" fmla="*/ 117 w 194"/>
                <a:gd name="T41" fmla="*/ 70 h 199"/>
                <a:gd name="T42" fmla="*/ 108 w 194"/>
                <a:gd name="T43" fmla="*/ 69 h 199"/>
                <a:gd name="T44" fmla="*/ 74 w 194"/>
                <a:gd name="T45" fmla="*/ 110 h 199"/>
                <a:gd name="T46" fmla="*/ 88 w 194"/>
                <a:gd name="T47" fmla="*/ 127 h 199"/>
                <a:gd name="T48" fmla="*/ 113 w 194"/>
                <a:gd name="T49" fmla="*/ 97 h 199"/>
                <a:gd name="T50" fmla="*/ 117 w 194"/>
                <a:gd name="T51" fmla="*/ 7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8"/>
                  </a:moveTo>
                  <a:cubicBezTo>
                    <a:pt x="125" y="196"/>
                    <a:pt x="110" y="199"/>
                    <a:pt x="90" y="199"/>
                  </a:cubicBezTo>
                  <a:cubicBezTo>
                    <a:pt x="42" y="199"/>
                    <a:pt x="0" y="165"/>
                    <a:pt x="0" y="109"/>
                  </a:cubicBezTo>
                  <a:cubicBezTo>
                    <a:pt x="0" y="50"/>
                    <a:pt x="43" y="0"/>
                    <a:pt x="107" y="0"/>
                  </a:cubicBezTo>
                  <a:cubicBezTo>
                    <a:pt x="158" y="0"/>
                    <a:pt x="194" y="34"/>
                    <a:pt x="194" y="82"/>
                  </a:cubicBezTo>
                  <a:cubicBezTo>
                    <a:pt x="194" y="124"/>
                    <a:pt x="171" y="151"/>
                    <a:pt x="140" y="151"/>
                  </a:cubicBezTo>
                  <a:cubicBezTo>
                    <a:pt x="126" y="151"/>
                    <a:pt x="117" y="143"/>
                    <a:pt x="115" y="129"/>
                  </a:cubicBezTo>
                  <a:cubicBezTo>
                    <a:pt x="115" y="129"/>
                    <a:pt x="115" y="129"/>
                    <a:pt x="115" y="129"/>
                  </a:cubicBezTo>
                  <a:cubicBezTo>
                    <a:pt x="105" y="143"/>
                    <a:pt x="93" y="151"/>
                    <a:pt x="77" y="151"/>
                  </a:cubicBezTo>
                  <a:cubicBezTo>
                    <a:pt x="59" y="151"/>
                    <a:pt x="45" y="137"/>
                    <a:pt x="45" y="113"/>
                  </a:cubicBezTo>
                  <a:cubicBezTo>
                    <a:pt x="45" y="78"/>
                    <a:pt x="71" y="46"/>
                    <a:pt x="113" y="46"/>
                  </a:cubicBezTo>
                  <a:cubicBezTo>
                    <a:pt x="125" y="46"/>
                    <a:pt x="139" y="50"/>
                    <a:pt x="147" y="53"/>
                  </a:cubicBezTo>
                  <a:cubicBezTo>
                    <a:pt x="138" y="107"/>
                    <a:pt x="138" y="107"/>
                    <a:pt x="138" y="107"/>
                  </a:cubicBezTo>
                  <a:cubicBezTo>
                    <a:pt x="135" y="123"/>
                    <a:pt x="137" y="131"/>
                    <a:pt x="145" y="131"/>
                  </a:cubicBezTo>
                  <a:cubicBezTo>
                    <a:pt x="157" y="132"/>
                    <a:pt x="173" y="116"/>
                    <a:pt x="173" y="83"/>
                  </a:cubicBezTo>
                  <a:cubicBezTo>
                    <a:pt x="173" y="46"/>
                    <a:pt x="149" y="17"/>
                    <a:pt x="105" y="17"/>
                  </a:cubicBezTo>
                  <a:cubicBezTo>
                    <a:pt x="60" y="17"/>
                    <a:pt x="22" y="51"/>
                    <a:pt x="22" y="106"/>
                  </a:cubicBezTo>
                  <a:cubicBezTo>
                    <a:pt x="22" y="154"/>
                    <a:pt x="53" y="181"/>
                    <a:pt x="95" y="181"/>
                  </a:cubicBezTo>
                  <a:cubicBezTo>
                    <a:pt x="110" y="181"/>
                    <a:pt x="126" y="178"/>
                    <a:pt x="137" y="172"/>
                  </a:cubicBezTo>
                  <a:lnTo>
                    <a:pt x="142" y="188"/>
                  </a:lnTo>
                  <a:close/>
                  <a:moveTo>
                    <a:pt x="117" y="70"/>
                  </a:moveTo>
                  <a:cubicBezTo>
                    <a:pt x="115" y="70"/>
                    <a:pt x="111" y="69"/>
                    <a:pt x="108" y="69"/>
                  </a:cubicBezTo>
                  <a:cubicBezTo>
                    <a:pt x="89" y="69"/>
                    <a:pt x="74" y="88"/>
                    <a:pt x="74" y="110"/>
                  </a:cubicBezTo>
                  <a:cubicBezTo>
                    <a:pt x="74" y="121"/>
                    <a:pt x="79" y="127"/>
                    <a:pt x="88" y="127"/>
                  </a:cubicBezTo>
                  <a:cubicBezTo>
                    <a:pt x="99" y="127"/>
                    <a:pt x="110" y="114"/>
                    <a:pt x="113" y="97"/>
                  </a:cubicBezTo>
                  <a:lnTo>
                    <a:pt x="117" y="7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75" name="Freeform 38"/>
            <p:cNvSpPr/>
            <p:nvPr/>
          </p:nvSpPr>
          <p:spPr bwMode="auto">
            <a:xfrm>
              <a:off x="4826223" y="4782627"/>
              <a:ext cx="443571" cy="430129"/>
            </a:xfrm>
            <a:custGeom>
              <a:avLst/>
              <a:gdLst>
                <a:gd name="T0" fmla="*/ 11 w 209"/>
                <a:gd name="T1" fmla="*/ 203 h 203"/>
                <a:gd name="T2" fmla="*/ 26 w 209"/>
                <a:gd name="T3" fmla="*/ 167 h 203"/>
                <a:gd name="T4" fmla="*/ 79 w 209"/>
                <a:gd name="T5" fmla="*/ 120 h 203"/>
                <a:gd name="T6" fmla="*/ 52 w 209"/>
                <a:gd name="T7" fmla="*/ 64 h 203"/>
                <a:gd name="T8" fmla="*/ 106 w 209"/>
                <a:gd name="T9" fmla="*/ 0 h 203"/>
                <a:gd name="T10" fmla="*/ 159 w 209"/>
                <a:gd name="T11" fmla="*/ 69 h 203"/>
                <a:gd name="T12" fmla="*/ 133 w 209"/>
                <a:gd name="T13" fmla="*/ 121 h 203"/>
                <a:gd name="T14" fmla="*/ 190 w 209"/>
                <a:gd name="T15" fmla="*/ 164 h 203"/>
                <a:gd name="T16" fmla="*/ 209 w 209"/>
                <a:gd name="T17" fmla="*/ 203 h 203"/>
                <a:gd name="T18" fmla="*/ 11 w 209"/>
                <a:gd name="T19"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3">
                  <a:moveTo>
                    <a:pt x="11" y="203"/>
                  </a:moveTo>
                  <a:cubicBezTo>
                    <a:pt x="11" y="203"/>
                    <a:pt x="0" y="175"/>
                    <a:pt x="26" y="167"/>
                  </a:cubicBezTo>
                  <a:cubicBezTo>
                    <a:pt x="52" y="159"/>
                    <a:pt x="79" y="150"/>
                    <a:pt x="79" y="120"/>
                  </a:cubicBezTo>
                  <a:cubicBezTo>
                    <a:pt x="79" y="120"/>
                    <a:pt x="52" y="108"/>
                    <a:pt x="52" y="64"/>
                  </a:cubicBezTo>
                  <a:cubicBezTo>
                    <a:pt x="52" y="24"/>
                    <a:pt x="73" y="0"/>
                    <a:pt x="106" y="0"/>
                  </a:cubicBezTo>
                  <a:cubicBezTo>
                    <a:pt x="140" y="0"/>
                    <a:pt x="159" y="26"/>
                    <a:pt x="159" y="69"/>
                  </a:cubicBezTo>
                  <a:cubicBezTo>
                    <a:pt x="159" y="69"/>
                    <a:pt x="152" y="111"/>
                    <a:pt x="133" y="121"/>
                  </a:cubicBezTo>
                  <a:cubicBezTo>
                    <a:pt x="134" y="129"/>
                    <a:pt x="130" y="155"/>
                    <a:pt x="190" y="164"/>
                  </a:cubicBezTo>
                  <a:cubicBezTo>
                    <a:pt x="208" y="166"/>
                    <a:pt x="209" y="184"/>
                    <a:pt x="209" y="203"/>
                  </a:cubicBezTo>
                  <a:lnTo>
                    <a:pt x="11" y="20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76" name="Freeform 39"/>
            <p:cNvSpPr/>
            <p:nvPr/>
          </p:nvSpPr>
          <p:spPr bwMode="auto">
            <a:xfrm>
              <a:off x="5216924" y="4841769"/>
              <a:ext cx="285857" cy="369194"/>
            </a:xfrm>
            <a:custGeom>
              <a:avLst/>
              <a:gdLst>
                <a:gd name="T0" fmla="*/ 40 w 135"/>
                <a:gd name="T1" fmla="*/ 174 h 174"/>
                <a:gd name="T2" fmla="*/ 135 w 135"/>
                <a:gd name="T3" fmla="*/ 174 h 174"/>
                <a:gd name="T4" fmla="*/ 118 w 135"/>
                <a:gd name="T5" fmla="*/ 141 h 174"/>
                <a:gd name="T6" fmla="*/ 70 w 135"/>
                <a:gd name="T7" fmla="*/ 104 h 174"/>
                <a:gd name="T8" fmla="*/ 92 w 135"/>
                <a:gd name="T9" fmla="*/ 59 h 174"/>
                <a:gd name="T10" fmla="*/ 47 w 135"/>
                <a:gd name="T11" fmla="*/ 0 h 174"/>
                <a:gd name="T12" fmla="*/ 0 w 135"/>
                <a:gd name="T13" fmla="*/ 54 h 174"/>
                <a:gd name="T14" fmla="*/ 23 w 135"/>
                <a:gd name="T15" fmla="*/ 103 h 174"/>
                <a:gd name="T16" fmla="*/ 13 w 135"/>
                <a:gd name="T17" fmla="*/ 124 h 174"/>
                <a:gd name="T18" fmla="*/ 38 w 135"/>
                <a:gd name="T19" fmla="*/ 145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2"/>
                    <a:pt x="118" y="141"/>
                  </a:cubicBezTo>
                  <a:cubicBezTo>
                    <a:pt x="67" y="133"/>
                    <a:pt x="71" y="110"/>
                    <a:pt x="70" y="104"/>
                  </a:cubicBezTo>
                  <a:cubicBezTo>
                    <a:pt x="86" y="95"/>
                    <a:pt x="92" y="59"/>
                    <a:pt x="92" y="59"/>
                  </a:cubicBezTo>
                  <a:cubicBezTo>
                    <a:pt x="92" y="22"/>
                    <a:pt x="76" y="0"/>
                    <a:pt x="47" y="0"/>
                  </a:cubicBezTo>
                  <a:cubicBezTo>
                    <a:pt x="18" y="0"/>
                    <a:pt x="0" y="20"/>
                    <a:pt x="0" y="54"/>
                  </a:cubicBezTo>
                  <a:cubicBezTo>
                    <a:pt x="0" y="93"/>
                    <a:pt x="23" y="103"/>
                    <a:pt x="23" y="103"/>
                  </a:cubicBezTo>
                  <a:cubicBezTo>
                    <a:pt x="23" y="114"/>
                    <a:pt x="18" y="121"/>
                    <a:pt x="13" y="124"/>
                  </a:cubicBezTo>
                  <a:cubicBezTo>
                    <a:pt x="13" y="124"/>
                    <a:pt x="33" y="129"/>
                    <a:pt x="38" y="145"/>
                  </a:cubicBezTo>
                  <a:cubicBezTo>
                    <a:pt x="41"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77" name="Freeform 40"/>
            <p:cNvSpPr/>
            <p:nvPr/>
          </p:nvSpPr>
          <p:spPr bwMode="auto">
            <a:xfrm>
              <a:off x="1507060" y="3922368"/>
              <a:ext cx="534077" cy="381740"/>
            </a:xfrm>
            <a:custGeom>
              <a:avLst/>
              <a:gdLst>
                <a:gd name="T0" fmla="*/ 252 w 252"/>
                <a:gd name="T1" fmla="*/ 12 h 180"/>
                <a:gd name="T2" fmla="*/ 244 w 252"/>
                <a:gd name="T3" fmla="*/ 0 h 180"/>
                <a:gd name="T4" fmla="*/ 92 w 252"/>
                <a:gd name="T5" fmla="*/ 9 h 180"/>
                <a:gd name="T6" fmla="*/ 62 w 252"/>
                <a:gd name="T7" fmla="*/ 128 h 180"/>
                <a:gd name="T8" fmla="*/ 47 w 252"/>
                <a:gd name="T9" fmla="*/ 122 h 180"/>
                <a:gd name="T10" fmla="*/ 4 w 252"/>
                <a:gd name="T11" fmla="*/ 139 h 180"/>
                <a:gd name="T12" fmla="*/ 34 w 252"/>
                <a:gd name="T13" fmla="*/ 175 h 180"/>
                <a:gd name="T14" fmla="*/ 77 w 252"/>
                <a:gd name="T15" fmla="*/ 158 h 180"/>
                <a:gd name="T16" fmla="*/ 78 w 252"/>
                <a:gd name="T17" fmla="*/ 153 h 180"/>
                <a:gd name="T18" fmla="*/ 103 w 252"/>
                <a:gd name="T19" fmla="*/ 55 h 180"/>
                <a:gd name="T20" fmla="*/ 210 w 252"/>
                <a:gd name="T21" fmla="*/ 48 h 180"/>
                <a:gd name="T22" fmla="*/ 190 w 252"/>
                <a:gd name="T23" fmla="*/ 123 h 180"/>
                <a:gd name="T24" fmla="*/ 176 w 252"/>
                <a:gd name="T25" fmla="*/ 116 h 180"/>
                <a:gd name="T26" fmla="*/ 132 w 252"/>
                <a:gd name="T27" fmla="*/ 133 h 180"/>
                <a:gd name="T28" fmla="*/ 162 w 252"/>
                <a:gd name="T29" fmla="*/ 169 h 180"/>
                <a:gd name="T30" fmla="*/ 205 w 252"/>
                <a:gd name="T31" fmla="*/ 152 h 180"/>
                <a:gd name="T32" fmla="*/ 206 w 252"/>
                <a:gd name="T33" fmla="*/ 146 h 180"/>
                <a:gd name="T34" fmla="*/ 207 w 252"/>
                <a:gd name="T35" fmla="*/ 146 h 180"/>
                <a:gd name="T36" fmla="*/ 252 w 252"/>
                <a:gd name="T37" fmla="*/ 1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180">
                  <a:moveTo>
                    <a:pt x="252" y="12"/>
                  </a:moveTo>
                  <a:cubicBezTo>
                    <a:pt x="244" y="0"/>
                    <a:pt x="244" y="0"/>
                    <a:pt x="244" y="0"/>
                  </a:cubicBezTo>
                  <a:cubicBezTo>
                    <a:pt x="92" y="9"/>
                    <a:pt x="92" y="9"/>
                    <a:pt x="92" y="9"/>
                  </a:cubicBezTo>
                  <a:cubicBezTo>
                    <a:pt x="62" y="128"/>
                    <a:pt x="62" y="128"/>
                    <a:pt x="62" y="128"/>
                  </a:cubicBezTo>
                  <a:cubicBezTo>
                    <a:pt x="57" y="126"/>
                    <a:pt x="53" y="123"/>
                    <a:pt x="47" y="122"/>
                  </a:cubicBezTo>
                  <a:cubicBezTo>
                    <a:pt x="27" y="117"/>
                    <a:pt x="8" y="124"/>
                    <a:pt x="4" y="139"/>
                  </a:cubicBezTo>
                  <a:cubicBezTo>
                    <a:pt x="0" y="153"/>
                    <a:pt x="14" y="169"/>
                    <a:pt x="34" y="175"/>
                  </a:cubicBezTo>
                  <a:cubicBezTo>
                    <a:pt x="54" y="180"/>
                    <a:pt x="73" y="172"/>
                    <a:pt x="77" y="158"/>
                  </a:cubicBezTo>
                  <a:cubicBezTo>
                    <a:pt x="78" y="156"/>
                    <a:pt x="78" y="155"/>
                    <a:pt x="78" y="153"/>
                  </a:cubicBezTo>
                  <a:cubicBezTo>
                    <a:pt x="103" y="55"/>
                    <a:pt x="103" y="55"/>
                    <a:pt x="103" y="55"/>
                  </a:cubicBezTo>
                  <a:cubicBezTo>
                    <a:pt x="210" y="48"/>
                    <a:pt x="210" y="48"/>
                    <a:pt x="210" y="48"/>
                  </a:cubicBezTo>
                  <a:cubicBezTo>
                    <a:pt x="190" y="123"/>
                    <a:pt x="190" y="123"/>
                    <a:pt x="190" y="123"/>
                  </a:cubicBezTo>
                  <a:cubicBezTo>
                    <a:pt x="186" y="120"/>
                    <a:pt x="181" y="118"/>
                    <a:pt x="176" y="116"/>
                  </a:cubicBezTo>
                  <a:cubicBezTo>
                    <a:pt x="155" y="111"/>
                    <a:pt x="136" y="118"/>
                    <a:pt x="132" y="133"/>
                  </a:cubicBezTo>
                  <a:cubicBezTo>
                    <a:pt x="129" y="147"/>
                    <a:pt x="142" y="163"/>
                    <a:pt x="162" y="169"/>
                  </a:cubicBezTo>
                  <a:cubicBezTo>
                    <a:pt x="182" y="174"/>
                    <a:pt x="202" y="166"/>
                    <a:pt x="205" y="152"/>
                  </a:cubicBezTo>
                  <a:cubicBezTo>
                    <a:pt x="206" y="150"/>
                    <a:pt x="206" y="148"/>
                    <a:pt x="206" y="146"/>
                  </a:cubicBezTo>
                  <a:cubicBezTo>
                    <a:pt x="207" y="146"/>
                    <a:pt x="207" y="146"/>
                    <a:pt x="207" y="146"/>
                  </a:cubicBezTo>
                  <a:lnTo>
                    <a:pt x="252"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78" name="Freeform 41"/>
            <p:cNvSpPr/>
            <p:nvPr/>
          </p:nvSpPr>
          <p:spPr bwMode="auto">
            <a:xfrm>
              <a:off x="2132540" y="4865069"/>
              <a:ext cx="521531" cy="471350"/>
            </a:xfrm>
            <a:custGeom>
              <a:avLst/>
              <a:gdLst>
                <a:gd name="T0" fmla="*/ 242 w 246"/>
                <a:gd name="T1" fmla="*/ 65 h 222"/>
                <a:gd name="T2" fmla="*/ 181 w 246"/>
                <a:gd name="T3" fmla="*/ 1 h 222"/>
                <a:gd name="T4" fmla="*/ 122 w 246"/>
                <a:gd name="T5" fmla="*/ 37 h 222"/>
                <a:gd name="T6" fmla="*/ 62 w 246"/>
                <a:gd name="T7" fmla="*/ 3 h 222"/>
                <a:gd name="T8" fmla="*/ 3 w 246"/>
                <a:gd name="T9" fmla="*/ 68 h 222"/>
                <a:gd name="T10" fmla="*/ 48 w 246"/>
                <a:gd name="T11" fmla="*/ 155 h 222"/>
                <a:gd name="T12" fmla="*/ 124 w 246"/>
                <a:gd name="T13" fmla="*/ 222 h 222"/>
                <a:gd name="T14" fmla="*/ 124 w 246"/>
                <a:gd name="T15" fmla="*/ 222 h 222"/>
                <a:gd name="T16" fmla="*/ 124 w 246"/>
                <a:gd name="T17" fmla="*/ 222 h 222"/>
                <a:gd name="T18" fmla="*/ 124 w 246"/>
                <a:gd name="T19" fmla="*/ 222 h 222"/>
                <a:gd name="T20" fmla="*/ 124 w 246"/>
                <a:gd name="T21" fmla="*/ 222 h 222"/>
                <a:gd name="T22" fmla="*/ 199 w 246"/>
                <a:gd name="T23" fmla="*/ 154 h 222"/>
                <a:gd name="T24" fmla="*/ 242 w 246"/>
                <a:gd name="T25" fmla="*/ 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6" h="222">
                  <a:moveTo>
                    <a:pt x="242" y="65"/>
                  </a:moveTo>
                  <a:cubicBezTo>
                    <a:pt x="238" y="0"/>
                    <a:pt x="181" y="1"/>
                    <a:pt x="181" y="1"/>
                  </a:cubicBezTo>
                  <a:cubicBezTo>
                    <a:pt x="143" y="0"/>
                    <a:pt x="123" y="36"/>
                    <a:pt x="122" y="37"/>
                  </a:cubicBezTo>
                  <a:cubicBezTo>
                    <a:pt x="121" y="36"/>
                    <a:pt x="100" y="1"/>
                    <a:pt x="62" y="3"/>
                  </a:cubicBezTo>
                  <a:cubicBezTo>
                    <a:pt x="62" y="3"/>
                    <a:pt x="5" y="3"/>
                    <a:pt x="3" y="68"/>
                  </a:cubicBezTo>
                  <a:cubicBezTo>
                    <a:pt x="3" y="68"/>
                    <a:pt x="0" y="111"/>
                    <a:pt x="48" y="155"/>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99" y="154"/>
                    <a:pt x="199" y="154"/>
                    <a:pt x="199" y="154"/>
                  </a:cubicBezTo>
                  <a:cubicBezTo>
                    <a:pt x="246" y="108"/>
                    <a:pt x="242" y="65"/>
                    <a:pt x="242" y="6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79" name="Freeform 42"/>
            <p:cNvSpPr>
              <a:spLocks noEditPoints="1"/>
            </p:cNvSpPr>
            <p:nvPr/>
          </p:nvSpPr>
          <p:spPr bwMode="auto">
            <a:xfrm>
              <a:off x="1910306" y="2938448"/>
              <a:ext cx="694479" cy="577090"/>
            </a:xfrm>
            <a:custGeom>
              <a:avLst/>
              <a:gdLst>
                <a:gd name="T0" fmla="*/ 328 w 328"/>
                <a:gd name="T1" fmla="*/ 39 h 272"/>
                <a:gd name="T2" fmla="*/ 163 w 328"/>
                <a:gd name="T3" fmla="*/ 0 h 272"/>
                <a:gd name="T4" fmla="*/ 0 w 328"/>
                <a:gd name="T5" fmla="*/ 46 h 272"/>
                <a:gd name="T6" fmla="*/ 2 w 328"/>
                <a:gd name="T7" fmla="*/ 56 h 272"/>
                <a:gd name="T8" fmla="*/ 67 w 328"/>
                <a:gd name="T9" fmla="*/ 72 h 272"/>
                <a:gd name="T10" fmla="*/ 69 w 328"/>
                <a:gd name="T11" fmla="*/ 152 h 272"/>
                <a:gd name="T12" fmla="*/ 164 w 328"/>
                <a:gd name="T13" fmla="*/ 197 h 272"/>
                <a:gd name="T14" fmla="*/ 264 w 328"/>
                <a:gd name="T15" fmla="*/ 148 h 272"/>
                <a:gd name="T16" fmla="*/ 263 w 328"/>
                <a:gd name="T17" fmla="*/ 69 h 272"/>
                <a:gd name="T18" fmla="*/ 267 w 328"/>
                <a:gd name="T19" fmla="*/ 67 h 272"/>
                <a:gd name="T20" fmla="*/ 274 w 328"/>
                <a:gd name="T21" fmla="*/ 131 h 272"/>
                <a:gd name="T22" fmla="*/ 273 w 328"/>
                <a:gd name="T23" fmla="*/ 201 h 272"/>
                <a:gd name="T24" fmla="*/ 262 w 328"/>
                <a:gd name="T25" fmla="*/ 214 h 272"/>
                <a:gd name="T26" fmla="*/ 272 w 328"/>
                <a:gd name="T27" fmla="*/ 226 h 272"/>
                <a:gd name="T28" fmla="*/ 257 w 328"/>
                <a:gd name="T29" fmla="*/ 270 h 272"/>
                <a:gd name="T30" fmla="*/ 262 w 328"/>
                <a:gd name="T31" fmla="*/ 271 h 272"/>
                <a:gd name="T32" fmla="*/ 268 w 328"/>
                <a:gd name="T33" fmla="*/ 254 h 272"/>
                <a:gd name="T34" fmla="*/ 265 w 328"/>
                <a:gd name="T35" fmla="*/ 271 h 272"/>
                <a:gd name="T36" fmla="*/ 269 w 328"/>
                <a:gd name="T37" fmla="*/ 272 h 272"/>
                <a:gd name="T38" fmla="*/ 272 w 328"/>
                <a:gd name="T39" fmla="*/ 259 h 272"/>
                <a:gd name="T40" fmla="*/ 273 w 328"/>
                <a:gd name="T41" fmla="*/ 271 h 272"/>
                <a:gd name="T42" fmla="*/ 277 w 328"/>
                <a:gd name="T43" fmla="*/ 272 h 272"/>
                <a:gd name="T44" fmla="*/ 277 w 328"/>
                <a:gd name="T45" fmla="*/ 259 h 272"/>
                <a:gd name="T46" fmla="*/ 279 w 328"/>
                <a:gd name="T47" fmla="*/ 272 h 272"/>
                <a:gd name="T48" fmla="*/ 283 w 328"/>
                <a:gd name="T49" fmla="*/ 272 h 272"/>
                <a:gd name="T50" fmla="*/ 281 w 328"/>
                <a:gd name="T51" fmla="*/ 256 h 272"/>
                <a:gd name="T52" fmla="*/ 286 w 328"/>
                <a:gd name="T53" fmla="*/ 270 h 272"/>
                <a:gd name="T54" fmla="*/ 290 w 328"/>
                <a:gd name="T55" fmla="*/ 270 h 272"/>
                <a:gd name="T56" fmla="*/ 279 w 328"/>
                <a:gd name="T57" fmla="*/ 225 h 272"/>
                <a:gd name="T58" fmla="*/ 287 w 328"/>
                <a:gd name="T59" fmla="*/ 213 h 272"/>
                <a:gd name="T60" fmla="*/ 278 w 328"/>
                <a:gd name="T61" fmla="*/ 201 h 272"/>
                <a:gd name="T62" fmla="*/ 280 w 328"/>
                <a:gd name="T63" fmla="*/ 132 h 272"/>
                <a:gd name="T64" fmla="*/ 272 w 328"/>
                <a:gd name="T65" fmla="*/ 66 h 272"/>
                <a:gd name="T66" fmla="*/ 328 w 328"/>
                <a:gd name="T67" fmla="*/ 51 h 272"/>
                <a:gd name="T68" fmla="*/ 328 w 328"/>
                <a:gd name="T69" fmla="*/ 39 h 272"/>
                <a:gd name="T70" fmla="*/ 163 w 328"/>
                <a:gd name="T71" fmla="*/ 57 h 272"/>
                <a:gd name="T72" fmla="*/ 66 w 328"/>
                <a:gd name="T73" fmla="*/ 42 h 272"/>
                <a:gd name="T74" fmla="*/ 162 w 328"/>
                <a:gd name="T75" fmla="*/ 23 h 272"/>
                <a:gd name="T76" fmla="*/ 258 w 328"/>
                <a:gd name="T77" fmla="*/ 38 h 272"/>
                <a:gd name="T78" fmla="*/ 163 w 328"/>
                <a:gd name="T79" fmla="*/ 5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2">
                  <a:moveTo>
                    <a:pt x="328" y="39"/>
                  </a:moveTo>
                  <a:cubicBezTo>
                    <a:pt x="163" y="0"/>
                    <a:pt x="163" y="0"/>
                    <a:pt x="163" y="0"/>
                  </a:cubicBezTo>
                  <a:cubicBezTo>
                    <a:pt x="0" y="46"/>
                    <a:pt x="0" y="46"/>
                    <a:pt x="0" y="46"/>
                  </a:cubicBezTo>
                  <a:cubicBezTo>
                    <a:pt x="2" y="56"/>
                    <a:pt x="2" y="56"/>
                    <a:pt x="2" y="56"/>
                  </a:cubicBezTo>
                  <a:cubicBezTo>
                    <a:pt x="67" y="72"/>
                    <a:pt x="67" y="72"/>
                    <a:pt x="67" y="72"/>
                  </a:cubicBezTo>
                  <a:cubicBezTo>
                    <a:pt x="69" y="152"/>
                    <a:pt x="69" y="152"/>
                    <a:pt x="69" y="152"/>
                  </a:cubicBezTo>
                  <a:cubicBezTo>
                    <a:pt x="84" y="197"/>
                    <a:pt x="164" y="197"/>
                    <a:pt x="164" y="197"/>
                  </a:cubicBezTo>
                  <a:cubicBezTo>
                    <a:pt x="257" y="194"/>
                    <a:pt x="264" y="148"/>
                    <a:pt x="264" y="148"/>
                  </a:cubicBezTo>
                  <a:cubicBezTo>
                    <a:pt x="263" y="69"/>
                    <a:pt x="263" y="69"/>
                    <a:pt x="263" y="69"/>
                  </a:cubicBezTo>
                  <a:cubicBezTo>
                    <a:pt x="267" y="67"/>
                    <a:pt x="267" y="67"/>
                    <a:pt x="267" y="67"/>
                  </a:cubicBezTo>
                  <a:cubicBezTo>
                    <a:pt x="271" y="78"/>
                    <a:pt x="276" y="97"/>
                    <a:pt x="274" y="131"/>
                  </a:cubicBezTo>
                  <a:cubicBezTo>
                    <a:pt x="272" y="179"/>
                    <a:pt x="272" y="194"/>
                    <a:pt x="273" y="201"/>
                  </a:cubicBezTo>
                  <a:cubicBezTo>
                    <a:pt x="267" y="202"/>
                    <a:pt x="262" y="208"/>
                    <a:pt x="262" y="214"/>
                  </a:cubicBezTo>
                  <a:cubicBezTo>
                    <a:pt x="263" y="220"/>
                    <a:pt x="267" y="224"/>
                    <a:pt x="272" y="226"/>
                  </a:cubicBezTo>
                  <a:cubicBezTo>
                    <a:pt x="271" y="231"/>
                    <a:pt x="266" y="249"/>
                    <a:pt x="257" y="270"/>
                  </a:cubicBezTo>
                  <a:cubicBezTo>
                    <a:pt x="262" y="271"/>
                    <a:pt x="262" y="271"/>
                    <a:pt x="262" y="271"/>
                  </a:cubicBezTo>
                  <a:cubicBezTo>
                    <a:pt x="262" y="271"/>
                    <a:pt x="267" y="258"/>
                    <a:pt x="268" y="254"/>
                  </a:cubicBezTo>
                  <a:cubicBezTo>
                    <a:pt x="268" y="257"/>
                    <a:pt x="265" y="270"/>
                    <a:pt x="265" y="271"/>
                  </a:cubicBezTo>
                  <a:cubicBezTo>
                    <a:pt x="269" y="272"/>
                    <a:pt x="269" y="272"/>
                    <a:pt x="269" y="272"/>
                  </a:cubicBezTo>
                  <a:cubicBezTo>
                    <a:pt x="269" y="272"/>
                    <a:pt x="272" y="261"/>
                    <a:pt x="272" y="259"/>
                  </a:cubicBezTo>
                  <a:cubicBezTo>
                    <a:pt x="272" y="259"/>
                    <a:pt x="272" y="271"/>
                    <a:pt x="273" y="271"/>
                  </a:cubicBezTo>
                  <a:cubicBezTo>
                    <a:pt x="277" y="272"/>
                    <a:pt x="277" y="272"/>
                    <a:pt x="277" y="272"/>
                  </a:cubicBezTo>
                  <a:cubicBezTo>
                    <a:pt x="277" y="272"/>
                    <a:pt x="276" y="261"/>
                    <a:pt x="277" y="259"/>
                  </a:cubicBezTo>
                  <a:cubicBezTo>
                    <a:pt x="277" y="259"/>
                    <a:pt x="279" y="266"/>
                    <a:pt x="279" y="272"/>
                  </a:cubicBezTo>
                  <a:cubicBezTo>
                    <a:pt x="283" y="272"/>
                    <a:pt x="283" y="272"/>
                    <a:pt x="283" y="272"/>
                  </a:cubicBezTo>
                  <a:cubicBezTo>
                    <a:pt x="283" y="272"/>
                    <a:pt x="282" y="259"/>
                    <a:pt x="281" y="256"/>
                  </a:cubicBezTo>
                  <a:cubicBezTo>
                    <a:pt x="281" y="256"/>
                    <a:pt x="285" y="264"/>
                    <a:pt x="286" y="270"/>
                  </a:cubicBezTo>
                  <a:cubicBezTo>
                    <a:pt x="290" y="270"/>
                    <a:pt x="290" y="270"/>
                    <a:pt x="290" y="270"/>
                  </a:cubicBezTo>
                  <a:cubicBezTo>
                    <a:pt x="290" y="270"/>
                    <a:pt x="282" y="234"/>
                    <a:pt x="279" y="225"/>
                  </a:cubicBezTo>
                  <a:cubicBezTo>
                    <a:pt x="284" y="224"/>
                    <a:pt x="288" y="219"/>
                    <a:pt x="287" y="213"/>
                  </a:cubicBezTo>
                  <a:cubicBezTo>
                    <a:pt x="287" y="208"/>
                    <a:pt x="283" y="203"/>
                    <a:pt x="278" y="201"/>
                  </a:cubicBezTo>
                  <a:cubicBezTo>
                    <a:pt x="277" y="194"/>
                    <a:pt x="278" y="181"/>
                    <a:pt x="280" y="132"/>
                  </a:cubicBezTo>
                  <a:cubicBezTo>
                    <a:pt x="281" y="103"/>
                    <a:pt x="278" y="81"/>
                    <a:pt x="272" y="66"/>
                  </a:cubicBezTo>
                  <a:cubicBezTo>
                    <a:pt x="328" y="51"/>
                    <a:pt x="328" y="51"/>
                    <a:pt x="328" y="51"/>
                  </a:cubicBezTo>
                  <a:lnTo>
                    <a:pt x="328" y="39"/>
                  </a:lnTo>
                  <a:close/>
                  <a:moveTo>
                    <a:pt x="163" y="57"/>
                  </a:moveTo>
                  <a:cubicBezTo>
                    <a:pt x="110" y="59"/>
                    <a:pt x="66" y="52"/>
                    <a:pt x="66" y="42"/>
                  </a:cubicBezTo>
                  <a:cubicBezTo>
                    <a:pt x="66" y="33"/>
                    <a:pt x="109" y="24"/>
                    <a:pt x="162" y="23"/>
                  </a:cubicBezTo>
                  <a:cubicBezTo>
                    <a:pt x="215" y="22"/>
                    <a:pt x="258" y="29"/>
                    <a:pt x="258" y="38"/>
                  </a:cubicBezTo>
                  <a:cubicBezTo>
                    <a:pt x="258" y="48"/>
                    <a:pt x="216" y="56"/>
                    <a:pt x="163" y="5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80" name="Freeform 43"/>
            <p:cNvSpPr>
              <a:spLocks noEditPoints="1"/>
            </p:cNvSpPr>
            <p:nvPr/>
          </p:nvSpPr>
          <p:spPr bwMode="auto">
            <a:xfrm>
              <a:off x="1269594" y="3178604"/>
              <a:ext cx="347688" cy="355753"/>
            </a:xfrm>
            <a:custGeom>
              <a:avLst/>
              <a:gdLst>
                <a:gd name="T0" fmla="*/ 81 w 164"/>
                <a:gd name="T1" fmla="*/ 73 h 168"/>
                <a:gd name="T2" fmla="*/ 128 w 164"/>
                <a:gd name="T3" fmla="*/ 55 h 168"/>
                <a:gd name="T4" fmla="*/ 151 w 164"/>
                <a:gd name="T5" fmla="*/ 65 h 168"/>
                <a:gd name="T6" fmla="*/ 152 w 164"/>
                <a:gd name="T7" fmla="*/ 66 h 168"/>
                <a:gd name="T8" fmla="*/ 161 w 164"/>
                <a:gd name="T9" fmla="*/ 99 h 168"/>
                <a:gd name="T10" fmla="*/ 144 w 164"/>
                <a:gd name="T11" fmla="*/ 134 h 168"/>
                <a:gd name="T12" fmla="*/ 155 w 164"/>
                <a:gd name="T13" fmla="*/ 145 h 168"/>
                <a:gd name="T14" fmla="*/ 154 w 164"/>
                <a:gd name="T15" fmla="*/ 156 h 168"/>
                <a:gd name="T16" fmla="*/ 144 w 164"/>
                <a:gd name="T17" fmla="*/ 157 h 168"/>
                <a:gd name="T18" fmla="*/ 132 w 164"/>
                <a:gd name="T19" fmla="*/ 146 h 168"/>
                <a:gd name="T20" fmla="*/ 93 w 164"/>
                <a:gd name="T21" fmla="*/ 166 h 168"/>
                <a:gd name="T22" fmla="*/ 62 w 164"/>
                <a:gd name="T23" fmla="*/ 160 h 168"/>
                <a:gd name="T24" fmla="*/ 64 w 164"/>
                <a:gd name="T25" fmla="*/ 143 h 168"/>
                <a:gd name="T26" fmla="*/ 79 w 164"/>
                <a:gd name="T27" fmla="*/ 141 h 168"/>
                <a:gd name="T28" fmla="*/ 119 w 164"/>
                <a:gd name="T29" fmla="*/ 134 h 168"/>
                <a:gd name="T30" fmla="*/ 82 w 164"/>
                <a:gd name="T31" fmla="*/ 97 h 168"/>
                <a:gd name="T32" fmla="*/ 17 w 164"/>
                <a:gd name="T33" fmla="*/ 105 h 168"/>
                <a:gd name="T34" fmla="*/ 23 w 164"/>
                <a:gd name="T35" fmla="*/ 41 h 168"/>
                <a:gd name="T36" fmla="*/ 12 w 164"/>
                <a:gd name="T37" fmla="*/ 30 h 168"/>
                <a:gd name="T38" fmla="*/ 14 w 164"/>
                <a:gd name="T39" fmla="*/ 20 h 168"/>
                <a:gd name="T40" fmla="*/ 24 w 164"/>
                <a:gd name="T41" fmla="*/ 18 h 168"/>
                <a:gd name="T42" fmla="*/ 35 w 164"/>
                <a:gd name="T43" fmla="*/ 29 h 168"/>
                <a:gd name="T44" fmla="*/ 95 w 164"/>
                <a:gd name="T45" fmla="*/ 17 h 168"/>
                <a:gd name="T46" fmla="*/ 93 w 164"/>
                <a:gd name="T47" fmla="*/ 32 h 168"/>
                <a:gd name="T48" fmla="*/ 81 w 164"/>
                <a:gd name="T49" fmla="*/ 35 h 168"/>
                <a:gd name="T50" fmla="*/ 47 w 164"/>
                <a:gd name="T51" fmla="*/ 41 h 168"/>
                <a:gd name="T52" fmla="*/ 81 w 164"/>
                <a:gd name="T53" fmla="*/ 73 h 168"/>
                <a:gd name="T54" fmla="*/ 35 w 164"/>
                <a:gd name="T55" fmla="*/ 53 h 168"/>
                <a:gd name="T56" fmla="*/ 34 w 164"/>
                <a:gd name="T57" fmla="*/ 85 h 168"/>
                <a:gd name="T58" fmla="*/ 66 w 164"/>
                <a:gd name="T59" fmla="*/ 82 h 168"/>
                <a:gd name="T60" fmla="*/ 35 w 164"/>
                <a:gd name="T61" fmla="*/ 53 h 168"/>
                <a:gd name="T62" fmla="*/ 131 w 164"/>
                <a:gd name="T63" fmla="*/ 122 h 168"/>
                <a:gd name="T64" fmla="*/ 134 w 164"/>
                <a:gd name="T65" fmla="*/ 85 h 168"/>
                <a:gd name="T66" fmla="*/ 97 w 164"/>
                <a:gd name="T67" fmla="*/ 89 h 168"/>
                <a:gd name="T68" fmla="*/ 131 w 164"/>
                <a:gd name="T69"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 h="168">
                  <a:moveTo>
                    <a:pt x="81" y="73"/>
                  </a:moveTo>
                  <a:cubicBezTo>
                    <a:pt x="103" y="60"/>
                    <a:pt x="115" y="55"/>
                    <a:pt x="128" y="55"/>
                  </a:cubicBezTo>
                  <a:cubicBezTo>
                    <a:pt x="137" y="56"/>
                    <a:pt x="145" y="59"/>
                    <a:pt x="151" y="65"/>
                  </a:cubicBezTo>
                  <a:cubicBezTo>
                    <a:pt x="152" y="66"/>
                    <a:pt x="152" y="66"/>
                    <a:pt x="152" y="66"/>
                  </a:cubicBezTo>
                  <a:cubicBezTo>
                    <a:pt x="158" y="73"/>
                    <a:pt x="164" y="84"/>
                    <a:pt x="161" y="99"/>
                  </a:cubicBezTo>
                  <a:cubicBezTo>
                    <a:pt x="159" y="115"/>
                    <a:pt x="149" y="127"/>
                    <a:pt x="144" y="134"/>
                  </a:cubicBezTo>
                  <a:cubicBezTo>
                    <a:pt x="155" y="145"/>
                    <a:pt x="155" y="145"/>
                    <a:pt x="155" y="145"/>
                  </a:cubicBezTo>
                  <a:cubicBezTo>
                    <a:pt x="157" y="147"/>
                    <a:pt x="159" y="150"/>
                    <a:pt x="154" y="156"/>
                  </a:cubicBezTo>
                  <a:cubicBezTo>
                    <a:pt x="149" y="161"/>
                    <a:pt x="145" y="158"/>
                    <a:pt x="144" y="157"/>
                  </a:cubicBezTo>
                  <a:cubicBezTo>
                    <a:pt x="132" y="146"/>
                    <a:pt x="132" y="146"/>
                    <a:pt x="132" y="146"/>
                  </a:cubicBezTo>
                  <a:cubicBezTo>
                    <a:pt x="126" y="152"/>
                    <a:pt x="113" y="164"/>
                    <a:pt x="93" y="166"/>
                  </a:cubicBezTo>
                  <a:cubicBezTo>
                    <a:pt x="80" y="168"/>
                    <a:pt x="67" y="164"/>
                    <a:pt x="62" y="160"/>
                  </a:cubicBezTo>
                  <a:cubicBezTo>
                    <a:pt x="57" y="155"/>
                    <a:pt x="59" y="148"/>
                    <a:pt x="64" y="143"/>
                  </a:cubicBezTo>
                  <a:cubicBezTo>
                    <a:pt x="70" y="137"/>
                    <a:pt x="75" y="139"/>
                    <a:pt x="79" y="141"/>
                  </a:cubicBezTo>
                  <a:cubicBezTo>
                    <a:pt x="87" y="144"/>
                    <a:pt x="102" y="149"/>
                    <a:pt x="119" y="134"/>
                  </a:cubicBezTo>
                  <a:cubicBezTo>
                    <a:pt x="82" y="97"/>
                    <a:pt x="82" y="97"/>
                    <a:pt x="82" y="97"/>
                  </a:cubicBezTo>
                  <a:cubicBezTo>
                    <a:pt x="62" y="109"/>
                    <a:pt x="37" y="124"/>
                    <a:pt x="17" y="105"/>
                  </a:cubicBezTo>
                  <a:cubicBezTo>
                    <a:pt x="0" y="88"/>
                    <a:pt x="4" y="63"/>
                    <a:pt x="23" y="41"/>
                  </a:cubicBezTo>
                  <a:cubicBezTo>
                    <a:pt x="12" y="30"/>
                    <a:pt x="12" y="30"/>
                    <a:pt x="12" y="30"/>
                  </a:cubicBezTo>
                  <a:cubicBezTo>
                    <a:pt x="11" y="28"/>
                    <a:pt x="8" y="25"/>
                    <a:pt x="14" y="20"/>
                  </a:cubicBezTo>
                  <a:cubicBezTo>
                    <a:pt x="19" y="14"/>
                    <a:pt x="22" y="17"/>
                    <a:pt x="24" y="18"/>
                  </a:cubicBezTo>
                  <a:cubicBezTo>
                    <a:pt x="35" y="29"/>
                    <a:pt x="35" y="29"/>
                    <a:pt x="35" y="29"/>
                  </a:cubicBezTo>
                  <a:cubicBezTo>
                    <a:pt x="66" y="0"/>
                    <a:pt x="92" y="14"/>
                    <a:pt x="95" y="17"/>
                  </a:cubicBezTo>
                  <a:cubicBezTo>
                    <a:pt x="100" y="21"/>
                    <a:pt x="98" y="27"/>
                    <a:pt x="93" y="32"/>
                  </a:cubicBezTo>
                  <a:cubicBezTo>
                    <a:pt x="88" y="37"/>
                    <a:pt x="84" y="36"/>
                    <a:pt x="81" y="35"/>
                  </a:cubicBezTo>
                  <a:cubicBezTo>
                    <a:pt x="73" y="33"/>
                    <a:pt x="63" y="29"/>
                    <a:pt x="47" y="41"/>
                  </a:cubicBezTo>
                  <a:lnTo>
                    <a:pt x="81" y="73"/>
                  </a:lnTo>
                  <a:close/>
                  <a:moveTo>
                    <a:pt x="35" y="53"/>
                  </a:moveTo>
                  <a:cubicBezTo>
                    <a:pt x="23" y="68"/>
                    <a:pt x="28" y="80"/>
                    <a:pt x="34" y="85"/>
                  </a:cubicBezTo>
                  <a:cubicBezTo>
                    <a:pt x="43" y="94"/>
                    <a:pt x="54" y="88"/>
                    <a:pt x="66" y="82"/>
                  </a:cubicBezTo>
                  <a:lnTo>
                    <a:pt x="35" y="53"/>
                  </a:lnTo>
                  <a:close/>
                  <a:moveTo>
                    <a:pt x="131" y="122"/>
                  </a:moveTo>
                  <a:cubicBezTo>
                    <a:pt x="135" y="117"/>
                    <a:pt x="148" y="98"/>
                    <a:pt x="134" y="85"/>
                  </a:cubicBezTo>
                  <a:cubicBezTo>
                    <a:pt x="124" y="75"/>
                    <a:pt x="111" y="80"/>
                    <a:pt x="97" y="89"/>
                  </a:cubicBezTo>
                  <a:lnTo>
                    <a:pt x="131" y="12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81" name="Freeform 44"/>
            <p:cNvSpPr/>
            <p:nvPr/>
          </p:nvSpPr>
          <p:spPr bwMode="auto">
            <a:xfrm>
              <a:off x="2585967" y="2154358"/>
              <a:ext cx="383531" cy="453428"/>
            </a:xfrm>
            <a:custGeom>
              <a:avLst/>
              <a:gdLst>
                <a:gd name="T0" fmla="*/ 140 w 181"/>
                <a:gd name="T1" fmla="*/ 0 h 214"/>
                <a:gd name="T2" fmla="*/ 132 w 181"/>
                <a:gd name="T3" fmla="*/ 16 h 214"/>
                <a:gd name="T4" fmla="*/ 74 w 181"/>
                <a:gd name="T5" fmla="*/ 95 h 214"/>
                <a:gd name="T6" fmla="*/ 74 w 181"/>
                <a:gd name="T7" fmla="*/ 95 h 214"/>
                <a:gd name="T8" fmla="*/ 33 w 181"/>
                <a:gd name="T9" fmla="*/ 125 h 214"/>
                <a:gd name="T10" fmla="*/ 0 w 181"/>
                <a:gd name="T11" fmla="*/ 162 h 214"/>
                <a:gd name="T12" fmla="*/ 1 w 181"/>
                <a:gd name="T13" fmla="*/ 166 h 214"/>
                <a:gd name="T14" fmla="*/ 3 w 181"/>
                <a:gd name="T15" fmla="*/ 179 h 214"/>
                <a:gd name="T16" fmla="*/ 97 w 181"/>
                <a:gd name="T17" fmla="*/ 197 h 214"/>
                <a:gd name="T18" fmla="*/ 109 w 181"/>
                <a:gd name="T19" fmla="*/ 117 h 214"/>
                <a:gd name="T20" fmla="*/ 143 w 181"/>
                <a:gd name="T21" fmla="*/ 76 h 214"/>
                <a:gd name="T22" fmla="*/ 138 w 181"/>
                <a:gd name="T23" fmla="*/ 198 h 214"/>
                <a:gd name="T24" fmla="*/ 155 w 181"/>
                <a:gd name="T25" fmla="*/ 198 h 214"/>
                <a:gd name="T26" fmla="*/ 159 w 181"/>
                <a:gd name="T27" fmla="*/ 105 h 214"/>
                <a:gd name="T28" fmla="*/ 171 w 181"/>
                <a:gd name="T29" fmla="*/ 49 h 214"/>
                <a:gd name="T30" fmla="*/ 140 w 181"/>
                <a:gd name="T3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1" h="214">
                  <a:moveTo>
                    <a:pt x="140" y="0"/>
                  </a:moveTo>
                  <a:cubicBezTo>
                    <a:pt x="140" y="0"/>
                    <a:pt x="143" y="2"/>
                    <a:pt x="132" y="16"/>
                  </a:cubicBezTo>
                  <a:cubicBezTo>
                    <a:pt x="119" y="33"/>
                    <a:pt x="95" y="43"/>
                    <a:pt x="74" y="95"/>
                  </a:cubicBezTo>
                  <a:cubicBezTo>
                    <a:pt x="74" y="95"/>
                    <a:pt x="74" y="95"/>
                    <a:pt x="74" y="95"/>
                  </a:cubicBezTo>
                  <a:cubicBezTo>
                    <a:pt x="55" y="137"/>
                    <a:pt x="33" y="125"/>
                    <a:pt x="33" y="125"/>
                  </a:cubicBezTo>
                  <a:cubicBezTo>
                    <a:pt x="26" y="158"/>
                    <a:pt x="0" y="148"/>
                    <a:pt x="0" y="162"/>
                  </a:cubicBezTo>
                  <a:cubicBezTo>
                    <a:pt x="0" y="162"/>
                    <a:pt x="0" y="164"/>
                    <a:pt x="1" y="166"/>
                  </a:cubicBezTo>
                  <a:cubicBezTo>
                    <a:pt x="3" y="179"/>
                    <a:pt x="3" y="179"/>
                    <a:pt x="3" y="179"/>
                  </a:cubicBezTo>
                  <a:cubicBezTo>
                    <a:pt x="3" y="179"/>
                    <a:pt x="13" y="214"/>
                    <a:pt x="97" y="197"/>
                  </a:cubicBezTo>
                  <a:cubicBezTo>
                    <a:pt x="100" y="185"/>
                    <a:pt x="103" y="159"/>
                    <a:pt x="109" y="117"/>
                  </a:cubicBezTo>
                  <a:cubicBezTo>
                    <a:pt x="117" y="57"/>
                    <a:pt x="143" y="76"/>
                    <a:pt x="143" y="76"/>
                  </a:cubicBezTo>
                  <a:cubicBezTo>
                    <a:pt x="138" y="198"/>
                    <a:pt x="138" y="198"/>
                    <a:pt x="138" y="198"/>
                  </a:cubicBezTo>
                  <a:cubicBezTo>
                    <a:pt x="146" y="201"/>
                    <a:pt x="155" y="198"/>
                    <a:pt x="155" y="198"/>
                  </a:cubicBezTo>
                  <a:cubicBezTo>
                    <a:pt x="155" y="198"/>
                    <a:pt x="155" y="142"/>
                    <a:pt x="159" y="105"/>
                  </a:cubicBezTo>
                  <a:cubicBezTo>
                    <a:pt x="162" y="68"/>
                    <a:pt x="171" y="49"/>
                    <a:pt x="171" y="49"/>
                  </a:cubicBezTo>
                  <a:cubicBezTo>
                    <a:pt x="171" y="49"/>
                    <a:pt x="181" y="9"/>
                    <a:pt x="14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82" name="Freeform 45"/>
            <p:cNvSpPr>
              <a:spLocks noEditPoints="1"/>
            </p:cNvSpPr>
            <p:nvPr/>
          </p:nvSpPr>
          <p:spPr bwMode="auto">
            <a:xfrm>
              <a:off x="1412074" y="4684952"/>
              <a:ext cx="279584" cy="415792"/>
            </a:xfrm>
            <a:custGeom>
              <a:avLst/>
              <a:gdLst>
                <a:gd name="T0" fmla="*/ 110 w 132"/>
                <a:gd name="T1" fmla="*/ 0 h 196"/>
                <a:gd name="T2" fmla="*/ 21 w 132"/>
                <a:gd name="T3" fmla="*/ 0 h 196"/>
                <a:gd name="T4" fmla="*/ 0 w 132"/>
                <a:gd name="T5" fmla="*/ 21 h 196"/>
                <a:gd name="T6" fmla="*/ 0 w 132"/>
                <a:gd name="T7" fmla="*/ 175 h 196"/>
                <a:gd name="T8" fmla="*/ 21 w 132"/>
                <a:gd name="T9" fmla="*/ 196 h 196"/>
                <a:gd name="T10" fmla="*/ 110 w 132"/>
                <a:gd name="T11" fmla="*/ 196 h 196"/>
                <a:gd name="T12" fmla="*/ 132 w 132"/>
                <a:gd name="T13" fmla="*/ 175 h 196"/>
                <a:gd name="T14" fmla="*/ 132 w 132"/>
                <a:gd name="T15" fmla="*/ 21 h 196"/>
                <a:gd name="T16" fmla="*/ 110 w 132"/>
                <a:gd name="T17" fmla="*/ 0 h 196"/>
                <a:gd name="T18" fmla="*/ 66 w 132"/>
                <a:gd name="T19" fmla="*/ 177 h 196"/>
                <a:gd name="T20" fmla="*/ 54 w 132"/>
                <a:gd name="T21" fmla="*/ 165 h 196"/>
                <a:gd name="T22" fmla="*/ 66 w 132"/>
                <a:gd name="T23" fmla="*/ 153 h 196"/>
                <a:gd name="T24" fmla="*/ 78 w 132"/>
                <a:gd name="T25" fmla="*/ 165 h 196"/>
                <a:gd name="T26" fmla="*/ 66 w 132"/>
                <a:gd name="T27" fmla="*/ 177 h 196"/>
                <a:gd name="T28" fmla="*/ 113 w 132"/>
                <a:gd name="T29" fmla="*/ 141 h 196"/>
                <a:gd name="T30" fmla="*/ 18 w 132"/>
                <a:gd name="T31" fmla="*/ 141 h 196"/>
                <a:gd name="T32" fmla="*/ 18 w 132"/>
                <a:gd name="T33" fmla="*/ 19 h 196"/>
                <a:gd name="T34" fmla="*/ 113 w 132"/>
                <a:gd name="T35" fmla="*/ 19 h 196"/>
                <a:gd name="T36" fmla="*/ 113 w 132"/>
                <a:gd name="T37" fmla="*/ 14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2" h="196">
                  <a:moveTo>
                    <a:pt x="110" y="0"/>
                  </a:moveTo>
                  <a:cubicBezTo>
                    <a:pt x="21" y="0"/>
                    <a:pt x="21" y="0"/>
                    <a:pt x="21" y="0"/>
                  </a:cubicBezTo>
                  <a:cubicBezTo>
                    <a:pt x="9" y="0"/>
                    <a:pt x="0" y="9"/>
                    <a:pt x="0" y="21"/>
                  </a:cubicBezTo>
                  <a:cubicBezTo>
                    <a:pt x="0" y="175"/>
                    <a:pt x="0" y="175"/>
                    <a:pt x="0" y="175"/>
                  </a:cubicBezTo>
                  <a:cubicBezTo>
                    <a:pt x="0" y="187"/>
                    <a:pt x="9" y="196"/>
                    <a:pt x="21" y="196"/>
                  </a:cubicBezTo>
                  <a:cubicBezTo>
                    <a:pt x="110" y="196"/>
                    <a:pt x="110" y="196"/>
                    <a:pt x="110" y="196"/>
                  </a:cubicBezTo>
                  <a:cubicBezTo>
                    <a:pt x="122" y="196"/>
                    <a:pt x="132" y="187"/>
                    <a:pt x="132" y="175"/>
                  </a:cubicBezTo>
                  <a:cubicBezTo>
                    <a:pt x="132" y="21"/>
                    <a:pt x="132" y="21"/>
                    <a:pt x="132" y="21"/>
                  </a:cubicBezTo>
                  <a:cubicBezTo>
                    <a:pt x="132" y="9"/>
                    <a:pt x="122" y="0"/>
                    <a:pt x="110" y="0"/>
                  </a:cubicBezTo>
                  <a:close/>
                  <a:moveTo>
                    <a:pt x="66" y="177"/>
                  </a:moveTo>
                  <a:cubicBezTo>
                    <a:pt x="59" y="177"/>
                    <a:pt x="54" y="172"/>
                    <a:pt x="54" y="165"/>
                  </a:cubicBezTo>
                  <a:cubicBezTo>
                    <a:pt x="54" y="158"/>
                    <a:pt x="59" y="153"/>
                    <a:pt x="66" y="153"/>
                  </a:cubicBezTo>
                  <a:cubicBezTo>
                    <a:pt x="72" y="153"/>
                    <a:pt x="78" y="158"/>
                    <a:pt x="78" y="165"/>
                  </a:cubicBezTo>
                  <a:cubicBezTo>
                    <a:pt x="78" y="172"/>
                    <a:pt x="72" y="177"/>
                    <a:pt x="66" y="177"/>
                  </a:cubicBezTo>
                  <a:close/>
                  <a:moveTo>
                    <a:pt x="113" y="141"/>
                  </a:moveTo>
                  <a:cubicBezTo>
                    <a:pt x="18" y="141"/>
                    <a:pt x="18" y="141"/>
                    <a:pt x="18" y="141"/>
                  </a:cubicBezTo>
                  <a:cubicBezTo>
                    <a:pt x="18" y="19"/>
                    <a:pt x="18" y="19"/>
                    <a:pt x="18" y="19"/>
                  </a:cubicBezTo>
                  <a:cubicBezTo>
                    <a:pt x="113" y="19"/>
                    <a:pt x="113" y="19"/>
                    <a:pt x="113" y="19"/>
                  </a:cubicBezTo>
                  <a:lnTo>
                    <a:pt x="113" y="14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83" name="Freeform 46"/>
            <p:cNvSpPr>
              <a:spLocks noEditPoints="1"/>
            </p:cNvSpPr>
            <p:nvPr/>
          </p:nvSpPr>
          <p:spPr bwMode="auto">
            <a:xfrm>
              <a:off x="5263522" y="3830966"/>
              <a:ext cx="695375" cy="456116"/>
            </a:xfrm>
            <a:custGeom>
              <a:avLst/>
              <a:gdLst>
                <a:gd name="T0" fmla="*/ 286 w 328"/>
                <a:gd name="T1" fmla="*/ 33 h 215"/>
                <a:gd name="T2" fmla="*/ 225 w 328"/>
                <a:gd name="T3" fmla="*/ 36 h 215"/>
                <a:gd name="T4" fmla="*/ 147 w 328"/>
                <a:gd name="T5" fmla="*/ 17 h 215"/>
                <a:gd name="T6" fmla="*/ 147 w 328"/>
                <a:gd name="T7" fmla="*/ 0 h 215"/>
                <a:gd name="T8" fmla="*/ 105 w 328"/>
                <a:gd name="T9" fmla="*/ 0 h 215"/>
                <a:gd name="T10" fmla="*/ 105 w 328"/>
                <a:gd name="T11" fmla="*/ 45 h 215"/>
                <a:gd name="T12" fmla="*/ 71 w 328"/>
                <a:gd name="T13" fmla="*/ 45 h 215"/>
                <a:gd name="T14" fmla="*/ 71 w 328"/>
                <a:gd name="T15" fmla="*/ 81 h 215"/>
                <a:gd name="T16" fmla="*/ 0 w 328"/>
                <a:gd name="T17" fmla="*/ 143 h 215"/>
                <a:gd name="T18" fmla="*/ 48 w 328"/>
                <a:gd name="T19" fmla="*/ 197 h 215"/>
                <a:gd name="T20" fmla="*/ 48 w 328"/>
                <a:gd name="T21" fmla="*/ 207 h 215"/>
                <a:gd name="T22" fmla="*/ 126 w 328"/>
                <a:gd name="T23" fmla="*/ 215 h 215"/>
                <a:gd name="T24" fmla="*/ 204 w 328"/>
                <a:gd name="T25" fmla="*/ 207 h 215"/>
                <a:gd name="T26" fmla="*/ 204 w 328"/>
                <a:gd name="T27" fmla="*/ 197 h 215"/>
                <a:gd name="T28" fmla="*/ 252 w 328"/>
                <a:gd name="T29" fmla="*/ 143 h 215"/>
                <a:gd name="T30" fmla="*/ 181 w 328"/>
                <a:gd name="T31" fmla="*/ 81 h 215"/>
                <a:gd name="T32" fmla="*/ 181 w 328"/>
                <a:gd name="T33" fmla="*/ 45 h 215"/>
                <a:gd name="T34" fmla="*/ 147 w 328"/>
                <a:gd name="T35" fmla="*/ 45 h 215"/>
                <a:gd name="T36" fmla="*/ 147 w 328"/>
                <a:gd name="T37" fmla="*/ 31 h 215"/>
                <a:gd name="T38" fmla="*/ 218 w 328"/>
                <a:gd name="T39" fmla="*/ 47 h 215"/>
                <a:gd name="T40" fmla="*/ 252 w 328"/>
                <a:gd name="T41" fmla="*/ 104 h 215"/>
                <a:gd name="T42" fmla="*/ 318 w 328"/>
                <a:gd name="T43" fmla="*/ 93 h 215"/>
                <a:gd name="T44" fmla="*/ 286 w 328"/>
                <a:gd name="T45" fmla="*/ 33 h 215"/>
                <a:gd name="T46" fmla="*/ 239 w 328"/>
                <a:gd name="T47" fmla="*/ 142 h 215"/>
                <a:gd name="T48" fmla="*/ 240 w 328"/>
                <a:gd name="T49" fmla="*/ 143 h 215"/>
                <a:gd name="T50" fmla="*/ 127 w 328"/>
                <a:gd name="T51" fmla="*/ 197 h 215"/>
                <a:gd name="T52" fmla="*/ 14 w 328"/>
                <a:gd name="T53" fmla="*/ 143 h 215"/>
                <a:gd name="T54" fmla="*/ 14 w 328"/>
                <a:gd name="T55" fmla="*/ 142 h 215"/>
                <a:gd name="T56" fmla="*/ 91 w 328"/>
                <a:gd name="T57" fmla="*/ 143 h 215"/>
                <a:gd name="T58" fmla="*/ 239 w 328"/>
                <a:gd name="T59" fmla="*/ 142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28" h="215">
                  <a:moveTo>
                    <a:pt x="286" y="33"/>
                  </a:moveTo>
                  <a:cubicBezTo>
                    <a:pt x="262" y="22"/>
                    <a:pt x="238" y="24"/>
                    <a:pt x="225" y="36"/>
                  </a:cubicBezTo>
                  <a:cubicBezTo>
                    <a:pt x="200" y="23"/>
                    <a:pt x="168" y="19"/>
                    <a:pt x="147" y="17"/>
                  </a:cubicBezTo>
                  <a:cubicBezTo>
                    <a:pt x="147" y="0"/>
                    <a:pt x="147" y="0"/>
                    <a:pt x="147" y="0"/>
                  </a:cubicBezTo>
                  <a:cubicBezTo>
                    <a:pt x="105" y="0"/>
                    <a:pt x="105" y="0"/>
                    <a:pt x="105" y="0"/>
                  </a:cubicBezTo>
                  <a:cubicBezTo>
                    <a:pt x="105" y="45"/>
                    <a:pt x="105" y="45"/>
                    <a:pt x="105" y="45"/>
                  </a:cubicBezTo>
                  <a:cubicBezTo>
                    <a:pt x="71" y="45"/>
                    <a:pt x="71" y="45"/>
                    <a:pt x="71" y="45"/>
                  </a:cubicBezTo>
                  <a:cubicBezTo>
                    <a:pt x="71" y="81"/>
                    <a:pt x="71" y="81"/>
                    <a:pt x="71" y="81"/>
                  </a:cubicBezTo>
                  <a:cubicBezTo>
                    <a:pt x="29" y="92"/>
                    <a:pt x="0" y="116"/>
                    <a:pt x="0" y="143"/>
                  </a:cubicBezTo>
                  <a:cubicBezTo>
                    <a:pt x="0" y="165"/>
                    <a:pt x="19" y="184"/>
                    <a:pt x="48" y="197"/>
                  </a:cubicBezTo>
                  <a:cubicBezTo>
                    <a:pt x="48" y="207"/>
                    <a:pt x="48" y="207"/>
                    <a:pt x="48" y="207"/>
                  </a:cubicBezTo>
                  <a:cubicBezTo>
                    <a:pt x="48" y="207"/>
                    <a:pt x="64" y="215"/>
                    <a:pt x="126" y="215"/>
                  </a:cubicBezTo>
                  <a:cubicBezTo>
                    <a:pt x="188" y="215"/>
                    <a:pt x="204" y="207"/>
                    <a:pt x="204" y="207"/>
                  </a:cubicBezTo>
                  <a:cubicBezTo>
                    <a:pt x="204" y="197"/>
                    <a:pt x="204" y="197"/>
                    <a:pt x="204" y="197"/>
                  </a:cubicBezTo>
                  <a:cubicBezTo>
                    <a:pt x="233" y="184"/>
                    <a:pt x="252" y="165"/>
                    <a:pt x="252" y="143"/>
                  </a:cubicBezTo>
                  <a:cubicBezTo>
                    <a:pt x="252" y="116"/>
                    <a:pt x="223" y="92"/>
                    <a:pt x="181" y="81"/>
                  </a:cubicBezTo>
                  <a:cubicBezTo>
                    <a:pt x="181" y="45"/>
                    <a:pt x="181" y="45"/>
                    <a:pt x="181" y="45"/>
                  </a:cubicBezTo>
                  <a:cubicBezTo>
                    <a:pt x="147" y="45"/>
                    <a:pt x="147" y="45"/>
                    <a:pt x="147" y="45"/>
                  </a:cubicBezTo>
                  <a:cubicBezTo>
                    <a:pt x="147" y="31"/>
                    <a:pt x="147" y="31"/>
                    <a:pt x="147" y="31"/>
                  </a:cubicBezTo>
                  <a:cubicBezTo>
                    <a:pt x="166" y="32"/>
                    <a:pt x="195" y="36"/>
                    <a:pt x="218" y="47"/>
                  </a:cubicBezTo>
                  <a:cubicBezTo>
                    <a:pt x="211" y="66"/>
                    <a:pt x="225" y="91"/>
                    <a:pt x="252" y="104"/>
                  </a:cubicBezTo>
                  <a:cubicBezTo>
                    <a:pt x="279" y="117"/>
                    <a:pt x="309" y="112"/>
                    <a:pt x="318" y="93"/>
                  </a:cubicBezTo>
                  <a:cubicBezTo>
                    <a:pt x="328" y="73"/>
                    <a:pt x="313" y="47"/>
                    <a:pt x="286" y="33"/>
                  </a:cubicBezTo>
                  <a:close/>
                  <a:moveTo>
                    <a:pt x="239" y="142"/>
                  </a:moveTo>
                  <a:cubicBezTo>
                    <a:pt x="239" y="142"/>
                    <a:pt x="240" y="142"/>
                    <a:pt x="240" y="143"/>
                  </a:cubicBezTo>
                  <a:cubicBezTo>
                    <a:pt x="240" y="173"/>
                    <a:pt x="189" y="197"/>
                    <a:pt x="127" y="197"/>
                  </a:cubicBezTo>
                  <a:cubicBezTo>
                    <a:pt x="64" y="197"/>
                    <a:pt x="14" y="173"/>
                    <a:pt x="14" y="143"/>
                  </a:cubicBezTo>
                  <a:cubicBezTo>
                    <a:pt x="14" y="142"/>
                    <a:pt x="14" y="142"/>
                    <a:pt x="14" y="142"/>
                  </a:cubicBezTo>
                  <a:cubicBezTo>
                    <a:pt x="34" y="145"/>
                    <a:pt x="63" y="147"/>
                    <a:pt x="91" y="143"/>
                  </a:cubicBezTo>
                  <a:cubicBezTo>
                    <a:pt x="131" y="136"/>
                    <a:pt x="190" y="154"/>
                    <a:pt x="239" y="14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sp>
          <p:nvSpPr>
            <p:cNvPr id="384" name="Freeform 47"/>
            <p:cNvSpPr/>
            <p:nvPr/>
          </p:nvSpPr>
          <p:spPr bwMode="auto">
            <a:xfrm>
              <a:off x="2809097" y="4486017"/>
              <a:ext cx="1697218" cy="2371983"/>
            </a:xfrm>
            <a:custGeom>
              <a:avLst/>
              <a:gdLst>
                <a:gd name="T0" fmla="*/ 790 w 801"/>
                <a:gd name="T1" fmla="*/ 577 h 1119"/>
                <a:gd name="T2" fmla="*/ 788 w 801"/>
                <a:gd name="T3" fmla="*/ 521 h 1119"/>
                <a:gd name="T4" fmla="*/ 756 w 801"/>
                <a:gd name="T5" fmla="*/ 497 h 1119"/>
                <a:gd name="T6" fmla="*/ 766 w 801"/>
                <a:gd name="T7" fmla="*/ 440 h 1119"/>
                <a:gd name="T8" fmla="*/ 788 w 801"/>
                <a:gd name="T9" fmla="*/ 382 h 1119"/>
                <a:gd name="T10" fmla="*/ 729 w 801"/>
                <a:gd name="T11" fmla="*/ 345 h 1119"/>
                <a:gd name="T12" fmla="*/ 699 w 801"/>
                <a:gd name="T13" fmla="*/ 316 h 1119"/>
                <a:gd name="T14" fmla="*/ 695 w 801"/>
                <a:gd name="T15" fmla="*/ 305 h 1119"/>
                <a:gd name="T16" fmla="*/ 701 w 801"/>
                <a:gd name="T17" fmla="*/ 263 h 1119"/>
                <a:gd name="T18" fmla="*/ 584 w 801"/>
                <a:gd name="T19" fmla="*/ 134 h 1119"/>
                <a:gd name="T20" fmla="*/ 579 w 801"/>
                <a:gd name="T21" fmla="*/ 106 h 1119"/>
                <a:gd name="T22" fmla="*/ 409 w 801"/>
                <a:gd name="T23" fmla="*/ 31 h 1119"/>
                <a:gd name="T24" fmla="*/ 400 w 801"/>
                <a:gd name="T25" fmla="*/ 32 h 1119"/>
                <a:gd name="T26" fmla="*/ 226 w 801"/>
                <a:gd name="T27" fmla="*/ 143 h 1119"/>
                <a:gd name="T28" fmla="*/ 158 w 801"/>
                <a:gd name="T29" fmla="*/ 186 h 1119"/>
                <a:gd name="T30" fmla="*/ 142 w 801"/>
                <a:gd name="T31" fmla="*/ 199 h 1119"/>
                <a:gd name="T32" fmla="*/ 139 w 801"/>
                <a:gd name="T33" fmla="*/ 201 h 1119"/>
                <a:gd name="T34" fmla="*/ 134 w 801"/>
                <a:gd name="T35" fmla="*/ 234 h 1119"/>
                <a:gd name="T36" fmla="*/ 59 w 801"/>
                <a:gd name="T37" fmla="*/ 234 h 1119"/>
                <a:gd name="T38" fmla="*/ 102 w 801"/>
                <a:gd name="T39" fmla="*/ 249 h 1119"/>
                <a:gd name="T40" fmla="*/ 26 w 801"/>
                <a:gd name="T41" fmla="*/ 385 h 1119"/>
                <a:gd name="T42" fmla="*/ 59 w 801"/>
                <a:gd name="T43" fmla="*/ 373 h 1119"/>
                <a:gd name="T44" fmla="*/ 54 w 801"/>
                <a:gd name="T45" fmla="*/ 409 h 1119"/>
                <a:gd name="T46" fmla="*/ 113 w 801"/>
                <a:gd name="T47" fmla="*/ 506 h 1119"/>
                <a:gd name="T48" fmla="*/ 105 w 801"/>
                <a:gd name="T49" fmla="*/ 691 h 1119"/>
                <a:gd name="T50" fmla="*/ 173 w 801"/>
                <a:gd name="T51" fmla="*/ 638 h 1119"/>
                <a:gd name="T52" fmla="*/ 160 w 801"/>
                <a:gd name="T53" fmla="*/ 588 h 1119"/>
                <a:gd name="T54" fmla="*/ 286 w 801"/>
                <a:gd name="T55" fmla="*/ 702 h 1119"/>
                <a:gd name="T56" fmla="*/ 273 w 801"/>
                <a:gd name="T57" fmla="*/ 730 h 1119"/>
                <a:gd name="T58" fmla="*/ 152 w 801"/>
                <a:gd name="T59" fmla="*/ 824 h 1119"/>
                <a:gd name="T60" fmla="*/ 225 w 801"/>
                <a:gd name="T61" fmla="*/ 820 h 1119"/>
                <a:gd name="T62" fmla="*/ 96 w 801"/>
                <a:gd name="T63" fmla="*/ 1037 h 1119"/>
                <a:gd name="T64" fmla="*/ 624 w 801"/>
                <a:gd name="T65" fmla="*/ 1119 h 1119"/>
                <a:gd name="T66" fmla="*/ 557 w 801"/>
                <a:gd name="T67" fmla="*/ 950 h 1119"/>
                <a:gd name="T68" fmla="*/ 548 w 801"/>
                <a:gd name="T69" fmla="*/ 846 h 1119"/>
                <a:gd name="T70" fmla="*/ 552 w 801"/>
                <a:gd name="T71" fmla="*/ 839 h 1119"/>
                <a:gd name="T72" fmla="*/ 600 w 801"/>
                <a:gd name="T73" fmla="*/ 735 h 1119"/>
                <a:gd name="T74" fmla="*/ 655 w 801"/>
                <a:gd name="T75" fmla="*/ 626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1" h="1119">
                  <a:moveTo>
                    <a:pt x="722" y="622"/>
                  </a:moveTo>
                  <a:cubicBezTo>
                    <a:pt x="722" y="622"/>
                    <a:pt x="789" y="617"/>
                    <a:pt x="790" y="577"/>
                  </a:cubicBezTo>
                  <a:cubicBezTo>
                    <a:pt x="790" y="577"/>
                    <a:pt x="791" y="565"/>
                    <a:pt x="782" y="552"/>
                  </a:cubicBezTo>
                  <a:cubicBezTo>
                    <a:pt x="782" y="552"/>
                    <a:pt x="770" y="537"/>
                    <a:pt x="788" y="521"/>
                  </a:cubicBezTo>
                  <a:cubicBezTo>
                    <a:pt x="788" y="521"/>
                    <a:pt x="791" y="487"/>
                    <a:pt x="758" y="499"/>
                  </a:cubicBezTo>
                  <a:cubicBezTo>
                    <a:pt x="756" y="497"/>
                    <a:pt x="756" y="497"/>
                    <a:pt x="756" y="497"/>
                  </a:cubicBezTo>
                  <a:cubicBezTo>
                    <a:pt x="756" y="497"/>
                    <a:pt x="785" y="478"/>
                    <a:pt x="781" y="463"/>
                  </a:cubicBezTo>
                  <a:cubicBezTo>
                    <a:pt x="781" y="463"/>
                    <a:pt x="771" y="454"/>
                    <a:pt x="766" y="440"/>
                  </a:cubicBezTo>
                  <a:cubicBezTo>
                    <a:pt x="766" y="440"/>
                    <a:pt x="762" y="431"/>
                    <a:pt x="779" y="420"/>
                  </a:cubicBezTo>
                  <a:cubicBezTo>
                    <a:pt x="779" y="420"/>
                    <a:pt x="801" y="397"/>
                    <a:pt x="788" y="382"/>
                  </a:cubicBezTo>
                  <a:cubicBezTo>
                    <a:pt x="788" y="382"/>
                    <a:pt x="783" y="371"/>
                    <a:pt x="757" y="364"/>
                  </a:cubicBezTo>
                  <a:cubicBezTo>
                    <a:pt x="757" y="364"/>
                    <a:pt x="741" y="356"/>
                    <a:pt x="729" y="345"/>
                  </a:cubicBezTo>
                  <a:cubicBezTo>
                    <a:pt x="729" y="345"/>
                    <a:pt x="714" y="332"/>
                    <a:pt x="704" y="325"/>
                  </a:cubicBezTo>
                  <a:cubicBezTo>
                    <a:pt x="704" y="325"/>
                    <a:pt x="701" y="322"/>
                    <a:pt x="699" y="316"/>
                  </a:cubicBezTo>
                  <a:cubicBezTo>
                    <a:pt x="699" y="316"/>
                    <a:pt x="714" y="309"/>
                    <a:pt x="705" y="297"/>
                  </a:cubicBezTo>
                  <a:cubicBezTo>
                    <a:pt x="705" y="297"/>
                    <a:pt x="701" y="310"/>
                    <a:pt x="695" y="305"/>
                  </a:cubicBezTo>
                  <a:cubicBezTo>
                    <a:pt x="695" y="305"/>
                    <a:pt x="696" y="282"/>
                    <a:pt x="705" y="276"/>
                  </a:cubicBezTo>
                  <a:cubicBezTo>
                    <a:pt x="705" y="276"/>
                    <a:pt x="713" y="265"/>
                    <a:pt x="701" y="263"/>
                  </a:cubicBezTo>
                  <a:cubicBezTo>
                    <a:pt x="701" y="263"/>
                    <a:pt x="666" y="204"/>
                    <a:pt x="661" y="197"/>
                  </a:cubicBezTo>
                  <a:cubicBezTo>
                    <a:pt x="661" y="197"/>
                    <a:pt x="621" y="142"/>
                    <a:pt x="584" y="134"/>
                  </a:cubicBezTo>
                  <a:cubicBezTo>
                    <a:pt x="584" y="134"/>
                    <a:pt x="622" y="96"/>
                    <a:pt x="582" y="78"/>
                  </a:cubicBezTo>
                  <a:cubicBezTo>
                    <a:pt x="582" y="78"/>
                    <a:pt x="599" y="105"/>
                    <a:pt x="579" y="106"/>
                  </a:cubicBezTo>
                  <a:cubicBezTo>
                    <a:pt x="579" y="106"/>
                    <a:pt x="579" y="54"/>
                    <a:pt x="511" y="37"/>
                  </a:cubicBezTo>
                  <a:cubicBezTo>
                    <a:pt x="444" y="20"/>
                    <a:pt x="418" y="30"/>
                    <a:pt x="409" y="31"/>
                  </a:cubicBezTo>
                  <a:cubicBezTo>
                    <a:pt x="409" y="31"/>
                    <a:pt x="458" y="6"/>
                    <a:pt x="505" y="22"/>
                  </a:cubicBezTo>
                  <a:cubicBezTo>
                    <a:pt x="505" y="22"/>
                    <a:pt x="464" y="0"/>
                    <a:pt x="400" y="32"/>
                  </a:cubicBezTo>
                  <a:cubicBezTo>
                    <a:pt x="400" y="32"/>
                    <a:pt x="320" y="46"/>
                    <a:pt x="289" y="91"/>
                  </a:cubicBezTo>
                  <a:cubicBezTo>
                    <a:pt x="289" y="91"/>
                    <a:pt x="264" y="92"/>
                    <a:pt x="226" y="143"/>
                  </a:cubicBezTo>
                  <a:cubicBezTo>
                    <a:pt x="226" y="143"/>
                    <a:pt x="204" y="171"/>
                    <a:pt x="189" y="171"/>
                  </a:cubicBezTo>
                  <a:cubicBezTo>
                    <a:pt x="173" y="172"/>
                    <a:pt x="160" y="174"/>
                    <a:pt x="158" y="186"/>
                  </a:cubicBezTo>
                  <a:cubicBezTo>
                    <a:pt x="157" y="198"/>
                    <a:pt x="152" y="216"/>
                    <a:pt x="162" y="221"/>
                  </a:cubicBezTo>
                  <a:cubicBezTo>
                    <a:pt x="162" y="221"/>
                    <a:pt x="152" y="221"/>
                    <a:pt x="142" y="199"/>
                  </a:cubicBezTo>
                  <a:cubicBezTo>
                    <a:pt x="142" y="199"/>
                    <a:pt x="127" y="169"/>
                    <a:pt x="101" y="185"/>
                  </a:cubicBezTo>
                  <a:cubicBezTo>
                    <a:pt x="101" y="185"/>
                    <a:pt x="124" y="175"/>
                    <a:pt x="139" y="201"/>
                  </a:cubicBezTo>
                  <a:cubicBezTo>
                    <a:pt x="139" y="201"/>
                    <a:pt x="146" y="217"/>
                    <a:pt x="156" y="223"/>
                  </a:cubicBezTo>
                  <a:cubicBezTo>
                    <a:pt x="156" y="223"/>
                    <a:pt x="138" y="230"/>
                    <a:pt x="134" y="234"/>
                  </a:cubicBezTo>
                  <a:cubicBezTo>
                    <a:pt x="134" y="234"/>
                    <a:pt x="120" y="223"/>
                    <a:pt x="93" y="235"/>
                  </a:cubicBezTo>
                  <a:cubicBezTo>
                    <a:pt x="93" y="235"/>
                    <a:pt x="78" y="244"/>
                    <a:pt x="59" y="234"/>
                  </a:cubicBezTo>
                  <a:cubicBezTo>
                    <a:pt x="59" y="234"/>
                    <a:pt x="71" y="247"/>
                    <a:pt x="93" y="239"/>
                  </a:cubicBezTo>
                  <a:cubicBezTo>
                    <a:pt x="93" y="239"/>
                    <a:pt x="112" y="235"/>
                    <a:pt x="102" y="249"/>
                  </a:cubicBezTo>
                  <a:cubicBezTo>
                    <a:pt x="102" y="249"/>
                    <a:pt x="35" y="290"/>
                    <a:pt x="58" y="351"/>
                  </a:cubicBezTo>
                  <a:cubicBezTo>
                    <a:pt x="58" y="351"/>
                    <a:pt x="20" y="358"/>
                    <a:pt x="26" y="385"/>
                  </a:cubicBezTo>
                  <a:cubicBezTo>
                    <a:pt x="26" y="385"/>
                    <a:pt x="27" y="361"/>
                    <a:pt x="58" y="359"/>
                  </a:cubicBezTo>
                  <a:cubicBezTo>
                    <a:pt x="58" y="359"/>
                    <a:pt x="57" y="370"/>
                    <a:pt x="59" y="373"/>
                  </a:cubicBezTo>
                  <a:cubicBezTo>
                    <a:pt x="59" y="373"/>
                    <a:pt x="0" y="432"/>
                    <a:pt x="65" y="486"/>
                  </a:cubicBezTo>
                  <a:cubicBezTo>
                    <a:pt x="65" y="486"/>
                    <a:pt x="23" y="443"/>
                    <a:pt x="54" y="409"/>
                  </a:cubicBezTo>
                  <a:cubicBezTo>
                    <a:pt x="54" y="409"/>
                    <a:pt x="42" y="477"/>
                    <a:pt x="96" y="499"/>
                  </a:cubicBezTo>
                  <a:cubicBezTo>
                    <a:pt x="96" y="499"/>
                    <a:pt x="109" y="510"/>
                    <a:pt x="113" y="506"/>
                  </a:cubicBezTo>
                  <a:cubicBezTo>
                    <a:pt x="113" y="506"/>
                    <a:pt x="114" y="553"/>
                    <a:pt x="129" y="562"/>
                  </a:cubicBezTo>
                  <a:cubicBezTo>
                    <a:pt x="129" y="562"/>
                    <a:pt x="37" y="636"/>
                    <a:pt x="105" y="691"/>
                  </a:cubicBezTo>
                  <a:cubicBezTo>
                    <a:pt x="105" y="691"/>
                    <a:pt x="44" y="642"/>
                    <a:pt x="134" y="568"/>
                  </a:cubicBezTo>
                  <a:cubicBezTo>
                    <a:pt x="134" y="568"/>
                    <a:pt x="136" y="625"/>
                    <a:pt x="173" y="638"/>
                  </a:cubicBezTo>
                  <a:cubicBezTo>
                    <a:pt x="173" y="638"/>
                    <a:pt x="141" y="622"/>
                    <a:pt x="144" y="576"/>
                  </a:cubicBezTo>
                  <a:cubicBezTo>
                    <a:pt x="144" y="576"/>
                    <a:pt x="146" y="587"/>
                    <a:pt x="160" y="588"/>
                  </a:cubicBezTo>
                  <a:cubicBezTo>
                    <a:pt x="160" y="588"/>
                    <a:pt x="158" y="611"/>
                    <a:pt x="172" y="618"/>
                  </a:cubicBezTo>
                  <a:cubicBezTo>
                    <a:pt x="172" y="618"/>
                    <a:pt x="187" y="722"/>
                    <a:pt x="286" y="702"/>
                  </a:cubicBezTo>
                  <a:cubicBezTo>
                    <a:pt x="286" y="702"/>
                    <a:pt x="251" y="747"/>
                    <a:pt x="212" y="700"/>
                  </a:cubicBezTo>
                  <a:cubicBezTo>
                    <a:pt x="212" y="700"/>
                    <a:pt x="228" y="736"/>
                    <a:pt x="273" y="730"/>
                  </a:cubicBezTo>
                  <a:cubicBezTo>
                    <a:pt x="273" y="730"/>
                    <a:pt x="277" y="754"/>
                    <a:pt x="250" y="764"/>
                  </a:cubicBezTo>
                  <a:cubicBezTo>
                    <a:pt x="222" y="773"/>
                    <a:pt x="169" y="784"/>
                    <a:pt x="152" y="824"/>
                  </a:cubicBezTo>
                  <a:cubicBezTo>
                    <a:pt x="152" y="824"/>
                    <a:pt x="137" y="849"/>
                    <a:pt x="150" y="906"/>
                  </a:cubicBezTo>
                  <a:cubicBezTo>
                    <a:pt x="150" y="906"/>
                    <a:pt x="127" y="811"/>
                    <a:pt x="225" y="820"/>
                  </a:cubicBezTo>
                  <a:cubicBezTo>
                    <a:pt x="225" y="820"/>
                    <a:pt x="152" y="872"/>
                    <a:pt x="128" y="935"/>
                  </a:cubicBezTo>
                  <a:cubicBezTo>
                    <a:pt x="104" y="999"/>
                    <a:pt x="103" y="1011"/>
                    <a:pt x="96" y="1037"/>
                  </a:cubicBezTo>
                  <a:cubicBezTo>
                    <a:pt x="88" y="1063"/>
                    <a:pt x="78" y="1119"/>
                    <a:pt x="78" y="1119"/>
                  </a:cubicBezTo>
                  <a:cubicBezTo>
                    <a:pt x="624" y="1119"/>
                    <a:pt x="624" y="1119"/>
                    <a:pt x="624" y="1119"/>
                  </a:cubicBezTo>
                  <a:cubicBezTo>
                    <a:pt x="624" y="1119"/>
                    <a:pt x="592" y="1076"/>
                    <a:pt x="581" y="1038"/>
                  </a:cubicBezTo>
                  <a:cubicBezTo>
                    <a:pt x="569" y="1001"/>
                    <a:pt x="562" y="958"/>
                    <a:pt x="557" y="950"/>
                  </a:cubicBezTo>
                  <a:cubicBezTo>
                    <a:pt x="552" y="942"/>
                    <a:pt x="544" y="934"/>
                    <a:pt x="544" y="911"/>
                  </a:cubicBezTo>
                  <a:cubicBezTo>
                    <a:pt x="543" y="888"/>
                    <a:pt x="540" y="858"/>
                    <a:pt x="548" y="846"/>
                  </a:cubicBezTo>
                  <a:cubicBezTo>
                    <a:pt x="548" y="846"/>
                    <a:pt x="572" y="844"/>
                    <a:pt x="563" y="879"/>
                  </a:cubicBezTo>
                  <a:cubicBezTo>
                    <a:pt x="563" y="879"/>
                    <a:pt x="577" y="857"/>
                    <a:pt x="552" y="839"/>
                  </a:cubicBezTo>
                  <a:cubicBezTo>
                    <a:pt x="552" y="839"/>
                    <a:pt x="571" y="799"/>
                    <a:pt x="579" y="785"/>
                  </a:cubicBezTo>
                  <a:cubicBezTo>
                    <a:pt x="587" y="772"/>
                    <a:pt x="595" y="741"/>
                    <a:pt x="600" y="735"/>
                  </a:cubicBezTo>
                  <a:cubicBezTo>
                    <a:pt x="605" y="728"/>
                    <a:pt x="619" y="701"/>
                    <a:pt x="621" y="683"/>
                  </a:cubicBezTo>
                  <a:cubicBezTo>
                    <a:pt x="624" y="665"/>
                    <a:pt x="632" y="630"/>
                    <a:pt x="655" y="626"/>
                  </a:cubicBezTo>
                  <a:cubicBezTo>
                    <a:pt x="655" y="626"/>
                    <a:pt x="668" y="619"/>
                    <a:pt x="722" y="622"/>
                  </a:cubicBezTo>
                  <a:close/>
                </a:path>
              </a:pathLst>
            </a:custGeom>
            <a:solidFill>
              <a:schemeClr val="tx2">
                <a:lumMod val="60000"/>
                <a:lumOff val="40000"/>
              </a:schemeClr>
            </a:solidFill>
            <a:ln>
              <a:noFill/>
            </a:ln>
          </p:spPr>
          <p:txBody>
            <a:bodyPr vert="horz" wrap="square" lIns="83743" tIns="41872" rIns="83743" bIns="41872" numCol="1" anchor="t" anchorCtr="0" compatLnSpc="1"/>
            <a:lstStyle/>
            <a:p>
              <a:pPr algn="just">
                <a:lnSpc>
                  <a:spcPct val="120000"/>
                </a:lnSpc>
              </a:pPr>
              <a:endParaRPr lang="en-GB" sz="900" dirty="0">
                <a:latin typeface="思源黑体 Light" panose="020B0300000000000000" pitchFamily="34" charset="-122"/>
                <a:ea typeface="宋体" panose="02010600030101010101" pitchFamily="2" charset="-122"/>
                <a:cs typeface="+mn-ea"/>
                <a:sym typeface="Arial" panose="020B0604020202090204" pitchFamily="34" charset="0"/>
              </a:endParaRPr>
            </a:p>
          </p:txBody>
        </p:sp>
      </p:grpSp>
      <p:sp>
        <p:nvSpPr>
          <p:cNvPr id="410" name="矩形 409"/>
          <p:cNvSpPr/>
          <p:nvPr/>
        </p:nvSpPr>
        <p:spPr>
          <a:xfrm>
            <a:off x="6293086" y="986538"/>
            <a:ext cx="4698722" cy="584775"/>
          </a:xfrm>
          <a:prstGeom prst="rect">
            <a:avLst/>
          </a:prstGeom>
        </p:spPr>
        <p:txBody>
          <a:bodyPr wrap="none">
            <a:spAutoFit/>
          </a:bodyPr>
          <a:lstStyle/>
          <a:p>
            <a:r>
              <a:rPr lang="zh-CN" altLang="en-US" sz="3200" b="1" dirty="0">
                <a:latin typeface="微软雅黑" panose="020B0503020204020204" charset="-122"/>
                <a:ea typeface="微软雅黑" panose="020B0503020204020204" charset="-122"/>
              </a:rPr>
              <a:t>选人标准的通用六个维度</a:t>
            </a:r>
            <a:endParaRPr lang="zh-CN" altLang="en-US" sz="3200" b="1" dirty="0"/>
          </a:p>
        </p:txBody>
      </p:sp>
      <p:grpSp>
        <p:nvGrpSpPr>
          <p:cNvPr id="68" name="组合 67"/>
          <p:cNvGrpSpPr/>
          <p:nvPr/>
        </p:nvGrpSpPr>
        <p:grpSpPr>
          <a:xfrm>
            <a:off x="6590807" y="2591191"/>
            <a:ext cx="4535565" cy="646331"/>
            <a:chOff x="6590807" y="2591191"/>
            <a:chExt cx="4535565" cy="646331"/>
          </a:xfrm>
        </p:grpSpPr>
        <p:sp>
          <p:nvSpPr>
            <p:cNvPr id="412" name="矩形 411"/>
            <p:cNvSpPr/>
            <p:nvPr/>
          </p:nvSpPr>
          <p:spPr>
            <a:xfrm>
              <a:off x="6590807" y="2662422"/>
              <a:ext cx="4488873" cy="46313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404" name="TextBox 403"/>
            <p:cNvSpPr txBox="1"/>
            <p:nvPr/>
          </p:nvSpPr>
          <p:spPr>
            <a:xfrm>
              <a:off x="6655441" y="2683824"/>
              <a:ext cx="2600696" cy="461665"/>
            </a:xfrm>
            <a:prstGeom prst="rect">
              <a:avLst/>
            </a:prstGeom>
            <a:noFill/>
          </p:spPr>
          <p:txBody>
            <a:bodyPr wrap="square" rtlCol="0">
              <a:spAutoFit/>
            </a:bodyPr>
            <a:lstStyle/>
            <a:p>
              <a:r>
                <a:rPr lang="zh-CN" altLang="en-US" sz="2400" dirty="0"/>
                <a:t>专业知识</a:t>
              </a:r>
            </a:p>
          </p:txBody>
        </p:sp>
        <p:sp>
          <p:nvSpPr>
            <p:cNvPr id="418" name="矩形 417"/>
            <p:cNvSpPr/>
            <p:nvPr/>
          </p:nvSpPr>
          <p:spPr>
            <a:xfrm>
              <a:off x="8492318" y="2591191"/>
              <a:ext cx="2634054" cy="646331"/>
            </a:xfrm>
            <a:prstGeom prst="rect">
              <a:avLst/>
            </a:prstGeom>
          </p:spPr>
          <p:txBody>
            <a:bodyPr wrap="none">
              <a:spAutoFit/>
            </a:bodyPr>
            <a:lstStyle/>
            <a:p>
              <a:r>
                <a:rPr lang="en-US" altLang="zh-CN" sz="3600" i="1" dirty="0">
                  <a:solidFill>
                    <a:schemeClr val="accent2">
                      <a:lumMod val="40000"/>
                      <a:lumOff val="60000"/>
                    </a:schemeClr>
                  </a:solidFill>
                  <a:latin typeface="方正粗黑宋简体" pitchFamily="2" charset="-122"/>
                  <a:ea typeface="方正粗黑宋简体" pitchFamily="2" charset="-122"/>
                </a:rPr>
                <a:t>Knowledge</a:t>
              </a:r>
              <a:endParaRPr lang="zh-CN" altLang="en-US" sz="3600" i="1" dirty="0">
                <a:solidFill>
                  <a:schemeClr val="accent2">
                    <a:lumMod val="40000"/>
                    <a:lumOff val="60000"/>
                  </a:schemeClr>
                </a:solidFill>
                <a:latin typeface="方正粗黑宋简体" pitchFamily="2" charset="-122"/>
                <a:ea typeface="方正粗黑宋简体" pitchFamily="2" charset="-122"/>
              </a:endParaRPr>
            </a:p>
          </p:txBody>
        </p:sp>
      </p:grpSp>
      <p:grpSp>
        <p:nvGrpSpPr>
          <p:cNvPr id="69" name="组合 68"/>
          <p:cNvGrpSpPr/>
          <p:nvPr/>
        </p:nvGrpSpPr>
        <p:grpSpPr>
          <a:xfrm>
            <a:off x="6596066" y="3211146"/>
            <a:ext cx="4488873" cy="646331"/>
            <a:chOff x="6596066" y="3211146"/>
            <a:chExt cx="4488873" cy="646331"/>
          </a:xfrm>
        </p:grpSpPr>
        <p:sp>
          <p:nvSpPr>
            <p:cNvPr id="413" name="矩形 412"/>
            <p:cNvSpPr/>
            <p:nvPr/>
          </p:nvSpPr>
          <p:spPr>
            <a:xfrm>
              <a:off x="6596066" y="3294848"/>
              <a:ext cx="4488873" cy="46313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405" name="TextBox 404"/>
            <p:cNvSpPr txBox="1"/>
            <p:nvPr/>
          </p:nvSpPr>
          <p:spPr>
            <a:xfrm>
              <a:off x="6662044" y="3313612"/>
              <a:ext cx="2600696" cy="461665"/>
            </a:xfrm>
            <a:prstGeom prst="rect">
              <a:avLst/>
            </a:prstGeom>
            <a:noFill/>
          </p:spPr>
          <p:txBody>
            <a:bodyPr wrap="square" rtlCol="0">
              <a:spAutoFit/>
            </a:bodyPr>
            <a:lstStyle/>
            <a:p>
              <a:r>
                <a:rPr lang="zh-CN" altLang="en-US" sz="2400" dirty="0"/>
                <a:t>专业技能</a:t>
              </a:r>
            </a:p>
          </p:txBody>
        </p:sp>
        <p:sp>
          <p:nvSpPr>
            <p:cNvPr id="419" name="矩形 418"/>
            <p:cNvSpPr/>
            <p:nvPr/>
          </p:nvSpPr>
          <p:spPr>
            <a:xfrm>
              <a:off x="9319878" y="3211146"/>
              <a:ext cx="1218603" cy="646331"/>
            </a:xfrm>
            <a:prstGeom prst="rect">
              <a:avLst/>
            </a:prstGeom>
          </p:spPr>
          <p:txBody>
            <a:bodyPr wrap="none">
              <a:spAutoFit/>
            </a:bodyPr>
            <a:lstStyle/>
            <a:p>
              <a:r>
                <a:rPr lang="en-US" altLang="zh-CN" sz="3600" i="1" dirty="0">
                  <a:solidFill>
                    <a:schemeClr val="accent1">
                      <a:lumMod val="40000"/>
                      <a:lumOff val="60000"/>
                    </a:schemeClr>
                  </a:solidFill>
                  <a:latin typeface="方正粗黑宋简体" pitchFamily="2" charset="-122"/>
                  <a:ea typeface="方正粗黑宋简体" pitchFamily="2" charset="-122"/>
                </a:rPr>
                <a:t>Skill</a:t>
              </a:r>
              <a:endParaRPr lang="zh-CN" altLang="en-US" sz="3600" i="1" dirty="0">
                <a:solidFill>
                  <a:schemeClr val="accent1">
                    <a:lumMod val="40000"/>
                    <a:lumOff val="60000"/>
                  </a:schemeClr>
                </a:solidFill>
                <a:latin typeface="方正粗黑宋简体" pitchFamily="2" charset="-122"/>
                <a:ea typeface="方正粗黑宋简体" pitchFamily="2" charset="-122"/>
              </a:endParaRPr>
            </a:p>
          </p:txBody>
        </p:sp>
      </p:grpSp>
      <p:grpSp>
        <p:nvGrpSpPr>
          <p:cNvPr id="70" name="组合 69"/>
          <p:cNvGrpSpPr/>
          <p:nvPr/>
        </p:nvGrpSpPr>
        <p:grpSpPr>
          <a:xfrm>
            <a:off x="6596066" y="3797327"/>
            <a:ext cx="4488873" cy="646331"/>
            <a:chOff x="6596066" y="3797327"/>
            <a:chExt cx="4488873" cy="646331"/>
          </a:xfrm>
        </p:grpSpPr>
        <p:sp>
          <p:nvSpPr>
            <p:cNvPr id="414" name="矩形 413"/>
            <p:cNvSpPr/>
            <p:nvPr/>
          </p:nvSpPr>
          <p:spPr>
            <a:xfrm>
              <a:off x="6596066" y="3917749"/>
              <a:ext cx="4488873" cy="46313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406" name="TextBox 405"/>
            <p:cNvSpPr txBox="1"/>
            <p:nvPr/>
          </p:nvSpPr>
          <p:spPr>
            <a:xfrm>
              <a:off x="6662044" y="3943400"/>
              <a:ext cx="2600696" cy="461665"/>
            </a:xfrm>
            <a:prstGeom prst="rect">
              <a:avLst/>
            </a:prstGeom>
            <a:noFill/>
          </p:spPr>
          <p:txBody>
            <a:bodyPr wrap="square" rtlCol="0">
              <a:spAutoFit/>
            </a:bodyPr>
            <a:lstStyle/>
            <a:p>
              <a:r>
                <a:rPr lang="zh-CN" altLang="en-US" sz="2400" dirty="0"/>
                <a:t>综合能力</a:t>
              </a:r>
            </a:p>
          </p:txBody>
        </p:sp>
        <p:sp>
          <p:nvSpPr>
            <p:cNvPr id="420" name="矩形 419"/>
            <p:cNvSpPr/>
            <p:nvPr/>
          </p:nvSpPr>
          <p:spPr>
            <a:xfrm>
              <a:off x="8834168" y="3797327"/>
              <a:ext cx="1704313" cy="646331"/>
            </a:xfrm>
            <a:prstGeom prst="rect">
              <a:avLst/>
            </a:prstGeom>
          </p:spPr>
          <p:txBody>
            <a:bodyPr wrap="none">
              <a:spAutoFit/>
            </a:bodyPr>
            <a:lstStyle/>
            <a:p>
              <a:r>
                <a:rPr lang="en-US" altLang="zh-CN" sz="3600" i="1" dirty="0">
                  <a:solidFill>
                    <a:schemeClr val="accent4">
                      <a:lumMod val="60000"/>
                      <a:lumOff val="40000"/>
                    </a:schemeClr>
                  </a:solidFill>
                  <a:latin typeface="方正粗黑宋简体" pitchFamily="2" charset="-122"/>
                  <a:ea typeface="方正粗黑宋简体" pitchFamily="2" charset="-122"/>
                </a:rPr>
                <a:t>Ability</a:t>
              </a:r>
              <a:endParaRPr lang="zh-CN" altLang="en-US" sz="3600" i="1" dirty="0">
                <a:solidFill>
                  <a:schemeClr val="accent4">
                    <a:lumMod val="60000"/>
                    <a:lumOff val="40000"/>
                  </a:schemeClr>
                </a:solidFill>
                <a:latin typeface="方正粗黑宋简体" pitchFamily="2" charset="-122"/>
                <a:ea typeface="方正粗黑宋简体" pitchFamily="2" charset="-122"/>
              </a:endParaRPr>
            </a:p>
          </p:txBody>
        </p:sp>
      </p:grpSp>
      <p:grpSp>
        <p:nvGrpSpPr>
          <p:cNvPr id="71" name="组合 70"/>
          <p:cNvGrpSpPr/>
          <p:nvPr/>
        </p:nvGrpSpPr>
        <p:grpSpPr>
          <a:xfrm>
            <a:off x="6596066" y="4418010"/>
            <a:ext cx="4543050" cy="646331"/>
            <a:chOff x="6596066" y="4418010"/>
            <a:chExt cx="4543050" cy="646331"/>
          </a:xfrm>
        </p:grpSpPr>
        <p:sp>
          <p:nvSpPr>
            <p:cNvPr id="415" name="矩形 414"/>
            <p:cNvSpPr/>
            <p:nvPr/>
          </p:nvSpPr>
          <p:spPr>
            <a:xfrm>
              <a:off x="6596066" y="4540650"/>
              <a:ext cx="4488873" cy="46313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407" name="TextBox 406"/>
            <p:cNvSpPr txBox="1"/>
            <p:nvPr/>
          </p:nvSpPr>
          <p:spPr>
            <a:xfrm>
              <a:off x="6662044" y="4573188"/>
              <a:ext cx="2600696" cy="461665"/>
            </a:xfrm>
            <a:prstGeom prst="rect">
              <a:avLst/>
            </a:prstGeom>
            <a:noFill/>
          </p:spPr>
          <p:txBody>
            <a:bodyPr wrap="square" rtlCol="0">
              <a:spAutoFit/>
            </a:bodyPr>
            <a:lstStyle/>
            <a:p>
              <a:r>
                <a:rPr lang="zh-CN" altLang="en-US" sz="2400" dirty="0"/>
                <a:t>个性特征</a:t>
              </a:r>
            </a:p>
          </p:txBody>
        </p:sp>
        <p:sp>
          <p:nvSpPr>
            <p:cNvPr id="421" name="矩形 420"/>
            <p:cNvSpPr/>
            <p:nvPr/>
          </p:nvSpPr>
          <p:spPr>
            <a:xfrm>
              <a:off x="8466590" y="4418010"/>
              <a:ext cx="2672526" cy="646331"/>
            </a:xfrm>
            <a:prstGeom prst="rect">
              <a:avLst/>
            </a:prstGeom>
          </p:spPr>
          <p:txBody>
            <a:bodyPr wrap="none">
              <a:spAutoFit/>
            </a:bodyPr>
            <a:lstStyle/>
            <a:p>
              <a:r>
                <a:rPr lang="en-US" sz="3600" b="1" i="1" dirty="0">
                  <a:solidFill>
                    <a:schemeClr val="accent6">
                      <a:lumMod val="60000"/>
                      <a:lumOff val="40000"/>
                    </a:schemeClr>
                  </a:solidFill>
                </a:rPr>
                <a:t>Personality</a:t>
              </a:r>
            </a:p>
          </p:txBody>
        </p:sp>
      </p:grpSp>
      <p:grpSp>
        <p:nvGrpSpPr>
          <p:cNvPr id="72" name="组合 71"/>
          <p:cNvGrpSpPr/>
          <p:nvPr/>
        </p:nvGrpSpPr>
        <p:grpSpPr>
          <a:xfrm>
            <a:off x="6596066" y="5064341"/>
            <a:ext cx="4488873" cy="646331"/>
            <a:chOff x="6596066" y="5064341"/>
            <a:chExt cx="4488873" cy="646331"/>
          </a:xfrm>
        </p:grpSpPr>
        <p:sp>
          <p:nvSpPr>
            <p:cNvPr id="416" name="矩形 415"/>
            <p:cNvSpPr/>
            <p:nvPr/>
          </p:nvSpPr>
          <p:spPr>
            <a:xfrm>
              <a:off x="6596066" y="5163551"/>
              <a:ext cx="4488873" cy="46313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408" name="TextBox 407"/>
            <p:cNvSpPr txBox="1"/>
            <p:nvPr/>
          </p:nvSpPr>
          <p:spPr>
            <a:xfrm>
              <a:off x="6662044" y="5202976"/>
              <a:ext cx="2600696" cy="461665"/>
            </a:xfrm>
            <a:prstGeom prst="rect">
              <a:avLst/>
            </a:prstGeom>
            <a:noFill/>
          </p:spPr>
          <p:txBody>
            <a:bodyPr wrap="square" rtlCol="0">
              <a:spAutoFit/>
            </a:bodyPr>
            <a:lstStyle/>
            <a:p>
              <a:r>
                <a:rPr lang="zh-CN" altLang="en-US" sz="2400" dirty="0"/>
                <a:t>求职动机</a:t>
              </a:r>
            </a:p>
          </p:txBody>
        </p:sp>
        <p:sp>
          <p:nvSpPr>
            <p:cNvPr id="422" name="矩形 421"/>
            <p:cNvSpPr/>
            <p:nvPr/>
          </p:nvSpPr>
          <p:spPr>
            <a:xfrm>
              <a:off x="9064198" y="5064341"/>
              <a:ext cx="1729961" cy="646331"/>
            </a:xfrm>
            <a:prstGeom prst="rect">
              <a:avLst/>
            </a:prstGeom>
          </p:spPr>
          <p:txBody>
            <a:bodyPr wrap="none">
              <a:spAutoFit/>
            </a:bodyPr>
            <a:lstStyle/>
            <a:p>
              <a:r>
                <a:rPr lang="en-US" altLang="zh-CN" sz="3600" i="1" dirty="0">
                  <a:solidFill>
                    <a:schemeClr val="accent3">
                      <a:lumMod val="75000"/>
                    </a:schemeClr>
                  </a:solidFill>
                  <a:latin typeface="方正粗黑宋简体" pitchFamily="2" charset="-122"/>
                  <a:ea typeface="方正粗黑宋简体" pitchFamily="2" charset="-122"/>
                </a:rPr>
                <a:t>Motive</a:t>
              </a:r>
              <a:endParaRPr lang="zh-CN" altLang="en-US" sz="3600" i="1" dirty="0">
                <a:solidFill>
                  <a:schemeClr val="accent3">
                    <a:lumMod val="75000"/>
                  </a:schemeClr>
                </a:solidFill>
                <a:latin typeface="方正粗黑宋简体" pitchFamily="2" charset="-122"/>
                <a:ea typeface="方正粗黑宋简体" pitchFamily="2" charset="-122"/>
              </a:endParaRPr>
            </a:p>
          </p:txBody>
        </p:sp>
      </p:grpSp>
      <p:grpSp>
        <p:nvGrpSpPr>
          <p:cNvPr id="73" name="组合 72"/>
          <p:cNvGrpSpPr/>
          <p:nvPr/>
        </p:nvGrpSpPr>
        <p:grpSpPr>
          <a:xfrm>
            <a:off x="6596066" y="5664641"/>
            <a:ext cx="4488873" cy="646331"/>
            <a:chOff x="6596066" y="5664641"/>
            <a:chExt cx="4488873" cy="646331"/>
          </a:xfrm>
        </p:grpSpPr>
        <p:sp>
          <p:nvSpPr>
            <p:cNvPr id="417" name="矩形 416"/>
            <p:cNvSpPr/>
            <p:nvPr/>
          </p:nvSpPr>
          <p:spPr>
            <a:xfrm>
              <a:off x="6596066" y="5786454"/>
              <a:ext cx="4488873" cy="46313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a:p>
          </p:txBody>
        </p:sp>
        <p:sp>
          <p:nvSpPr>
            <p:cNvPr id="409" name="TextBox 408"/>
            <p:cNvSpPr txBox="1"/>
            <p:nvPr/>
          </p:nvSpPr>
          <p:spPr>
            <a:xfrm>
              <a:off x="6685794" y="5797141"/>
              <a:ext cx="2600696" cy="461665"/>
            </a:xfrm>
            <a:prstGeom prst="rect">
              <a:avLst/>
            </a:prstGeom>
            <a:noFill/>
          </p:spPr>
          <p:txBody>
            <a:bodyPr wrap="square" rtlCol="0">
              <a:spAutoFit/>
            </a:bodyPr>
            <a:lstStyle/>
            <a:p>
              <a:r>
                <a:rPr lang="zh-CN" altLang="en-US" sz="2400" dirty="0"/>
                <a:t>价值观</a:t>
              </a:r>
            </a:p>
          </p:txBody>
        </p:sp>
        <p:sp>
          <p:nvSpPr>
            <p:cNvPr id="423" name="矩形 422"/>
            <p:cNvSpPr/>
            <p:nvPr/>
          </p:nvSpPr>
          <p:spPr>
            <a:xfrm>
              <a:off x="9217285" y="5664641"/>
              <a:ext cx="1423788" cy="646331"/>
            </a:xfrm>
            <a:prstGeom prst="rect">
              <a:avLst/>
            </a:prstGeom>
          </p:spPr>
          <p:txBody>
            <a:bodyPr wrap="none">
              <a:spAutoFit/>
            </a:bodyPr>
            <a:lstStyle/>
            <a:p>
              <a:r>
                <a:rPr lang="en-US" altLang="zh-CN" sz="3600" i="1" dirty="0">
                  <a:solidFill>
                    <a:schemeClr val="accent5">
                      <a:lumMod val="40000"/>
                      <a:lumOff val="60000"/>
                    </a:schemeClr>
                  </a:solidFill>
                  <a:latin typeface="方正粗黑宋简体" pitchFamily="2" charset="-122"/>
                  <a:ea typeface="方正粗黑宋简体" pitchFamily="2" charset="-122"/>
                </a:rPr>
                <a:t>Value</a:t>
              </a:r>
              <a:endParaRPr lang="zh-CN" altLang="en-US" sz="3600" i="1" dirty="0">
                <a:solidFill>
                  <a:schemeClr val="accent5">
                    <a:lumMod val="40000"/>
                    <a:lumOff val="60000"/>
                  </a:schemeClr>
                </a:solidFill>
                <a:latin typeface="方正粗黑宋简体" pitchFamily="2" charset="-122"/>
                <a:ea typeface="方正粗黑宋简体" pitchFamily="2" charset="-122"/>
              </a:endParaRPr>
            </a:p>
          </p:txBody>
        </p:sp>
      </p:grpSp>
      <p:sp>
        <p:nvSpPr>
          <p:cNvPr id="426" name="矩形 425"/>
          <p:cNvSpPr/>
          <p:nvPr/>
        </p:nvSpPr>
        <p:spPr>
          <a:xfrm>
            <a:off x="6325590" y="1597806"/>
            <a:ext cx="5086597" cy="461665"/>
          </a:xfrm>
          <a:prstGeom prst="rect">
            <a:avLst/>
          </a:prstGeom>
        </p:spPr>
        <p:txBody>
          <a:bodyPr wrap="square">
            <a:spAutoFit/>
          </a:bodyPr>
          <a:lstStyle/>
          <a:p>
            <a:pPr>
              <a:defRPr/>
            </a:pPr>
            <a:r>
              <a:rPr lang="zh-CN" altLang="en-US" sz="1200" dirty="0">
                <a:solidFill>
                  <a:schemeClr val="tx1">
                    <a:lumMod val="85000"/>
                    <a:lumOff val="15000"/>
                  </a:schemeClr>
                </a:solidFill>
                <a:latin typeface="+mn-ea"/>
              </a:rPr>
              <a:t>面试是一个双向沟通、综合判断的一个过程，在这之前面试官或多或少对你的情况有所解。他会在你的对立面来推断你的不足或者缺陷。</a:t>
            </a:r>
            <a:endParaRPr lang="en-US" sz="1200" dirty="0">
              <a:solidFill>
                <a:schemeClr val="tx1">
                  <a:lumMod val="85000"/>
                  <a:lumOff val="15000"/>
                </a:schemeClr>
              </a:solidFill>
              <a:latin typeface="+mn-ea"/>
            </a:endParaRPr>
          </a:p>
        </p:txBody>
      </p:sp>
      <p:sp>
        <p:nvSpPr>
          <p:cNvPr id="428" name="标题 1"/>
          <p:cNvSpPr>
            <a:spLocks noGrp="1"/>
          </p:cNvSpPr>
          <p:nvPr>
            <p:ph type="title"/>
          </p:nvPr>
        </p:nvSpPr>
        <p:spPr>
          <a:xfrm>
            <a:off x="314325" y="87640"/>
            <a:ext cx="9009657" cy="647699"/>
          </a:xfrm>
        </p:spPr>
        <p:txBody>
          <a:bodyPr/>
          <a:lstStyle/>
          <a:p>
            <a:r>
              <a:rPr>
                <a:sym typeface="+mn-ea"/>
              </a:rPr>
              <a:t>面试概述｜</a:t>
            </a:r>
            <a:r>
              <a:rPr lang="zh-CN" altLang="en-US" dirty="0"/>
              <a:t>选人标准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0"/>
                                        </p:tgtEl>
                                        <p:attrNameLst>
                                          <p:attrName>style.visibility</p:attrName>
                                        </p:attrNameLst>
                                      </p:cBhvr>
                                      <p:to>
                                        <p:strVal val="visible"/>
                                      </p:to>
                                    </p:set>
                                    <p:anim calcmode="lin" valueType="num">
                                      <p:cBhvr>
                                        <p:cTn id="7" dur="500" fill="hold"/>
                                        <p:tgtEl>
                                          <p:spTgt spid="41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0"/>
                                        </p:tgtEl>
                                        <p:attrNameLst>
                                          <p:attrName>ppt_y</p:attrName>
                                        </p:attrNameLst>
                                      </p:cBhvr>
                                      <p:tavLst>
                                        <p:tav tm="0">
                                          <p:val>
                                            <p:strVal val="#ppt_y"/>
                                          </p:val>
                                        </p:tav>
                                        <p:tav tm="100000">
                                          <p:val>
                                            <p:strVal val="#ppt_y"/>
                                          </p:val>
                                        </p:tav>
                                      </p:tavLst>
                                    </p:anim>
                                    <p:anim calcmode="lin" valueType="num">
                                      <p:cBhvr>
                                        <p:cTn id="9" dur="500" fill="hold"/>
                                        <p:tgtEl>
                                          <p:spTgt spid="41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0"/>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341"/>
                                        </p:tgtEl>
                                        <p:attrNameLst>
                                          <p:attrName>style.visibility</p:attrName>
                                        </p:attrNameLst>
                                      </p:cBhvr>
                                      <p:to>
                                        <p:strVal val="visible"/>
                                      </p:to>
                                    </p:set>
                                    <p:animEffect transition="in" filter="fade">
                                      <p:cBhvr>
                                        <p:cTn id="15" dur="1000"/>
                                        <p:tgtEl>
                                          <p:spTgt spid="341"/>
                                        </p:tgtEl>
                                      </p:cBhvr>
                                    </p:animEffect>
                                    <p:anim calcmode="lin" valueType="num">
                                      <p:cBhvr>
                                        <p:cTn id="16" dur="1000" fill="hold"/>
                                        <p:tgtEl>
                                          <p:spTgt spid="341"/>
                                        </p:tgtEl>
                                        <p:attrNameLst>
                                          <p:attrName>ppt_x</p:attrName>
                                        </p:attrNameLst>
                                      </p:cBhvr>
                                      <p:tavLst>
                                        <p:tav tm="0">
                                          <p:val>
                                            <p:strVal val="#ppt_x"/>
                                          </p:val>
                                        </p:tav>
                                        <p:tav tm="100000">
                                          <p:val>
                                            <p:strVal val="#ppt_x"/>
                                          </p:val>
                                        </p:tav>
                                      </p:tavLst>
                                    </p:anim>
                                    <p:anim calcmode="lin" valueType="num">
                                      <p:cBhvr>
                                        <p:cTn id="17" dur="1000" fill="hold"/>
                                        <p:tgtEl>
                                          <p:spTgt spid="341"/>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22" presetClass="entr" presetSubtype="1" fill="hold" grpId="0" nodeType="afterEffect">
                                  <p:stCondLst>
                                    <p:cond delay="0"/>
                                  </p:stCondLst>
                                  <p:childTnLst>
                                    <p:set>
                                      <p:cBhvr>
                                        <p:cTn id="20" dur="1" fill="hold">
                                          <p:stCondLst>
                                            <p:cond delay="0"/>
                                          </p:stCondLst>
                                        </p:cTn>
                                        <p:tgtEl>
                                          <p:spTgt spid="426"/>
                                        </p:tgtEl>
                                        <p:attrNameLst>
                                          <p:attrName>style.visibility</p:attrName>
                                        </p:attrNameLst>
                                      </p:cBhvr>
                                      <p:to>
                                        <p:strVal val="visible"/>
                                      </p:to>
                                    </p:set>
                                    <p:animEffect transition="in" filter="wipe(up)">
                                      <p:cBhvr>
                                        <p:cTn id="21" dur="500"/>
                                        <p:tgtEl>
                                          <p:spTgt spid="426"/>
                                        </p:tgtEl>
                                      </p:cBhvr>
                                    </p:animEffect>
                                  </p:childTnLst>
                                </p:cTn>
                              </p:par>
                              <p:par>
                                <p:cTn id="22" presetID="12" presetClass="entr" presetSubtype="1" fill="hold" nodeType="withEffect">
                                  <p:stCondLst>
                                    <p:cond delay="0"/>
                                  </p:stCondLst>
                                  <p:childTnLst>
                                    <p:set>
                                      <p:cBhvr>
                                        <p:cTn id="23" dur="1" fill="hold">
                                          <p:stCondLst>
                                            <p:cond delay="0"/>
                                          </p:stCondLst>
                                        </p:cTn>
                                        <p:tgtEl>
                                          <p:spTgt spid="68"/>
                                        </p:tgtEl>
                                        <p:attrNameLst>
                                          <p:attrName>style.visibility</p:attrName>
                                        </p:attrNameLst>
                                      </p:cBhvr>
                                      <p:to>
                                        <p:strVal val="visible"/>
                                      </p:to>
                                    </p:set>
                                    <p:animEffect transition="in" filter="slide(fromTop)">
                                      <p:cBhvr>
                                        <p:cTn id="24" dur="500"/>
                                        <p:tgtEl>
                                          <p:spTgt spid="68"/>
                                        </p:tgtEl>
                                      </p:cBhvr>
                                    </p:animEffect>
                                  </p:childTnLst>
                                </p:cTn>
                              </p:par>
                            </p:childTnLst>
                          </p:cTn>
                        </p:par>
                        <p:par>
                          <p:cTn id="25" fill="hold">
                            <p:stCondLst>
                              <p:cond delay="2500"/>
                            </p:stCondLst>
                            <p:childTnLst>
                              <p:par>
                                <p:cTn id="26" presetID="12" presetClass="entr" presetSubtype="1"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slide(fromTop)">
                                      <p:cBhvr>
                                        <p:cTn id="28" dur="500"/>
                                        <p:tgtEl>
                                          <p:spTgt spid="69"/>
                                        </p:tgtEl>
                                      </p:cBhvr>
                                    </p:animEffect>
                                  </p:childTnLst>
                                </p:cTn>
                              </p:par>
                            </p:childTnLst>
                          </p:cTn>
                        </p:par>
                        <p:par>
                          <p:cTn id="29" fill="hold">
                            <p:stCondLst>
                              <p:cond delay="3000"/>
                            </p:stCondLst>
                            <p:childTnLst>
                              <p:par>
                                <p:cTn id="30" presetID="12" presetClass="entr" presetSubtype="1" fill="hold" nodeType="afterEffect">
                                  <p:stCondLst>
                                    <p:cond delay="0"/>
                                  </p:stCondLst>
                                  <p:childTnLst>
                                    <p:set>
                                      <p:cBhvr>
                                        <p:cTn id="31" dur="1" fill="hold">
                                          <p:stCondLst>
                                            <p:cond delay="0"/>
                                          </p:stCondLst>
                                        </p:cTn>
                                        <p:tgtEl>
                                          <p:spTgt spid="70"/>
                                        </p:tgtEl>
                                        <p:attrNameLst>
                                          <p:attrName>style.visibility</p:attrName>
                                        </p:attrNameLst>
                                      </p:cBhvr>
                                      <p:to>
                                        <p:strVal val="visible"/>
                                      </p:to>
                                    </p:set>
                                    <p:animEffect transition="in" filter="slide(fromTop)">
                                      <p:cBhvr>
                                        <p:cTn id="32" dur="500"/>
                                        <p:tgtEl>
                                          <p:spTgt spid="70"/>
                                        </p:tgtEl>
                                      </p:cBhvr>
                                    </p:animEffect>
                                  </p:childTnLst>
                                </p:cTn>
                              </p:par>
                            </p:childTnLst>
                          </p:cTn>
                        </p:par>
                        <p:par>
                          <p:cTn id="33" fill="hold">
                            <p:stCondLst>
                              <p:cond delay="3500"/>
                            </p:stCondLst>
                            <p:childTnLst>
                              <p:par>
                                <p:cTn id="34" presetID="12" presetClass="entr" presetSubtype="1" fill="hold" nodeType="afterEffect">
                                  <p:stCondLst>
                                    <p:cond delay="0"/>
                                  </p:stCondLst>
                                  <p:childTnLst>
                                    <p:set>
                                      <p:cBhvr>
                                        <p:cTn id="35" dur="1" fill="hold">
                                          <p:stCondLst>
                                            <p:cond delay="0"/>
                                          </p:stCondLst>
                                        </p:cTn>
                                        <p:tgtEl>
                                          <p:spTgt spid="71"/>
                                        </p:tgtEl>
                                        <p:attrNameLst>
                                          <p:attrName>style.visibility</p:attrName>
                                        </p:attrNameLst>
                                      </p:cBhvr>
                                      <p:to>
                                        <p:strVal val="visible"/>
                                      </p:to>
                                    </p:set>
                                    <p:animEffect transition="in" filter="slide(fromTop)">
                                      <p:cBhvr>
                                        <p:cTn id="36" dur="500"/>
                                        <p:tgtEl>
                                          <p:spTgt spid="71"/>
                                        </p:tgtEl>
                                      </p:cBhvr>
                                    </p:animEffect>
                                  </p:childTnLst>
                                </p:cTn>
                              </p:par>
                            </p:childTnLst>
                          </p:cTn>
                        </p:par>
                        <p:par>
                          <p:cTn id="37" fill="hold">
                            <p:stCondLst>
                              <p:cond delay="4000"/>
                            </p:stCondLst>
                            <p:childTnLst>
                              <p:par>
                                <p:cTn id="38" presetID="12" presetClass="entr" presetSubtype="1" fill="hold" nodeType="afterEffect">
                                  <p:stCondLst>
                                    <p:cond delay="0"/>
                                  </p:stCondLst>
                                  <p:childTnLst>
                                    <p:set>
                                      <p:cBhvr>
                                        <p:cTn id="39" dur="1" fill="hold">
                                          <p:stCondLst>
                                            <p:cond delay="0"/>
                                          </p:stCondLst>
                                        </p:cTn>
                                        <p:tgtEl>
                                          <p:spTgt spid="72"/>
                                        </p:tgtEl>
                                        <p:attrNameLst>
                                          <p:attrName>style.visibility</p:attrName>
                                        </p:attrNameLst>
                                      </p:cBhvr>
                                      <p:to>
                                        <p:strVal val="visible"/>
                                      </p:to>
                                    </p:set>
                                    <p:animEffect transition="in" filter="slide(fromTop)">
                                      <p:cBhvr>
                                        <p:cTn id="40" dur="500"/>
                                        <p:tgtEl>
                                          <p:spTgt spid="72"/>
                                        </p:tgtEl>
                                      </p:cBhvr>
                                    </p:animEffect>
                                  </p:childTnLst>
                                </p:cTn>
                              </p:par>
                            </p:childTnLst>
                          </p:cTn>
                        </p:par>
                        <p:par>
                          <p:cTn id="41" fill="hold">
                            <p:stCondLst>
                              <p:cond delay="4500"/>
                            </p:stCondLst>
                            <p:childTnLst>
                              <p:par>
                                <p:cTn id="42" presetID="12" presetClass="entr" presetSubtype="1" fill="hold" nodeType="afterEffect">
                                  <p:stCondLst>
                                    <p:cond delay="0"/>
                                  </p:stCondLst>
                                  <p:childTnLst>
                                    <p:set>
                                      <p:cBhvr>
                                        <p:cTn id="43" dur="1" fill="hold">
                                          <p:stCondLst>
                                            <p:cond delay="0"/>
                                          </p:stCondLst>
                                        </p:cTn>
                                        <p:tgtEl>
                                          <p:spTgt spid="73"/>
                                        </p:tgtEl>
                                        <p:attrNameLst>
                                          <p:attrName>style.visibility</p:attrName>
                                        </p:attrNameLst>
                                      </p:cBhvr>
                                      <p:to>
                                        <p:strVal val="visible"/>
                                      </p:to>
                                    </p:set>
                                    <p:animEffect transition="in" filter="slide(fromTop)">
                                      <p:cBhvr>
                                        <p:cTn id="44"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 grpId="0"/>
      <p:bldP spid="4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4B1B0860-3CE7-4EC1-80B2-E4FAEF86BBEB}" type="slidenum">
              <a:rPr lang="zh-CN" altLang="en-US" smtClean="0"/>
              <a:t>10</a:t>
            </a:fld>
            <a:endParaRPr lang="zh-CN" altLang="en-US"/>
          </a:p>
        </p:txBody>
      </p:sp>
      <p:sp>
        <p:nvSpPr>
          <p:cNvPr id="5" name="矩形 4"/>
          <p:cNvSpPr/>
          <p:nvPr/>
        </p:nvSpPr>
        <p:spPr>
          <a:xfrm>
            <a:off x="407861" y="953834"/>
            <a:ext cx="107950" cy="395287"/>
          </a:xfrm>
          <a:prstGeom prst="rect">
            <a:avLst/>
          </a:prstGeom>
          <a:solidFill>
            <a:srgbClr val="E678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6" name="文本框 7"/>
          <p:cNvSpPr txBox="1">
            <a:spLocks noChangeArrowheads="1"/>
          </p:cNvSpPr>
          <p:nvPr/>
        </p:nvSpPr>
        <p:spPr bwMode="auto">
          <a:xfrm>
            <a:off x="539623" y="942721"/>
            <a:ext cx="3465513"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a:solidFill>
                  <a:srgbClr val="5F5E5C"/>
                </a:solidFill>
                <a:latin typeface="微软雅黑" panose="020B0503020204020204" charset="-122"/>
                <a:ea typeface="微软雅黑" panose="020B0503020204020204" charset="-122"/>
              </a:rPr>
              <a:t>按面试的进程来分</a:t>
            </a:r>
          </a:p>
        </p:txBody>
      </p:sp>
      <p:sp>
        <p:nvSpPr>
          <p:cNvPr id="7" name="文本框 7"/>
          <p:cNvSpPr txBox="1">
            <a:spLocks noChangeArrowheads="1"/>
          </p:cNvSpPr>
          <p:nvPr/>
        </p:nvSpPr>
        <p:spPr bwMode="auto">
          <a:xfrm>
            <a:off x="2798191" y="937768"/>
            <a:ext cx="8686673" cy="45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pPr>
            <a:r>
              <a:rPr lang="zh-CN" altLang="en-US" b="1" dirty="0">
                <a:solidFill>
                  <a:srgbClr val="5F5E5C"/>
                </a:solidFill>
                <a:latin typeface="微软雅黑" panose="020B0503020204020204" charset="-122"/>
                <a:ea typeface="微软雅黑" panose="020B0503020204020204" charset="-122"/>
              </a:rPr>
              <a:t>可以将面试分为一次性面试和分阶段面试。分阶段面试一般分</a:t>
            </a:r>
            <a:r>
              <a:rPr lang="zh-CN" altLang="en-US" b="1" dirty="0">
                <a:solidFill>
                  <a:srgbClr val="E67819"/>
                </a:solidFill>
                <a:latin typeface="微软雅黑" panose="020B0503020204020204" charset="-122"/>
                <a:ea typeface="微软雅黑" panose="020B0503020204020204" charset="-122"/>
              </a:rPr>
              <a:t>初试</a:t>
            </a:r>
            <a:r>
              <a:rPr lang="zh-CN" altLang="en-US" b="1" dirty="0">
                <a:solidFill>
                  <a:srgbClr val="5F5E5C"/>
                </a:solidFill>
                <a:latin typeface="微软雅黑" panose="020B0503020204020204" charset="-122"/>
                <a:ea typeface="微软雅黑" panose="020B0503020204020204" charset="-122"/>
              </a:rPr>
              <a:t>、</a:t>
            </a:r>
            <a:r>
              <a:rPr lang="zh-CN" altLang="en-US" b="1" dirty="0">
                <a:solidFill>
                  <a:srgbClr val="E67819"/>
                </a:solidFill>
                <a:latin typeface="微软雅黑" panose="020B0503020204020204" charset="-122"/>
                <a:ea typeface="微软雅黑" panose="020B0503020204020204" charset="-122"/>
              </a:rPr>
              <a:t>复试</a:t>
            </a:r>
            <a:r>
              <a:rPr lang="zh-CN" altLang="en-US" b="1" dirty="0">
                <a:solidFill>
                  <a:srgbClr val="5F5E5C"/>
                </a:solidFill>
                <a:latin typeface="微软雅黑" panose="020B0503020204020204" charset="-122"/>
                <a:ea typeface="微软雅黑" panose="020B0503020204020204" charset="-122"/>
              </a:rPr>
              <a:t>两个阶段。</a:t>
            </a:r>
          </a:p>
        </p:txBody>
      </p:sp>
      <p:sp>
        <p:nvSpPr>
          <p:cNvPr id="9" name="圆角矩形 8"/>
          <p:cNvSpPr/>
          <p:nvPr/>
        </p:nvSpPr>
        <p:spPr bwMode="auto">
          <a:xfrm>
            <a:off x="479108" y="1569212"/>
            <a:ext cx="2377624" cy="2335276"/>
          </a:xfrm>
          <a:prstGeom prst="roundRect">
            <a:avLst>
              <a:gd name="adj" fmla="val 1589"/>
            </a:avLst>
          </a:prstGeom>
          <a:solidFill>
            <a:srgbClr val="00B050"/>
          </a:solidFill>
          <a:ln>
            <a:noFill/>
          </a:ln>
          <a:effectLst>
            <a:reflection blurRad="6350" stA="46000" endPos="1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12" name="圆角矩形 11"/>
          <p:cNvSpPr/>
          <p:nvPr/>
        </p:nvSpPr>
        <p:spPr bwMode="auto">
          <a:xfrm>
            <a:off x="465646" y="4184396"/>
            <a:ext cx="2376149" cy="2417572"/>
          </a:xfrm>
          <a:prstGeom prst="roundRect">
            <a:avLst>
              <a:gd name="adj" fmla="val 1589"/>
            </a:avLst>
          </a:prstGeom>
          <a:solidFill>
            <a:srgbClr val="00B0F0"/>
          </a:solidFill>
          <a:ln>
            <a:noFill/>
          </a:ln>
          <a:effectLst>
            <a:reflection blurRad="6350" stA="46000" endPos="1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14" name="TextBox 8"/>
          <p:cNvSpPr txBox="1">
            <a:spLocks noChangeArrowheads="1"/>
          </p:cNvSpPr>
          <p:nvPr/>
        </p:nvSpPr>
        <p:spPr bwMode="auto">
          <a:xfrm>
            <a:off x="479108" y="1504442"/>
            <a:ext cx="2378075" cy="59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nchor="ctr">
            <a:spAutoFit/>
          </a:bodyPr>
          <a:lstStyle/>
          <a:p>
            <a:pPr algn="ctr">
              <a:lnSpc>
                <a:spcPct val="139000"/>
              </a:lnSpc>
            </a:pPr>
            <a:r>
              <a:rPr lang="zh-CN" altLang="en-US" sz="2800" b="1" dirty="0">
                <a:solidFill>
                  <a:schemeClr val="bg1"/>
                </a:solidFill>
                <a:latin typeface="Impact" panose="020B0806030902050204" pitchFamily="34" charset="0"/>
                <a:ea typeface="微软雅黑" panose="020B0503020204020204" charset="-122"/>
              </a:rPr>
              <a:t>初试</a:t>
            </a:r>
            <a:endParaRPr lang="zh-CN" altLang="en-US" sz="2800" b="1" dirty="0">
              <a:solidFill>
                <a:schemeClr val="bg1"/>
              </a:solidFill>
              <a:latin typeface="微软雅黑" panose="020B0503020204020204" charset="-122"/>
              <a:ea typeface="微软雅黑" panose="020B0503020204020204" charset="-122"/>
            </a:endParaRPr>
          </a:p>
        </p:txBody>
      </p:sp>
      <p:sp>
        <p:nvSpPr>
          <p:cNvPr id="15" name="TextBox 8"/>
          <p:cNvSpPr txBox="1">
            <a:spLocks noChangeArrowheads="1"/>
          </p:cNvSpPr>
          <p:nvPr/>
        </p:nvSpPr>
        <p:spPr bwMode="auto">
          <a:xfrm>
            <a:off x="465646" y="4165346"/>
            <a:ext cx="2376487" cy="59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nchor="ctr">
            <a:spAutoFit/>
          </a:bodyPr>
          <a:lstStyle/>
          <a:p>
            <a:pPr algn="ctr">
              <a:lnSpc>
                <a:spcPct val="139000"/>
              </a:lnSpc>
            </a:pPr>
            <a:r>
              <a:rPr lang="zh-CN" altLang="en-US" sz="2800" b="1" dirty="0">
                <a:solidFill>
                  <a:schemeClr val="bg1"/>
                </a:solidFill>
                <a:latin typeface="微软雅黑" panose="020B0503020204020204" charset="-122"/>
                <a:ea typeface="微软雅黑" panose="020B0503020204020204" charset="-122"/>
              </a:rPr>
              <a:t>复试</a:t>
            </a:r>
          </a:p>
        </p:txBody>
      </p:sp>
      <p:sp>
        <p:nvSpPr>
          <p:cNvPr id="16" name="TextBox 8"/>
          <p:cNvSpPr txBox="1">
            <a:spLocks noChangeArrowheads="1"/>
          </p:cNvSpPr>
          <p:nvPr/>
        </p:nvSpPr>
        <p:spPr bwMode="auto">
          <a:xfrm>
            <a:off x="623570" y="2051241"/>
            <a:ext cx="2122488" cy="180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nSpc>
                <a:spcPct val="139000"/>
              </a:lnSpc>
            </a:pPr>
            <a:r>
              <a:rPr lang="zh-CN" altLang="en-US" sz="1600" dirty="0">
                <a:solidFill>
                  <a:schemeClr val="bg1"/>
                </a:solidFill>
                <a:latin typeface="Impact" panose="020B0806030902050204" pitchFamily="34" charset="0"/>
                <a:ea typeface="微软雅黑" panose="020B0503020204020204" charset="-122"/>
              </a:rPr>
              <a:t>人事或招聘经理进行面试，</a:t>
            </a:r>
            <a:r>
              <a:rPr lang="zh-CN" altLang="en-US" sz="1600" b="1" dirty="0">
                <a:solidFill>
                  <a:srgbClr val="FFFF00"/>
                </a:solidFill>
                <a:latin typeface="Impact" panose="020B0806030902050204" pitchFamily="34" charset="0"/>
                <a:ea typeface="微软雅黑" panose="020B0503020204020204" charset="-122"/>
              </a:rPr>
              <a:t>主要是对应聘者的综合素质进行把关，看是否与公司的企业文化合拍</a:t>
            </a:r>
            <a:r>
              <a:rPr lang="zh-CN" altLang="en-US" sz="1600" dirty="0">
                <a:solidFill>
                  <a:schemeClr val="bg1"/>
                </a:solidFill>
                <a:latin typeface="Impact" panose="020B0806030902050204" pitchFamily="34" charset="0"/>
                <a:ea typeface="微软雅黑" panose="020B0503020204020204" charset="-122"/>
              </a:rPr>
              <a:t>。</a:t>
            </a:r>
            <a:endParaRPr lang="zh-CN" altLang="en-US" sz="1600" dirty="0">
              <a:solidFill>
                <a:schemeClr val="bg1"/>
              </a:solidFill>
              <a:latin typeface="微软雅黑" panose="020B0503020204020204" charset="-122"/>
              <a:ea typeface="微软雅黑" panose="020B0503020204020204" charset="-122"/>
            </a:endParaRPr>
          </a:p>
        </p:txBody>
      </p:sp>
      <p:sp>
        <p:nvSpPr>
          <p:cNvPr id="17" name="TextBox 8"/>
          <p:cNvSpPr txBox="1">
            <a:spLocks noChangeArrowheads="1"/>
          </p:cNvSpPr>
          <p:nvPr/>
        </p:nvSpPr>
        <p:spPr bwMode="auto">
          <a:xfrm>
            <a:off x="592646" y="4666425"/>
            <a:ext cx="2122487" cy="180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nSpc>
                <a:spcPct val="139000"/>
              </a:lnSpc>
            </a:pPr>
            <a:r>
              <a:rPr lang="zh-CN" altLang="en-US" sz="1600" dirty="0">
                <a:solidFill>
                  <a:schemeClr val="bg1"/>
                </a:solidFill>
                <a:latin typeface="Impact" panose="020B0806030902050204" pitchFamily="34" charset="0"/>
                <a:ea typeface="微软雅黑" panose="020B0503020204020204" charset="-122"/>
              </a:rPr>
              <a:t>用人部门负责人进行面试，</a:t>
            </a:r>
            <a:r>
              <a:rPr lang="zh-CN" altLang="en-US" sz="1600" b="1" dirty="0">
                <a:solidFill>
                  <a:srgbClr val="FFFF00"/>
                </a:solidFill>
                <a:latin typeface="Impact" panose="020B0806030902050204" pitchFamily="34" charset="0"/>
                <a:ea typeface="微软雅黑" panose="020B0503020204020204" charset="-122"/>
              </a:rPr>
              <a:t>主要是考察应聘者的专业知识、专业技能（含实践经验、管理能力等）</a:t>
            </a:r>
            <a:r>
              <a:rPr lang="zh-CN" altLang="en-US" sz="1600" dirty="0">
                <a:solidFill>
                  <a:schemeClr val="bg1"/>
                </a:solidFill>
                <a:latin typeface="Impact" panose="020B0806030902050204" pitchFamily="34" charset="0"/>
                <a:ea typeface="微软雅黑" panose="020B0503020204020204" charset="-122"/>
              </a:rPr>
              <a:t>。</a:t>
            </a:r>
            <a:endParaRPr lang="zh-CN" altLang="en-US" sz="1600" dirty="0">
              <a:solidFill>
                <a:schemeClr val="bg1"/>
              </a:solidFill>
              <a:latin typeface="微软雅黑" panose="020B0503020204020204" charset="-122"/>
              <a:ea typeface="微软雅黑" panose="020B0503020204020204" charset="-122"/>
            </a:endParaRPr>
          </a:p>
        </p:txBody>
      </p:sp>
      <p:sp>
        <p:nvSpPr>
          <p:cNvPr id="20" name="标题 1"/>
          <p:cNvSpPr>
            <a:spLocks noGrp="1"/>
          </p:cNvSpPr>
          <p:nvPr>
            <p:ph type="title"/>
          </p:nvPr>
        </p:nvSpPr>
        <p:spPr>
          <a:xfrm>
            <a:off x="314325" y="87640"/>
            <a:ext cx="4431411" cy="647699"/>
          </a:xfrm>
        </p:spPr>
        <p:txBody>
          <a:bodyPr/>
          <a:lstStyle/>
          <a:p>
            <a:r>
              <a:rPr lang="zh-CN" altLang="en-US" dirty="0"/>
              <a:t>面试概述｜面试的类别</a:t>
            </a:r>
          </a:p>
        </p:txBody>
      </p:sp>
      <p:sp>
        <p:nvSpPr>
          <p:cNvPr id="21" name="文本框 40"/>
          <p:cNvSpPr txBox="1"/>
          <p:nvPr/>
        </p:nvSpPr>
        <p:spPr>
          <a:xfrm>
            <a:off x="5827401" y="5928378"/>
            <a:ext cx="3262111" cy="523220"/>
          </a:xfrm>
          <a:prstGeom prst="rect">
            <a:avLst/>
          </a:prstGeom>
          <a:noFill/>
        </p:spPr>
        <p:txBody>
          <a:bodyPr wrap="square" rtlCol="0">
            <a:spAutoFit/>
          </a:bodyPr>
          <a:lstStyle/>
          <a:p>
            <a:pPr algn="ctr"/>
            <a:r>
              <a:rPr lang="zh-CN" altLang="en-US" sz="2800" b="1" dirty="0">
                <a:solidFill>
                  <a:schemeClr val="accent6">
                    <a:lumMod val="75000"/>
                  </a:schemeClr>
                </a:solidFill>
              </a:rPr>
              <a:t>中大公司面试流程</a:t>
            </a:r>
          </a:p>
        </p:txBody>
      </p:sp>
      <p:cxnSp>
        <p:nvCxnSpPr>
          <p:cNvPr id="22" name="直接连接符 21"/>
          <p:cNvCxnSpPr/>
          <p:nvPr/>
        </p:nvCxnSpPr>
        <p:spPr>
          <a:xfrm>
            <a:off x="6062152" y="6540544"/>
            <a:ext cx="74435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9208627" y="2632501"/>
            <a:ext cx="1608133" cy="369332"/>
          </a:xfrm>
          <a:prstGeom prst="rect">
            <a:avLst/>
          </a:prstGeom>
        </p:spPr>
        <p:txBody>
          <a:bodyPr wrap="none">
            <a:spAutoFit/>
          </a:bodyPr>
          <a:lstStyle/>
          <a:p>
            <a:r>
              <a:rPr lang="zh-CN" altLang="en-US" dirty="0"/>
              <a:t>人事部</a:t>
            </a:r>
            <a:r>
              <a:rPr lang="en-US" altLang="zh-CN" dirty="0"/>
              <a:t>HR</a:t>
            </a:r>
            <a:r>
              <a:rPr lang="zh-CN" altLang="en-US" dirty="0"/>
              <a:t>面试</a:t>
            </a:r>
          </a:p>
        </p:txBody>
      </p:sp>
      <p:sp>
        <p:nvSpPr>
          <p:cNvPr id="24" name="矩形 23"/>
          <p:cNvSpPr/>
          <p:nvPr/>
        </p:nvSpPr>
        <p:spPr>
          <a:xfrm>
            <a:off x="3159129" y="3838258"/>
            <a:ext cx="2121093" cy="369332"/>
          </a:xfrm>
          <a:prstGeom prst="rect">
            <a:avLst/>
          </a:prstGeom>
        </p:spPr>
        <p:txBody>
          <a:bodyPr wrap="none">
            <a:spAutoFit/>
          </a:bodyPr>
          <a:lstStyle/>
          <a:p>
            <a:r>
              <a:rPr lang="zh-CN" altLang="en-US" dirty="0"/>
              <a:t>业务</a:t>
            </a:r>
            <a:r>
              <a:rPr lang="en-US" altLang="zh-CN" dirty="0"/>
              <a:t>/</a:t>
            </a:r>
            <a:r>
              <a:rPr lang="zh-CN" altLang="en-US" dirty="0"/>
              <a:t>部门经理面试</a:t>
            </a:r>
          </a:p>
        </p:txBody>
      </p:sp>
      <p:sp>
        <p:nvSpPr>
          <p:cNvPr id="25" name="矩形 24"/>
          <p:cNvSpPr/>
          <p:nvPr/>
        </p:nvSpPr>
        <p:spPr>
          <a:xfrm>
            <a:off x="10236615" y="4834650"/>
            <a:ext cx="2021852" cy="646331"/>
          </a:xfrm>
          <a:prstGeom prst="rect">
            <a:avLst/>
          </a:prstGeom>
        </p:spPr>
        <p:txBody>
          <a:bodyPr wrap="square">
            <a:spAutoFit/>
          </a:bodyPr>
          <a:lstStyle/>
          <a:p>
            <a:r>
              <a:rPr lang="zh-CN" altLang="en-US" dirty="0"/>
              <a:t>部门负责人</a:t>
            </a:r>
            <a:r>
              <a:rPr lang="en-US" altLang="zh-CN" dirty="0"/>
              <a:t>/</a:t>
            </a:r>
            <a:r>
              <a:rPr lang="zh-CN" altLang="en-US" dirty="0"/>
              <a:t>公司高层面试</a:t>
            </a:r>
          </a:p>
        </p:txBody>
      </p:sp>
      <p:grpSp>
        <p:nvGrpSpPr>
          <p:cNvPr id="26" name="组合 117"/>
          <p:cNvGrpSpPr/>
          <p:nvPr/>
        </p:nvGrpSpPr>
        <p:grpSpPr>
          <a:xfrm>
            <a:off x="9711793" y="1950166"/>
            <a:ext cx="495447" cy="495447"/>
            <a:chOff x="1485819" y="3485472"/>
            <a:chExt cx="495447" cy="495447"/>
          </a:xfrm>
        </p:grpSpPr>
        <p:grpSp>
          <p:nvGrpSpPr>
            <p:cNvPr id="27" name="Group 84"/>
            <p:cNvGrpSpPr/>
            <p:nvPr/>
          </p:nvGrpSpPr>
          <p:grpSpPr>
            <a:xfrm flipH="1">
              <a:off x="1485819" y="3485472"/>
              <a:ext cx="495447" cy="495447"/>
              <a:chOff x="5568818" y="4268069"/>
              <a:chExt cx="1054364" cy="1054364"/>
            </a:xfrm>
          </p:grpSpPr>
          <p:sp>
            <p:nvSpPr>
              <p:cNvPr id="29" name="Rectangle 85"/>
              <p:cNvSpPr/>
              <p:nvPr/>
            </p:nvSpPr>
            <p:spPr>
              <a:xfrm>
                <a:off x="5568818" y="4268069"/>
                <a:ext cx="1054364" cy="1054364"/>
              </a:xfrm>
              <a:prstGeom prst="rect">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B2B2B">
                      <a:lumMod val="50000"/>
                      <a:lumOff val="50000"/>
                    </a:srgbClr>
                  </a:solidFill>
                </a:endParaRPr>
              </a:p>
            </p:txBody>
          </p:sp>
          <p:sp>
            <p:nvSpPr>
              <p:cNvPr id="30" name="Rectangle 86"/>
              <p:cNvSpPr/>
              <p:nvPr/>
            </p:nvSpPr>
            <p:spPr>
              <a:xfrm>
                <a:off x="5568818" y="5235563"/>
                <a:ext cx="1054364" cy="8687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B2B2B">
                      <a:lumMod val="50000"/>
                      <a:lumOff val="50000"/>
                    </a:srgbClr>
                  </a:solidFill>
                </a:endParaRPr>
              </a:p>
            </p:txBody>
          </p:sp>
        </p:grpSp>
        <p:sp>
          <p:nvSpPr>
            <p:cNvPr id="28" name="矩形 27"/>
            <p:cNvSpPr/>
            <p:nvPr/>
          </p:nvSpPr>
          <p:spPr>
            <a:xfrm>
              <a:off x="1555928" y="3548529"/>
              <a:ext cx="346570" cy="369332"/>
            </a:xfrm>
            <a:prstGeom prst="rect">
              <a:avLst/>
            </a:prstGeom>
          </p:spPr>
          <p:txBody>
            <a:bodyPr wrap="none">
              <a:spAutoFit/>
            </a:bodyPr>
            <a:lstStyle/>
            <a:p>
              <a:r>
                <a:rPr lang="en-US" altLang="zh-CN" b="1" dirty="0">
                  <a:solidFill>
                    <a:schemeClr val="bg1"/>
                  </a:solidFill>
                  <a:latin typeface="Agency FB" panose="020B0503020202020204" pitchFamily="34" charset="0"/>
                </a:rPr>
                <a:t>01</a:t>
              </a:r>
              <a:endParaRPr lang="zh-CN" altLang="en-US" b="1" dirty="0">
                <a:solidFill>
                  <a:schemeClr val="bg1"/>
                </a:solidFill>
                <a:latin typeface="Agency FB" panose="020B0503020202020204" pitchFamily="34" charset="0"/>
              </a:endParaRPr>
            </a:p>
          </p:txBody>
        </p:sp>
      </p:grpSp>
      <p:grpSp>
        <p:nvGrpSpPr>
          <p:cNvPr id="31" name="组合 118"/>
          <p:cNvGrpSpPr/>
          <p:nvPr/>
        </p:nvGrpSpPr>
        <p:grpSpPr>
          <a:xfrm>
            <a:off x="3872607" y="3284577"/>
            <a:ext cx="495447" cy="495447"/>
            <a:chOff x="1485819" y="4516049"/>
            <a:chExt cx="495447" cy="495447"/>
          </a:xfrm>
        </p:grpSpPr>
        <p:grpSp>
          <p:nvGrpSpPr>
            <p:cNvPr id="32" name="Group 87"/>
            <p:cNvGrpSpPr/>
            <p:nvPr/>
          </p:nvGrpSpPr>
          <p:grpSpPr>
            <a:xfrm flipH="1">
              <a:off x="1485819" y="4516049"/>
              <a:ext cx="495447" cy="495447"/>
              <a:chOff x="5568818" y="4268069"/>
              <a:chExt cx="1054364" cy="1054364"/>
            </a:xfrm>
          </p:grpSpPr>
          <p:sp>
            <p:nvSpPr>
              <p:cNvPr id="34" name="Rectangle 88"/>
              <p:cNvSpPr/>
              <p:nvPr/>
            </p:nvSpPr>
            <p:spPr>
              <a:xfrm>
                <a:off x="5568818" y="4268069"/>
                <a:ext cx="1054364" cy="1054364"/>
              </a:xfrm>
              <a:prstGeom prst="rect">
                <a:avLst/>
              </a:prstGeom>
              <a:solidFill>
                <a:schemeClr val="accent2"/>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B2B2B">
                      <a:lumMod val="50000"/>
                      <a:lumOff val="50000"/>
                    </a:srgbClr>
                  </a:solidFill>
                </a:endParaRPr>
              </a:p>
            </p:txBody>
          </p:sp>
          <p:sp>
            <p:nvSpPr>
              <p:cNvPr id="35" name="Rectangle 89"/>
              <p:cNvSpPr/>
              <p:nvPr/>
            </p:nvSpPr>
            <p:spPr>
              <a:xfrm>
                <a:off x="5568818" y="5235563"/>
                <a:ext cx="1054364" cy="8687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B2B2B">
                      <a:lumMod val="50000"/>
                      <a:lumOff val="50000"/>
                    </a:srgbClr>
                  </a:solidFill>
                </a:endParaRPr>
              </a:p>
            </p:txBody>
          </p:sp>
        </p:grpSp>
        <p:sp>
          <p:nvSpPr>
            <p:cNvPr id="33" name="矩形 32"/>
            <p:cNvSpPr/>
            <p:nvPr/>
          </p:nvSpPr>
          <p:spPr>
            <a:xfrm>
              <a:off x="1536878" y="4558697"/>
              <a:ext cx="393056" cy="369332"/>
            </a:xfrm>
            <a:prstGeom prst="rect">
              <a:avLst/>
            </a:prstGeom>
          </p:spPr>
          <p:txBody>
            <a:bodyPr wrap="none">
              <a:spAutoFit/>
            </a:bodyPr>
            <a:lstStyle/>
            <a:p>
              <a:r>
                <a:rPr lang="en-US" altLang="zh-CN" b="1" dirty="0">
                  <a:solidFill>
                    <a:schemeClr val="bg1"/>
                  </a:solidFill>
                  <a:latin typeface="Agency FB" panose="020B0503020202020204" pitchFamily="34" charset="0"/>
                </a:rPr>
                <a:t>02</a:t>
              </a:r>
              <a:endParaRPr lang="zh-CN" altLang="en-US" b="1" dirty="0">
                <a:solidFill>
                  <a:schemeClr val="bg1"/>
                </a:solidFill>
                <a:latin typeface="Agency FB" panose="020B0503020202020204" pitchFamily="34" charset="0"/>
              </a:endParaRPr>
            </a:p>
          </p:txBody>
        </p:sp>
      </p:grpSp>
      <p:grpSp>
        <p:nvGrpSpPr>
          <p:cNvPr id="36" name="组合 119"/>
          <p:cNvGrpSpPr/>
          <p:nvPr/>
        </p:nvGrpSpPr>
        <p:grpSpPr>
          <a:xfrm>
            <a:off x="10801385" y="4277865"/>
            <a:ext cx="495447" cy="495447"/>
            <a:chOff x="1485819" y="5546627"/>
            <a:chExt cx="495447" cy="495447"/>
          </a:xfrm>
          <a:solidFill>
            <a:schemeClr val="accent6">
              <a:lumMod val="75000"/>
            </a:schemeClr>
          </a:solidFill>
        </p:grpSpPr>
        <p:grpSp>
          <p:nvGrpSpPr>
            <p:cNvPr id="37" name="Group 90"/>
            <p:cNvGrpSpPr/>
            <p:nvPr/>
          </p:nvGrpSpPr>
          <p:grpSpPr>
            <a:xfrm flipH="1">
              <a:off x="1485819" y="5546627"/>
              <a:ext cx="495447" cy="495447"/>
              <a:chOff x="5568818" y="4268069"/>
              <a:chExt cx="1054364" cy="1054364"/>
            </a:xfrm>
            <a:grpFill/>
          </p:grpSpPr>
          <p:sp>
            <p:nvSpPr>
              <p:cNvPr id="39" name="Rectangle 91"/>
              <p:cNvSpPr/>
              <p:nvPr/>
            </p:nvSpPr>
            <p:spPr>
              <a:xfrm>
                <a:off x="5568818" y="4268069"/>
                <a:ext cx="1054364" cy="1054364"/>
              </a:xfrm>
              <a:prstGeom prst="rect">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B2B2B">
                      <a:lumMod val="50000"/>
                      <a:lumOff val="50000"/>
                    </a:srgbClr>
                  </a:solidFill>
                </a:endParaRPr>
              </a:p>
            </p:txBody>
          </p:sp>
          <p:sp>
            <p:nvSpPr>
              <p:cNvPr id="40" name="Rectangle 92"/>
              <p:cNvSpPr/>
              <p:nvPr/>
            </p:nvSpPr>
            <p:spPr>
              <a:xfrm>
                <a:off x="5568818" y="5235563"/>
                <a:ext cx="1054364" cy="8687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B2B2B">
                      <a:lumMod val="50000"/>
                      <a:lumOff val="50000"/>
                    </a:srgbClr>
                  </a:solidFill>
                </a:endParaRPr>
              </a:p>
            </p:txBody>
          </p:sp>
        </p:grpSp>
        <p:sp>
          <p:nvSpPr>
            <p:cNvPr id="38" name="矩形 37"/>
            <p:cNvSpPr/>
            <p:nvPr/>
          </p:nvSpPr>
          <p:spPr>
            <a:xfrm>
              <a:off x="1537239" y="5589275"/>
              <a:ext cx="397866" cy="369332"/>
            </a:xfrm>
            <a:prstGeom prst="rect">
              <a:avLst/>
            </a:prstGeom>
            <a:grpFill/>
          </p:spPr>
          <p:txBody>
            <a:bodyPr wrap="none">
              <a:spAutoFit/>
            </a:bodyPr>
            <a:lstStyle/>
            <a:p>
              <a:r>
                <a:rPr lang="en-US" altLang="zh-CN" b="1" dirty="0">
                  <a:solidFill>
                    <a:schemeClr val="bg1"/>
                  </a:solidFill>
                  <a:latin typeface="Agency FB" panose="020B0503020202020204" pitchFamily="34" charset="0"/>
                </a:rPr>
                <a:t>03</a:t>
              </a:r>
              <a:endParaRPr lang="zh-CN" altLang="en-US" b="1" dirty="0">
                <a:solidFill>
                  <a:schemeClr val="bg1"/>
                </a:solidFill>
                <a:latin typeface="Agency FB" panose="020B0503020202020204" pitchFamily="34" charset="0"/>
              </a:endParaRPr>
            </a:p>
          </p:txBody>
        </p:sp>
      </p:grpSp>
      <p:sp>
        <p:nvSpPr>
          <p:cNvPr id="41" name="Freeform 14"/>
          <p:cNvSpPr>
            <a:spLocks noEditPoints="1"/>
          </p:cNvSpPr>
          <p:nvPr/>
        </p:nvSpPr>
        <p:spPr bwMode="auto">
          <a:xfrm>
            <a:off x="5513914" y="4464632"/>
            <a:ext cx="1206447" cy="1305270"/>
          </a:xfrm>
          <a:custGeom>
            <a:avLst/>
            <a:gdLst>
              <a:gd name="T0" fmla="*/ 14 w 293"/>
              <a:gd name="T1" fmla="*/ 64 h 317"/>
              <a:gd name="T2" fmla="*/ 143 w 293"/>
              <a:gd name="T3" fmla="*/ 0 h 317"/>
              <a:gd name="T4" fmla="*/ 278 w 293"/>
              <a:gd name="T5" fmla="*/ 62 h 317"/>
              <a:gd name="T6" fmla="*/ 147 w 293"/>
              <a:gd name="T7" fmla="*/ 124 h 317"/>
              <a:gd name="T8" fmla="*/ 14 w 293"/>
              <a:gd name="T9" fmla="*/ 64 h 317"/>
              <a:gd name="T10" fmla="*/ 136 w 293"/>
              <a:gd name="T11" fmla="*/ 145 h 317"/>
              <a:gd name="T12" fmla="*/ 0 w 293"/>
              <a:gd name="T13" fmla="*/ 83 h 317"/>
              <a:gd name="T14" fmla="*/ 0 w 293"/>
              <a:gd name="T15" fmla="*/ 255 h 317"/>
              <a:gd name="T16" fmla="*/ 136 w 293"/>
              <a:gd name="T17" fmla="*/ 317 h 317"/>
              <a:gd name="T18" fmla="*/ 136 w 293"/>
              <a:gd name="T19" fmla="*/ 145 h 317"/>
              <a:gd name="T20" fmla="*/ 162 w 293"/>
              <a:gd name="T21" fmla="*/ 145 h 317"/>
              <a:gd name="T22" fmla="*/ 162 w 293"/>
              <a:gd name="T23" fmla="*/ 314 h 317"/>
              <a:gd name="T24" fmla="*/ 293 w 293"/>
              <a:gd name="T25" fmla="*/ 250 h 317"/>
              <a:gd name="T26" fmla="*/ 293 w 293"/>
              <a:gd name="T27" fmla="*/ 81 h 317"/>
              <a:gd name="T28" fmla="*/ 162 w 293"/>
              <a:gd name="T29" fmla="*/ 145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3" h="317">
                <a:moveTo>
                  <a:pt x="14" y="64"/>
                </a:moveTo>
                <a:lnTo>
                  <a:pt x="143" y="0"/>
                </a:lnTo>
                <a:lnTo>
                  <a:pt x="278" y="62"/>
                </a:lnTo>
                <a:lnTo>
                  <a:pt x="147" y="124"/>
                </a:lnTo>
                <a:lnTo>
                  <a:pt x="14" y="64"/>
                </a:lnTo>
                <a:close/>
                <a:moveTo>
                  <a:pt x="136" y="145"/>
                </a:moveTo>
                <a:lnTo>
                  <a:pt x="0" y="83"/>
                </a:lnTo>
                <a:lnTo>
                  <a:pt x="0" y="255"/>
                </a:lnTo>
                <a:lnTo>
                  <a:pt x="136" y="317"/>
                </a:lnTo>
                <a:lnTo>
                  <a:pt x="136" y="145"/>
                </a:lnTo>
                <a:close/>
                <a:moveTo>
                  <a:pt x="162" y="145"/>
                </a:moveTo>
                <a:lnTo>
                  <a:pt x="162" y="314"/>
                </a:lnTo>
                <a:lnTo>
                  <a:pt x="293" y="250"/>
                </a:lnTo>
                <a:lnTo>
                  <a:pt x="293" y="81"/>
                </a:lnTo>
                <a:lnTo>
                  <a:pt x="162" y="145"/>
                </a:lnTo>
                <a:close/>
              </a:path>
            </a:pathLst>
          </a:custGeom>
          <a:solidFill>
            <a:schemeClr val="accent6">
              <a:lumMod val="75000"/>
            </a:schemeClr>
          </a:solidFill>
          <a:ln>
            <a:noFill/>
          </a:ln>
        </p:spPr>
        <p:txBody>
          <a:bodyPr vert="horz" wrap="square" lIns="91440" tIns="45720" rIns="91440" bIns="45720" numCol="1" anchor="t" anchorCtr="0" compatLnSpc="1"/>
          <a:lstStyle/>
          <a:p>
            <a:endParaRPr lang="en-US" dirty="0">
              <a:latin typeface="Source Sans Pro" charset="0"/>
            </a:endParaRPr>
          </a:p>
        </p:txBody>
      </p:sp>
      <p:sp>
        <p:nvSpPr>
          <p:cNvPr id="42" name="Freeform 15"/>
          <p:cNvSpPr>
            <a:spLocks noEditPoints="1"/>
          </p:cNvSpPr>
          <p:nvPr/>
        </p:nvSpPr>
        <p:spPr bwMode="auto">
          <a:xfrm>
            <a:off x="6856241" y="4456397"/>
            <a:ext cx="1202329" cy="1292917"/>
          </a:xfrm>
          <a:custGeom>
            <a:avLst/>
            <a:gdLst>
              <a:gd name="T0" fmla="*/ 14 w 292"/>
              <a:gd name="T1" fmla="*/ 62 h 314"/>
              <a:gd name="T2" fmla="*/ 143 w 292"/>
              <a:gd name="T3" fmla="*/ 0 h 314"/>
              <a:gd name="T4" fmla="*/ 278 w 292"/>
              <a:gd name="T5" fmla="*/ 59 h 314"/>
              <a:gd name="T6" fmla="*/ 147 w 292"/>
              <a:gd name="T7" fmla="*/ 123 h 314"/>
              <a:gd name="T8" fmla="*/ 14 w 292"/>
              <a:gd name="T9" fmla="*/ 62 h 314"/>
              <a:gd name="T10" fmla="*/ 135 w 292"/>
              <a:gd name="T11" fmla="*/ 145 h 314"/>
              <a:gd name="T12" fmla="*/ 0 w 292"/>
              <a:gd name="T13" fmla="*/ 83 h 314"/>
              <a:gd name="T14" fmla="*/ 0 w 292"/>
              <a:gd name="T15" fmla="*/ 252 h 314"/>
              <a:gd name="T16" fmla="*/ 135 w 292"/>
              <a:gd name="T17" fmla="*/ 314 h 314"/>
              <a:gd name="T18" fmla="*/ 135 w 292"/>
              <a:gd name="T19" fmla="*/ 145 h 314"/>
              <a:gd name="T20" fmla="*/ 162 w 292"/>
              <a:gd name="T21" fmla="*/ 145 h 314"/>
              <a:gd name="T22" fmla="*/ 162 w 292"/>
              <a:gd name="T23" fmla="*/ 314 h 314"/>
              <a:gd name="T24" fmla="*/ 292 w 292"/>
              <a:gd name="T25" fmla="*/ 250 h 314"/>
              <a:gd name="T26" fmla="*/ 292 w 292"/>
              <a:gd name="T27" fmla="*/ 81 h 314"/>
              <a:gd name="T28" fmla="*/ 162 w 292"/>
              <a:gd name="T29" fmla="*/ 145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2" h="314">
                <a:moveTo>
                  <a:pt x="14" y="62"/>
                </a:moveTo>
                <a:lnTo>
                  <a:pt x="143" y="0"/>
                </a:lnTo>
                <a:lnTo>
                  <a:pt x="278" y="59"/>
                </a:lnTo>
                <a:lnTo>
                  <a:pt x="147" y="123"/>
                </a:lnTo>
                <a:lnTo>
                  <a:pt x="14" y="62"/>
                </a:lnTo>
                <a:close/>
                <a:moveTo>
                  <a:pt x="135" y="145"/>
                </a:moveTo>
                <a:lnTo>
                  <a:pt x="0" y="83"/>
                </a:lnTo>
                <a:lnTo>
                  <a:pt x="0" y="252"/>
                </a:lnTo>
                <a:lnTo>
                  <a:pt x="135" y="314"/>
                </a:lnTo>
                <a:lnTo>
                  <a:pt x="135" y="145"/>
                </a:lnTo>
                <a:close/>
                <a:moveTo>
                  <a:pt x="162" y="145"/>
                </a:moveTo>
                <a:lnTo>
                  <a:pt x="162" y="314"/>
                </a:lnTo>
                <a:lnTo>
                  <a:pt x="292" y="250"/>
                </a:lnTo>
                <a:lnTo>
                  <a:pt x="292" y="81"/>
                </a:lnTo>
                <a:lnTo>
                  <a:pt x="162" y="145"/>
                </a:lnTo>
                <a:close/>
              </a:path>
            </a:pathLst>
          </a:custGeom>
          <a:solidFill>
            <a:schemeClr val="accent6">
              <a:lumMod val="75000"/>
            </a:schemeClr>
          </a:solidFill>
          <a:ln>
            <a:noFill/>
          </a:ln>
        </p:spPr>
        <p:txBody>
          <a:bodyPr vert="horz" wrap="square" lIns="91440" tIns="45720" rIns="91440" bIns="45720" numCol="1" anchor="t" anchorCtr="0" compatLnSpc="1"/>
          <a:lstStyle/>
          <a:p>
            <a:endParaRPr lang="en-US" dirty="0">
              <a:latin typeface="Source Sans Pro" charset="0"/>
            </a:endParaRPr>
          </a:p>
        </p:txBody>
      </p:sp>
      <p:sp>
        <p:nvSpPr>
          <p:cNvPr id="43" name="Freeform 16"/>
          <p:cNvSpPr>
            <a:spLocks noEditPoints="1"/>
          </p:cNvSpPr>
          <p:nvPr/>
        </p:nvSpPr>
        <p:spPr bwMode="auto">
          <a:xfrm>
            <a:off x="8198568" y="4435809"/>
            <a:ext cx="1202329" cy="1301152"/>
          </a:xfrm>
          <a:custGeom>
            <a:avLst/>
            <a:gdLst>
              <a:gd name="T0" fmla="*/ 14 w 292"/>
              <a:gd name="T1" fmla="*/ 64 h 316"/>
              <a:gd name="T2" fmla="*/ 142 w 292"/>
              <a:gd name="T3" fmla="*/ 0 h 316"/>
              <a:gd name="T4" fmla="*/ 278 w 292"/>
              <a:gd name="T5" fmla="*/ 62 h 316"/>
              <a:gd name="T6" fmla="*/ 150 w 292"/>
              <a:gd name="T7" fmla="*/ 126 h 316"/>
              <a:gd name="T8" fmla="*/ 14 w 292"/>
              <a:gd name="T9" fmla="*/ 64 h 316"/>
              <a:gd name="T10" fmla="*/ 135 w 292"/>
              <a:gd name="T11" fmla="*/ 147 h 316"/>
              <a:gd name="T12" fmla="*/ 0 w 292"/>
              <a:gd name="T13" fmla="*/ 86 h 316"/>
              <a:gd name="T14" fmla="*/ 0 w 292"/>
              <a:gd name="T15" fmla="*/ 255 h 316"/>
              <a:gd name="T16" fmla="*/ 138 w 292"/>
              <a:gd name="T17" fmla="*/ 316 h 316"/>
              <a:gd name="T18" fmla="*/ 135 w 292"/>
              <a:gd name="T19" fmla="*/ 147 h 316"/>
              <a:gd name="T20" fmla="*/ 161 w 292"/>
              <a:gd name="T21" fmla="*/ 147 h 316"/>
              <a:gd name="T22" fmla="*/ 161 w 292"/>
              <a:gd name="T23" fmla="*/ 316 h 316"/>
              <a:gd name="T24" fmla="*/ 292 w 292"/>
              <a:gd name="T25" fmla="*/ 252 h 316"/>
              <a:gd name="T26" fmla="*/ 292 w 292"/>
              <a:gd name="T27" fmla="*/ 83 h 316"/>
              <a:gd name="T28" fmla="*/ 161 w 292"/>
              <a:gd name="T29" fmla="*/ 147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2" h="316">
                <a:moveTo>
                  <a:pt x="14" y="64"/>
                </a:moveTo>
                <a:lnTo>
                  <a:pt x="142" y="0"/>
                </a:lnTo>
                <a:lnTo>
                  <a:pt x="278" y="62"/>
                </a:lnTo>
                <a:lnTo>
                  <a:pt x="150" y="126"/>
                </a:lnTo>
                <a:lnTo>
                  <a:pt x="14" y="64"/>
                </a:lnTo>
                <a:close/>
                <a:moveTo>
                  <a:pt x="135" y="147"/>
                </a:moveTo>
                <a:lnTo>
                  <a:pt x="0" y="86"/>
                </a:lnTo>
                <a:lnTo>
                  <a:pt x="0" y="255"/>
                </a:lnTo>
                <a:lnTo>
                  <a:pt x="138" y="316"/>
                </a:lnTo>
                <a:lnTo>
                  <a:pt x="135" y="147"/>
                </a:lnTo>
                <a:close/>
                <a:moveTo>
                  <a:pt x="161" y="147"/>
                </a:moveTo>
                <a:lnTo>
                  <a:pt x="161" y="316"/>
                </a:lnTo>
                <a:lnTo>
                  <a:pt x="292" y="252"/>
                </a:lnTo>
                <a:lnTo>
                  <a:pt x="292" y="83"/>
                </a:lnTo>
                <a:lnTo>
                  <a:pt x="161" y="147"/>
                </a:lnTo>
                <a:close/>
              </a:path>
            </a:pathLst>
          </a:custGeom>
          <a:solidFill>
            <a:schemeClr val="accent6">
              <a:lumMod val="75000"/>
            </a:schemeClr>
          </a:solidFill>
          <a:ln>
            <a:noFill/>
          </a:ln>
        </p:spPr>
        <p:txBody>
          <a:bodyPr vert="horz" wrap="square" lIns="91440" tIns="45720" rIns="91440" bIns="45720" numCol="1" anchor="t" anchorCtr="0" compatLnSpc="1"/>
          <a:lstStyle/>
          <a:p>
            <a:endParaRPr lang="en-US" dirty="0">
              <a:latin typeface="Source Sans Pro" charset="0"/>
            </a:endParaRPr>
          </a:p>
        </p:txBody>
      </p:sp>
      <p:sp>
        <p:nvSpPr>
          <p:cNvPr id="44" name="Freeform 17"/>
          <p:cNvSpPr>
            <a:spLocks noEditPoints="1"/>
          </p:cNvSpPr>
          <p:nvPr/>
        </p:nvSpPr>
        <p:spPr bwMode="auto">
          <a:xfrm>
            <a:off x="6844848" y="2220557"/>
            <a:ext cx="1206447" cy="1305270"/>
          </a:xfrm>
          <a:custGeom>
            <a:avLst/>
            <a:gdLst>
              <a:gd name="T0" fmla="*/ 14 w 293"/>
              <a:gd name="T1" fmla="*/ 64 h 317"/>
              <a:gd name="T2" fmla="*/ 143 w 293"/>
              <a:gd name="T3" fmla="*/ 0 h 317"/>
              <a:gd name="T4" fmla="*/ 278 w 293"/>
              <a:gd name="T5" fmla="*/ 60 h 317"/>
              <a:gd name="T6" fmla="*/ 150 w 293"/>
              <a:gd name="T7" fmla="*/ 124 h 317"/>
              <a:gd name="T8" fmla="*/ 14 w 293"/>
              <a:gd name="T9" fmla="*/ 64 h 317"/>
              <a:gd name="T10" fmla="*/ 138 w 293"/>
              <a:gd name="T11" fmla="*/ 145 h 317"/>
              <a:gd name="T12" fmla="*/ 0 w 293"/>
              <a:gd name="T13" fmla="*/ 83 h 317"/>
              <a:gd name="T14" fmla="*/ 0 w 293"/>
              <a:gd name="T15" fmla="*/ 255 h 317"/>
              <a:gd name="T16" fmla="*/ 138 w 293"/>
              <a:gd name="T17" fmla="*/ 317 h 317"/>
              <a:gd name="T18" fmla="*/ 138 w 293"/>
              <a:gd name="T19" fmla="*/ 145 h 317"/>
              <a:gd name="T20" fmla="*/ 162 w 293"/>
              <a:gd name="T21" fmla="*/ 145 h 317"/>
              <a:gd name="T22" fmla="*/ 162 w 293"/>
              <a:gd name="T23" fmla="*/ 314 h 317"/>
              <a:gd name="T24" fmla="*/ 293 w 293"/>
              <a:gd name="T25" fmla="*/ 250 h 317"/>
              <a:gd name="T26" fmla="*/ 293 w 293"/>
              <a:gd name="T27" fmla="*/ 81 h 317"/>
              <a:gd name="T28" fmla="*/ 162 w 293"/>
              <a:gd name="T29" fmla="*/ 145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3" h="317">
                <a:moveTo>
                  <a:pt x="14" y="64"/>
                </a:moveTo>
                <a:lnTo>
                  <a:pt x="143" y="0"/>
                </a:lnTo>
                <a:lnTo>
                  <a:pt x="278" y="60"/>
                </a:lnTo>
                <a:lnTo>
                  <a:pt x="150" y="124"/>
                </a:lnTo>
                <a:lnTo>
                  <a:pt x="14" y="64"/>
                </a:lnTo>
                <a:close/>
                <a:moveTo>
                  <a:pt x="138" y="145"/>
                </a:moveTo>
                <a:lnTo>
                  <a:pt x="0" y="83"/>
                </a:lnTo>
                <a:lnTo>
                  <a:pt x="0" y="255"/>
                </a:lnTo>
                <a:lnTo>
                  <a:pt x="138" y="317"/>
                </a:lnTo>
                <a:lnTo>
                  <a:pt x="138" y="145"/>
                </a:lnTo>
                <a:close/>
                <a:moveTo>
                  <a:pt x="162" y="145"/>
                </a:moveTo>
                <a:lnTo>
                  <a:pt x="162" y="314"/>
                </a:lnTo>
                <a:lnTo>
                  <a:pt x="293" y="250"/>
                </a:lnTo>
                <a:lnTo>
                  <a:pt x="293" y="81"/>
                </a:lnTo>
                <a:lnTo>
                  <a:pt x="162" y="145"/>
                </a:lnTo>
                <a:close/>
              </a:path>
            </a:pathLst>
          </a:custGeom>
          <a:solidFill>
            <a:schemeClr val="accent1"/>
          </a:solidFill>
          <a:ln>
            <a:noFill/>
          </a:ln>
        </p:spPr>
        <p:txBody>
          <a:bodyPr vert="horz" wrap="square" lIns="91440" tIns="45720" rIns="91440" bIns="45720" numCol="1" anchor="t" anchorCtr="0" compatLnSpc="1"/>
          <a:lstStyle/>
          <a:p>
            <a:endParaRPr lang="en-US" dirty="0">
              <a:latin typeface="Source Sans Pro" charset="0"/>
            </a:endParaRPr>
          </a:p>
        </p:txBody>
      </p:sp>
      <p:sp>
        <p:nvSpPr>
          <p:cNvPr id="45" name="Freeform 18"/>
          <p:cNvSpPr>
            <a:spLocks noEditPoints="1"/>
          </p:cNvSpPr>
          <p:nvPr/>
        </p:nvSpPr>
        <p:spPr bwMode="auto">
          <a:xfrm>
            <a:off x="6168607" y="3348771"/>
            <a:ext cx="1214682" cy="1292917"/>
          </a:xfrm>
          <a:custGeom>
            <a:avLst/>
            <a:gdLst>
              <a:gd name="T0" fmla="*/ 15 w 295"/>
              <a:gd name="T1" fmla="*/ 62 h 314"/>
              <a:gd name="T2" fmla="*/ 145 w 295"/>
              <a:gd name="T3" fmla="*/ 0 h 314"/>
              <a:gd name="T4" fmla="*/ 279 w 295"/>
              <a:gd name="T5" fmla="*/ 59 h 314"/>
              <a:gd name="T6" fmla="*/ 150 w 295"/>
              <a:gd name="T7" fmla="*/ 123 h 314"/>
              <a:gd name="T8" fmla="*/ 15 w 295"/>
              <a:gd name="T9" fmla="*/ 62 h 314"/>
              <a:gd name="T10" fmla="*/ 138 w 295"/>
              <a:gd name="T11" fmla="*/ 145 h 314"/>
              <a:gd name="T12" fmla="*/ 0 w 295"/>
              <a:gd name="T13" fmla="*/ 83 h 314"/>
              <a:gd name="T14" fmla="*/ 0 w 295"/>
              <a:gd name="T15" fmla="*/ 252 h 314"/>
              <a:gd name="T16" fmla="*/ 138 w 295"/>
              <a:gd name="T17" fmla="*/ 314 h 314"/>
              <a:gd name="T18" fmla="*/ 138 w 295"/>
              <a:gd name="T19" fmla="*/ 145 h 314"/>
              <a:gd name="T20" fmla="*/ 162 w 295"/>
              <a:gd name="T21" fmla="*/ 145 h 314"/>
              <a:gd name="T22" fmla="*/ 162 w 295"/>
              <a:gd name="T23" fmla="*/ 314 h 314"/>
              <a:gd name="T24" fmla="*/ 295 w 295"/>
              <a:gd name="T25" fmla="*/ 250 h 314"/>
              <a:gd name="T26" fmla="*/ 295 w 295"/>
              <a:gd name="T27" fmla="*/ 81 h 314"/>
              <a:gd name="T28" fmla="*/ 162 w 295"/>
              <a:gd name="T29" fmla="*/ 145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5" h="314">
                <a:moveTo>
                  <a:pt x="15" y="62"/>
                </a:moveTo>
                <a:lnTo>
                  <a:pt x="145" y="0"/>
                </a:lnTo>
                <a:lnTo>
                  <a:pt x="279" y="59"/>
                </a:lnTo>
                <a:lnTo>
                  <a:pt x="150" y="123"/>
                </a:lnTo>
                <a:lnTo>
                  <a:pt x="15" y="62"/>
                </a:lnTo>
                <a:close/>
                <a:moveTo>
                  <a:pt x="138" y="145"/>
                </a:moveTo>
                <a:lnTo>
                  <a:pt x="0" y="83"/>
                </a:lnTo>
                <a:lnTo>
                  <a:pt x="0" y="252"/>
                </a:lnTo>
                <a:lnTo>
                  <a:pt x="138" y="314"/>
                </a:lnTo>
                <a:lnTo>
                  <a:pt x="138" y="145"/>
                </a:lnTo>
                <a:close/>
                <a:moveTo>
                  <a:pt x="162" y="145"/>
                </a:moveTo>
                <a:lnTo>
                  <a:pt x="162" y="314"/>
                </a:lnTo>
                <a:lnTo>
                  <a:pt x="295" y="250"/>
                </a:lnTo>
                <a:lnTo>
                  <a:pt x="295" y="81"/>
                </a:lnTo>
                <a:lnTo>
                  <a:pt x="162" y="145"/>
                </a:lnTo>
                <a:close/>
              </a:path>
            </a:pathLst>
          </a:custGeom>
          <a:solidFill>
            <a:schemeClr val="accent2"/>
          </a:solidFill>
          <a:ln>
            <a:noFill/>
          </a:ln>
        </p:spPr>
        <p:txBody>
          <a:bodyPr vert="horz" wrap="square" lIns="91440" tIns="45720" rIns="91440" bIns="45720" numCol="1" anchor="t" anchorCtr="0" compatLnSpc="1"/>
          <a:lstStyle/>
          <a:p>
            <a:endParaRPr lang="en-US" dirty="0">
              <a:latin typeface="Source Sans Pro" charset="0"/>
            </a:endParaRPr>
          </a:p>
        </p:txBody>
      </p:sp>
      <p:sp>
        <p:nvSpPr>
          <p:cNvPr id="46" name="Freeform 19"/>
          <p:cNvSpPr>
            <a:spLocks noEditPoints="1"/>
          </p:cNvSpPr>
          <p:nvPr/>
        </p:nvSpPr>
        <p:spPr bwMode="auto">
          <a:xfrm>
            <a:off x="7510934" y="3328183"/>
            <a:ext cx="1214682" cy="1301152"/>
          </a:xfrm>
          <a:custGeom>
            <a:avLst/>
            <a:gdLst>
              <a:gd name="T0" fmla="*/ 14 w 295"/>
              <a:gd name="T1" fmla="*/ 64 h 316"/>
              <a:gd name="T2" fmla="*/ 145 w 295"/>
              <a:gd name="T3" fmla="*/ 0 h 316"/>
              <a:gd name="T4" fmla="*/ 279 w 295"/>
              <a:gd name="T5" fmla="*/ 62 h 316"/>
              <a:gd name="T6" fmla="*/ 150 w 295"/>
              <a:gd name="T7" fmla="*/ 126 h 316"/>
              <a:gd name="T8" fmla="*/ 14 w 295"/>
              <a:gd name="T9" fmla="*/ 64 h 316"/>
              <a:gd name="T10" fmla="*/ 138 w 295"/>
              <a:gd name="T11" fmla="*/ 148 h 316"/>
              <a:gd name="T12" fmla="*/ 0 w 295"/>
              <a:gd name="T13" fmla="*/ 86 h 316"/>
              <a:gd name="T14" fmla="*/ 0 w 295"/>
              <a:gd name="T15" fmla="*/ 255 h 316"/>
              <a:gd name="T16" fmla="*/ 138 w 295"/>
              <a:gd name="T17" fmla="*/ 316 h 316"/>
              <a:gd name="T18" fmla="*/ 138 w 295"/>
              <a:gd name="T19" fmla="*/ 148 h 316"/>
              <a:gd name="T20" fmla="*/ 162 w 295"/>
              <a:gd name="T21" fmla="*/ 148 h 316"/>
              <a:gd name="T22" fmla="*/ 162 w 295"/>
              <a:gd name="T23" fmla="*/ 316 h 316"/>
              <a:gd name="T24" fmla="*/ 295 w 295"/>
              <a:gd name="T25" fmla="*/ 252 h 316"/>
              <a:gd name="T26" fmla="*/ 295 w 295"/>
              <a:gd name="T27" fmla="*/ 83 h 316"/>
              <a:gd name="T28" fmla="*/ 162 w 295"/>
              <a:gd name="T29" fmla="*/ 148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5" h="316">
                <a:moveTo>
                  <a:pt x="14" y="64"/>
                </a:moveTo>
                <a:lnTo>
                  <a:pt x="145" y="0"/>
                </a:lnTo>
                <a:lnTo>
                  <a:pt x="279" y="62"/>
                </a:lnTo>
                <a:lnTo>
                  <a:pt x="150" y="126"/>
                </a:lnTo>
                <a:lnTo>
                  <a:pt x="14" y="64"/>
                </a:lnTo>
                <a:close/>
                <a:moveTo>
                  <a:pt x="138" y="148"/>
                </a:moveTo>
                <a:lnTo>
                  <a:pt x="0" y="86"/>
                </a:lnTo>
                <a:lnTo>
                  <a:pt x="0" y="255"/>
                </a:lnTo>
                <a:lnTo>
                  <a:pt x="138" y="316"/>
                </a:lnTo>
                <a:lnTo>
                  <a:pt x="138" y="148"/>
                </a:lnTo>
                <a:close/>
                <a:moveTo>
                  <a:pt x="162" y="148"/>
                </a:moveTo>
                <a:lnTo>
                  <a:pt x="162" y="316"/>
                </a:lnTo>
                <a:lnTo>
                  <a:pt x="295" y="252"/>
                </a:lnTo>
                <a:lnTo>
                  <a:pt x="295" y="83"/>
                </a:lnTo>
                <a:lnTo>
                  <a:pt x="162" y="148"/>
                </a:lnTo>
                <a:close/>
              </a:path>
            </a:pathLst>
          </a:custGeom>
          <a:solidFill>
            <a:schemeClr val="accent2"/>
          </a:solidFill>
          <a:ln>
            <a:noFill/>
          </a:ln>
        </p:spPr>
        <p:txBody>
          <a:bodyPr vert="horz" wrap="square" lIns="91440" tIns="45720" rIns="91440" bIns="45720" numCol="1" anchor="t" anchorCtr="0" compatLnSpc="1"/>
          <a:lstStyle/>
          <a:p>
            <a:endParaRPr lang="en-US" dirty="0">
              <a:latin typeface="Source Sans Pro" charset="0"/>
            </a:endParaRPr>
          </a:p>
        </p:txBody>
      </p:sp>
      <p:sp>
        <p:nvSpPr>
          <p:cNvPr id="47" name="Right Arrow 21"/>
          <p:cNvSpPr/>
          <p:nvPr/>
        </p:nvSpPr>
        <p:spPr>
          <a:xfrm>
            <a:off x="8198568" y="2533216"/>
            <a:ext cx="861324" cy="508944"/>
          </a:xfrm>
          <a:prstGeom prst="rightArrow">
            <a:avLst/>
          </a:prstGeom>
          <a:gradFill>
            <a:gsLst>
              <a:gs pos="0">
                <a:schemeClr val="bg1"/>
              </a:gs>
              <a:gs pos="100000">
                <a:schemeClr val="accent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ource Sans Pro" charset="0"/>
            </a:endParaRPr>
          </a:p>
        </p:txBody>
      </p:sp>
      <p:sp>
        <p:nvSpPr>
          <p:cNvPr id="48" name="Right Arrow 23"/>
          <p:cNvSpPr/>
          <p:nvPr/>
        </p:nvSpPr>
        <p:spPr>
          <a:xfrm flipH="1">
            <a:off x="5280222" y="3753510"/>
            <a:ext cx="861324" cy="508944"/>
          </a:xfrm>
          <a:prstGeom prst="rightArrow">
            <a:avLst/>
          </a:prstGeom>
          <a:gradFill>
            <a:gsLst>
              <a:gs pos="0">
                <a:schemeClr val="bg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latin typeface="Source Sans Pro" charset="0"/>
            </a:endParaRPr>
          </a:p>
        </p:txBody>
      </p:sp>
      <p:sp>
        <p:nvSpPr>
          <p:cNvPr id="49" name="Right Arrow 25"/>
          <p:cNvSpPr/>
          <p:nvPr/>
        </p:nvSpPr>
        <p:spPr>
          <a:xfrm>
            <a:off x="9641479" y="4886671"/>
            <a:ext cx="554081" cy="508944"/>
          </a:xfrm>
          <a:prstGeom prst="rightArrow">
            <a:avLst/>
          </a:prstGeom>
          <a:gradFill flip="none" rotWithShape="1">
            <a:gsLst>
              <a:gs pos="0">
                <a:schemeClr val="accent6">
                  <a:lumMod val="75000"/>
                  <a:tint val="66000"/>
                  <a:satMod val="160000"/>
                </a:schemeClr>
              </a:gs>
              <a:gs pos="50000">
                <a:schemeClr val="accent6">
                  <a:lumMod val="75000"/>
                  <a:tint val="44500"/>
                  <a:satMod val="160000"/>
                </a:schemeClr>
              </a:gs>
              <a:gs pos="100000">
                <a:schemeClr val="accent6">
                  <a:lumMod val="75000"/>
                  <a:tint val="23500"/>
                  <a:satMod val="16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ource Sans Pro"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anim calcmode="lin" valueType="num">
                                      <p:cBhvr>
                                        <p:cTn id="12" dur="500" fill="hold"/>
                                        <p:tgtEl>
                                          <p:spTgt spid="14"/>
                                        </p:tgtEl>
                                        <p:attrNameLst>
                                          <p:attrName>ppt_x</p:attrName>
                                        </p:attrNameLst>
                                      </p:cBhvr>
                                      <p:tavLst>
                                        <p:tav tm="0">
                                          <p:val>
                                            <p:strVal val="#ppt_x"/>
                                          </p:val>
                                        </p:tav>
                                        <p:tav tm="100000">
                                          <p:val>
                                            <p:strVal val="#ppt_x"/>
                                          </p:val>
                                        </p:tav>
                                      </p:tavLst>
                                    </p:anim>
                                    <p:anim calcmode="lin" valueType="num">
                                      <p:cBhvr>
                                        <p:cTn id="13" dur="500" fill="hold"/>
                                        <p:tgtEl>
                                          <p:spTgt spid="14"/>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20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750"/>
                                        <p:tgtEl>
                                          <p:spTgt spid="16"/>
                                        </p:tgtEl>
                                      </p:cBhvr>
                                    </p:animEffect>
                                    <p:anim calcmode="lin" valueType="num">
                                      <p:cBhvr>
                                        <p:cTn id="17" dur="750" fill="hold"/>
                                        <p:tgtEl>
                                          <p:spTgt spid="16"/>
                                        </p:tgtEl>
                                        <p:attrNameLst>
                                          <p:attrName>ppt_x</p:attrName>
                                        </p:attrNameLst>
                                      </p:cBhvr>
                                      <p:tavLst>
                                        <p:tav tm="0">
                                          <p:val>
                                            <p:strVal val="#ppt_x"/>
                                          </p:val>
                                        </p:tav>
                                        <p:tav tm="100000">
                                          <p:val>
                                            <p:strVal val="#ppt_x"/>
                                          </p:val>
                                        </p:tav>
                                      </p:tavLst>
                                    </p:anim>
                                    <p:anim calcmode="lin" valueType="num">
                                      <p:cBhvr>
                                        <p:cTn id="18" dur="750" fill="hold"/>
                                        <p:tgtEl>
                                          <p:spTgt spid="16"/>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10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anim calcmode="lin" valueType="num">
                                      <p:cBhvr>
                                        <p:cTn id="22" dur="500" fill="hold"/>
                                        <p:tgtEl>
                                          <p:spTgt spid="15"/>
                                        </p:tgtEl>
                                        <p:attrNameLst>
                                          <p:attrName>ppt_x</p:attrName>
                                        </p:attrNameLst>
                                      </p:cBhvr>
                                      <p:tavLst>
                                        <p:tav tm="0">
                                          <p:val>
                                            <p:strVal val="#ppt_x"/>
                                          </p:val>
                                        </p:tav>
                                        <p:tav tm="100000">
                                          <p:val>
                                            <p:strVal val="#ppt_x"/>
                                          </p:val>
                                        </p:tav>
                                      </p:tavLst>
                                    </p:anim>
                                    <p:anim calcmode="lin" valueType="num">
                                      <p:cBhvr>
                                        <p:cTn id="23" dur="500" fill="hold"/>
                                        <p:tgtEl>
                                          <p:spTgt spid="15"/>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30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750"/>
                                        <p:tgtEl>
                                          <p:spTgt spid="17"/>
                                        </p:tgtEl>
                                      </p:cBhvr>
                                    </p:animEffect>
                                    <p:anim calcmode="lin" valueType="num">
                                      <p:cBhvr>
                                        <p:cTn id="27" dur="750" fill="hold"/>
                                        <p:tgtEl>
                                          <p:spTgt spid="17"/>
                                        </p:tgtEl>
                                        <p:attrNameLst>
                                          <p:attrName>ppt_x</p:attrName>
                                        </p:attrNameLst>
                                      </p:cBhvr>
                                      <p:tavLst>
                                        <p:tav tm="0">
                                          <p:val>
                                            <p:strVal val="#ppt_x"/>
                                          </p:val>
                                        </p:tav>
                                        <p:tav tm="100000">
                                          <p:val>
                                            <p:strVal val="#ppt_x"/>
                                          </p:val>
                                        </p:tav>
                                      </p:tavLst>
                                    </p:anim>
                                    <p:anim calcmode="lin" valueType="num">
                                      <p:cBhvr>
                                        <p:cTn id="28" dur="75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1000"/>
                            </p:stCondLst>
                            <p:childTnLst>
                              <p:par>
                                <p:cTn id="30" presetID="50" presetClass="entr" presetSubtype="0" decel="100000"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1000" fill="hold"/>
                                        <p:tgtEl>
                                          <p:spTgt spid="22"/>
                                        </p:tgtEl>
                                        <p:attrNameLst>
                                          <p:attrName>ppt_w</p:attrName>
                                        </p:attrNameLst>
                                      </p:cBhvr>
                                      <p:tavLst>
                                        <p:tav tm="0">
                                          <p:val>
                                            <p:strVal val="#ppt_w+.3"/>
                                          </p:val>
                                        </p:tav>
                                        <p:tav tm="100000">
                                          <p:val>
                                            <p:strVal val="#ppt_w"/>
                                          </p:val>
                                        </p:tav>
                                      </p:tavLst>
                                    </p:anim>
                                    <p:anim calcmode="lin" valueType="num">
                                      <p:cBhvr>
                                        <p:cTn id="33" dur="1000" fill="hold"/>
                                        <p:tgtEl>
                                          <p:spTgt spid="22"/>
                                        </p:tgtEl>
                                        <p:attrNameLst>
                                          <p:attrName>ppt_h</p:attrName>
                                        </p:attrNameLst>
                                      </p:cBhvr>
                                      <p:tavLst>
                                        <p:tav tm="0">
                                          <p:val>
                                            <p:strVal val="#ppt_h"/>
                                          </p:val>
                                        </p:tav>
                                        <p:tav tm="100000">
                                          <p:val>
                                            <p:strVal val="#ppt_h"/>
                                          </p:val>
                                        </p:tav>
                                      </p:tavLst>
                                    </p:anim>
                                    <p:animEffect transition="in" filter="fade">
                                      <p:cBhvr>
                                        <p:cTn id="34" dur="1000"/>
                                        <p:tgtEl>
                                          <p:spTgt spid="22"/>
                                        </p:tgtEl>
                                      </p:cBhvr>
                                    </p:animEffect>
                                  </p:childTnLst>
                                </p:cTn>
                              </p:par>
                            </p:childTnLst>
                          </p:cTn>
                        </p:par>
                        <p:par>
                          <p:cTn id="35" fill="hold">
                            <p:stCondLst>
                              <p:cond delay="2000"/>
                            </p:stCondLst>
                            <p:childTnLst>
                              <p:par>
                                <p:cTn id="36" presetID="53" presetClass="entr" presetSubtype="528"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p:cTn id="38" dur="500" fill="hold"/>
                                        <p:tgtEl>
                                          <p:spTgt spid="21"/>
                                        </p:tgtEl>
                                        <p:attrNameLst>
                                          <p:attrName>ppt_w</p:attrName>
                                        </p:attrNameLst>
                                      </p:cBhvr>
                                      <p:tavLst>
                                        <p:tav tm="0">
                                          <p:val>
                                            <p:fltVal val="0"/>
                                          </p:val>
                                        </p:tav>
                                        <p:tav tm="100000">
                                          <p:val>
                                            <p:strVal val="#ppt_w"/>
                                          </p:val>
                                        </p:tav>
                                      </p:tavLst>
                                    </p:anim>
                                    <p:anim calcmode="lin" valueType="num">
                                      <p:cBhvr>
                                        <p:cTn id="39" dur="500" fill="hold"/>
                                        <p:tgtEl>
                                          <p:spTgt spid="21"/>
                                        </p:tgtEl>
                                        <p:attrNameLst>
                                          <p:attrName>ppt_h</p:attrName>
                                        </p:attrNameLst>
                                      </p:cBhvr>
                                      <p:tavLst>
                                        <p:tav tm="0">
                                          <p:val>
                                            <p:fltVal val="0"/>
                                          </p:val>
                                        </p:tav>
                                        <p:tav tm="100000">
                                          <p:val>
                                            <p:strVal val="#ppt_h"/>
                                          </p:val>
                                        </p:tav>
                                      </p:tavLst>
                                    </p:anim>
                                    <p:animEffect transition="in" filter="fade">
                                      <p:cBhvr>
                                        <p:cTn id="40" dur="500"/>
                                        <p:tgtEl>
                                          <p:spTgt spid="21"/>
                                        </p:tgtEl>
                                      </p:cBhvr>
                                    </p:animEffect>
                                    <p:anim calcmode="lin" valueType="num">
                                      <p:cBhvr>
                                        <p:cTn id="41" dur="500" fill="hold"/>
                                        <p:tgtEl>
                                          <p:spTgt spid="21"/>
                                        </p:tgtEl>
                                        <p:attrNameLst>
                                          <p:attrName>ppt_x</p:attrName>
                                        </p:attrNameLst>
                                      </p:cBhvr>
                                      <p:tavLst>
                                        <p:tav tm="0">
                                          <p:val>
                                            <p:fltVal val="0.5"/>
                                          </p:val>
                                        </p:tav>
                                        <p:tav tm="100000">
                                          <p:val>
                                            <p:strVal val="#ppt_x"/>
                                          </p:val>
                                        </p:tav>
                                      </p:tavLst>
                                    </p:anim>
                                    <p:anim calcmode="lin" valueType="num">
                                      <p:cBhvr>
                                        <p:cTn id="42" dur="500" fill="hold"/>
                                        <p:tgtEl>
                                          <p:spTgt spid="21"/>
                                        </p:tgtEl>
                                        <p:attrNameLst>
                                          <p:attrName>ppt_y</p:attrName>
                                        </p:attrNameLst>
                                      </p:cBhvr>
                                      <p:tavLst>
                                        <p:tav tm="0">
                                          <p:val>
                                            <p:fltVal val="0.5"/>
                                          </p:val>
                                        </p:tav>
                                        <p:tav tm="100000">
                                          <p:val>
                                            <p:strVal val="#ppt_y"/>
                                          </p:val>
                                        </p:tav>
                                      </p:tavLst>
                                    </p:anim>
                                  </p:childTnLst>
                                </p:cTn>
                              </p:par>
                            </p:childTnLst>
                          </p:cTn>
                        </p:par>
                        <p:par>
                          <p:cTn id="43" fill="hold">
                            <p:stCondLst>
                              <p:cond delay="2500"/>
                            </p:stCondLst>
                            <p:childTnLst>
                              <p:par>
                                <p:cTn id="44" presetID="2" presetClass="entr" presetSubtype="4" fill="hold" grpId="0" nodeType="afterEffect">
                                  <p:stCondLst>
                                    <p:cond delay="0"/>
                                  </p:stCondLst>
                                  <p:childTnLst>
                                    <p:set>
                                      <p:cBhvr>
                                        <p:cTn id="45" dur="1" fill="hold">
                                          <p:stCondLst>
                                            <p:cond delay="0"/>
                                          </p:stCondLst>
                                        </p:cTn>
                                        <p:tgtEl>
                                          <p:spTgt spid="44"/>
                                        </p:tgtEl>
                                        <p:attrNameLst>
                                          <p:attrName>style.visibility</p:attrName>
                                        </p:attrNameLst>
                                      </p:cBhvr>
                                      <p:to>
                                        <p:strVal val="visible"/>
                                      </p:to>
                                    </p:set>
                                    <p:anim calcmode="lin" valueType="num">
                                      <p:cBhvr additive="base">
                                        <p:cTn id="46" dur="1250" fill="hold"/>
                                        <p:tgtEl>
                                          <p:spTgt spid="44"/>
                                        </p:tgtEl>
                                        <p:attrNameLst>
                                          <p:attrName>ppt_x</p:attrName>
                                        </p:attrNameLst>
                                      </p:cBhvr>
                                      <p:tavLst>
                                        <p:tav tm="0">
                                          <p:val>
                                            <p:strVal val="#ppt_x"/>
                                          </p:val>
                                        </p:tav>
                                        <p:tav tm="100000">
                                          <p:val>
                                            <p:strVal val="#ppt_x"/>
                                          </p:val>
                                        </p:tav>
                                      </p:tavLst>
                                    </p:anim>
                                    <p:anim calcmode="lin" valueType="num">
                                      <p:cBhvr additive="base">
                                        <p:cTn id="47" dur="1250" fill="hold"/>
                                        <p:tgtEl>
                                          <p:spTgt spid="4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250"/>
                                  </p:stCondLst>
                                  <p:childTnLst>
                                    <p:set>
                                      <p:cBhvr>
                                        <p:cTn id="49" dur="1" fill="hold">
                                          <p:stCondLst>
                                            <p:cond delay="0"/>
                                          </p:stCondLst>
                                        </p:cTn>
                                        <p:tgtEl>
                                          <p:spTgt spid="45"/>
                                        </p:tgtEl>
                                        <p:attrNameLst>
                                          <p:attrName>style.visibility</p:attrName>
                                        </p:attrNameLst>
                                      </p:cBhvr>
                                      <p:to>
                                        <p:strVal val="visible"/>
                                      </p:to>
                                    </p:set>
                                    <p:anim calcmode="lin" valueType="num">
                                      <p:cBhvr additive="base">
                                        <p:cTn id="50" dur="1250" fill="hold"/>
                                        <p:tgtEl>
                                          <p:spTgt spid="45"/>
                                        </p:tgtEl>
                                        <p:attrNameLst>
                                          <p:attrName>ppt_x</p:attrName>
                                        </p:attrNameLst>
                                      </p:cBhvr>
                                      <p:tavLst>
                                        <p:tav tm="0">
                                          <p:val>
                                            <p:strVal val="#ppt_x"/>
                                          </p:val>
                                        </p:tav>
                                        <p:tav tm="100000">
                                          <p:val>
                                            <p:strVal val="#ppt_x"/>
                                          </p:val>
                                        </p:tav>
                                      </p:tavLst>
                                    </p:anim>
                                    <p:anim calcmode="lin" valueType="num">
                                      <p:cBhvr additive="base">
                                        <p:cTn id="51" dur="1250" fill="hold"/>
                                        <p:tgtEl>
                                          <p:spTgt spid="4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500"/>
                                  </p:stCondLst>
                                  <p:childTnLst>
                                    <p:set>
                                      <p:cBhvr>
                                        <p:cTn id="53" dur="1" fill="hold">
                                          <p:stCondLst>
                                            <p:cond delay="0"/>
                                          </p:stCondLst>
                                        </p:cTn>
                                        <p:tgtEl>
                                          <p:spTgt spid="46"/>
                                        </p:tgtEl>
                                        <p:attrNameLst>
                                          <p:attrName>style.visibility</p:attrName>
                                        </p:attrNameLst>
                                      </p:cBhvr>
                                      <p:to>
                                        <p:strVal val="visible"/>
                                      </p:to>
                                    </p:set>
                                    <p:anim calcmode="lin" valueType="num">
                                      <p:cBhvr additive="base">
                                        <p:cTn id="54" dur="1250" fill="hold"/>
                                        <p:tgtEl>
                                          <p:spTgt spid="46"/>
                                        </p:tgtEl>
                                        <p:attrNameLst>
                                          <p:attrName>ppt_x</p:attrName>
                                        </p:attrNameLst>
                                      </p:cBhvr>
                                      <p:tavLst>
                                        <p:tav tm="0">
                                          <p:val>
                                            <p:strVal val="#ppt_x"/>
                                          </p:val>
                                        </p:tav>
                                        <p:tav tm="100000">
                                          <p:val>
                                            <p:strVal val="#ppt_x"/>
                                          </p:val>
                                        </p:tav>
                                      </p:tavLst>
                                    </p:anim>
                                    <p:anim calcmode="lin" valueType="num">
                                      <p:cBhvr additive="base">
                                        <p:cTn id="55" dur="1250" fill="hold"/>
                                        <p:tgtEl>
                                          <p:spTgt spid="4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750"/>
                                  </p:stCondLst>
                                  <p:childTnLst>
                                    <p:set>
                                      <p:cBhvr>
                                        <p:cTn id="57" dur="1" fill="hold">
                                          <p:stCondLst>
                                            <p:cond delay="0"/>
                                          </p:stCondLst>
                                        </p:cTn>
                                        <p:tgtEl>
                                          <p:spTgt spid="41"/>
                                        </p:tgtEl>
                                        <p:attrNameLst>
                                          <p:attrName>style.visibility</p:attrName>
                                        </p:attrNameLst>
                                      </p:cBhvr>
                                      <p:to>
                                        <p:strVal val="visible"/>
                                      </p:to>
                                    </p:set>
                                    <p:anim calcmode="lin" valueType="num">
                                      <p:cBhvr additive="base">
                                        <p:cTn id="58" dur="1250" fill="hold"/>
                                        <p:tgtEl>
                                          <p:spTgt spid="41"/>
                                        </p:tgtEl>
                                        <p:attrNameLst>
                                          <p:attrName>ppt_x</p:attrName>
                                        </p:attrNameLst>
                                      </p:cBhvr>
                                      <p:tavLst>
                                        <p:tav tm="0">
                                          <p:val>
                                            <p:strVal val="#ppt_x"/>
                                          </p:val>
                                        </p:tav>
                                        <p:tav tm="100000">
                                          <p:val>
                                            <p:strVal val="#ppt_x"/>
                                          </p:val>
                                        </p:tav>
                                      </p:tavLst>
                                    </p:anim>
                                    <p:anim calcmode="lin" valueType="num">
                                      <p:cBhvr additive="base">
                                        <p:cTn id="59" dur="1250" fill="hold"/>
                                        <p:tgtEl>
                                          <p:spTgt spid="4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1000"/>
                                  </p:stCondLst>
                                  <p:childTnLst>
                                    <p:set>
                                      <p:cBhvr>
                                        <p:cTn id="61" dur="1" fill="hold">
                                          <p:stCondLst>
                                            <p:cond delay="0"/>
                                          </p:stCondLst>
                                        </p:cTn>
                                        <p:tgtEl>
                                          <p:spTgt spid="42"/>
                                        </p:tgtEl>
                                        <p:attrNameLst>
                                          <p:attrName>style.visibility</p:attrName>
                                        </p:attrNameLst>
                                      </p:cBhvr>
                                      <p:to>
                                        <p:strVal val="visible"/>
                                      </p:to>
                                    </p:set>
                                    <p:anim calcmode="lin" valueType="num">
                                      <p:cBhvr additive="base">
                                        <p:cTn id="62" dur="1250" fill="hold"/>
                                        <p:tgtEl>
                                          <p:spTgt spid="42"/>
                                        </p:tgtEl>
                                        <p:attrNameLst>
                                          <p:attrName>ppt_x</p:attrName>
                                        </p:attrNameLst>
                                      </p:cBhvr>
                                      <p:tavLst>
                                        <p:tav tm="0">
                                          <p:val>
                                            <p:strVal val="#ppt_x"/>
                                          </p:val>
                                        </p:tav>
                                        <p:tav tm="100000">
                                          <p:val>
                                            <p:strVal val="#ppt_x"/>
                                          </p:val>
                                        </p:tav>
                                      </p:tavLst>
                                    </p:anim>
                                    <p:anim calcmode="lin" valueType="num">
                                      <p:cBhvr additive="base">
                                        <p:cTn id="63" dur="1250" fill="hold"/>
                                        <p:tgtEl>
                                          <p:spTgt spid="42"/>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1250"/>
                                  </p:stCondLst>
                                  <p:childTnLst>
                                    <p:set>
                                      <p:cBhvr>
                                        <p:cTn id="65" dur="1" fill="hold">
                                          <p:stCondLst>
                                            <p:cond delay="0"/>
                                          </p:stCondLst>
                                        </p:cTn>
                                        <p:tgtEl>
                                          <p:spTgt spid="43"/>
                                        </p:tgtEl>
                                        <p:attrNameLst>
                                          <p:attrName>style.visibility</p:attrName>
                                        </p:attrNameLst>
                                      </p:cBhvr>
                                      <p:to>
                                        <p:strVal val="visible"/>
                                      </p:to>
                                    </p:set>
                                    <p:anim calcmode="lin" valueType="num">
                                      <p:cBhvr additive="base">
                                        <p:cTn id="66" dur="1250" fill="hold"/>
                                        <p:tgtEl>
                                          <p:spTgt spid="43"/>
                                        </p:tgtEl>
                                        <p:attrNameLst>
                                          <p:attrName>ppt_x</p:attrName>
                                        </p:attrNameLst>
                                      </p:cBhvr>
                                      <p:tavLst>
                                        <p:tav tm="0">
                                          <p:val>
                                            <p:strVal val="#ppt_x"/>
                                          </p:val>
                                        </p:tav>
                                        <p:tav tm="100000">
                                          <p:val>
                                            <p:strVal val="#ppt_x"/>
                                          </p:val>
                                        </p:tav>
                                      </p:tavLst>
                                    </p:anim>
                                    <p:anim calcmode="lin" valueType="num">
                                      <p:cBhvr additive="base">
                                        <p:cTn id="67" dur="1250" fill="hold"/>
                                        <p:tgtEl>
                                          <p:spTgt spid="43"/>
                                        </p:tgtEl>
                                        <p:attrNameLst>
                                          <p:attrName>ppt_y</p:attrName>
                                        </p:attrNameLst>
                                      </p:cBhvr>
                                      <p:tavLst>
                                        <p:tav tm="0">
                                          <p:val>
                                            <p:strVal val="1+#ppt_h/2"/>
                                          </p:val>
                                        </p:tav>
                                        <p:tav tm="100000">
                                          <p:val>
                                            <p:strVal val="#ppt_y"/>
                                          </p:val>
                                        </p:tav>
                                      </p:tavLst>
                                    </p:anim>
                                  </p:childTnLst>
                                </p:cTn>
                              </p:par>
                            </p:childTnLst>
                          </p:cTn>
                        </p:par>
                        <p:par>
                          <p:cTn id="68" fill="hold">
                            <p:stCondLst>
                              <p:cond delay="4000"/>
                            </p:stCondLst>
                            <p:childTnLst>
                              <p:par>
                                <p:cTn id="69" presetID="22" presetClass="entr" presetSubtype="8"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wipe(left)">
                                      <p:cBhvr>
                                        <p:cTn id="71" dur="500"/>
                                        <p:tgtEl>
                                          <p:spTgt spid="47"/>
                                        </p:tgtEl>
                                      </p:cBhvr>
                                    </p:animEffect>
                                  </p:childTnLst>
                                </p:cTn>
                              </p:par>
                            </p:childTnLst>
                          </p:cTn>
                        </p:par>
                        <p:par>
                          <p:cTn id="72" fill="hold">
                            <p:stCondLst>
                              <p:cond delay="4500"/>
                            </p:stCondLst>
                            <p:childTnLst>
                              <p:par>
                                <p:cTn id="73" presetID="2" presetClass="entr" presetSubtype="4" fill="hold" nodeType="after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500" fill="hold"/>
                                        <p:tgtEl>
                                          <p:spTgt spid="26"/>
                                        </p:tgtEl>
                                        <p:attrNameLst>
                                          <p:attrName>ppt_x</p:attrName>
                                        </p:attrNameLst>
                                      </p:cBhvr>
                                      <p:tavLst>
                                        <p:tav tm="0">
                                          <p:val>
                                            <p:strVal val="#ppt_x"/>
                                          </p:val>
                                        </p:tav>
                                        <p:tav tm="100000">
                                          <p:val>
                                            <p:strVal val="#ppt_x"/>
                                          </p:val>
                                        </p:tav>
                                      </p:tavLst>
                                    </p:anim>
                                    <p:anim calcmode="lin" valueType="num">
                                      <p:cBhvr additive="base">
                                        <p:cTn id="76" dur="50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500" fill="hold"/>
                                        <p:tgtEl>
                                          <p:spTgt spid="23"/>
                                        </p:tgtEl>
                                        <p:attrNameLst>
                                          <p:attrName>ppt_x</p:attrName>
                                        </p:attrNameLst>
                                      </p:cBhvr>
                                      <p:tavLst>
                                        <p:tav tm="0">
                                          <p:val>
                                            <p:strVal val="1+#ppt_w/2"/>
                                          </p:val>
                                        </p:tav>
                                        <p:tav tm="100000">
                                          <p:val>
                                            <p:strVal val="#ppt_x"/>
                                          </p:val>
                                        </p:tav>
                                      </p:tavLst>
                                    </p:anim>
                                    <p:anim calcmode="lin" valueType="num">
                                      <p:cBhvr additive="base">
                                        <p:cTn id="80" dur="500" fill="hold"/>
                                        <p:tgtEl>
                                          <p:spTgt spid="23"/>
                                        </p:tgtEl>
                                        <p:attrNameLst>
                                          <p:attrName>ppt_y</p:attrName>
                                        </p:attrNameLst>
                                      </p:cBhvr>
                                      <p:tavLst>
                                        <p:tav tm="0">
                                          <p:val>
                                            <p:strVal val="#ppt_y"/>
                                          </p:val>
                                        </p:tav>
                                        <p:tav tm="100000">
                                          <p:val>
                                            <p:strVal val="#ppt_y"/>
                                          </p:val>
                                        </p:tav>
                                      </p:tavLst>
                                    </p:anim>
                                  </p:childTnLst>
                                </p:cTn>
                              </p:par>
                            </p:childTnLst>
                          </p:cTn>
                        </p:par>
                        <p:par>
                          <p:cTn id="81" fill="hold">
                            <p:stCondLst>
                              <p:cond delay="5000"/>
                            </p:stCondLst>
                            <p:childTnLst>
                              <p:par>
                                <p:cTn id="82" presetID="22" presetClass="entr" presetSubtype="2" fill="hold" grpId="0" nodeType="afterEffect">
                                  <p:stCondLst>
                                    <p:cond delay="0"/>
                                  </p:stCondLst>
                                  <p:childTnLst>
                                    <p:set>
                                      <p:cBhvr>
                                        <p:cTn id="83" dur="1" fill="hold">
                                          <p:stCondLst>
                                            <p:cond delay="0"/>
                                          </p:stCondLst>
                                        </p:cTn>
                                        <p:tgtEl>
                                          <p:spTgt spid="48"/>
                                        </p:tgtEl>
                                        <p:attrNameLst>
                                          <p:attrName>style.visibility</p:attrName>
                                        </p:attrNameLst>
                                      </p:cBhvr>
                                      <p:to>
                                        <p:strVal val="visible"/>
                                      </p:to>
                                    </p:set>
                                    <p:animEffect transition="in" filter="wipe(right)">
                                      <p:cBhvr>
                                        <p:cTn id="84" dur="500"/>
                                        <p:tgtEl>
                                          <p:spTgt spid="48"/>
                                        </p:tgtEl>
                                      </p:cBhvr>
                                    </p:animEffect>
                                  </p:childTnLst>
                                </p:cTn>
                              </p:par>
                            </p:childTnLst>
                          </p:cTn>
                        </p:par>
                        <p:par>
                          <p:cTn id="85" fill="hold">
                            <p:stCondLst>
                              <p:cond delay="5500"/>
                            </p:stCondLst>
                            <p:childTnLst>
                              <p:par>
                                <p:cTn id="86" presetID="2" presetClass="entr" presetSubtype="2" fill="hold" grpId="0" nodeType="after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500" fill="hold"/>
                                        <p:tgtEl>
                                          <p:spTgt spid="24"/>
                                        </p:tgtEl>
                                        <p:attrNameLst>
                                          <p:attrName>ppt_x</p:attrName>
                                        </p:attrNameLst>
                                      </p:cBhvr>
                                      <p:tavLst>
                                        <p:tav tm="0">
                                          <p:val>
                                            <p:strVal val="1+#ppt_w/2"/>
                                          </p:val>
                                        </p:tav>
                                        <p:tav tm="100000">
                                          <p:val>
                                            <p:strVal val="#ppt_x"/>
                                          </p:val>
                                        </p:tav>
                                      </p:tavLst>
                                    </p:anim>
                                    <p:anim calcmode="lin" valueType="num">
                                      <p:cBhvr additive="base">
                                        <p:cTn id="89" dur="500" fill="hold"/>
                                        <p:tgtEl>
                                          <p:spTgt spid="24"/>
                                        </p:tgtEl>
                                        <p:attrNameLst>
                                          <p:attrName>ppt_y</p:attrName>
                                        </p:attrNameLst>
                                      </p:cBhvr>
                                      <p:tavLst>
                                        <p:tav tm="0">
                                          <p:val>
                                            <p:strVal val="#ppt_y"/>
                                          </p:val>
                                        </p:tav>
                                        <p:tav tm="100000">
                                          <p:val>
                                            <p:strVal val="#ppt_y"/>
                                          </p:val>
                                        </p:tav>
                                      </p:tavLst>
                                    </p:anim>
                                  </p:childTnLst>
                                </p:cTn>
                              </p:par>
                              <p:par>
                                <p:cTn id="90" presetID="2" presetClass="entr" presetSubtype="4" fill="hold" nodeType="withEffect">
                                  <p:stCondLst>
                                    <p:cond delay="0"/>
                                  </p:stCondLst>
                                  <p:childTnLst>
                                    <p:set>
                                      <p:cBhvr>
                                        <p:cTn id="91" dur="1" fill="hold">
                                          <p:stCondLst>
                                            <p:cond delay="0"/>
                                          </p:stCondLst>
                                        </p:cTn>
                                        <p:tgtEl>
                                          <p:spTgt spid="31"/>
                                        </p:tgtEl>
                                        <p:attrNameLst>
                                          <p:attrName>style.visibility</p:attrName>
                                        </p:attrNameLst>
                                      </p:cBhvr>
                                      <p:to>
                                        <p:strVal val="visible"/>
                                      </p:to>
                                    </p:set>
                                    <p:anim calcmode="lin" valueType="num">
                                      <p:cBhvr additive="base">
                                        <p:cTn id="92" dur="500" fill="hold"/>
                                        <p:tgtEl>
                                          <p:spTgt spid="31"/>
                                        </p:tgtEl>
                                        <p:attrNameLst>
                                          <p:attrName>ppt_x</p:attrName>
                                        </p:attrNameLst>
                                      </p:cBhvr>
                                      <p:tavLst>
                                        <p:tav tm="0">
                                          <p:val>
                                            <p:strVal val="#ppt_x"/>
                                          </p:val>
                                        </p:tav>
                                        <p:tav tm="100000">
                                          <p:val>
                                            <p:strVal val="#ppt_x"/>
                                          </p:val>
                                        </p:tav>
                                      </p:tavLst>
                                    </p:anim>
                                    <p:anim calcmode="lin" valueType="num">
                                      <p:cBhvr additive="base">
                                        <p:cTn id="93" dur="500" fill="hold"/>
                                        <p:tgtEl>
                                          <p:spTgt spid="31"/>
                                        </p:tgtEl>
                                        <p:attrNameLst>
                                          <p:attrName>ppt_y</p:attrName>
                                        </p:attrNameLst>
                                      </p:cBhvr>
                                      <p:tavLst>
                                        <p:tav tm="0">
                                          <p:val>
                                            <p:strVal val="1+#ppt_h/2"/>
                                          </p:val>
                                        </p:tav>
                                        <p:tav tm="100000">
                                          <p:val>
                                            <p:strVal val="#ppt_y"/>
                                          </p:val>
                                        </p:tav>
                                      </p:tavLst>
                                    </p:anim>
                                  </p:childTnLst>
                                </p:cTn>
                              </p:par>
                            </p:childTnLst>
                          </p:cTn>
                        </p:par>
                        <p:par>
                          <p:cTn id="94" fill="hold">
                            <p:stCondLst>
                              <p:cond delay="6000"/>
                            </p:stCondLst>
                            <p:childTnLst>
                              <p:par>
                                <p:cTn id="95" presetID="22" presetClass="entr" presetSubtype="8" fill="hold" grpId="0" nodeType="afterEffect">
                                  <p:stCondLst>
                                    <p:cond delay="0"/>
                                  </p:stCondLst>
                                  <p:childTnLst>
                                    <p:set>
                                      <p:cBhvr>
                                        <p:cTn id="96" dur="1" fill="hold">
                                          <p:stCondLst>
                                            <p:cond delay="0"/>
                                          </p:stCondLst>
                                        </p:cTn>
                                        <p:tgtEl>
                                          <p:spTgt spid="49"/>
                                        </p:tgtEl>
                                        <p:attrNameLst>
                                          <p:attrName>style.visibility</p:attrName>
                                        </p:attrNameLst>
                                      </p:cBhvr>
                                      <p:to>
                                        <p:strVal val="visible"/>
                                      </p:to>
                                    </p:set>
                                    <p:animEffect transition="in" filter="wipe(left)">
                                      <p:cBhvr>
                                        <p:cTn id="97" dur="500"/>
                                        <p:tgtEl>
                                          <p:spTgt spid="49"/>
                                        </p:tgtEl>
                                      </p:cBhvr>
                                    </p:animEffect>
                                  </p:childTnLst>
                                </p:cTn>
                              </p:par>
                            </p:childTnLst>
                          </p:cTn>
                        </p:par>
                        <p:par>
                          <p:cTn id="98" fill="hold">
                            <p:stCondLst>
                              <p:cond delay="6500"/>
                            </p:stCondLst>
                            <p:childTnLst>
                              <p:par>
                                <p:cTn id="99" presetID="2" presetClass="entr" presetSubtype="2" fill="hold" grpId="0" nodeType="after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additive="base">
                                        <p:cTn id="101" dur="500" fill="hold"/>
                                        <p:tgtEl>
                                          <p:spTgt spid="25"/>
                                        </p:tgtEl>
                                        <p:attrNameLst>
                                          <p:attrName>ppt_x</p:attrName>
                                        </p:attrNameLst>
                                      </p:cBhvr>
                                      <p:tavLst>
                                        <p:tav tm="0">
                                          <p:val>
                                            <p:strVal val="1+#ppt_w/2"/>
                                          </p:val>
                                        </p:tav>
                                        <p:tav tm="100000">
                                          <p:val>
                                            <p:strVal val="#ppt_x"/>
                                          </p:val>
                                        </p:tav>
                                      </p:tavLst>
                                    </p:anim>
                                    <p:anim calcmode="lin" valueType="num">
                                      <p:cBhvr additive="base">
                                        <p:cTn id="102" dur="500" fill="hold"/>
                                        <p:tgtEl>
                                          <p:spTgt spid="25"/>
                                        </p:tgtEl>
                                        <p:attrNameLst>
                                          <p:attrName>ppt_y</p:attrName>
                                        </p:attrNameLst>
                                      </p:cBhvr>
                                      <p:tavLst>
                                        <p:tav tm="0">
                                          <p:val>
                                            <p:strVal val="#ppt_y"/>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36"/>
                                        </p:tgtEl>
                                        <p:attrNameLst>
                                          <p:attrName>style.visibility</p:attrName>
                                        </p:attrNameLst>
                                      </p:cBhvr>
                                      <p:to>
                                        <p:strVal val="visible"/>
                                      </p:to>
                                    </p:set>
                                    <p:anim calcmode="lin" valueType="num">
                                      <p:cBhvr additive="base">
                                        <p:cTn id="105" dur="500" fill="hold"/>
                                        <p:tgtEl>
                                          <p:spTgt spid="36"/>
                                        </p:tgtEl>
                                        <p:attrNameLst>
                                          <p:attrName>ppt_x</p:attrName>
                                        </p:attrNameLst>
                                      </p:cBhvr>
                                      <p:tavLst>
                                        <p:tav tm="0">
                                          <p:val>
                                            <p:strVal val="#ppt_x"/>
                                          </p:val>
                                        </p:tav>
                                        <p:tav tm="100000">
                                          <p:val>
                                            <p:strVal val="#ppt_x"/>
                                          </p:val>
                                        </p:tav>
                                      </p:tavLst>
                                    </p:anim>
                                    <p:anim calcmode="lin" valueType="num">
                                      <p:cBhvr additive="base">
                                        <p:cTn id="106"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0"/>
      <p:bldP spid="15" grpId="0"/>
      <p:bldP spid="16" grpId="0"/>
      <p:bldP spid="17" grpId="0"/>
      <p:bldP spid="21" grpId="0"/>
      <p:bldP spid="23" grpId="0"/>
      <p:bldP spid="24" grpId="0"/>
      <p:bldP spid="25" grpId="0"/>
      <p:bldP spid="41" grpId="0" bldLvl="0" animBg="1"/>
      <p:bldP spid="42" grpId="0" bldLvl="0" animBg="1"/>
      <p:bldP spid="43" grpId="0" bldLvl="0" animBg="1"/>
      <p:bldP spid="44" grpId="0" bldLvl="0" animBg="1"/>
      <p:bldP spid="45" grpId="0" bldLvl="0" animBg="1"/>
      <p:bldP spid="46" grpId="0" bldLvl="0" animBg="1"/>
      <p:bldP spid="47" grpId="0" bldLvl="0" animBg="1"/>
      <p:bldP spid="48" grpId="0" bldLvl="0" animBg="1"/>
      <p:bldP spid="49"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4B1B0860-3CE7-4EC1-80B2-E4FAEF86BBEB}" type="slidenum">
              <a:rPr lang="zh-CN" altLang="en-US" smtClean="0"/>
              <a:t>11</a:t>
            </a:fld>
            <a:endParaRPr lang="zh-CN" altLang="en-US"/>
          </a:p>
        </p:txBody>
      </p:sp>
      <p:grpSp>
        <p:nvGrpSpPr>
          <p:cNvPr id="2" name="组合 55"/>
          <p:cNvGrpSpPr/>
          <p:nvPr/>
        </p:nvGrpSpPr>
        <p:grpSpPr>
          <a:xfrm>
            <a:off x="4941135" y="1981200"/>
            <a:ext cx="2257203" cy="4772025"/>
            <a:chOff x="4941135" y="1981200"/>
            <a:chExt cx="2257203" cy="4772025"/>
          </a:xfrm>
        </p:grpSpPr>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41135" y="1981200"/>
              <a:ext cx="2257203" cy="4772025"/>
            </a:xfrm>
            <a:prstGeom prst="rect">
              <a:avLst/>
            </a:prstGeom>
          </p:spPr>
        </p:pic>
        <p:pic>
          <p:nvPicPr>
            <p:cNvPr id="38" name="图片 37"/>
            <p:cNvPicPr>
              <a:picLocks noChangeAspect="1"/>
            </p:cNvPicPr>
            <p:nvPr/>
          </p:nvPicPr>
          <p:blipFill rotWithShape="1">
            <a:blip r:embed="rId4" cstate="print">
              <a:extLst>
                <a:ext uri="{28A0092B-C50C-407E-A947-70E740481C1C}">
                  <a14:useLocalDpi xmlns:a14="http://schemas.microsoft.com/office/drawing/2010/main" val="0"/>
                </a:ext>
              </a:extLst>
            </a:blip>
            <a:srcRect l="9630" r="8810"/>
            <a:stretch>
              <a:fillRect/>
            </a:stretch>
          </p:blipFill>
          <p:spPr>
            <a:xfrm>
              <a:off x="5152179" y="2675871"/>
              <a:ext cx="1867949" cy="3433676"/>
            </a:xfrm>
            <a:prstGeom prst="rect">
              <a:avLst/>
            </a:prstGeom>
          </p:spPr>
        </p:pic>
      </p:grpSp>
      <p:grpSp>
        <p:nvGrpSpPr>
          <p:cNvPr id="3" name="组合 56"/>
          <p:cNvGrpSpPr/>
          <p:nvPr/>
        </p:nvGrpSpPr>
        <p:grpSpPr>
          <a:xfrm>
            <a:off x="228927" y="2422576"/>
            <a:ext cx="4574780" cy="1038886"/>
            <a:chOff x="228927" y="2422576"/>
            <a:chExt cx="4574780" cy="1038886"/>
          </a:xfrm>
        </p:grpSpPr>
        <p:sp>
          <p:nvSpPr>
            <p:cNvPr id="10" name="矩形 9"/>
            <p:cNvSpPr/>
            <p:nvPr/>
          </p:nvSpPr>
          <p:spPr>
            <a:xfrm>
              <a:off x="4100918" y="2759269"/>
              <a:ext cx="702789" cy="702193"/>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同侧圆角矩形 10"/>
            <p:cNvSpPr/>
            <p:nvPr/>
          </p:nvSpPr>
          <p:spPr>
            <a:xfrm rot="16200000" flipH="1">
              <a:off x="1550942" y="1100561"/>
              <a:ext cx="702191" cy="3346222"/>
            </a:xfrm>
            <a:prstGeom prst="round2SameRect">
              <a:avLst>
                <a:gd name="adj1" fmla="val 50000"/>
                <a:gd name="adj2" fmla="val 0"/>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平行四边形 21"/>
            <p:cNvSpPr/>
            <p:nvPr/>
          </p:nvSpPr>
          <p:spPr>
            <a:xfrm rot="5400000">
              <a:off x="3318590" y="2679134"/>
              <a:ext cx="1038884" cy="525770"/>
            </a:xfrm>
            <a:prstGeom prst="parallelogram">
              <a:avLst>
                <a:gd name="adj" fmla="val 64392"/>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1139021" y="2594590"/>
              <a:ext cx="2628241" cy="369328"/>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28600" lvl="0" indent="-228600">
                <a:spcAft>
                  <a:spcPts val="1200"/>
                </a:spcAft>
                <a:defRPr/>
              </a:pPr>
              <a:r>
                <a:rPr lang="zh-CN" altLang="en-US" sz="1600" b="1" dirty="0">
                  <a:solidFill>
                    <a:schemeClr val="bg1"/>
                  </a:solidFill>
                  <a:latin typeface="+mn-ea"/>
                  <a:sym typeface="微软雅黑" panose="020B0503020204020204" charset="-122"/>
                </a:rPr>
                <a:t>投递简历后，时刻准备着</a:t>
              </a:r>
            </a:p>
          </p:txBody>
        </p:sp>
        <p:sp>
          <p:nvSpPr>
            <p:cNvPr id="39" name="Freeform 1102"/>
            <p:cNvSpPr>
              <a:spLocks noChangeAspect="1" noEditPoints="1"/>
            </p:cNvSpPr>
            <p:nvPr/>
          </p:nvSpPr>
          <p:spPr bwMode="auto">
            <a:xfrm>
              <a:off x="4230625" y="2892028"/>
              <a:ext cx="433820" cy="433820"/>
            </a:xfrm>
            <a:custGeom>
              <a:avLst/>
              <a:gdLst>
                <a:gd name="T0" fmla="*/ 73 w 146"/>
                <a:gd name="T1" fmla="*/ 0 h 146"/>
                <a:gd name="T2" fmla="*/ 0 w 146"/>
                <a:gd name="T3" fmla="*/ 73 h 146"/>
                <a:gd name="T4" fmla="*/ 73 w 146"/>
                <a:gd name="T5" fmla="*/ 146 h 146"/>
                <a:gd name="T6" fmla="*/ 146 w 146"/>
                <a:gd name="T7" fmla="*/ 73 h 146"/>
                <a:gd name="T8" fmla="*/ 73 w 146"/>
                <a:gd name="T9" fmla="*/ 0 h 146"/>
                <a:gd name="T10" fmla="*/ 104 w 146"/>
                <a:gd name="T11" fmla="*/ 119 h 146"/>
                <a:gd name="T12" fmla="*/ 73 w 146"/>
                <a:gd name="T13" fmla="*/ 100 h 146"/>
                <a:gd name="T14" fmla="*/ 42 w 146"/>
                <a:gd name="T15" fmla="*/ 119 h 146"/>
                <a:gd name="T16" fmla="*/ 50 w 146"/>
                <a:gd name="T17" fmla="*/ 83 h 146"/>
                <a:gd name="T18" fmla="*/ 22 w 146"/>
                <a:gd name="T19" fmla="*/ 59 h 146"/>
                <a:gd name="T20" fmla="*/ 59 w 146"/>
                <a:gd name="T21" fmla="*/ 56 h 146"/>
                <a:gd name="T22" fmla="*/ 73 w 146"/>
                <a:gd name="T23" fmla="*/ 22 h 146"/>
                <a:gd name="T24" fmla="*/ 87 w 146"/>
                <a:gd name="T25" fmla="*/ 56 h 146"/>
                <a:gd name="T26" fmla="*/ 124 w 146"/>
                <a:gd name="T27" fmla="*/ 59 h 146"/>
                <a:gd name="T28" fmla="*/ 96 w 146"/>
                <a:gd name="T29" fmla="*/ 83 h 146"/>
                <a:gd name="T30" fmla="*/ 104 w 146"/>
                <a:gd name="T31" fmla="*/ 119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6" h="146">
                  <a:moveTo>
                    <a:pt x="73" y="0"/>
                  </a:moveTo>
                  <a:cubicBezTo>
                    <a:pt x="33" y="0"/>
                    <a:pt x="0" y="33"/>
                    <a:pt x="0" y="73"/>
                  </a:cubicBezTo>
                  <a:cubicBezTo>
                    <a:pt x="0" y="113"/>
                    <a:pt x="33" y="146"/>
                    <a:pt x="73" y="146"/>
                  </a:cubicBezTo>
                  <a:cubicBezTo>
                    <a:pt x="113" y="146"/>
                    <a:pt x="146" y="113"/>
                    <a:pt x="146" y="73"/>
                  </a:cubicBezTo>
                  <a:cubicBezTo>
                    <a:pt x="146" y="33"/>
                    <a:pt x="113" y="0"/>
                    <a:pt x="73" y="0"/>
                  </a:cubicBezTo>
                  <a:close/>
                  <a:moveTo>
                    <a:pt x="104" y="119"/>
                  </a:moveTo>
                  <a:cubicBezTo>
                    <a:pt x="73" y="100"/>
                    <a:pt x="73" y="100"/>
                    <a:pt x="73" y="100"/>
                  </a:cubicBezTo>
                  <a:cubicBezTo>
                    <a:pt x="42" y="119"/>
                    <a:pt x="42" y="119"/>
                    <a:pt x="42" y="119"/>
                  </a:cubicBezTo>
                  <a:cubicBezTo>
                    <a:pt x="50" y="83"/>
                    <a:pt x="50" y="83"/>
                    <a:pt x="50" y="83"/>
                  </a:cubicBezTo>
                  <a:cubicBezTo>
                    <a:pt x="22" y="59"/>
                    <a:pt x="22" y="59"/>
                    <a:pt x="22" y="59"/>
                  </a:cubicBezTo>
                  <a:cubicBezTo>
                    <a:pt x="59" y="56"/>
                    <a:pt x="59" y="56"/>
                    <a:pt x="59" y="56"/>
                  </a:cubicBezTo>
                  <a:cubicBezTo>
                    <a:pt x="73" y="22"/>
                    <a:pt x="73" y="22"/>
                    <a:pt x="73" y="22"/>
                  </a:cubicBezTo>
                  <a:cubicBezTo>
                    <a:pt x="87" y="56"/>
                    <a:pt x="87" y="56"/>
                    <a:pt x="87" y="56"/>
                  </a:cubicBezTo>
                  <a:cubicBezTo>
                    <a:pt x="124" y="59"/>
                    <a:pt x="124" y="59"/>
                    <a:pt x="124" y="59"/>
                  </a:cubicBezTo>
                  <a:cubicBezTo>
                    <a:pt x="96" y="83"/>
                    <a:pt x="96" y="83"/>
                    <a:pt x="96" y="83"/>
                  </a:cubicBezTo>
                  <a:lnTo>
                    <a:pt x="104" y="119"/>
                  </a:lnTo>
                  <a:close/>
                </a:path>
              </a:pathLst>
            </a:custGeom>
            <a:solidFill>
              <a:schemeClr val="bg1"/>
            </a:solidFill>
            <a:ln>
              <a:noFill/>
            </a:ln>
          </p:spPr>
          <p:txBody>
            <a:bodyPr vert="horz" wrap="square" lIns="91440" tIns="45720" rIns="91440" bIns="45720" numCol="1" anchor="t" anchorCtr="0" compatLnSpc="1"/>
            <a:lstStyle/>
            <a:p>
              <a:endParaRPr lang="en-US"/>
            </a:p>
          </p:txBody>
        </p:sp>
      </p:grpSp>
      <p:grpSp>
        <p:nvGrpSpPr>
          <p:cNvPr id="41" name="组合 57"/>
          <p:cNvGrpSpPr/>
          <p:nvPr/>
        </p:nvGrpSpPr>
        <p:grpSpPr>
          <a:xfrm>
            <a:off x="628651" y="3298295"/>
            <a:ext cx="4175056" cy="1038885"/>
            <a:chOff x="628651" y="3298295"/>
            <a:chExt cx="4175056" cy="1038885"/>
          </a:xfrm>
        </p:grpSpPr>
        <p:sp>
          <p:nvSpPr>
            <p:cNvPr id="12" name="同侧圆角矩形 11"/>
            <p:cNvSpPr/>
            <p:nvPr/>
          </p:nvSpPr>
          <p:spPr>
            <a:xfrm rot="16200000" flipH="1">
              <a:off x="1780674" y="2206012"/>
              <a:ext cx="702191" cy="2886758"/>
            </a:xfrm>
            <a:prstGeom prst="round2SameRect">
              <a:avLst>
                <a:gd name="adj1" fmla="val 50000"/>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4100918" y="3634987"/>
              <a:ext cx="702789" cy="70219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平行四边形 22"/>
            <p:cNvSpPr/>
            <p:nvPr/>
          </p:nvSpPr>
          <p:spPr>
            <a:xfrm rot="5400000">
              <a:off x="3314635" y="3552499"/>
              <a:ext cx="1038884" cy="530478"/>
            </a:xfrm>
            <a:prstGeom prst="parallelogram">
              <a:avLst>
                <a:gd name="adj" fmla="val 63664"/>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28651" y="3444648"/>
              <a:ext cx="2962393" cy="369328"/>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600" b="1" dirty="0">
                  <a:solidFill>
                    <a:schemeClr val="bg1"/>
                  </a:solidFill>
                  <a:latin typeface="+mn-ea"/>
                  <a:sym typeface="微软雅黑" panose="020B0503020204020204" charset="-122"/>
                </a:rPr>
                <a:t>使用普通话；用尊称：您好</a:t>
              </a:r>
              <a:r>
                <a:rPr lang="en-US" altLang="zh-CN" sz="1600" b="1" dirty="0">
                  <a:solidFill>
                    <a:schemeClr val="bg1"/>
                  </a:solidFill>
                  <a:latin typeface="+mn-ea"/>
                </a:rPr>
                <a:t> </a:t>
              </a:r>
            </a:p>
          </p:txBody>
        </p:sp>
        <p:sp>
          <p:nvSpPr>
            <p:cNvPr id="40" name="Freeform 1103"/>
            <p:cNvSpPr>
              <a:spLocks noChangeAspect="1" noEditPoints="1"/>
            </p:cNvSpPr>
            <p:nvPr/>
          </p:nvSpPr>
          <p:spPr bwMode="auto">
            <a:xfrm>
              <a:off x="4259297" y="3747713"/>
              <a:ext cx="433820" cy="43382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41 w 144"/>
                <a:gd name="T11" fmla="*/ 109 h 144"/>
                <a:gd name="T12" fmla="*/ 35 w 144"/>
                <a:gd name="T13" fmla="*/ 103 h 144"/>
                <a:gd name="T14" fmla="*/ 37 w 144"/>
                <a:gd name="T15" fmla="*/ 79 h 144"/>
                <a:gd name="T16" fmla="*/ 65 w 144"/>
                <a:gd name="T17" fmla="*/ 107 h 144"/>
                <a:gd name="T18" fmla="*/ 41 w 144"/>
                <a:gd name="T19" fmla="*/ 109 h 144"/>
                <a:gd name="T20" fmla="*/ 78 w 144"/>
                <a:gd name="T21" fmla="*/ 105 h 144"/>
                <a:gd name="T22" fmla="*/ 39 w 144"/>
                <a:gd name="T23" fmla="*/ 65 h 144"/>
                <a:gd name="T24" fmla="*/ 40 w 144"/>
                <a:gd name="T25" fmla="*/ 51 h 144"/>
                <a:gd name="T26" fmla="*/ 92 w 144"/>
                <a:gd name="T27" fmla="*/ 104 h 144"/>
                <a:gd name="T28" fmla="*/ 78 w 144"/>
                <a:gd name="T29" fmla="*/ 105 h 144"/>
                <a:gd name="T30" fmla="*/ 106 w 144"/>
                <a:gd name="T31" fmla="*/ 103 h 144"/>
                <a:gd name="T32" fmla="*/ 41 w 144"/>
                <a:gd name="T33" fmla="*/ 38 h 144"/>
                <a:gd name="T34" fmla="*/ 43 w 144"/>
                <a:gd name="T35" fmla="*/ 24 h 144"/>
                <a:gd name="T36" fmla="*/ 120 w 144"/>
                <a:gd name="T37" fmla="*/ 101 h 144"/>
                <a:gd name="T38" fmla="*/ 106 w 144"/>
                <a:gd name="T39" fmla="*/ 10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41" y="109"/>
                  </a:moveTo>
                  <a:cubicBezTo>
                    <a:pt x="38" y="109"/>
                    <a:pt x="35" y="106"/>
                    <a:pt x="35" y="103"/>
                  </a:cubicBezTo>
                  <a:cubicBezTo>
                    <a:pt x="37" y="79"/>
                    <a:pt x="37" y="79"/>
                    <a:pt x="37" y="79"/>
                  </a:cubicBezTo>
                  <a:cubicBezTo>
                    <a:pt x="52" y="81"/>
                    <a:pt x="63" y="92"/>
                    <a:pt x="65" y="107"/>
                  </a:cubicBezTo>
                  <a:lnTo>
                    <a:pt x="41" y="109"/>
                  </a:lnTo>
                  <a:close/>
                  <a:moveTo>
                    <a:pt x="78" y="105"/>
                  </a:moveTo>
                  <a:cubicBezTo>
                    <a:pt x="77" y="84"/>
                    <a:pt x="60" y="67"/>
                    <a:pt x="39" y="65"/>
                  </a:cubicBezTo>
                  <a:cubicBezTo>
                    <a:pt x="40" y="51"/>
                    <a:pt x="40" y="51"/>
                    <a:pt x="40" y="51"/>
                  </a:cubicBezTo>
                  <a:cubicBezTo>
                    <a:pt x="68" y="54"/>
                    <a:pt x="90" y="76"/>
                    <a:pt x="92" y="104"/>
                  </a:cubicBezTo>
                  <a:lnTo>
                    <a:pt x="78" y="105"/>
                  </a:lnTo>
                  <a:close/>
                  <a:moveTo>
                    <a:pt x="106" y="103"/>
                  </a:moveTo>
                  <a:cubicBezTo>
                    <a:pt x="103" y="68"/>
                    <a:pt x="76" y="41"/>
                    <a:pt x="41" y="38"/>
                  </a:cubicBezTo>
                  <a:cubicBezTo>
                    <a:pt x="43" y="24"/>
                    <a:pt x="43" y="24"/>
                    <a:pt x="43" y="24"/>
                  </a:cubicBezTo>
                  <a:cubicBezTo>
                    <a:pt x="84" y="28"/>
                    <a:pt x="116" y="60"/>
                    <a:pt x="120" y="101"/>
                  </a:cubicBezTo>
                  <a:lnTo>
                    <a:pt x="106" y="103"/>
                  </a:lnTo>
                  <a:close/>
                </a:path>
              </a:pathLst>
            </a:custGeom>
            <a:solidFill>
              <a:schemeClr val="bg1"/>
            </a:solidFill>
            <a:ln>
              <a:noFill/>
            </a:ln>
          </p:spPr>
          <p:txBody>
            <a:bodyPr vert="horz" wrap="square" lIns="91440" tIns="45720" rIns="91440" bIns="45720" numCol="1" anchor="t" anchorCtr="0" compatLnSpc="1"/>
            <a:lstStyle/>
            <a:p>
              <a:endParaRPr lang="en-US"/>
            </a:p>
          </p:txBody>
        </p:sp>
      </p:grpSp>
      <p:grpSp>
        <p:nvGrpSpPr>
          <p:cNvPr id="46" name="组合 58"/>
          <p:cNvGrpSpPr/>
          <p:nvPr/>
        </p:nvGrpSpPr>
        <p:grpSpPr>
          <a:xfrm>
            <a:off x="190500" y="4174012"/>
            <a:ext cx="4613207" cy="1038887"/>
            <a:chOff x="190500" y="4174012"/>
            <a:chExt cx="4613207" cy="1038887"/>
          </a:xfrm>
        </p:grpSpPr>
        <p:sp>
          <p:nvSpPr>
            <p:cNvPr id="13" name="同侧圆角矩形 12"/>
            <p:cNvSpPr/>
            <p:nvPr/>
          </p:nvSpPr>
          <p:spPr>
            <a:xfrm rot="16200000" flipH="1">
              <a:off x="1550942" y="2851998"/>
              <a:ext cx="702191" cy="3346222"/>
            </a:xfrm>
            <a:prstGeom prst="round2SameRect">
              <a:avLst>
                <a:gd name="adj1" fmla="val 50000"/>
                <a:gd name="adj2" fmla="val 0"/>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sp>
          <p:nvSpPr>
            <p:cNvPr id="16" name="矩形 15"/>
            <p:cNvSpPr/>
            <p:nvPr/>
          </p:nvSpPr>
          <p:spPr>
            <a:xfrm>
              <a:off x="4100918" y="4510706"/>
              <a:ext cx="702789" cy="702193"/>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平行四边形 23"/>
            <p:cNvSpPr/>
            <p:nvPr/>
          </p:nvSpPr>
          <p:spPr>
            <a:xfrm rot="5400000">
              <a:off x="3315435" y="4427415"/>
              <a:ext cx="1038884" cy="532077"/>
            </a:xfrm>
            <a:prstGeom prst="parallelogram">
              <a:avLst>
                <a:gd name="adj" fmla="val 64392"/>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190500" y="4215005"/>
              <a:ext cx="3376736" cy="615549"/>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600" b="1" dirty="0">
                  <a:solidFill>
                    <a:schemeClr val="bg1"/>
                  </a:solidFill>
                  <a:latin typeface="+mn-ea"/>
                  <a:sym typeface="微软雅黑" panose="020B0503020204020204" charset="-122"/>
                </a:rPr>
                <a:t>必要时可找合理的借口请求面试官几分钟后打来，赢得一点准备时间</a:t>
              </a:r>
              <a:endParaRPr lang="en-US" altLang="zh-CN" sz="1600" b="1" dirty="0">
                <a:solidFill>
                  <a:schemeClr val="bg1"/>
                </a:solidFill>
                <a:latin typeface="+mn-ea"/>
                <a:sym typeface="微软雅黑" panose="020B0503020204020204" charset="-122"/>
              </a:endParaRPr>
            </a:p>
          </p:txBody>
        </p:sp>
        <p:grpSp>
          <p:nvGrpSpPr>
            <p:cNvPr id="50" name="组合 40"/>
            <p:cNvGrpSpPr>
              <a:grpSpLocks noChangeAspect="1"/>
            </p:cNvGrpSpPr>
            <p:nvPr/>
          </p:nvGrpSpPr>
          <p:grpSpPr>
            <a:xfrm>
              <a:off x="4268118" y="4625760"/>
              <a:ext cx="435097" cy="433820"/>
              <a:chOff x="4223068" y="6249011"/>
              <a:chExt cx="541338" cy="539750"/>
            </a:xfrm>
            <a:solidFill>
              <a:schemeClr val="bg1"/>
            </a:solidFill>
          </p:grpSpPr>
          <p:sp>
            <p:nvSpPr>
              <p:cNvPr id="42" name="Freeform 1104"/>
              <p:cNvSpPr>
                <a:spLocks noEditPoints="1"/>
              </p:cNvSpPr>
              <p:nvPr/>
            </p:nvSpPr>
            <p:spPr bwMode="auto">
              <a:xfrm>
                <a:off x="4223068" y="6249011"/>
                <a:ext cx="541338" cy="53975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10 w 144"/>
                  <a:gd name="T11" fmla="*/ 91 h 144"/>
                  <a:gd name="T12" fmla="*/ 108 w 144"/>
                  <a:gd name="T13" fmla="*/ 93 h 144"/>
                  <a:gd name="T14" fmla="*/ 84 w 144"/>
                  <a:gd name="T15" fmla="*/ 93 h 144"/>
                  <a:gd name="T16" fmla="*/ 84 w 144"/>
                  <a:gd name="T17" fmla="*/ 100 h 144"/>
                  <a:gd name="T18" fmla="*/ 101 w 144"/>
                  <a:gd name="T19" fmla="*/ 100 h 144"/>
                  <a:gd name="T20" fmla="*/ 103 w 144"/>
                  <a:gd name="T21" fmla="*/ 102 h 144"/>
                  <a:gd name="T22" fmla="*/ 103 w 144"/>
                  <a:gd name="T23" fmla="*/ 108 h 144"/>
                  <a:gd name="T24" fmla="*/ 101 w 144"/>
                  <a:gd name="T25" fmla="*/ 110 h 144"/>
                  <a:gd name="T26" fmla="*/ 43 w 144"/>
                  <a:gd name="T27" fmla="*/ 110 h 144"/>
                  <a:gd name="T28" fmla="*/ 41 w 144"/>
                  <a:gd name="T29" fmla="*/ 108 h 144"/>
                  <a:gd name="T30" fmla="*/ 41 w 144"/>
                  <a:gd name="T31" fmla="*/ 102 h 144"/>
                  <a:gd name="T32" fmla="*/ 43 w 144"/>
                  <a:gd name="T33" fmla="*/ 100 h 144"/>
                  <a:gd name="T34" fmla="*/ 60 w 144"/>
                  <a:gd name="T35" fmla="*/ 100 h 144"/>
                  <a:gd name="T36" fmla="*/ 60 w 144"/>
                  <a:gd name="T37" fmla="*/ 93 h 144"/>
                  <a:gd name="T38" fmla="*/ 36 w 144"/>
                  <a:gd name="T39" fmla="*/ 93 h 144"/>
                  <a:gd name="T40" fmla="*/ 34 w 144"/>
                  <a:gd name="T41" fmla="*/ 91 h 144"/>
                  <a:gd name="T42" fmla="*/ 34 w 144"/>
                  <a:gd name="T43" fmla="*/ 37 h 144"/>
                  <a:gd name="T44" fmla="*/ 36 w 144"/>
                  <a:gd name="T45" fmla="*/ 35 h 144"/>
                  <a:gd name="T46" fmla="*/ 108 w 144"/>
                  <a:gd name="T47" fmla="*/ 35 h 144"/>
                  <a:gd name="T48" fmla="*/ 110 w 144"/>
                  <a:gd name="T49" fmla="*/ 37 h 144"/>
                  <a:gd name="T50" fmla="*/ 110 w 144"/>
                  <a:gd name="T51" fmla="*/ 9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91"/>
                    </a:moveTo>
                    <a:cubicBezTo>
                      <a:pt x="110" y="92"/>
                      <a:pt x="109" y="93"/>
                      <a:pt x="108" y="93"/>
                    </a:cubicBezTo>
                    <a:cubicBezTo>
                      <a:pt x="84" y="93"/>
                      <a:pt x="84" y="93"/>
                      <a:pt x="84" y="93"/>
                    </a:cubicBezTo>
                    <a:cubicBezTo>
                      <a:pt x="84" y="100"/>
                      <a:pt x="84" y="100"/>
                      <a:pt x="84" y="100"/>
                    </a:cubicBezTo>
                    <a:cubicBezTo>
                      <a:pt x="101" y="100"/>
                      <a:pt x="101" y="100"/>
                      <a:pt x="101" y="100"/>
                    </a:cubicBezTo>
                    <a:cubicBezTo>
                      <a:pt x="102" y="100"/>
                      <a:pt x="103" y="101"/>
                      <a:pt x="103" y="102"/>
                    </a:cubicBezTo>
                    <a:cubicBezTo>
                      <a:pt x="103" y="108"/>
                      <a:pt x="103" y="108"/>
                      <a:pt x="103" y="108"/>
                    </a:cubicBezTo>
                    <a:cubicBezTo>
                      <a:pt x="103" y="109"/>
                      <a:pt x="102" y="110"/>
                      <a:pt x="101" y="110"/>
                    </a:cubicBezTo>
                    <a:cubicBezTo>
                      <a:pt x="43" y="110"/>
                      <a:pt x="43" y="110"/>
                      <a:pt x="43" y="110"/>
                    </a:cubicBezTo>
                    <a:cubicBezTo>
                      <a:pt x="42" y="110"/>
                      <a:pt x="41" y="109"/>
                      <a:pt x="41" y="108"/>
                    </a:cubicBezTo>
                    <a:cubicBezTo>
                      <a:pt x="41" y="102"/>
                      <a:pt x="41" y="102"/>
                      <a:pt x="41" y="102"/>
                    </a:cubicBezTo>
                    <a:cubicBezTo>
                      <a:pt x="41" y="101"/>
                      <a:pt x="42" y="100"/>
                      <a:pt x="43" y="100"/>
                    </a:cubicBezTo>
                    <a:cubicBezTo>
                      <a:pt x="60" y="100"/>
                      <a:pt x="60" y="100"/>
                      <a:pt x="60" y="100"/>
                    </a:cubicBezTo>
                    <a:cubicBezTo>
                      <a:pt x="60" y="93"/>
                      <a:pt x="60" y="93"/>
                      <a:pt x="60" y="93"/>
                    </a:cubicBezTo>
                    <a:cubicBezTo>
                      <a:pt x="36" y="93"/>
                      <a:pt x="36" y="93"/>
                      <a:pt x="36" y="93"/>
                    </a:cubicBezTo>
                    <a:cubicBezTo>
                      <a:pt x="35" y="93"/>
                      <a:pt x="34" y="92"/>
                      <a:pt x="34" y="91"/>
                    </a:cubicBezTo>
                    <a:cubicBezTo>
                      <a:pt x="34" y="37"/>
                      <a:pt x="34" y="37"/>
                      <a:pt x="34" y="37"/>
                    </a:cubicBezTo>
                    <a:cubicBezTo>
                      <a:pt x="34" y="36"/>
                      <a:pt x="35" y="35"/>
                      <a:pt x="36" y="35"/>
                    </a:cubicBezTo>
                    <a:cubicBezTo>
                      <a:pt x="108" y="35"/>
                      <a:pt x="108" y="35"/>
                      <a:pt x="108" y="35"/>
                    </a:cubicBezTo>
                    <a:cubicBezTo>
                      <a:pt x="109" y="35"/>
                      <a:pt x="110" y="36"/>
                      <a:pt x="110" y="37"/>
                    </a:cubicBezTo>
                    <a:lnTo>
                      <a:pt x="110" y="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3" name="Freeform 1105"/>
              <p:cNvSpPr/>
              <p:nvPr/>
            </p:nvSpPr>
            <p:spPr bwMode="auto">
              <a:xfrm>
                <a:off x="4388168" y="6420461"/>
                <a:ext cx="211138" cy="134938"/>
              </a:xfrm>
              <a:custGeom>
                <a:avLst/>
                <a:gdLst>
                  <a:gd name="T0" fmla="*/ 54 w 56"/>
                  <a:gd name="T1" fmla="*/ 0 h 36"/>
                  <a:gd name="T2" fmla="*/ 2 w 56"/>
                  <a:gd name="T3" fmla="*/ 0 h 36"/>
                  <a:gd name="T4" fmla="*/ 0 w 56"/>
                  <a:gd name="T5" fmla="*/ 2 h 36"/>
                  <a:gd name="T6" fmla="*/ 0 w 56"/>
                  <a:gd name="T7" fmla="*/ 34 h 36"/>
                  <a:gd name="T8" fmla="*/ 2 w 56"/>
                  <a:gd name="T9" fmla="*/ 36 h 36"/>
                  <a:gd name="T10" fmla="*/ 54 w 56"/>
                  <a:gd name="T11" fmla="*/ 36 h 36"/>
                  <a:gd name="T12" fmla="*/ 56 w 56"/>
                  <a:gd name="T13" fmla="*/ 34 h 36"/>
                  <a:gd name="T14" fmla="*/ 56 w 56"/>
                  <a:gd name="T15" fmla="*/ 2 h 36"/>
                  <a:gd name="T16" fmla="*/ 54 w 56"/>
                  <a:gd name="T1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6">
                    <a:moveTo>
                      <a:pt x="54" y="0"/>
                    </a:moveTo>
                    <a:cubicBezTo>
                      <a:pt x="2" y="0"/>
                      <a:pt x="2" y="0"/>
                      <a:pt x="2" y="0"/>
                    </a:cubicBezTo>
                    <a:cubicBezTo>
                      <a:pt x="1" y="0"/>
                      <a:pt x="0" y="0"/>
                      <a:pt x="0" y="2"/>
                    </a:cubicBezTo>
                    <a:cubicBezTo>
                      <a:pt x="0" y="34"/>
                      <a:pt x="0" y="34"/>
                      <a:pt x="0" y="34"/>
                    </a:cubicBezTo>
                    <a:cubicBezTo>
                      <a:pt x="0" y="35"/>
                      <a:pt x="1" y="36"/>
                      <a:pt x="2" y="36"/>
                    </a:cubicBezTo>
                    <a:cubicBezTo>
                      <a:pt x="54" y="36"/>
                      <a:pt x="54" y="36"/>
                      <a:pt x="54" y="36"/>
                    </a:cubicBezTo>
                    <a:cubicBezTo>
                      <a:pt x="55" y="36"/>
                      <a:pt x="56" y="35"/>
                      <a:pt x="56" y="34"/>
                    </a:cubicBezTo>
                    <a:cubicBezTo>
                      <a:pt x="56" y="2"/>
                      <a:pt x="56" y="2"/>
                      <a:pt x="56" y="2"/>
                    </a:cubicBezTo>
                    <a:cubicBezTo>
                      <a:pt x="56" y="0"/>
                      <a:pt x="55" y="0"/>
                      <a:pt x="5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grpSp>
        <p:nvGrpSpPr>
          <p:cNvPr id="53" name="组合 52"/>
          <p:cNvGrpSpPr/>
          <p:nvPr/>
        </p:nvGrpSpPr>
        <p:grpSpPr>
          <a:xfrm>
            <a:off x="704215" y="5049520"/>
            <a:ext cx="4098925" cy="1039495"/>
            <a:chOff x="1109" y="7952"/>
            <a:chExt cx="6455" cy="1637"/>
          </a:xfrm>
        </p:grpSpPr>
        <p:sp>
          <p:nvSpPr>
            <p:cNvPr id="14" name="同侧圆角矩形 13"/>
            <p:cNvSpPr/>
            <p:nvPr/>
          </p:nvSpPr>
          <p:spPr>
            <a:xfrm rot="16200000" flipH="1">
              <a:off x="2829" y="6233"/>
              <a:ext cx="1106" cy="4546"/>
            </a:xfrm>
            <a:prstGeom prst="round2SameRect">
              <a:avLst>
                <a:gd name="adj1" fmla="val 50000"/>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6458" y="8483"/>
              <a:ext cx="1107" cy="1106"/>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平行四边形 24"/>
            <p:cNvSpPr/>
            <p:nvPr/>
          </p:nvSpPr>
          <p:spPr>
            <a:xfrm rot="5400000">
              <a:off x="5220" y="8353"/>
              <a:ext cx="1636" cy="835"/>
            </a:xfrm>
            <a:prstGeom prst="parallelogram">
              <a:avLst>
                <a:gd name="adj" fmla="val 63869"/>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1491" y="7970"/>
              <a:ext cx="4139" cy="969"/>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28600" lvl="0" indent="-228600">
                <a:defRPr/>
              </a:pPr>
              <a:r>
                <a:rPr lang="zh-CN" altLang="en-US" sz="1600" b="1" dirty="0">
                  <a:solidFill>
                    <a:schemeClr val="bg1"/>
                  </a:solidFill>
                  <a:latin typeface="+mn-ea"/>
                  <a:sym typeface="微软雅黑" panose="020B0503020204020204" charset="-122"/>
                </a:rPr>
                <a:t>通常提问不会很深入，</a:t>
              </a:r>
              <a:endParaRPr lang="en-US" altLang="zh-CN" sz="1600" b="1" dirty="0">
                <a:solidFill>
                  <a:schemeClr val="bg1"/>
                </a:solidFill>
                <a:latin typeface="+mn-ea"/>
                <a:sym typeface="微软雅黑" panose="020B0503020204020204" charset="-122"/>
              </a:endParaRPr>
            </a:p>
            <a:p>
              <a:pPr marL="228600" lvl="0" indent="-228600">
                <a:defRPr/>
              </a:pPr>
              <a:r>
                <a:rPr lang="zh-CN" altLang="en-US" sz="1600" b="1" dirty="0">
                  <a:solidFill>
                    <a:schemeClr val="bg1"/>
                  </a:solidFill>
                  <a:latin typeface="+mn-ea"/>
                  <a:sym typeface="微软雅黑" panose="020B0503020204020204" charset="-122"/>
                </a:rPr>
                <a:t>但比较突然</a:t>
              </a:r>
            </a:p>
          </p:txBody>
        </p:sp>
        <p:sp>
          <p:nvSpPr>
            <p:cNvPr id="44" name="Freeform 1106"/>
            <p:cNvSpPr>
              <a:spLocks noChangeAspect="1" noEditPoints="1"/>
            </p:cNvSpPr>
            <p:nvPr/>
          </p:nvSpPr>
          <p:spPr bwMode="auto">
            <a:xfrm>
              <a:off x="6723" y="8679"/>
              <a:ext cx="683" cy="683"/>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00 w 144"/>
                <a:gd name="T11" fmla="*/ 99 h 144"/>
                <a:gd name="T12" fmla="*/ 58 w 144"/>
                <a:gd name="T13" fmla="*/ 123 h 144"/>
                <a:gd name="T14" fmla="*/ 68 w 144"/>
                <a:gd name="T15" fmla="*/ 104 h 144"/>
                <a:gd name="T16" fmla="*/ 20 w 144"/>
                <a:gd name="T17" fmla="*/ 69 h 144"/>
                <a:gd name="T18" fmla="*/ 72 w 144"/>
                <a:gd name="T19" fmla="*/ 35 h 144"/>
                <a:gd name="T20" fmla="*/ 125 w 144"/>
                <a:gd name="T21" fmla="*/ 69 h 144"/>
                <a:gd name="T22" fmla="*/ 100 w 144"/>
                <a:gd name="T23" fmla="*/ 9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00" y="99"/>
                  </a:moveTo>
                  <a:cubicBezTo>
                    <a:pt x="89" y="104"/>
                    <a:pt x="58" y="123"/>
                    <a:pt x="58" y="123"/>
                  </a:cubicBezTo>
                  <a:cubicBezTo>
                    <a:pt x="68" y="104"/>
                    <a:pt x="68" y="104"/>
                    <a:pt x="68" y="104"/>
                  </a:cubicBezTo>
                  <a:cubicBezTo>
                    <a:pt x="41" y="102"/>
                    <a:pt x="20" y="87"/>
                    <a:pt x="20" y="69"/>
                  </a:cubicBezTo>
                  <a:cubicBezTo>
                    <a:pt x="20" y="50"/>
                    <a:pt x="43" y="35"/>
                    <a:pt x="72" y="35"/>
                  </a:cubicBezTo>
                  <a:cubicBezTo>
                    <a:pt x="101" y="35"/>
                    <a:pt x="125" y="50"/>
                    <a:pt x="125" y="69"/>
                  </a:cubicBezTo>
                  <a:cubicBezTo>
                    <a:pt x="125" y="82"/>
                    <a:pt x="109" y="93"/>
                    <a:pt x="100" y="99"/>
                  </a:cubicBezTo>
                  <a:close/>
                </a:path>
              </a:pathLst>
            </a:custGeom>
            <a:solidFill>
              <a:schemeClr val="bg1"/>
            </a:solidFill>
            <a:ln>
              <a:noFill/>
            </a:ln>
          </p:spPr>
          <p:txBody>
            <a:bodyPr vert="horz" wrap="square" lIns="91440" tIns="45720" rIns="91440" bIns="45720" numCol="1" anchor="t" anchorCtr="0" compatLnSpc="1"/>
            <a:lstStyle/>
            <a:p>
              <a:endParaRPr lang="en-US"/>
            </a:p>
          </p:txBody>
        </p:sp>
      </p:grpSp>
      <p:grpSp>
        <p:nvGrpSpPr>
          <p:cNvPr id="56" name="组合 59"/>
          <p:cNvGrpSpPr/>
          <p:nvPr/>
        </p:nvGrpSpPr>
        <p:grpSpPr>
          <a:xfrm>
            <a:off x="7335520" y="2422525"/>
            <a:ext cx="4575175" cy="1038860"/>
            <a:chOff x="11552" y="3815"/>
            <a:chExt cx="7205" cy="1636"/>
          </a:xfrm>
        </p:grpSpPr>
        <p:sp>
          <p:nvSpPr>
            <p:cNvPr id="6" name="同侧圆角矩形 5"/>
            <p:cNvSpPr/>
            <p:nvPr/>
          </p:nvSpPr>
          <p:spPr>
            <a:xfrm rot="5400000">
              <a:off x="15569" y="1733"/>
              <a:ext cx="1106" cy="5270"/>
            </a:xfrm>
            <a:prstGeom prst="round2SameRect">
              <a:avLst>
                <a:gd name="adj1" fmla="val 50000"/>
                <a:gd name="adj2" fmla="val 0"/>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1552" y="4345"/>
              <a:ext cx="1107" cy="1106"/>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平行四边形 25"/>
            <p:cNvSpPr/>
            <p:nvPr/>
          </p:nvSpPr>
          <p:spPr>
            <a:xfrm rot="16200000" flipH="1">
              <a:off x="12255" y="4219"/>
              <a:ext cx="1636" cy="828"/>
            </a:xfrm>
            <a:prstGeom prst="parallelogram">
              <a:avLst>
                <a:gd name="adj" fmla="val 64392"/>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3487" y="4063"/>
              <a:ext cx="4738" cy="582"/>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28600" lvl="0" indent="-228600">
                <a:spcAft>
                  <a:spcPts val="1200"/>
                </a:spcAft>
                <a:defRPr/>
              </a:pPr>
              <a:r>
                <a:rPr lang="zh-CN" altLang="en-US" sz="1600" b="1" dirty="0">
                  <a:solidFill>
                    <a:schemeClr val="bg1"/>
                  </a:solidFill>
                  <a:latin typeface="+mn-ea"/>
                  <a:sym typeface="微软雅黑" panose="020B0503020204020204" charset="-122"/>
                </a:rPr>
                <a:t>有条件的话，录音、记笔记</a:t>
              </a:r>
            </a:p>
          </p:txBody>
        </p:sp>
        <p:sp>
          <p:nvSpPr>
            <p:cNvPr id="45" name="Freeform 1107"/>
            <p:cNvSpPr>
              <a:spLocks noChangeAspect="1"/>
            </p:cNvSpPr>
            <p:nvPr/>
          </p:nvSpPr>
          <p:spPr bwMode="auto">
            <a:xfrm>
              <a:off x="11793" y="4539"/>
              <a:ext cx="683" cy="683"/>
            </a:xfrm>
            <a:custGeom>
              <a:avLst/>
              <a:gdLst>
                <a:gd name="T0" fmla="*/ 72 w 144"/>
                <a:gd name="T1" fmla="*/ 0 h 144"/>
                <a:gd name="T2" fmla="*/ 0 w 144"/>
                <a:gd name="T3" fmla="*/ 72 h 144"/>
                <a:gd name="T4" fmla="*/ 6 w 144"/>
                <a:gd name="T5" fmla="*/ 101 h 144"/>
                <a:gd name="T6" fmla="*/ 45 w 144"/>
                <a:gd name="T7" fmla="*/ 40 h 144"/>
                <a:gd name="T8" fmla="*/ 63 w 144"/>
                <a:gd name="T9" fmla="*/ 52 h 144"/>
                <a:gd name="T10" fmla="*/ 56 w 144"/>
                <a:gd name="T11" fmla="*/ 57 h 144"/>
                <a:gd name="T12" fmla="*/ 28 w 144"/>
                <a:gd name="T13" fmla="*/ 102 h 144"/>
                <a:gd name="T14" fmla="*/ 26 w 144"/>
                <a:gd name="T15" fmla="*/ 112 h 144"/>
                <a:gd name="T16" fmla="*/ 31 w 144"/>
                <a:gd name="T17" fmla="*/ 119 h 144"/>
                <a:gd name="T18" fmla="*/ 40 w 144"/>
                <a:gd name="T19" fmla="*/ 120 h 144"/>
                <a:gd name="T20" fmla="*/ 47 w 144"/>
                <a:gd name="T21" fmla="*/ 115 h 144"/>
                <a:gd name="T22" fmla="*/ 65 w 144"/>
                <a:gd name="T23" fmla="*/ 86 h 144"/>
                <a:gd name="T24" fmla="*/ 64 w 144"/>
                <a:gd name="T25" fmla="*/ 81 h 144"/>
                <a:gd name="T26" fmla="*/ 59 w 144"/>
                <a:gd name="T27" fmla="*/ 82 h 144"/>
                <a:gd name="T28" fmla="*/ 41 w 144"/>
                <a:gd name="T29" fmla="*/ 111 h 144"/>
                <a:gd name="T30" fmla="*/ 38 w 144"/>
                <a:gd name="T31" fmla="*/ 114 h 144"/>
                <a:gd name="T32" fmla="*/ 35 w 144"/>
                <a:gd name="T33" fmla="*/ 113 h 144"/>
                <a:gd name="T34" fmla="*/ 33 w 144"/>
                <a:gd name="T35" fmla="*/ 110 h 144"/>
                <a:gd name="T36" fmla="*/ 34 w 144"/>
                <a:gd name="T37" fmla="*/ 106 h 144"/>
                <a:gd name="T38" fmla="*/ 62 w 144"/>
                <a:gd name="T39" fmla="*/ 61 h 144"/>
                <a:gd name="T40" fmla="*/ 71 w 144"/>
                <a:gd name="T41" fmla="*/ 57 h 144"/>
                <a:gd name="T42" fmla="*/ 113 w 144"/>
                <a:gd name="T43" fmla="*/ 83 h 144"/>
                <a:gd name="T44" fmla="*/ 75 w 144"/>
                <a:gd name="T45" fmla="*/ 144 h 144"/>
                <a:gd name="T46" fmla="*/ 144 w 144"/>
                <a:gd name="T47" fmla="*/ 72 h 144"/>
                <a:gd name="T48" fmla="*/ 72 w 144"/>
                <a:gd name="T49"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4" h="144">
                  <a:moveTo>
                    <a:pt x="72" y="0"/>
                  </a:moveTo>
                  <a:cubicBezTo>
                    <a:pt x="32" y="0"/>
                    <a:pt x="0" y="32"/>
                    <a:pt x="0" y="72"/>
                  </a:cubicBezTo>
                  <a:cubicBezTo>
                    <a:pt x="0" y="82"/>
                    <a:pt x="2" y="92"/>
                    <a:pt x="6" y="101"/>
                  </a:cubicBezTo>
                  <a:cubicBezTo>
                    <a:pt x="45" y="40"/>
                    <a:pt x="45" y="40"/>
                    <a:pt x="45" y="40"/>
                  </a:cubicBezTo>
                  <a:cubicBezTo>
                    <a:pt x="63" y="52"/>
                    <a:pt x="63" y="52"/>
                    <a:pt x="63" y="52"/>
                  </a:cubicBezTo>
                  <a:cubicBezTo>
                    <a:pt x="60" y="53"/>
                    <a:pt x="58" y="55"/>
                    <a:pt x="56" y="57"/>
                  </a:cubicBezTo>
                  <a:cubicBezTo>
                    <a:pt x="28" y="102"/>
                    <a:pt x="28" y="102"/>
                    <a:pt x="28" y="102"/>
                  </a:cubicBezTo>
                  <a:cubicBezTo>
                    <a:pt x="26" y="105"/>
                    <a:pt x="25" y="109"/>
                    <a:pt x="26" y="112"/>
                  </a:cubicBezTo>
                  <a:cubicBezTo>
                    <a:pt x="27" y="114"/>
                    <a:pt x="29" y="117"/>
                    <a:pt x="31" y="119"/>
                  </a:cubicBezTo>
                  <a:cubicBezTo>
                    <a:pt x="34" y="120"/>
                    <a:pt x="37" y="121"/>
                    <a:pt x="40" y="120"/>
                  </a:cubicBezTo>
                  <a:cubicBezTo>
                    <a:pt x="43" y="120"/>
                    <a:pt x="45" y="118"/>
                    <a:pt x="47" y="115"/>
                  </a:cubicBezTo>
                  <a:cubicBezTo>
                    <a:pt x="65" y="86"/>
                    <a:pt x="65" y="86"/>
                    <a:pt x="65" y="86"/>
                  </a:cubicBezTo>
                  <a:cubicBezTo>
                    <a:pt x="66" y="84"/>
                    <a:pt x="66" y="82"/>
                    <a:pt x="64" y="81"/>
                  </a:cubicBezTo>
                  <a:cubicBezTo>
                    <a:pt x="63" y="80"/>
                    <a:pt x="60" y="81"/>
                    <a:pt x="59" y="82"/>
                  </a:cubicBezTo>
                  <a:cubicBezTo>
                    <a:pt x="41" y="111"/>
                    <a:pt x="41" y="111"/>
                    <a:pt x="41" y="111"/>
                  </a:cubicBezTo>
                  <a:cubicBezTo>
                    <a:pt x="41" y="113"/>
                    <a:pt x="39" y="113"/>
                    <a:pt x="38" y="114"/>
                  </a:cubicBezTo>
                  <a:cubicBezTo>
                    <a:pt x="37" y="114"/>
                    <a:pt x="36" y="114"/>
                    <a:pt x="35" y="113"/>
                  </a:cubicBezTo>
                  <a:cubicBezTo>
                    <a:pt x="34" y="112"/>
                    <a:pt x="33" y="111"/>
                    <a:pt x="33" y="110"/>
                  </a:cubicBezTo>
                  <a:cubicBezTo>
                    <a:pt x="32" y="109"/>
                    <a:pt x="33" y="108"/>
                    <a:pt x="34" y="106"/>
                  </a:cubicBezTo>
                  <a:cubicBezTo>
                    <a:pt x="62" y="61"/>
                    <a:pt x="62" y="61"/>
                    <a:pt x="62" y="61"/>
                  </a:cubicBezTo>
                  <a:cubicBezTo>
                    <a:pt x="64" y="58"/>
                    <a:pt x="68" y="56"/>
                    <a:pt x="71" y="57"/>
                  </a:cubicBezTo>
                  <a:cubicBezTo>
                    <a:pt x="113" y="83"/>
                    <a:pt x="113" y="83"/>
                    <a:pt x="113" y="83"/>
                  </a:cubicBezTo>
                  <a:cubicBezTo>
                    <a:pt x="75" y="144"/>
                    <a:pt x="75" y="144"/>
                    <a:pt x="75" y="144"/>
                  </a:cubicBezTo>
                  <a:cubicBezTo>
                    <a:pt x="113" y="143"/>
                    <a:pt x="144" y="111"/>
                    <a:pt x="144" y="72"/>
                  </a:cubicBezTo>
                  <a:cubicBezTo>
                    <a:pt x="144" y="32"/>
                    <a:pt x="112" y="0"/>
                    <a:pt x="72" y="0"/>
                  </a:cubicBezTo>
                  <a:close/>
                </a:path>
              </a:pathLst>
            </a:custGeom>
            <a:solidFill>
              <a:schemeClr val="bg1"/>
            </a:solidFill>
            <a:ln>
              <a:noFill/>
            </a:ln>
          </p:spPr>
          <p:txBody>
            <a:bodyPr vert="horz" wrap="square" lIns="91440" tIns="45720" rIns="91440" bIns="45720" numCol="1" anchor="t" anchorCtr="0" compatLnSpc="1"/>
            <a:lstStyle/>
            <a:p>
              <a:endParaRPr lang="en-US"/>
            </a:p>
          </p:txBody>
        </p:sp>
      </p:grpSp>
      <p:grpSp>
        <p:nvGrpSpPr>
          <p:cNvPr id="57" name="组合 60"/>
          <p:cNvGrpSpPr/>
          <p:nvPr/>
        </p:nvGrpSpPr>
        <p:grpSpPr>
          <a:xfrm>
            <a:off x="7335520" y="3298190"/>
            <a:ext cx="4077335" cy="1038860"/>
            <a:chOff x="11552" y="5194"/>
            <a:chExt cx="6421" cy="1636"/>
          </a:xfrm>
        </p:grpSpPr>
        <p:sp>
          <p:nvSpPr>
            <p:cNvPr id="7" name="同侧圆角矩形 6"/>
            <p:cNvSpPr/>
            <p:nvPr/>
          </p:nvSpPr>
          <p:spPr>
            <a:xfrm rot="5400000">
              <a:off x="15147" y="3474"/>
              <a:ext cx="1106" cy="4546"/>
            </a:xfrm>
            <a:prstGeom prst="round2SameRect">
              <a:avLst>
                <a:gd name="adj1" fmla="val 50000"/>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11552" y="5724"/>
              <a:ext cx="1107" cy="1106"/>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平行四边形 26"/>
            <p:cNvSpPr/>
            <p:nvPr/>
          </p:nvSpPr>
          <p:spPr>
            <a:xfrm rot="16200000" flipH="1">
              <a:off x="12255" y="5598"/>
              <a:ext cx="1636" cy="828"/>
            </a:xfrm>
            <a:prstGeom prst="parallelogram">
              <a:avLst>
                <a:gd name="adj" fmla="val 64392"/>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13502" y="5461"/>
              <a:ext cx="4139" cy="620"/>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defRPr/>
              </a:pPr>
              <a:r>
                <a:rPr lang="zh-CN" altLang="en-US" sz="1600" b="1" dirty="0">
                  <a:solidFill>
                    <a:schemeClr val="bg1"/>
                  </a:solidFill>
                  <a:latin typeface="+mn-ea"/>
                  <a:sym typeface="微软雅黑" panose="020B0503020204020204" charset="-122"/>
                </a:rPr>
                <a:t>坐直身体、面带微笑</a:t>
              </a:r>
            </a:p>
          </p:txBody>
        </p:sp>
        <p:grpSp>
          <p:nvGrpSpPr>
            <p:cNvPr id="58" name="组合 45"/>
            <p:cNvGrpSpPr>
              <a:grpSpLocks noChangeAspect="1"/>
            </p:cNvGrpSpPr>
            <p:nvPr/>
          </p:nvGrpSpPr>
          <p:grpSpPr>
            <a:xfrm>
              <a:off x="11764" y="5958"/>
              <a:ext cx="683" cy="683"/>
              <a:chOff x="7331393" y="6218848"/>
              <a:chExt cx="539750" cy="539750"/>
            </a:xfrm>
            <a:solidFill>
              <a:schemeClr val="bg1"/>
            </a:solidFill>
          </p:grpSpPr>
          <p:sp>
            <p:nvSpPr>
              <p:cNvPr id="47" name="Freeform 1108"/>
              <p:cNvSpPr>
                <a:spLocks noChangeAspect="1"/>
              </p:cNvSpPr>
              <p:nvPr/>
            </p:nvSpPr>
            <p:spPr bwMode="auto">
              <a:xfrm>
                <a:off x="7482205" y="6372836"/>
                <a:ext cx="63500" cy="66675"/>
              </a:xfrm>
              <a:custGeom>
                <a:avLst/>
                <a:gdLst>
                  <a:gd name="T0" fmla="*/ 3 w 17"/>
                  <a:gd name="T1" fmla="*/ 3 h 18"/>
                  <a:gd name="T2" fmla="*/ 3 w 17"/>
                  <a:gd name="T3" fmla="*/ 15 h 18"/>
                  <a:gd name="T4" fmla="*/ 14 w 17"/>
                  <a:gd name="T5" fmla="*/ 15 h 18"/>
                  <a:gd name="T6" fmla="*/ 14 w 17"/>
                  <a:gd name="T7" fmla="*/ 3 h 18"/>
                  <a:gd name="T8" fmla="*/ 3 w 17"/>
                  <a:gd name="T9" fmla="*/ 3 h 18"/>
                </a:gdLst>
                <a:ahLst/>
                <a:cxnLst>
                  <a:cxn ang="0">
                    <a:pos x="T0" y="T1"/>
                  </a:cxn>
                  <a:cxn ang="0">
                    <a:pos x="T2" y="T3"/>
                  </a:cxn>
                  <a:cxn ang="0">
                    <a:pos x="T4" y="T5"/>
                  </a:cxn>
                  <a:cxn ang="0">
                    <a:pos x="T6" y="T7"/>
                  </a:cxn>
                  <a:cxn ang="0">
                    <a:pos x="T8" y="T9"/>
                  </a:cxn>
                </a:cxnLst>
                <a:rect l="0" t="0" r="r" b="b"/>
                <a:pathLst>
                  <a:path w="17" h="18">
                    <a:moveTo>
                      <a:pt x="3" y="3"/>
                    </a:moveTo>
                    <a:cubicBezTo>
                      <a:pt x="0" y="7"/>
                      <a:pt x="0" y="12"/>
                      <a:pt x="3" y="15"/>
                    </a:cubicBezTo>
                    <a:cubicBezTo>
                      <a:pt x="6" y="18"/>
                      <a:pt x="11" y="18"/>
                      <a:pt x="14" y="15"/>
                    </a:cubicBezTo>
                    <a:cubicBezTo>
                      <a:pt x="17" y="12"/>
                      <a:pt x="17" y="7"/>
                      <a:pt x="14" y="3"/>
                    </a:cubicBezTo>
                    <a:cubicBezTo>
                      <a:pt x="11" y="0"/>
                      <a:pt x="6" y="0"/>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8" name="Freeform 1109"/>
              <p:cNvSpPr>
                <a:spLocks noChangeAspect="1" noEditPoints="1"/>
              </p:cNvSpPr>
              <p:nvPr/>
            </p:nvSpPr>
            <p:spPr bwMode="auto">
              <a:xfrm>
                <a:off x="7331393" y="6218848"/>
                <a:ext cx="539750" cy="53975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77 w 144"/>
                  <a:gd name="T11" fmla="*/ 124 h 144"/>
                  <a:gd name="T12" fmla="*/ 29 w 144"/>
                  <a:gd name="T13" fmla="*/ 76 h 144"/>
                  <a:gd name="T14" fmla="*/ 29 w 144"/>
                  <a:gd name="T15" fmla="*/ 47 h 144"/>
                  <a:gd name="T16" fmla="*/ 46 w 144"/>
                  <a:gd name="T17" fmla="*/ 30 h 144"/>
                  <a:gd name="T18" fmla="*/ 74 w 144"/>
                  <a:gd name="T19" fmla="*/ 30 h 144"/>
                  <a:gd name="T20" fmla="*/ 123 w 144"/>
                  <a:gd name="T21" fmla="*/ 79 h 144"/>
                  <a:gd name="T22" fmla="*/ 77 w 144"/>
                  <a:gd name="T23" fmla="*/ 12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77" y="124"/>
                    </a:moveTo>
                    <a:cubicBezTo>
                      <a:pt x="29" y="76"/>
                      <a:pt x="29" y="76"/>
                      <a:pt x="29" y="76"/>
                    </a:cubicBezTo>
                    <a:cubicBezTo>
                      <a:pt x="29" y="47"/>
                      <a:pt x="29" y="47"/>
                      <a:pt x="29" y="47"/>
                    </a:cubicBezTo>
                    <a:cubicBezTo>
                      <a:pt x="46" y="30"/>
                      <a:pt x="46" y="30"/>
                      <a:pt x="46" y="30"/>
                    </a:cubicBezTo>
                    <a:cubicBezTo>
                      <a:pt x="74" y="30"/>
                      <a:pt x="74" y="30"/>
                      <a:pt x="74" y="30"/>
                    </a:cubicBezTo>
                    <a:cubicBezTo>
                      <a:pt x="123" y="79"/>
                      <a:pt x="123" y="79"/>
                      <a:pt x="123" y="79"/>
                    </a:cubicBezTo>
                    <a:lnTo>
                      <a:pt x="77" y="1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grpSp>
        <p:nvGrpSpPr>
          <p:cNvPr id="59" name="组合 61"/>
          <p:cNvGrpSpPr/>
          <p:nvPr/>
        </p:nvGrpSpPr>
        <p:grpSpPr>
          <a:xfrm>
            <a:off x="7335520" y="4173855"/>
            <a:ext cx="4599305" cy="1038860"/>
            <a:chOff x="11552" y="6573"/>
            <a:chExt cx="7243" cy="1636"/>
          </a:xfrm>
        </p:grpSpPr>
        <p:sp>
          <p:nvSpPr>
            <p:cNvPr id="8" name="同侧圆角矩形 7"/>
            <p:cNvSpPr/>
            <p:nvPr/>
          </p:nvSpPr>
          <p:spPr>
            <a:xfrm rot="5400000">
              <a:off x="15569" y="4491"/>
              <a:ext cx="1106" cy="5270"/>
            </a:xfrm>
            <a:prstGeom prst="round2SameRect">
              <a:avLst>
                <a:gd name="adj1" fmla="val 50000"/>
                <a:gd name="adj2" fmla="val 0"/>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11552" y="7103"/>
              <a:ext cx="1107" cy="1106"/>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平行四边形 27"/>
            <p:cNvSpPr/>
            <p:nvPr/>
          </p:nvSpPr>
          <p:spPr>
            <a:xfrm rot="16200000" flipH="1">
              <a:off x="12255" y="6977"/>
              <a:ext cx="1636" cy="828"/>
            </a:xfrm>
            <a:prstGeom prst="parallelogram">
              <a:avLst>
                <a:gd name="adj" fmla="val 64392"/>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13457" y="6850"/>
              <a:ext cx="5338" cy="582"/>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dirty="0">
                  <a:solidFill>
                    <a:schemeClr val="bg1"/>
                  </a:solidFill>
                  <a:latin typeface="+mn-ea"/>
                  <a:sym typeface="微软雅黑" panose="020B0503020204020204" charset="-122"/>
                </a:rPr>
                <a:t>注意语速，如没听清楚可主动询问</a:t>
              </a:r>
              <a:endParaRPr lang="en-US" altLang="zh-CN" sz="1600" b="1" dirty="0">
                <a:solidFill>
                  <a:schemeClr val="bg1"/>
                </a:solidFill>
                <a:latin typeface="+mn-ea"/>
                <a:sym typeface="微软雅黑" panose="020B0503020204020204" charset="-122"/>
              </a:endParaRPr>
            </a:p>
          </p:txBody>
        </p:sp>
        <p:sp>
          <p:nvSpPr>
            <p:cNvPr id="49" name="Freeform 1110"/>
            <p:cNvSpPr>
              <a:spLocks noChangeAspect="1" noEditPoints="1"/>
            </p:cNvSpPr>
            <p:nvPr/>
          </p:nvSpPr>
          <p:spPr bwMode="auto">
            <a:xfrm>
              <a:off x="11764" y="7331"/>
              <a:ext cx="683" cy="683"/>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10 w 144"/>
                <a:gd name="T11" fmla="*/ 76 h 144"/>
                <a:gd name="T12" fmla="*/ 105 w 144"/>
                <a:gd name="T13" fmla="*/ 91 h 144"/>
                <a:gd name="T14" fmla="*/ 109 w 144"/>
                <a:gd name="T15" fmla="*/ 104 h 144"/>
                <a:gd name="T16" fmla="*/ 91 w 144"/>
                <a:gd name="T17" fmla="*/ 117 h 144"/>
                <a:gd name="T18" fmla="*/ 80 w 144"/>
                <a:gd name="T19" fmla="*/ 110 h 144"/>
                <a:gd name="T20" fmla="*/ 72 w 144"/>
                <a:gd name="T21" fmla="*/ 111 h 144"/>
                <a:gd name="T22" fmla="*/ 64 w 144"/>
                <a:gd name="T23" fmla="*/ 110 h 144"/>
                <a:gd name="T24" fmla="*/ 53 w 144"/>
                <a:gd name="T25" fmla="*/ 117 h 144"/>
                <a:gd name="T26" fmla="*/ 35 w 144"/>
                <a:gd name="T27" fmla="*/ 104 h 144"/>
                <a:gd name="T28" fmla="*/ 39 w 144"/>
                <a:gd name="T29" fmla="*/ 91 h 144"/>
                <a:gd name="T30" fmla="*/ 34 w 144"/>
                <a:gd name="T31" fmla="*/ 76 h 144"/>
                <a:gd name="T32" fmla="*/ 23 w 144"/>
                <a:gd name="T33" fmla="*/ 68 h 144"/>
                <a:gd name="T34" fmla="*/ 30 w 144"/>
                <a:gd name="T35" fmla="*/ 46 h 144"/>
                <a:gd name="T36" fmla="*/ 43 w 144"/>
                <a:gd name="T37" fmla="*/ 46 h 144"/>
                <a:gd name="T38" fmla="*/ 56 w 144"/>
                <a:gd name="T39" fmla="*/ 37 h 144"/>
                <a:gd name="T40" fmla="*/ 60 w 144"/>
                <a:gd name="T41" fmla="*/ 24 h 144"/>
                <a:gd name="T42" fmla="*/ 84 w 144"/>
                <a:gd name="T43" fmla="*/ 24 h 144"/>
                <a:gd name="T44" fmla="*/ 88 w 144"/>
                <a:gd name="T45" fmla="*/ 37 h 144"/>
                <a:gd name="T46" fmla="*/ 101 w 144"/>
                <a:gd name="T47" fmla="*/ 46 h 144"/>
                <a:gd name="T48" fmla="*/ 114 w 144"/>
                <a:gd name="T49" fmla="*/ 46 h 144"/>
                <a:gd name="T50" fmla="*/ 121 w 144"/>
                <a:gd name="T51" fmla="*/ 68 h 144"/>
                <a:gd name="T52" fmla="*/ 110 w 144"/>
                <a:gd name="T53" fmla="*/ 7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76"/>
                  </a:moveTo>
                  <a:cubicBezTo>
                    <a:pt x="110" y="81"/>
                    <a:pt x="108" y="87"/>
                    <a:pt x="105" y="91"/>
                  </a:cubicBezTo>
                  <a:cubicBezTo>
                    <a:pt x="109" y="104"/>
                    <a:pt x="109" y="104"/>
                    <a:pt x="109" y="104"/>
                  </a:cubicBezTo>
                  <a:cubicBezTo>
                    <a:pt x="91" y="117"/>
                    <a:pt x="91" y="117"/>
                    <a:pt x="91" y="117"/>
                  </a:cubicBezTo>
                  <a:cubicBezTo>
                    <a:pt x="80" y="110"/>
                    <a:pt x="80" y="110"/>
                    <a:pt x="80" y="110"/>
                  </a:cubicBezTo>
                  <a:cubicBezTo>
                    <a:pt x="78" y="110"/>
                    <a:pt x="75" y="111"/>
                    <a:pt x="72" y="111"/>
                  </a:cubicBezTo>
                  <a:cubicBezTo>
                    <a:pt x="69" y="111"/>
                    <a:pt x="66" y="110"/>
                    <a:pt x="64" y="110"/>
                  </a:cubicBezTo>
                  <a:cubicBezTo>
                    <a:pt x="53" y="117"/>
                    <a:pt x="53" y="117"/>
                    <a:pt x="53" y="117"/>
                  </a:cubicBezTo>
                  <a:cubicBezTo>
                    <a:pt x="35" y="104"/>
                    <a:pt x="35" y="104"/>
                    <a:pt x="35" y="104"/>
                  </a:cubicBezTo>
                  <a:cubicBezTo>
                    <a:pt x="39" y="91"/>
                    <a:pt x="39" y="91"/>
                    <a:pt x="39" y="91"/>
                  </a:cubicBezTo>
                  <a:cubicBezTo>
                    <a:pt x="36" y="87"/>
                    <a:pt x="34" y="81"/>
                    <a:pt x="34" y="76"/>
                  </a:cubicBezTo>
                  <a:cubicBezTo>
                    <a:pt x="23" y="68"/>
                    <a:pt x="23" y="68"/>
                    <a:pt x="23" y="68"/>
                  </a:cubicBezTo>
                  <a:cubicBezTo>
                    <a:pt x="30" y="46"/>
                    <a:pt x="30" y="46"/>
                    <a:pt x="30" y="46"/>
                  </a:cubicBezTo>
                  <a:cubicBezTo>
                    <a:pt x="43" y="46"/>
                    <a:pt x="43" y="46"/>
                    <a:pt x="43" y="46"/>
                  </a:cubicBezTo>
                  <a:cubicBezTo>
                    <a:pt x="47" y="42"/>
                    <a:pt x="51" y="39"/>
                    <a:pt x="56" y="37"/>
                  </a:cubicBezTo>
                  <a:cubicBezTo>
                    <a:pt x="60" y="24"/>
                    <a:pt x="60" y="24"/>
                    <a:pt x="60" y="24"/>
                  </a:cubicBezTo>
                  <a:cubicBezTo>
                    <a:pt x="84" y="24"/>
                    <a:pt x="84" y="24"/>
                    <a:pt x="84" y="24"/>
                  </a:cubicBezTo>
                  <a:cubicBezTo>
                    <a:pt x="88" y="37"/>
                    <a:pt x="88" y="37"/>
                    <a:pt x="88" y="37"/>
                  </a:cubicBezTo>
                  <a:cubicBezTo>
                    <a:pt x="93" y="39"/>
                    <a:pt x="97" y="42"/>
                    <a:pt x="101" y="46"/>
                  </a:cubicBezTo>
                  <a:cubicBezTo>
                    <a:pt x="114" y="46"/>
                    <a:pt x="114" y="46"/>
                    <a:pt x="114" y="46"/>
                  </a:cubicBezTo>
                  <a:cubicBezTo>
                    <a:pt x="121" y="68"/>
                    <a:pt x="121" y="68"/>
                    <a:pt x="121" y="68"/>
                  </a:cubicBezTo>
                  <a:lnTo>
                    <a:pt x="110" y="76"/>
                  </a:lnTo>
                  <a:close/>
                </a:path>
              </a:pathLst>
            </a:custGeom>
            <a:solidFill>
              <a:schemeClr val="bg1"/>
            </a:solidFill>
            <a:ln>
              <a:noFill/>
            </a:ln>
          </p:spPr>
          <p:txBody>
            <a:bodyPr vert="horz" wrap="square" lIns="91440" tIns="45720" rIns="91440" bIns="45720" numCol="1" anchor="t" anchorCtr="0" compatLnSpc="1"/>
            <a:lstStyle/>
            <a:p>
              <a:endParaRPr lang="en-US"/>
            </a:p>
          </p:txBody>
        </p:sp>
      </p:grpSp>
      <p:grpSp>
        <p:nvGrpSpPr>
          <p:cNvPr id="60" name="组合 63"/>
          <p:cNvGrpSpPr/>
          <p:nvPr/>
        </p:nvGrpSpPr>
        <p:grpSpPr>
          <a:xfrm>
            <a:off x="7335520" y="5049520"/>
            <a:ext cx="4115435" cy="1039495"/>
            <a:chOff x="11552" y="7952"/>
            <a:chExt cx="6481" cy="1637"/>
          </a:xfrm>
        </p:grpSpPr>
        <p:sp>
          <p:nvSpPr>
            <p:cNvPr id="21" name="矩形 20"/>
            <p:cNvSpPr/>
            <p:nvPr/>
          </p:nvSpPr>
          <p:spPr>
            <a:xfrm>
              <a:off x="11552" y="8483"/>
              <a:ext cx="1107" cy="1106"/>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同侧圆角矩形 8"/>
            <p:cNvSpPr/>
            <p:nvPr/>
          </p:nvSpPr>
          <p:spPr>
            <a:xfrm rot="5400000">
              <a:off x="15207" y="6232"/>
              <a:ext cx="1106" cy="4546"/>
            </a:xfrm>
            <a:prstGeom prst="round2SameRect">
              <a:avLst>
                <a:gd name="adj1" fmla="val 50000"/>
                <a:gd name="adj2" fmla="val 0"/>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平行四边形 28"/>
            <p:cNvSpPr/>
            <p:nvPr/>
          </p:nvSpPr>
          <p:spPr>
            <a:xfrm rot="16200000" flipH="1">
              <a:off x="12255" y="8356"/>
              <a:ext cx="1636" cy="828"/>
            </a:xfrm>
            <a:prstGeom prst="parallelogram">
              <a:avLst>
                <a:gd name="adj" fmla="val 62937"/>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3487" y="7984"/>
              <a:ext cx="4139" cy="969"/>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dirty="0">
                  <a:solidFill>
                    <a:schemeClr val="bg1"/>
                  </a:solidFill>
                  <a:latin typeface="+mn-ea"/>
                  <a:sym typeface="微软雅黑" panose="020B0503020204020204" charset="-122"/>
                </a:rPr>
                <a:t>结束通话时记得说谢谢，牢记面试官名字</a:t>
              </a:r>
              <a:endParaRPr lang="en-US" altLang="zh-CN" sz="1600" b="1" dirty="0">
                <a:solidFill>
                  <a:schemeClr val="bg1"/>
                </a:solidFill>
                <a:latin typeface="+mn-ea"/>
                <a:sym typeface="微软雅黑" panose="020B0503020204020204" charset="-122"/>
              </a:endParaRPr>
            </a:p>
          </p:txBody>
        </p:sp>
        <p:grpSp>
          <p:nvGrpSpPr>
            <p:cNvPr id="61" name="组合 49"/>
            <p:cNvGrpSpPr>
              <a:grpSpLocks noChangeAspect="1"/>
            </p:cNvGrpSpPr>
            <p:nvPr/>
          </p:nvGrpSpPr>
          <p:grpSpPr>
            <a:xfrm>
              <a:off x="11758" y="8717"/>
              <a:ext cx="685" cy="683"/>
              <a:chOff x="9477693" y="6218848"/>
              <a:chExt cx="541338" cy="539750"/>
            </a:xfrm>
            <a:solidFill>
              <a:schemeClr val="bg1"/>
            </a:solidFill>
          </p:grpSpPr>
          <p:sp>
            <p:nvSpPr>
              <p:cNvPr id="51" name="Freeform 1111"/>
              <p:cNvSpPr>
                <a:spLocks noEditPoints="1"/>
              </p:cNvSpPr>
              <p:nvPr/>
            </p:nvSpPr>
            <p:spPr bwMode="auto">
              <a:xfrm>
                <a:off x="9477693" y="6218848"/>
                <a:ext cx="541338" cy="53975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14 w 144"/>
                  <a:gd name="T11" fmla="*/ 102 h 144"/>
                  <a:gd name="T12" fmla="*/ 96 w 144"/>
                  <a:gd name="T13" fmla="*/ 105 h 144"/>
                  <a:gd name="T14" fmla="*/ 88 w 144"/>
                  <a:gd name="T15" fmla="*/ 121 h 144"/>
                  <a:gd name="T16" fmla="*/ 72 w 144"/>
                  <a:gd name="T17" fmla="*/ 113 h 144"/>
                  <a:gd name="T18" fmla="*/ 56 w 144"/>
                  <a:gd name="T19" fmla="*/ 121 h 144"/>
                  <a:gd name="T20" fmla="*/ 48 w 144"/>
                  <a:gd name="T21" fmla="*/ 105 h 144"/>
                  <a:gd name="T22" fmla="*/ 30 w 144"/>
                  <a:gd name="T23" fmla="*/ 102 h 144"/>
                  <a:gd name="T24" fmla="*/ 33 w 144"/>
                  <a:gd name="T25" fmla="*/ 85 h 144"/>
                  <a:gd name="T26" fmla="*/ 20 w 144"/>
                  <a:gd name="T27" fmla="*/ 72 h 144"/>
                  <a:gd name="T28" fmla="*/ 33 w 144"/>
                  <a:gd name="T29" fmla="*/ 59 h 144"/>
                  <a:gd name="T30" fmla="*/ 30 w 144"/>
                  <a:gd name="T31" fmla="*/ 42 h 144"/>
                  <a:gd name="T32" fmla="*/ 48 w 144"/>
                  <a:gd name="T33" fmla="*/ 39 h 144"/>
                  <a:gd name="T34" fmla="*/ 56 w 144"/>
                  <a:gd name="T35" fmla="*/ 23 h 144"/>
                  <a:gd name="T36" fmla="*/ 72 w 144"/>
                  <a:gd name="T37" fmla="*/ 31 h 144"/>
                  <a:gd name="T38" fmla="*/ 88 w 144"/>
                  <a:gd name="T39" fmla="*/ 23 h 144"/>
                  <a:gd name="T40" fmla="*/ 96 w 144"/>
                  <a:gd name="T41" fmla="*/ 39 h 144"/>
                  <a:gd name="T42" fmla="*/ 114 w 144"/>
                  <a:gd name="T43" fmla="*/ 42 h 144"/>
                  <a:gd name="T44" fmla="*/ 111 w 144"/>
                  <a:gd name="T45" fmla="*/ 59 h 144"/>
                  <a:gd name="T46" fmla="*/ 124 w 144"/>
                  <a:gd name="T47" fmla="*/ 72 h 144"/>
                  <a:gd name="T48" fmla="*/ 111 w 144"/>
                  <a:gd name="T49" fmla="*/ 85 h 144"/>
                  <a:gd name="T50" fmla="*/ 114 w 144"/>
                  <a:gd name="T51" fmla="*/ 10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4" y="102"/>
                    </a:moveTo>
                    <a:cubicBezTo>
                      <a:pt x="96" y="105"/>
                      <a:pt x="96" y="105"/>
                      <a:pt x="96" y="105"/>
                    </a:cubicBezTo>
                    <a:cubicBezTo>
                      <a:pt x="88" y="121"/>
                      <a:pt x="88" y="121"/>
                      <a:pt x="88" y="121"/>
                    </a:cubicBezTo>
                    <a:cubicBezTo>
                      <a:pt x="72" y="113"/>
                      <a:pt x="72" y="113"/>
                      <a:pt x="72" y="113"/>
                    </a:cubicBezTo>
                    <a:cubicBezTo>
                      <a:pt x="56" y="121"/>
                      <a:pt x="56" y="121"/>
                      <a:pt x="56" y="121"/>
                    </a:cubicBezTo>
                    <a:cubicBezTo>
                      <a:pt x="48" y="105"/>
                      <a:pt x="48" y="105"/>
                      <a:pt x="48" y="105"/>
                    </a:cubicBezTo>
                    <a:cubicBezTo>
                      <a:pt x="30" y="102"/>
                      <a:pt x="30" y="102"/>
                      <a:pt x="30" y="102"/>
                    </a:cubicBezTo>
                    <a:cubicBezTo>
                      <a:pt x="33" y="85"/>
                      <a:pt x="33" y="85"/>
                      <a:pt x="33" y="85"/>
                    </a:cubicBezTo>
                    <a:cubicBezTo>
                      <a:pt x="20" y="72"/>
                      <a:pt x="20" y="72"/>
                      <a:pt x="20" y="72"/>
                    </a:cubicBezTo>
                    <a:cubicBezTo>
                      <a:pt x="33" y="59"/>
                      <a:pt x="33" y="59"/>
                      <a:pt x="33" y="59"/>
                    </a:cubicBezTo>
                    <a:cubicBezTo>
                      <a:pt x="30" y="42"/>
                      <a:pt x="30" y="42"/>
                      <a:pt x="30" y="42"/>
                    </a:cubicBezTo>
                    <a:cubicBezTo>
                      <a:pt x="48" y="39"/>
                      <a:pt x="48" y="39"/>
                      <a:pt x="48" y="39"/>
                    </a:cubicBezTo>
                    <a:cubicBezTo>
                      <a:pt x="56" y="23"/>
                      <a:pt x="56" y="23"/>
                      <a:pt x="56" y="23"/>
                    </a:cubicBezTo>
                    <a:cubicBezTo>
                      <a:pt x="72" y="31"/>
                      <a:pt x="72" y="31"/>
                      <a:pt x="72" y="31"/>
                    </a:cubicBezTo>
                    <a:cubicBezTo>
                      <a:pt x="88" y="23"/>
                      <a:pt x="88" y="23"/>
                      <a:pt x="88" y="23"/>
                    </a:cubicBezTo>
                    <a:cubicBezTo>
                      <a:pt x="96" y="39"/>
                      <a:pt x="96" y="39"/>
                      <a:pt x="96" y="39"/>
                    </a:cubicBezTo>
                    <a:cubicBezTo>
                      <a:pt x="114" y="42"/>
                      <a:pt x="114" y="42"/>
                      <a:pt x="114" y="42"/>
                    </a:cubicBezTo>
                    <a:cubicBezTo>
                      <a:pt x="111" y="59"/>
                      <a:pt x="111" y="59"/>
                      <a:pt x="111" y="59"/>
                    </a:cubicBezTo>
                    <a:cubicBezTo>
                      <a:pt x="124" y="72"/>
                      <a:pt x="124" y="72"/>
                      <a:pt x="124" y="72"/>
                    </a:cubicBezTo>
                    <a:cubicBezTo>
                      <a:pt x="111" y="85"/>
                      <a:pt x="111" y="85"/>
                      <a:pt x="111" y="85"/>
                    </a:cubicBezTo>
                    <a:lnTo>
                      <a:pt x="114" y="10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2" name="Freeform 1112"/>
              <p:cNvSpPr/>
              <p:nvPr/>
            </p:nvSpPr>
            <p:spPr bwMode="auto">
              <a:xfrm>
                <a:off x="9625331" y="6368073"/>
                <a:ext cx="212725" cy="169863"/>
              </a:xfrm>
              <a:custGeom>
                <a:avLst/>
                <a:gdLst>
                  <a:gd name="T0" fmla="*/ 29 w 57"/>
                  <a:gd name="T1" fmla="*/ 2 h 45"/>
                  <a:gd name="T2" fmla="*/ 3 w 57"/>
                  <a:gd name="T3" fmla="*/ 36 h 45"/>
                  <a:gd name="T4" fmla="*/ 5 w 57"/>
                  <a:gd name="T5" fmla="*/ 45 h 45"/>
                  <a:gd name="T6" fmla="*/ 35 w 57"/>
                  <a:gd name="T7" fmla="*/ 9 h 45"/>
                  <a:gd name="T8" fmla="*/ 57 w 57"/>
                  <a:gd name="T9" fmla="*/ 14 h 45"/>
                  <a:gd name="T10" fmla="*/ 29 w 57"/>
                  <a:gd name="T11" fmla="*/ 2 h 45"/>
                </a:gdLst>
                <a:ahLst/>
                <a:cxnLst>
                  <a:cxn ang="0">
                    <a:pos x="T0" y="T1"/>
                  </a:cxn>
                  <a:cxn ang="0">
                    <a:pos x="T2" y="T3"/>
                  </a:cxn>
                  <a:cxn ang="0">
                    <a:pos x="T4" y="T5"/>
                  </a:cxn>
                  <a:cxn ang="0">
                    <a:pos x="T6" y="T7"/>
                  </a:cxn>
                  <a:cxn ang="0">
                    <a:pos x="T8" y="T9"/>
                  </a:cxn>
                  <a:cxn ang="0">
                    <a:pos x="T10" y="T11"/>
                  </a:cxn>
                </a:cxnLst>
                <a:rect l="0" t="0" r="r" b="b"/>
                <a:pathLst>
                  <a:path w="57" h="45">
                    <a:moveTo>
                      <a:pt x="29" y="2"/>
                    </a:moveTo>
                    <a:cubicBezTo>
                      <a:pt x="12" y="4"/>
                      <a:pt x="0" y="19"/>
                      <a:pt x="3" y="36"/>
                    </a:cubicBezTo>
                    <a:cubicBezTo>
                      <a:pt x="3" y="39"/>
                      <a:pt x="4" y="42"/>
                      <a:pt x="5" y="45"/>
                    </a:cubicBezTo>
                    <a:cubicBezTo>
                      <a:pt x="5" y="27"/>
                      <a:pt x="18" y="12"/>
                      <a:pt x="35" y="9"/>
                    </a:cubicBezTo>
                    <a:cubicBezTo>
                      <a:pt x="43" y="8"/>
                      <a:pt x="51" y="10"/>
                      <a:pt x="57" y="14"/>
                    </a:cubicBezTo>
                    <a:cubicBezTo>
                      <a:pt x="51" y="5"/>
                      <a:pt x="40" y="0"/>
                      <a:pt x="2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sp>
        <p:nvSpPr>
          <p:cNvPr id="54" name="标题 1"/>
          <p:cNvSpPr>
            <a:spLocks noGrp="1"/>
          </p:cNvSpPr>
          <p:nvPr>
            <p:ph type="title"/>
          </p:nvPr>
        </p:nvSpPr>
        <p:spPr>
          <a:xfrm>
            <a:off x="314325" y="87640"/>
            <a:ext cx="9009657" cy="647699"/>
          </a:xfrm>
        </p:spPr>
        <p:txBody>
          <a:bodyPr/>
          <a:lstStyle/>
          <a:p>
            <a:r>
              <a:rPr lang="zh-CN" altLang="en-US" dirty="0"/>
              <a:t>面试概述｜面试的类别</a:t>
            </a:r>
          </a:p>
        </p:txBody>
      </p:sp>
      <p:sp>
        <p:nvSpPr>
          <p:cNvPr id="55" name="矩形 54"/>
          <p:cNvSpPr/>
          <p:nvPr/>
        </p:nvSpPr>
        <p:spPr>
          <a:xfrm>
            <a:off x="486860" y="1062136"/>
            <a:ext cx="2840842" cy="584775"/>
          </a:xfrm>
          <a:prstGeom prst="rect">
            <a:avLst/>
          </a:prstGeom>
        </p:spPr>
        <p:txBody>
          <a:bodyPr wrap="none">
            <a:spAutoFit/>
          </a:bodyPr>
          <a:lstStyle/>
          <a:p>
            <a:pPr>
              <a:defRPr/>
            </a:pPr>
            <a:r>
              <a:rPr lang="zh-CN" altLang="en-US" sz="3200" b="1" dirty="0">
                <a:latin typeface="+mj-ea"/>
              </a:rPr>
              <a:t>电话</a:t>
            </a:r>
            <a:r>
              <a:rPr lang="en-US" altLang="zh-CN" sz="3200" b="1" dirty="0">
                <a:latin typeface="+mj-ea"/>
              </a:rPr>
              <a:t>/</a:t>
            </a:r>
            <a:r>
              <a:rPr lang="zh-CN" altLang="en-US" sz="3200" b="1" dirty="0">
                <a:latin typeface="+mj-ea"/>
              </a:rPr>
              <a:t>视频面试</a:t>
            </a:r>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5"/>
                                        </p:tgtEl>
                                        <p:attrNameLst>
                                          <p:attrName>ppt_y</p:attrName>
                                        </p:attrNameLst>
                                      </p:cBhvr>
                                      <p:tavLst>
                                        <p:tav tm="0">
                                          <p:val>
                                            <p:strVal val="#ppt_y"/>
                                          </p:val>
                                        </p:tav>
                                        <p:tav tm="100000">
                                          <p:val>
                                            <p:strVal val="#ppt_y"/>
                                          </p:val>
                                        </p:tav>
                                      </p:tavLst>
                                    </p:anim>
                                    <p:anim calcmode="lin" valueType="num">
                                      <p:cBhvr>
                                        <p:cTn id="9" dur="50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5"/>
                                        </p:tgtEl>
                                      </p:cBhvr>
                                    </p:animEffect>
                                  </p:childTnLst>
                                </p:cTn>
                              </p:par>
                            </p:childTnLst>
                          </p:cTn>
                        </p:par>
                        <p:par>
                          <p:cTn id="12" fill="hold">
                            <p:stCondLst>
                              <p:cond delay="8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right)">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2" fill="hold" nodeType="click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wipe(right)">
                                      <p:cBhvr>
                                        <p:cTn id="25" dur="500"/>
                                        <p:tgtEl>
                                          <p:spTgt spid="41"/>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2" fill="hold" nodeType="click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wipe(right)">
                                      <p:cBhvr>
                                        <p:cTn id="30" dur="500"/>
                                        <p:tgtEl>
                                          <p:spTgt spid="4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2" fill="hold" nodeType="clickEffect">
                                  <p:stCondLst>
                                    <p:cond delay="0"/>
                                  </p:stCondLst>
                                  <p:childTnLst>
                                    <p:set>
                                      <p:cBhvr>
                                        <p:cTn id="34" dur="1" fill="hold">
                                          <p:stCondLst>
                                            <p:cond delay="0"/>
                                          </p:stCondLst>
                                        </p:cTn>
                                        <p:tgtEl>
                                          <p:spTgt spid="53"/>
                                        </p:tgtEl>
                                        <p:attrNameLst>
                                          <p:attrName>style.visibility</p:attrName>
                                        </p:attrNameLst>
                                      </p:cBhvr>
                                      <p:to>
                                        <p:strVal val="visible"/>
                                      </p:to>
                                    </p:set>
                                    <p:animEffect transition="in" filter="wipe(right)">
                                      <p:cBhvr>
                                        <p:cTn id="35" dur="500"/>
                                        <p:tgtEl>
                                          <p:spTgt spid="5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56"/>
                                        </p:tgtEl>
                                        <p:attrNameLst>
                                          <p:attrName>style.visibility</p:attrName>
                                        </p:attrNameLst>
                                      </p:cBhvr>
                                      <p:to>
                                        <p:strVal val="visible"/>
                                      </p:to>
                                    </p:set>
                                    <p:animEffect transition="in" filter="wipe(left)">
                                      <p:cBhvr>
                                        <p:cTn id="40" dur="500"/>
                                        <p:tgtEl>
                                          <p:spTgt spid="56"/>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57"/>
                                        </p:tgtEl>
                                        <p:attrNameLst>
                                          <p:attrName>style.visibility</p:attrName>
                                        </p:attrNameLst>
                                      </p:cBhvr>
                                      <p:to>
                                        <p:strVal val="visible"/>
                                      </p:to>
                                    </p:set>
                                    <p:animEffect transition="in" filter="wipe(left)">
                                      <p:cBhvr>
                                        <p:cTn id="45" dur="500"/>
                                        <p:tgtEl>
                                          <p:spTgt spid="57"/>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59"/>
                                        </p:tgtEl>
                                        <p:attrNameLst>
                                          <p:attrName>style.visibility</p:attrName>
                                        </p:attrNameLst>
                                      </p:cBhvr>
                                      <p:to>
                                        <p:strVal val="visible"/>
                                      </p:to>
                                    </p:set>
                                    <p:animEffect transition="in" filter="wipe(left)">
                                      <p:cBhvr>
                                        <p:cTn id="50" dur="500"/>
                                        <p:tgtEl>
                                          <p:spTgt spid="59"/>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nodeType="clickEffect">
                                  <p:stCondLst>
                                    <p:cond delay="0"/>
                                  </p:stCondLst>
                                  <p:childTnLst>
                                    <p:set>
                                      <p:cBhvr>
                                        <p:cTn id="54" dur="1" fill="hold">
                                          <p:stCondLst>
                                            <p:cond delay="0"/>
                                          </p:stCondLst>
                                        </p:cTn>
                                        <p:tgtEl>
                                          <p:spTgt spid="60"/>
                                        </p:tgtEl>
                                        <p:attrNameLst>
                                          <p:attrName>style.visibility</p:attrName>
                                        </p:attrNameLst>
                                      </p:cBhvr>
                                      <p:to>
                                        <p:strVal val="visible"/>
                                      </p:to>
                                    </p:set>
                                    <p:animEffect transition="in" filter="wipe(left)">
                                      <p:cBhvr>
                                        <p:cTn id="5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4B1B0860-3CE7-4EC1-80B2-E4FAEF86BBEB}" type="slidenum">
              <a:rPr lang="zh-CN" altLang="en-US" smtClean="0"/>
              <a:t>12</a:t>
            </a:fld>
            <a:endParaRPr lang="zh-CN" altLang="en-US"/>
          </a:p>
        </p:txBody>
      </p:sp>
      <p:graphicFrame>
        <p:nvGraphicFramePr>
          <p:cNvPr id="6" name="表格 5"/>
          <p:cNvGraphicFramePr>
            <a:graphicFrameLocks noGrp="1"/>
          </p:cNvGraphicFramePr>
          <p:nvPr/>
        </p:nvGraphicFramePr>
        <p:xfrm>
          <a:off x="310897" y="1213442"/>
          <a:ext cx="11402565" cy="4986192"/>
        </p:xfrm>
        <a:graphic>
          <a:graphicData uri="http://schemas.openxmlformats.org/drawingml/2006/table">
            <a:tbl>
              <a:tblPr firstRow="1" bandRow="1">
                <a:tableStyleId>{5C22544A-7EE6-4342-B048-85BDC9FD1C3A}</a:tableStyleId>
              </a:tblPr>
              <a:tblGrid>
                <a:gridCol w="2280513"/>
                <a:gridCol w="4056278"/>
                <a:gridCol w="1719072"/>
                <a:gridCol w="1709928"/>
                <a:gridCol w="1636774"/>
              </a:tblGrid>
              <a:tr h="608682">
                <a:tc>
                  <a:txBody>
                    <a:bodyPr/>
                    <a:lstStyle/>
                    <a:p>
                      <a:pPr algn="ctr"/>
                      <a:r>
                        <a:rPr lang="zh-CN" altLang="en-US" dirty="0" smtClean="0"/>
                        <a:t>考察维度</a:t>
                      </a:r>
                      <a:endParaRPr lang="zh-CN" altLang="en-US" dirty="0"/>
                    </a:p>
                  </a:txBody>
                  <a:tcPr anchor="ctr"/>
                </a:tc>
                <a:tc>
                  <a:txBody>
                    <a:bodyPr/>
                    <a:lstStyle/>
                    <a:p>
                      <a:pPr algn="ctr"/>
                      <a:r>
                        <a:rPr lang="zh-CN" altLang="en-US" dirty="0" smtClean="0"/>
                        <a:t>内容说明</a:t>
                      </a:r>
                      <a:endParaRPr lang="zh-CN" altLang="en-US" dirty="0"/>
                    </a:p>
                  </a:txBody>
                  <a:tcPr anchor="ctr"/>
                </a:tc>
                <a:tc>
                  <a:txBody>
                    <a:bodyPr/>
                    <a:lstStyle/>
                    <a:p>
                      <a:pPr algn="ctr"/>
                      <a:r>
                        <a:rPr lang="en-US" altLang="zh-CN" dirty="0" smtClean="0">
                          <a:solidFill>
                            <a:srgbClr val="FFFF00"/>
                          </a:solidFill>
                        </a:rPr>
                        <a:t>HR</a:t>
                      </a:r>
                      <a:r>
                        <a:rPr lang="zh-CN" altLang="en-US" dirty="0" smtClean="0">
                          <a:solidFill>
                            <a:srgbClr val="FFFF00"/>
                          </a:solidFill>
                        </a:rPr>
                        <a:t>面试环节</a:t>
                      </a:r>
                      <a:endParaRPr lang="zh-CN" altLang="en-US" dirty="0">
                        <a:solidFill>
                          <a:srgbClr val="FFFF00"/>
                        </a:solidFill>
                      </a:endParaRPr>
                    </a:p>
                  </a:txBody>
                  <a:tcPr anchor="ctr"/>
                </a:tc>
                <a:tc>
                  <a:txBody>
                    <a:bodyPr/>
                    <a:lstStyle/>
                    <a:p>
                      <a:pPr algn="ctr"/>
                      <a:r>
                        <a:rPr lang="zh-CN" altLang="en-US" dirty="0" smtClean="0">
                          <a:solidFill>
                            <a:srgbClr val="FFFF00"/>
                          </a:solidFill>
                        </a:rPr>
                        <a:t>业务面试环节</a:t>
                      </a:r>
                      <a:endParaRPr lang="zh-CN" altLang="en-US" dirty="0">
                        <a:solidFill>
                          <a:srgbClr val="FFFF00"/>
                        </a:solidFill>
                      </a:endParaRPr>
                    </a:p>
                  </a:txBody>
                  <a:tcPr anchor="ctr"/>
                </a:tc>
                <a:tc>
                  <a:txBody>
                    <a:bodyPr/>
                    <a:lstStyle/>
                    <a:p>
                      <a:pPr algn="ctr"/>
                      <a:r>
                        <a:rPr lang="zh-CN" altLang="en-US" dirty="0" smtClean="0">
                          <a:solidFill>
                            <a:srgbClr val="FFFF00"/>
                          </a:solidFill>
                        </a:rPr>
                        <a:t>高管面试环节</a:t>
                      </a:r>
                      <a:endParaRPr lang="zh-CN" altLang="en-US" dirty="0">
                        <a:solidFill>
                          <a:srgbClr val="FFFF00"/>
                        </a:solidFill>
                      </a:endParaRPr>
                    </a:p>
                  </a:txBody>
                  <a:tcPr anchor="ctr"/>
                </a:tc>
              </a:tr>
              <a:tr h="729585">
                <a:tc>
                  <a:txBody>
                    <a:bodyPr/>
                    <a:lstStyle/>
                    <a:p>
                      <a:r>
                        <a:rPr lang="zh-CN" altLang="en-US" sz="1400" b="1" dirty="0" smtClean="0"/>
                        <a:t>基本素质</a:t>
                      </a:r>
                      <a:endParaRPr lang="zh-CN" altLang="en-US" sz="1400" b="1" dirty="0"/>
                    </a:p>
                  </a:txBody>
                  <a:tcPr anchor="ctr"/>
                </a:tc>
                <a:tc>
                  <a:txBody>
                    <a:bodyPr/>
                    <a:lstStyle/>
                    <a:p>
                      <a:r>
                        <a:rPr lang="zh-CN" altLang="en-US" sz="1400" dirty="0" smtClean="0"/>
                        <a:t>个性特点，沟通表达能力、学习能力、价值观、个人志向；与企业文化匹配度</a:t>
                      </a:r>
                      <a:endParaRPr lang="zh-CN" altLang="en-US" sz="1400" dirty="0"/>
                    </a:p>
                  </a:txBody>
                  <a:tcPr anchor="ctr"/>
                </a:tc>
                <a:tc>
                  <a:txBody>
                    <a:bodyPr/>
                    <a:lstStyle/>
                    <a:p>
                      <a:pPr algn="ctr"/>
                      <a:r>
                        <a:rPr lang="zh-CN" altLang="en-US" sz="1400" b="1" dirty="0" smtClean="0"/>
                        <a:t>重点</a:t>
                      </a:r>
                      <a:endParaRPr lang="zh-CN" altLang="en-US" sz="1400" b="1" dirty="0"/>
                    </a:p>
                  </a:txBody>
                  <a:tcPr anchor="ctr">
                    <a:solidFill>
                      <a:srgbClr val="FFC000"/>
                    </a:solidFill>
                  </a:tcPr>
                </a:tc>
                <a:tc>
                  <a:txBody>
                    <a:bodyPr/>
                    <a:lstStyle/>
                    <a:p>
                      <a:pPr algn="ctr"/>
                      <a:endParaRPr lang="zh-CN" altLang="en-US" sz="140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1400" b="1" dirty="0" smtClean="0"/>
                        <a:t>重点</a:t>
                      </a:r>
                      <a:endParaRPr lang="zh-CN" altLang="en-US" sz="1400" b="1" dirty="0"/>
                    </a:p>
                  </a:txBody>
                  <a:tcPr anchor="ctr">
                    <a:solidFill>
                      <a:srgbClr val="FFC000"/>
                    </a:solidFill>
                  </a:tcPr>
                </a:tc>
              </a:tr>
              <a:tr h="729585">
                <a:tc>
                  <a:txBody>
                    <a:bodyPr/>
                    <a:lstStyle/>
                    <a:p>
                      <a:r>
                        <a:rPr lang="zh-CN" altLang="en-US" sz="1400" b="1" dirty="0" smtClean="0"/>
                        <a:t>应聘动机</a:t>
                      </a:r>
                      <a:endParaRPr lang="zh-CN" altLang="en-US" sz="1400" b="1" dirty="0"/>
                    </a:p>
                  </a:txBody>
                  <a:tcPr anchor="ctr"/>
                </a:tc>
                <a:tc>
                  <a:txBody>
                    <a:bodyPr/>
                    <a:lstStyle/>
                    <a:p>
                      <a:r>
                        <a:rPr lang="zh-CN" altLang="en-US" sz="1400" dirty="0" smtClean="0"/>
                        <a:t>成就动机、稳定性</a:t>
                      </a:r>
                      <a:endParaRPr lang="zh-CN" altLang="en-US" sz="1400" dirty="0"/>
                    </a:p>
                  </a:txBody>
                  <a:tcPr anchor="ctr"/>
                </a:tc>
                <a:tc>
                  <a:txBody>
                    <a:bodyPr/>
                    <a:lstStyle/>
                    <a:p>
                      <a:pPr algn="ctr"/>
                      <a:r>
                        <a:rPr lang="zh-CN" altLang="en-US" sz="1400" b="1" dirty="0" smtClean="0"/>
                        <a:t>重点</a:t>
                      </a:r>
                      <a:endParaRPr lang="zh-CN" altLang="en-US" sz="1400" b="1" dirty="0"/>
                    </a:p>
                  </a:txBody>
                  <a:tcPr anchor="ctr">
                    <a:solidFill>
                      <a:srgbClr val="FFC000"/>
                    </a:solidFill>
                  </a:tcPr>
                </a:tc>
                <a:tc>
                  <a:txBody>
                    <a:bodyPr/>
                    <a:lstStyle/>
                    <a:p>
                      <a:pPr algn="ctr"/>
                      <a:endParaRPr lang="zh-CN" altLang="en-US" sz="1400" dirty="0"/>
                    </a:p>
                  </a:txBody>
                  <a:tcPr anchor="ctr"/>
                </a:tc>
                <a:tc>
                  <a:txBody>
                    <a:bodyPr/>
                    <a:lstStyle/>
                    <a:p>
                      <a:pPr algn="ctr"/>
                      <a:endParaRPr lang="zh-CN" altLang="en-US" sz="1400" dirty="0"/>
                    </a:p>
                  </a:txBody>
                  <a:tcPr anchor="ctr"/>
                </a:tc>
              </a:tr>
              <a:tr h="729585">
                <a:tc>
                  <a:txBody>
                    <a:bodyPr/>
                    <a:lstStyle/>
                    <a:p>
                      <a:r>
                        <a:rPr lang="zh-CN" altLang="en-US" sz="1400" b="1" dirty="0" smtClean="0"/>
                        <a:t>思维能力</a:t>
                      </a:r>
                      <a:endParaRPr lang="zh-CN" altLang="en-US" sz="1400" b="1" dirty="0"/>
                    </a:p>
                  </a:txBody>
                  <a:tcPr anchor="ctr"/>
                </a:tc>
                <a:tc>
                  <a:txBody>
                    <a:bodyPr/>
                    <a:lstStyle/>
                    <a:p>
                      <a:r>
                        <a:rPr lang="zh-CN" altLang="en-US" sz="1400" dirty="0" smtClean="0"/>
                        <a:t>系统思考能力、综合管理、统筹能力</a:t>
                      </a:r>
                      <a:endParaRPr lang="zh-CN" altLang="en-US" sz="1400" dirty="0"/>
                    </a:p>
                  </a:txBody>
                  <a:tcPr anchor="ctr"/>
                </a:tc>
                <a:tc>
                  <a:txBody>
                    <a:bodyPr/>
                    <a:lstStyle/>
                    <a:p>
                      <a:pPr algn="ctr"/>
                      <a:r>
                        <a:rPr lang="zh-CN" altLang="en-US" sz="1400" b="1" dirty="0" smtClean="0"/>
                        <a:t>重点</a:t>
                      </a:r>
                      <a:endParaRPr lang="zh-CN" altLang="en-US" sz="1400" b="1" dirty="0"/>
                    </a:p>
                  </a:txBody>
                  <a:tcPr anchor="ctr">
                    <a:solidFill>
                      <a:srgbClr val="FFC000"/>
                    </a:solidFill>
                  </a:tcPr>
                </a:tc>
                <a:tc>
                  <a:txBody>
                    <a:bodyPr/>
                    <a:lstStyle/>
                    <a:p>
                      <a:pPr algn="ctr"/>
                      <a:r>
                        <a:rPr lang="zh-CN" altLang="en-US" sz="1400" b="1" dirty="0" smtClean="0"/>
                        <a:t>重点</a:t>
                      </a:r>
                      <a:endParaRPr lang="zh-CN" altLang="en-US" sz="1400" b="1" dirty="0"/>
                    </a:p>
                  </a:txBody>
                  <a:tcPr anchor="ctr">
                    <a:solidFill>
                      <a:srgbClr val="FFC000"/>
                    </a:solidFill>
                  </a:tcPr>
                </a:tc>
                <a:tc>
                  <a:txBody>
                    <a:bodyPr/>
                    <a:lstStyle/>
                    <a:p>
                      <a:pPr algn="ctr"/>
                      <a:r>
                        <a:rPr lang="zh-CN" altLang="en-US" sz="1400" b="1" dirty="0" smtClean="0"/>
                        <a:t>重点</a:t>
                      </a:r>
                      <a:endParaRPr lang="zh-CN" altLang="en-US" sz="1400" b="1" dirty="0"/>
                    </a:p>
                  </a:txBody>
                  <a:tcPr anchor="ctr">
                    <a:solidFill>
                      <a:srgbClr val="FFC000"/>
                    </a:solidFill>
                  </a:tcPr>
                </a:tc>
              </a:tr>
              <a:tr h="729585">
                <a:tc>
                  <a:txBody>
                    <a:bodyPr/>
                    <a:lstStyle/>
                    <a:p>
                      <a:r>
                        <a:rPr lang="zh-CN" altLang="en-US" sz="1400" b="1" dirty="0" smtClean="0"/>
                        <a:t>业务能力</a:t>
                      </a:r>
                      <a:endParaRPr lang="zh-CN" altLang="en-US" sz="1400" b="1" dirty="0"/>
                    </a:p>
                  </a:txBody>
                  <a:tcPr anchor="ctr"/>
                </a:tc>
                <a:tc>
                  <a:txBody>
                    <a:bodyPr/>
                    <a:lstStyle/>
                    <a:p>
                      <a:r>
                        <a:rPr lang="zh-CN" altLang="en-US" sz="1400" dirty="0" smtClean="0"/>
                        <a:t>胜任素质能力：解决、处理专业问题，成功达成业务目标的能力</a:t>
                      </a:r>
                      <a:endParaRPr lang="zh-CN" altLang="en-US" sz="1400" dirty="0"/>
                    </a:p>
                  </a:txBody>
                  <a:tcPr anchor="ctr"/>
                </a:tc>
                <a:tc>
                  <a:txBody>
                    <a:bodyPr/>
                    <a:lstStyle/>
                    <a:p>
                      <a:pPr algn="ctr"/>
                      <a:endParaRPr lang="zh-CN" altLang="en-US" sz="1400" dirty="0"/>
                    </a:p>
                  </a:txBody>
                  <a:tcPr anchor="ctr"/>
                </a:tc>
                <a:tc>
                  <a:txBody>
                    <a:bodyPr/>
                    <a:lstStyle/>
                    <a:p>
                      <a:pPr algn="ctr"/>
                      <a:r>
                        <a:rPr lang="zh-CN" altLang="en-US" sz="1400" b="1" dirty="0" smtClean="0"/>
                        <a:t>重点</a:t>
                      </a:r>
                      <a:endParaRPr lang="zh-CN" altLang="en-US" sz="1400" b="1" dirty="0"/>
                    </a:p>
                  </a:txBody>
                  <a:tcPr anchor="ctr">
                    <a:solidFill>
                      <a:srgbClr val="FFC000"/>
                    </a:solidFill>
                  </a:tcPr>
                </a:tc>
                <a:tc>
                  <a:txBody>
                    <a:bodyPr/>
                    <a:lstStyle/>
                    <a:p>
                      <a:pPr algn="ctr"/>
                      <a:r>
                        <a:rPr lang="zh-CN" altLang="en-US" sz="1400" b="1" dirty="0" smtClean="0"/>
                        <a:t>重点</a:t>
                      </a:r>
                      <a:endParaRPr lang="zh-CN" altLang="en-US" sz="1400" b="1" dirty="0"/>
                    </a:p>
                  </a:txBody>
                  <a:tcPr anchor="ctr">
                    <a:solidFill>
                      <a:srgbClr val="FFC000"/>
                    </a:solidFill>
                  </a:tcPr>
                </a:tc>
              </a:tr>
              <a:tr h="729585">
                <a:tc>
                  <a:txBody>
                    <a:bodyPr/>
                    <a:lstStyle/>
                    <a:p>
                      <a:r>
                        <a:rPr lang="zh-CN" altLang="en-US" sz="1400" b="1" dirty="0" smtClean="0"/>
                        <a:t>经历经验</a:t>
                      </a:r>
                      <a:endParaRPr lang="zh-CN" altLang="en-US" sz="1400" b="1" dirty="0"/>
                    </a:p>
                  </a:txBody>
                  <a:tcPr anchor="ctr"/>
                </a:tc>
                <a:tc>
                  <a:txBody>
                    <a:bodyPr/>
                    <a:lstStyle/>
                    <a:p>
                      <a:r>
                        <a:rPr lang="zh-CN" altLang="en-US" sz="1400" dirty="0" smtClean="0"/>
                        <a:t>岗位匹配程度：与岗位相关的业务、管理、培训等工作经历经验</a:t>
                      </a:r>
                      <a:endParaRPr lang="zh-CN" altLang="en-US" sz="1400" dirty="0"/>
                    </a:p>
                  </a:txBody>
                  <a:tcPr anchor="ctr"/>
                </a:tc>
                <a:tc>
                  <a:txBody>
                    <a:bodyPr/>
                    <a:lstStyle/>
                    <a:p>
                      <a:pPr algn="ctr"/>
                      <a:endParaRPr lang="zh-CN" altLang="en-US" sz="1400" dirty="0"/>
                    </a:p>
                  </a:txBody>
                  <a:tcPr anchor="ctr"/>
                </a:tc>
                <a:tc>
                  <a:txBody>
                    <a:bodyPr/>
                    <a:lstStyle/>
                    <a:p>
                      <a:pPr algn="ctr"/>
                      <a:r>
                        <a:rPr lang="zh-CN" altLang="en-US" sz="1400" b="1" dirty="0" smtClean="0"/>
                        <a:t>重点</a:t>
                      </a:r>
                      <a:endParaRPr lang="zh-CN" altLang="en-US" sz="1400" b="1" dirty="0"/>
                    </a:p>
                  </a:txBody>
                  <a:tcPr anchor="ctr">
                    <a:solidFill>
                      <a:srgbClr val="FFC000"/>
                    </a:solidFill>
                  </a:tcPr>
                </a:tc>
                <a:tc>
                  <a:txBody>
                    <a:bodyPr/>
                    <a:lstStyle/>
                    <a:p>
                      <a:pPr algn="ctr"/>
                      <a:endParaRPr lang="zh-CN" altLang="en-US" sz="1400" dirty="0"/>
                    </a:p>
                  </a:txBody>
                  <a:tcPr anchor="ctr"/>
                </a:tc>
              </a:tr>
              <a:tr h="729585">
                <a:tc>
                  <a:txBody>
                    <a:bodyPr/>
                    <a:lstStyle/>
                    <a:p>
                      <a:r>
                        <a:rPr lang="zh-CN" altLang="en-US" sz="1400" b="1" dirty="0" smtClean="0"/>
                        <a:t>薪酬期望</a:t>
                      </a:r>
                      <a:endParaRPr lang="zh-CN" altLang="en-US" sz="1400" b="1" dirty="0"/>
                    </a:p>
                  </a:txBody>
                  <a:tcPr anchor="ctr"/>
                </a:tc>
                <a:tc>
                  <a:txBody>
                    <a:bodyPr/>
                    <a:lstStyle/>
                    <a:p>
                      <a:r>
                        <a:rPr lang="zh-CN" altLang="en-US" sz="1400" dirty="0" smtClean="0"/>
                        <a:t>自我定位与认知；期望与招聘预算匹配度</a:t>
                      </a:r>
                      <a:endParaRPr lang="zh-CN" altLang="en-US" sz="1400" dirty="0"/>
                    </a:p>
                  </a:txBody>
                  <a:tcPr anchor="ctr"/>
                </a:tc>
                <a:tc>
                  <a:txBody>
                    <a:bodyPr/>
                    <a:lstStyle/>
                    <a:p>
                      <a:pPr algn="ctr"/>
                      <a:r>
                        <a:rPr lang="zh-CN" altLang="en-US" sz="1400" b="1" dirty="0" smtClean="0"/>
                        <a:t>重点</a:t>
                      </a:r>
                      <a:endParaRPr lang="zh-CN" altLang="en-US" sz="1400" b="1" dirty="0"/>
                    </a:p>
                  </a:txBody>
                  <a:tcPr anchor="ctr">
                    <a:solidFill>
                      <a:srgbClr val="FFC000"/>
                    </a:solidFill>
                  </a:tcPr>
                </a:tc>
                <a:tc>
                  <a:txBody>
                    <a:bodyPr/>
                    <a:lstStyle/>
                    <a:p>
                      <a:pPr algn="ctr"/>
                      <a:endParaRPr lang="zh-CN" altLang="en-US" sz="1400" dirty="0"/>
                    </a:p>
                  </a:txBody>
                  <a:tcPr anchor="ctr"/>
                </a:tc>
                <a:tc>
                  <a:txBody>
                    <a:bodyPr/>
                    <a:lstStyle/>
                    <a:p>
                      <a:pPr algn="ctr"/>
                      <a:endParaRPr lang="zh-CN" altLang="en-US" sz="1400" dirty="0"/>
                    </a:p>
                  </a:txBody>
                  <a:tcPr anchor="ctr"/>
                </a:tc>
              </a:tr>
            </a:tbl>
          </a:graphicData>
        </a:graphic>
      </p:graphicFrame>
      <p:sp>
        <p:nvSpPr>
          <p:cNvPr id="7" name="标题 1"/>
          <p:cNvSpPr>
            <a:spLocks noGrp="1"/>
          </p:cNvSpPr>
          <p:nvPr>
            <p:ph type="title"/>
          </p:nvPr>
        </p:nvSpPr>
        <p:spPr>
          <a:xfrm>
            <a:off x="452120" y="226060"/>
            <a:ext cx="5466715" cy="647700"/>
          </a:xfrm>
        </p:spPr>
        <p:txBody>
          <a:bodyPr/>
          <a:lstStyle/>
          <a:p>
            <a:r>
              <a:rPr lang="zh-CN" altLang="en-US" dirty="0" smtClean="0"/>
              <a:t>面试概述｜面试考察纬度</a:t>
            </a:r>
          </a:p>
        </p:txBody>
      </p:sp>
    </p:spTree>
    <p:extLst>
      <p:ext uri="{BB962C8B-B14F-4D97-AF65-F5344CB8AC3E}">
        <p14:creationId xmlns:p14="http://schemas.microsoft.com/office/powerpoint/2010/main" val="1431379538"/>
      </p:ext>
    </p:extLst>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a:sym typeface="+mn-ea"/>
              </a:rPr>
              <a:t>面试概述｜</a:t>
            </a:r>
            <a:r>
              <a:rPr lang="zh-CN" altLang="en-US"/>
              <a:t>技术面试的重点</a:t>
            </a:r>
          </a:p>
        </p:txBody>
      </p:sp>
      <p:sp>
        <p:nvSpPr>
          <p:cNvPr id="4" name="五角星 3"/>
          <p:cNvSpPr/>
          <p:nvPr/>
        </p:nvSpPr>
        <p:spPr>
          <a:xfrm>
            <a:off x="2734733" y="2317751"/>
            <a:ext cx="2887133" cy="2887133"/>
          </a:xfrm>
          <a:prstGeom prst="star5">
            <a:avLst/>
          </a:prstGeom>
          <a:noFill/>
          <a:ln w="76200">
            <a:solidFill>
              <a:srgbClr val="5F5F5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600" b="0" i="0" u="none" strike="noStrike" kern="1200" cap="none" spc="0" normalizeH="0" baseline="0" noProof="0">
              <a:ln>
                <a:noFill/>
              </a:ln>
              <a:solidFill>
                <a:schemeClr val="lt1"/>
              </a:solidFill>
              <a:effectLst/>
              <a:uLnTx/>
              <a:uFillTx/>
              <a:latin typeface="+mj-ea"/>
              <a:ea typeface="+mj-ea"/>
              <a:cs typeface="+mn-cs"/>
            </a:endParaRPr>
          </a:p>
        </p:txBody>
      </p:sp>
      <p:grpSp>
        <p:nvGrpSpPr>
          <p:cNvPr id="5" name="组合 4"/>
          <p:cNvGrpSpPr/>
          <p:nvPr/>
        </p:nvGrpSpPr>
        <p:grpSpPr>
          <a:xfrm>
            <a:off x="3365500" y="3139017"/>
            <a:ext cx="1625600" cy="1625600"/>
            <a:chOff x="3962648" y="2819400"/>
            <a:chExt cx="1218704" cy="1218704"/>
          </a:xfrm>
        </p:grpSpPr>
        <p:grpSp>
          <p:nvGrpSpPr>
            <p:cNvPr id="6" name="组合 5"/>
            <p:cNvGrpSpPr/>
            <p:nvPr/>
          </p:nvGrpSpPr>
          <p:grpSpPr>
            <a:xfrm>
              <a:off x="3962648" y="2819400"/>
              <a:ext cx="1218704" cy="1218704"/>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600" b="0" i="0" u="none" strike="noStrike" kern="1200" cap="none" spc="0" normalizeH="0" baseline="0" noProof="0">
                  <a:ln>
                    <a:noFill/>
                  </a:ln>
                  <a:solidFill>
                    <a:schemeClr val="tx1"/>
                  </a:solidFill>
                  <a:effectLst/>
                  <a:uLnTx/>
                  <a:uFillTx/>
                  <a:latin typeface="+mj-ea"/>
                  <a:ea typeface="+mj-ea"/>
                  <a:cs typeface="+mn-cs"/>
                </a:endParaRPr>
              </a:p>
            </p:txBody>
          </p:sp>
          <p:sp>
            <p:nvSpPr>
              <p:cNvPr id="9" name="椭圆 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600" b="0" i="0" u="none" strike="noStrike" kern="1200" cap="none" spc="0" normalizeH="0" baseline="0" noProof="0">
                  <a:ln>
                    <a:noFill/>
                  </a:ln>
                  <a:solidFill>
                    <a:schemeClr val="lt1"/>
                  </a:solidFill>
                  <a:effectLst/>
                  <a:uLnTx/>
                  <a:uFillTx/>
                  <a:latin typeface="+mj-ea"/>
                  <a:ea typeface="+mj-ea"/>
                  <a:cs typeface="+mn-cs"/>
                </a:endParaRPr>
              </a:p>
            </p:txBody>
          </p:sp>
        </p:grpSp>
        <p:sp>
          <p:nvSpPr>
            <p:cNvPr id="16388" name="TextBox 5"/>
            <p:cNvSpPr txBox="1"/>
            <p:nvPr/>
          </p:nvSpPr>
          <p:spPr>
            <a:xfrm>
              <a:off x="4040087" y="3108207"/>
              <a:ext cx="1051132" cy="345141"/>
            </a:xfrm>
            <a:prstGeom prst="rect">
              <a:avLst/>
            </a:prstGeom>
            <a:noFill/>
            <a:ln w="9525">
              <a:noFill/>
            </a:ln>
          </p:spPr>
          <p:txBody>
            <a:bodyPr wrap="none" anchor="t">
              <a:spAutoFit/>
            </a:bodyPr>
            <a:lstStyle/>
            <a:p>
              <a:pPr algn="ctr">
                <a:buClrTx/>
              </a:pPr>
              <a:r>
                <a:rPr lang="zh-CN" altLang="en-US" sz="2400" dirty="0">
                  <a:solidFill>
                    <a:srgbClr val="404040"/>
                  </a:solidFill>
                  <a:latin typeface="微软雅黑" panose="020B0503020204020204" charset="-122"/>
                  <a:ea typeface="微软雅黑" panose="020B0503020204020204" charset="-122"/>
                </a:rPr>
                <a:t>综合素质</a:t>
              </a:r>
              <a:endParaRPr lang="en-US" altLang="zh-CN" sz="2400" dirty="0">
                <a:solidFill>
                  <a:srgbClr val="404040"/>
                </a:solidFill>
                <a:latin typeface="微软雅黑" panose="020B0503020204020204" charset="-122"/>
                <a:ea typeface="微软雅黑" panose="020B0503020204020204" charset="-122"/>
              </a:endParaRPr>
            </a:p>
          </p:txBody>
        </p:sp>
      </p:grpSp>
      <p:sp>
        <p:nvSpPr>
          <p:cNvPr id="10" name="椭圆 9"/>
          <p:cNvSpPr/>
          <p:nvPr/>
        </p:nvSpPr>
        <p:spPr>
          <a:xfrm>
            <a:off x="2065867" y="2959100"/>
            <a:ext cx="946151" cy="946151"/>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600" b="0" i="0" u="none" strike="noStrike" kern="1200" cap="none" spc="0" normalizeH="0" baseline="0" noProof="0">
              <a:ln>
                <a:noFill/>
              </a:ln>
              <a:solidFill>
                <a:schemeClr val="lt1"/>
              </a:solidFill>
              <a:effectLst/>
              <a:uLnTx/>
              <a:uFillTx/>
              <a:latin typeface="+mj-ea"/>
              <a:ea typeface="+mj-ea"/>
              <a:cs typeface="+mn-cs"/>
            </a:endParaRPr>
          </a:p>
        </p:txBody>
      </p:sp>
      <p:sp>
        <p:nvSpPr>
          <p:cNvPr id="11" name="椭圆 10"/>
          <p:cNvSpPr/>
          <p:nvPr/>
        </p:nvSpPr>
        <p:spPr>
          <a:xfrm>
            <a:off x="3706284" y="1629833"/>
            <a:ext cx="946151" cy="946151"/>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600" b="0" i="0" u="none" strike="noStrike" kern="1200" cap="none" spc="0" normalizeH="0" baseline="0" noProof="0" dirty="0">
              <a:ln>
                <a:noFill/>
              </a:ln>
              <a:solidFill>
                <a:schemeClr val="lt1"/>
              </a:solidFill>
              <a:effectLst/>
              <a:uLnTx/>
              <a:uFillTx/>
              <a:latin typeface="+mj-ea"/>
              <a:ea typeface="+mj-ea"/>
              <a:cs typeface="+mn-cs"/>
            </a:endParaRPr>
          </a:p>
        </p:txBody>
      </p:sp>
      <p:sp>
        <p:nvSpPr>
          <p:cNvPr id="12" name="椭圆 11"/>
          <p:cNvSpPr/>
          <p:nvPr/>
        </p:nvSpPr>
        <p:spPr>
          <a:xfrm>
            <a:off x="5365751" y="2959100"/>
            <a:ext cx="946151" cy="946151"/>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600" b="0" i="0" u="none" strike="noStrike" kern="1200" cap="none" spc="0" normalizeH="0" baseline="0" noProof="0">
              <a:ln>
                <a:noFill/>
              </a:ln>
              <a:solidFill>
                <a:schemeClr val="lt1"/>
              </a:solidFill>
              <a:effectLst/>
              <a:uLnTx/>
              <a:uFillTx/>
              <a:latin typeface="+mj-ea"/>
              <a:ea typeface="+mj-ea"/>
              <a:cs typeface="+mn-cs"/>
            </a:endParaRPr>
          </a:p>
        </p:txBody>
      </p:sp>
      <p:sp>
        <p:nvSpPr>
          <p:cNvPr id="13" name="椭圆 12"/>
          <p:cNvSpPr/>
          <p:nvPr/>
        </p:nvSpPr>
        <p:spPr>
          <a:xfrm>
            <a:off x="4709584" y="4883151"/>
            <a:ext cx="946151" cy="946151"/>
          </a:xfrm>
          <a:prstGeom prst="ellipse">
            <a:avLst/>
          </a:prstGeom>
          <a:solidFill>
            <a:schemeClr val="accent3"/>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600" b="0" i="0" u="none" strike="noStrike" kern="1200" cap="none" spc="0" normalizeH="0" baseline="0" noProof="0">
              <a:ln>
                <a:noFill/>
              </a:ln>
              <a:solidFill>
                <a:schemeClr val="lt1"/>
              </a:solidFill>
              <a:effectLst/>
              <a:uLnTx/>
              <a:uFillTx/>
              <a:latin typeface="+mj-ea"/>
              <a:ea typeface="+mj-ea"/>
              <a:cs typeface="+mn-cs"/>
            </a:endParaRPr>
          </a:p>
        </p:txBody>
      </p:sp>
      <p:sp>
        <p:nvSpPr>
          <p:cNvPr id="14" name="椭圆 13"/>
          <p:cNvSpPr/>
          <p:nvPr/>
        </p:nvSpPr>
        <p:spPr>
          <a:xfrm>
            <a:off x="2717800" y="4866217"/>
            <a:ext cx="948267" cy="946151"/>
          </a:xfrm>
          <a:prstGeom prst="ellipse">
            <a:avLst/>
          </a:prstGeom>
          <a:solidFill>
            <a:schemeClr val="accent4"/>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600" b="0" i="0" u="none" strike="noStrike" kern="1200" cap="none" spc="0" normalizeH="0" baseline="0" noProof="0">
              <a:ln>
                <a:noFill/>
              </a:ln>
              <a:solidFill>
                <a:schemeClr val="lt1"/>
              </a:solidFill>
              <a:effectLst/>
              <a:uLnTx/>
              <a:uFillTx/>
              <a:latin typeface="+mj-ea"/>
              <a:ea typeface="+mj-ea"/>
              <a:cs typeface="+mn-cs"/>
            </a:endParaRPr>
          </a:p>
        </p:txBody>
      </p:sp>
      <p:sp>
        <p:nvSpPr>
          <p:cNvPr id="15" name="TextBox 13"/>
          <p:cNvSpPr txBox="1"/>
          <p:nvPr/>
        </p:nvSpPr>
        <p:spPr>
          <a:xfrm>
            <a:off x="2085023" y="1869017"/>
            <a:ext cx="1373505" cy="378460"/>
          </a:xfrm>
          <a:prstGeom prst="rect">
            <a:avLst/>
          </a:prstGeom>
          <a:noFill/>
          <a:ln w="9525">
            <a:noFill/>
          </a:ln>
        </p:spPr>
        <p:txBody>
          <a:bodyPr wrap="none" anchor="t">
            <a:spAutoFit/>
          </a:bodyPr>
          <a:lstStyle/>
          <a:p>
            <a:pPr algn="ctr">
              <a:buClrTx/>
            </a:pPr>
            <a:r>
              <a:rPr lang="zh-CN" altLang="en-US" sz="1865" b="1" dirty="0">
                <a:solidFill>
                  <a:srgbClr val="595959"/>
                </a:solidFill>
                <a:latin typeface="宋体" panose="02010600030101010101" pitchFamily="2" charset="-122"/>
                <a:ea typeface="宋体" panose="02010600030101010101" pitchFamily="2" charset="-122"/>
              </a:rPr>
              <a:t>技术是王道</a:t>
            </a:r>
          </a:p>
        </p:txBody>
      </p:sp>
      <p:sp>
        <p:nvSpPr>
          <p:cNvPr id="16" name="TextBox 14"/>
          <p:cNvSpPr txBox="1"/>
          <p:nvPr/>
        </p:nvSpPr>
        <p:spPr>
          <a:xfrm>
            <a:off x="6494569" y="3223684"/>
            <a:ext cx="1135380" cy="378460"/>
          </a:xfrm>
          <a:prstGeom prst="rect">
            <a:avLst/>
          </a:prstGeom>
          <a:noFill/>
          <a:ln w="9525">
            <a:noFill/>
          </a:ln>
        </p:spPr>
        <p:txBody>
          <a:bodyPr wrap="none" anchor="t">
            <a:spAutoFit/>
          </a:bodyPr>
          <a:lstStyle/>
          <a:p>
            <a:pPr algn="ctr">
              <a:buClrTx/>
            </a:pPr>
            <a:r>
              <a:rPr lang="zh-CN" altLang="en-US" sz="1865" b="1" dirty="0">
                <a:solidFill>
                  <a:srgbClr val="595959"/>
                </a:solidFill>
                <a:latin typeface="宋体" panose="02010600030101010101" pitchFamily="2" charset="-122"/>
                <a:ea typeface="宋体" panose="02010600030101010101" pitchFamily="2" charset="-122"/>
              </a:rPr>
              <a:t>学习能力</a:t>
            </a:r>
          </a:p>
        </p:txBody>
      </p:sp>
      <p:sp>
        <p:nvSpPr>
          <p:cNvPr id="17" name="TextBox 15"/>
          <p:cNvSpPr txBox="1"/>
          <p:nvPr/>
        </p:nvSpPr>
        <p:spPr>
          <a:xfrm>
            <a:off x="5818294" y="5226051"/>
            <a:ext cx="1135380" cy="378460"/>
          </a:xfrm>
          <a:prstGeom prst="rect">
            <a:avLst/>
          </a:prstGeom>
          <a:noFill/>
          <a:ln w="9525">
            <a:noFill/>
          </a:ln>
        </p:spPr>
        <p:txBody>
          <a:bodyPr wrap="none" anchor="t">
            <a:spAutoFit/>
          </a:bodyPr>
          <a:lstStyle/>
          <a:p>
            <a:pPr algn="ctr">
              <a:buClrTx/>
            </a:pPr>
            <a:r>
              <a:rPr lang="zh-CN" altLang="en-US" sz="1865" b="1" dirty="0">
                <a:solidFill>
                  <a:srgbClr val="595959"/>
                </a:solidFill>
                <a:latin typeface="宋体" panose="02010600030101010101" pitchFamily="2" charset="-122"/>
                <a:ea typeface="宋体" panose="02010600030101010101" pitchFamily="2" charset="-122"/>
              </a:rPr>
              <a:t>职业素养</a:t>
            </a:r>
          </a:p>
        </p:txBody>
      </p:sp>
      <p:sp>
        <p:nvSpPr>
          <p:cNvPr id="18" name="TextBox 16"/>
          <p:cNvSpPr txBox="1"/>
          <p:nvPr/>
        </p:nvSpPr>
        <p:spPr>
          <a:xfrm>
            <a:off x="700194" y="3268133"/>
            <a:ext cx="1135380" cy="378460"/>
          </a:xfrm>
          <a:prstGeom prst="rect">
            <a:avLst/>
          </a:prstGeom>
          <a:noFill/>
          <a:ln w="9525">
            <a:noFill/>
          </a:ln>
        </p:spPr>
        <p:txBody>
          <a:bodyPr wrap="none" anchor="t">
            <a:spAutoFit/>
          </a:bodyPr>
          <a:lstStyle/>
          <a:p>
            <a:pPr algn="ctr">
              <a:buClrTx/>
            </a:pPr>
            <a:r>
              <a:rPr lang="zh-CN" altLang="en-US" sz="1865" b="1" dirty="0">
                <a:solidFill>
                  <a:srgbClr val="595959"/>
                </a:solidFill>
                <a:latin typeface="宋体" panose="02010600030101010101" pitchFamily="2" charset="-122"/>
                <a:ea typeface="宋体" panose="02010600030101010101" pitchFamily="2" charset="-122"/>
              </a:rPr>
              <a:t>团队精神</a:t>
            </a:r>
          </a:p>
        </p:txBody>
      </p:sp>
      <p:sp>
        <p:nvSpPr>
          <p:cNvPr id="19" name="TextBox 17"/>
          <p:cNvSpPr txBox="1"/>
          <p:nvPr/>
        </p:nvSpPr>
        <p:spPr>
          <a:xfrm>
            <a:off x="890694" y="5160433"/>
            <a:ext cx="1611630" cy="378460"/>
          </a:xfrm>
          <a:prstGeom prst="rect">
            <a:avLst/>
          </a:prstGeom>
          <a:noFill/>
          <a:ln w="9525">
            <a:noFill/>
          </a:ln>
        </p:spPr>
        <p:txBody>
          <a:bodyPr wrap="none" anchor="t">
            <a:spAutoFit/>
          </a:bodyPr>
          <a:lstStyle/>
          <a:p>
            <a:pPr algn="ctr">
              <a:buClrTx/>
            </a:pPr>
            <a:r>
              <a:rPr lang="zh-CN" altLang="en-US" sz="1865" b="1" dirty="0">
                <a:solidFill>
                  <a:srgbClr val="595959"/>
                </a:solidFill>
                <a:latin typeface="宋体" panose="02010600030101010101" pitchFamily="2" charset="-122"/>
                <a:ea typeface="宋体" panose="02010600030101010101" pitchFamily="2" charset="-122"/>
              </a:rPr>
              <a:t>与公司共进退</a:t>
            </a:r>
          </a:p>
        </p:txBody>
      </p:sp>
      <p:grpSp>
        <p:nvGrpSpPr>
          <p:cNvPr id="20" name="组合 19"/>
          <p:cNvGrpSpPr/>
          <p:nvPr/>
        </p:nvGrpSpPr>
        <p:grpSpPr>
          <a:xfrm>
            <a:off x="8214784" y="1699684"/>
            <a:ext cx="2770716" cy="577849"/>
            <a:chOff x="814328" y="3219334"/>
            <a:chExt cx="2077200" cy="432536"/>
          </a:xfrm>
        </p:grpSpPr>
        <p:grpSp>
          <p:nvGrpSpPr>
            <p:cNvPr id="21" name="组合 20"/>
            <p:cNvGrpSpPr/>
            <p:nvPr/>
          </p:nvGrpSpPr>
          <p:grpSpPr>
            <a:xfrm>
              <a:off x="814328" y="3219334"/>
              <a:ext cx="2077200" cy="432536"/>
              <a:chOff x="4304043" y="1286668"/>
              <a:chExt cx="5877487" cy="2757793"/>
            </a:xfrm>
            <a:effectLst>
              <a:outerShdw blurRad="381000" dist="254000" dir="8100000" algn="tr" rotWithShape="0">
                <a:prstClr val="black">
                  <a:alpha val="40000"/>
                </a:prstClr>
              </a:outerShdw>
            </a:effectLst>
          </p:grpSpPr>
          <p:sp>
            <p:nvSpPr>
              <p:cNvPr id="23" name="圆角矩形 22"/>
              <p:cNvSpPr/>
              <p:nvPr/>
            </p:nvSpPr>
            <p:spPr>
              <a:xfrm>
                <a:off x="4304043" y="1286668"/>
                <a:ext cx="5877487"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j-ea"/>
                  <a:ea typeface="+mj-ea"/>
                  <a:cs typeface="+mn-cs"/>
                </a:endParaRPr>
              </a:p>
            </p:txBody>
          </p:sp>
          <p:sp>
            <p:nvSpPr>
              <p:cNvPr id="24" name="圆角矩形 23"/>
              <p:cNvSpPr/>
              <p:nvPr/>
            </p:nvSpPr>
            <p:spPr>
              <a:xfrm>
                <a:off x="4351924" y="1373342"/>
                <a:ext cx="5775624"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j-ea"/>
                  <a:ea typeface="+mj-ea"/>
                  <a:cs typeface="+mn-cs"/>
                </a:endParaRPr>
              </a:p>
            </p:txBody>
          </p:sp>
        </p:grpSp>
        <p:sp>
          <p:nvSpPr>
            <p:cNvPr id="22" name="TextBox 20"/>
            <p:cNvSpPr txBox="1"/>
            <p:nvPr/>
          </p:nvSpPr>
          <p:spPr>
            <a:xfrm>
              <a:off x="831783" y="3331825"/>
              <a:ext cx="1999444" cy="214842"/>
            </a:xfrm>
            <a:prstGeom prst="rect">
              <a:avLst/>
            </a:prstGeom>
            <a:noFill/>
          </p:spPr>
          <p:txBody>
            <a:bodyPr lIns="0" tIns="0" rIns="0" bIns="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65" b="1" i="0" u="none" strike="noStrike" kern="1200" cap="none" spc="0" normalizeH="0" baseline="0" noProof="0" dirty="0">
                  <a:ln>
                    <a:noFill/>
                  </a:ln>
                  <a:solidFill>
                    <a:schemeClr val="tx1"/>
                  </a:solidFill>
                  <a:effectLst/>
                  <a:uLnTx/>
                  <a:uFillTx/>
                  <a:latin typeface="+mj-ea"/>
                  <a:ea typeface="+mj-ea"/>
                  <a:cs typeface="+mn-cs"/>
                </a:rPr>
                <a:t>综合素质</a:t>
              </a:r>
            </a:p>
          </p:txBody>
        </p:sp>
      </p:grpSp>
      <p:sp>
        <p:nvSpPr>
          <p:cNvPr id="25" name="TextBox 23"/>
          <p:cNvSpPr txBox="1"/>
          <p:nvPr/>
        </p:nvSpPr>
        <p:spPr>
          <a:xfrm>
            <a:off x="7920567" y="2673351"/>
            <a:ext cx="3359151" cy="972185"/>
          </a:xfrm>
          <a:prstGeom prst="rect">
            <a:avLst/>
          </a:prstGeom>
          <a:noFill/>
          <a:ln w="9525">
            <a:noFill/>
          </a:ln>
        </p:spPr>
        <p:txBody>
          <a:bodyPr anchor="t">
            <a:spAutoFit/>
          </a:bodyPr>
          <a:lstStyle/>
          <a:p>
            <a:pPr>
              <a:lnSpc>
                <a:spcPct val="130000"/>
              </a:lnSpc>
              <a:buClrTx/>
            </a:pPr>
            <a:r>
              <a:rPr lang="en-US" altLang="zh-CN" sz="1465" dirty="0">
                <a:latin typeface="宋体" panose="02010600030101010101" pitchFamily="2" charset="-122"/>
                <a:ea typeface="宋体" panose="02010600030101010101" pitchFamily="2" charset="-122"/>
              </a:rPr>
              <a:t>01</a:t>
            </a:r>
            <a:r>
              <a:rPr lang="zh-CN" altLang="en-US" sz="1465" dirty="0">
                <a:latin typeface="宋体" panose="02010600030101010101" pitchFamily="2" charset="-122"/>
                <a:ea typeface="宋体" panose="02010600030101010101" pitchFamily="2" charset="-122"/>
              </a:rPr>
              <a:t>、作为技术岗位，</a:t>
            </a:r>
            <a:r>
              <a:rPr lang="zh-CN" altLang="en-US" sz="1465" b="1" dirty="0">
                <a:solidFill>
                  <a:srgbClr val="FF0000"/>
                </a:solidFill>
                <a:latin typeface="宋体" panose="02010600030101010101" pitchFamily="2" charset="-122"/>
                <a:ea typeface="宋体" panose="02010600030101010101" pitchFamily="2" charset="-122"/>
              </a:rPr>
              <a:t>技术永远是王道</a:t>
            </a:r>
            <a:r>
              <a:rPr lang="zh-CN" altLang="en-US" sz="1465" dirty="0">
                <a:latin typeface="宋体" panose="02010600030101010101" pitchFamily="2" charset="-122"/>
                <a:ea typeface="宋体" panose="02010600030101010101" pitchFamily="2" charset="-122"/>
              </a:rPr>
              <a:t>，所以在面试前候选人要针对性的进行技术知识的储备。</a:t>
            </a:r>
          </a:p>
        </p:txBody>
      </p:sp>
      <p:sp>
        <p:nvSpPr>
          <p:cNvPr id="26" name="TextBox 24"/>
          <p:cNvSpPr txBox="1"/>
          <p:nvPr/>
        </p:nvSpPr>
        <p:spPr>
          <a:xfrm>
            <a:off x="7920567" y="3769784"/>
            <a:ext cx="3359151" cy="971613"/>
          </a:xfrm>
          <a:prstGeom prst="rect">
            <a:avLst/>
          </a:prstGeom>
          <a:noFill/>
          <a:ln w="9525">
            <a:noFill/>
          </a:ln>
        </p:spPr>
        <p:txBody>
          <a:bodyPr anchor="t">
            <a:spAutoFit/>
          </a:bodyPr>
          <a:lstStyle/>
          <a:p>
            <a:pPr>
              <a:lnSpc>
                <a:spcPct val="130000"/>
              </a:lnSpc>
              <a:buClrTx/>
            </a:pPr>
            <a:r>
              <a:rPr lang="en-US" altLang="zh-CN" sz="1465" dirty="0">
                <a:latin typeface="宋体" panose="02010600030101010101" pitchFamily="2" charset="-122"/>
                <a:ea typeface="宋体" panose="02010600030101010101" pitchFamily="2" charset="-122"/>
              </a:rPr>
              <a:t>02</a:t>
            </a:r>
            <a:r>
              <a:rPr lang="zh-CN" altLang="en-US" sz="1465" dirty="0">
                <a:latin typeface="宋体" panose="02010600030101010101" pitchFamily="2" charset="-122"/>
                <a:ea typeface="宋体" panose="02010600030101010101" pitchFamily="2" charset="-122"/>
              </a:rPr>
              <a:t>、除了技术学习能力，</a:t>
            </a:r>
            <a:r>
              <a:rPr lang="zh-CN" altLang="en-US" sz="1465" b="1" dirty="0">
                <a:solidFill>
                  <a:srgbClr val="FF0000"/>
                </a:solidFill>
                <a:latin typeface="宋体" panose="02010600030101010101" pitchFamily="2" charset="-122"/>
                <a:ea typeface="宋体" panose="02010600030101010101" pitchFamily="2" charset="-122"/>
              </a:rPr>
              <a:t>稳定性也是企业考察的重点</a:t>
            </a:r>
            <a:r>
              <a:rPr lang="zh-CN" altLang="en-US" sz="1465" dirty="0">
                <a:latin typeface="宋体" panose="02010600030101010101" pitchFamily="2" charset="-122"/>
                <a:ea typeface="宋体" panose="02010600030101010101" pitchFamily="2" charset="-122"/>
              </a:rPr>
              <a:t>，任何一家企业都希望自己的员工能有良好的稳定性。</a:t>
            </a:r>
          </a:p>
        </p:txBody>
      </p:sp>
      <p:sp>
        <p:nvSpPr>
          <p:cNvPr id="27" name="TextBox 25"/>
          <p:cNvSpPr txBox="1"/>
          <p:nvPr/>
        </p:nvSpPr>
        <p:spPr>
          <a:xfrm>
            <a:off x="7920567" y="4921251"/>
            <a:ext cx="3359151" cy="678180"/>
          </a:xfrm>
          <a:prstGeom prst="rect">
            <a:avLst/>
          </a:prstGeom>
          <a:noFill/>
          <a:ln w="9525">
            <a:noFill/>
          </a:ln>
        </p:spPr>
        <p:txBody>
          <a:bodyPr anchor="t">
            <a:spAutoFit/>
          </a:bodyPr>
          <a:lstStyle/>
          <a:p>
            <a:pPr>
              <a:lnSpc>
                <a:spcPct val="130000"/>
              </a:lnSpc>
              <a:buClrTx/>
            </a:pPr>
            <a:r>
              <a:rPr lang="en-US" altLang="zh-CN" sz="1465" dirty="0">
                <a:latin typeface="宋体" panose="02010600030101010101" pitchFamily="2" charset="-122"/>
                <a:ea typeface="宋体" panose="02010600030101010101" pitchFamily="2" charset="-122"/>
              </a:rPr>
              <a:t>03</a:t>
            </a:r>
            <a:r>
              <a:rPr lang="zh-CN" altLang="en-US" sz="1465" dirty="0">
                <a:latin typeface="宋体" panose="02010600030101010101" pitchFamily="2" charset="-122"/>
                <a:ea typeface="宋体" panose="02010600030101010101" pitchFamily="2" charset="-122"/>
              </a:rPr>
              <a:t>、会说话会办事也是一项生存技能，也是一个人</a:t>
            </a:r>
            <a:r>
              <a:rPr lang="zh-CN" altLang="en-US" sz="1465" b="1" dirty="0">
                <a:solidFill>
                  <a:srgbClr val="FF0000"/>
                </a:solidFill>
                <a:latin typeface="宋体" panose="02010600030101010101" pitchFamily="2" charset="-122"/>
                <a:ea typeface="宋体" panose="02010600030101010101" pitchFamily="2" charset="-122"/>
              </a:rPr>
              <a:t>情商以及思辨能力</a:t>
            </a:r>
            <a:r>
              <a:rPr lang="zh-CN" altLang="en-US" sz="1465" dirty="0">
                <a:latin typeface="宋体" panose="02010600030101010101" pitchFamily="2" charset="-122"/>
                <a:ea typeface="宋体" panose="02010600030101010101" pitchFamily="2" charset="-122"/>
              </a:rPr>
              <a:t>的体现</a:t>
            </a:r>
          </a:p>
        </p:txBody>
      </p:sp>
      <p:sp>
        <p:nvSpPr>
          <p:cNvPr id="28" name="TextBox 26"/>
          <p:cNvSpPr txBox="1"/>
          <p:nvPr/>
        </p:nvSpPr>
        <p:spPr>
          <a:xfrm>
            <a:off x="3731684" y="1934633"/>
            <a:ext cx="895349" cy="328930"/>
          </a:xfrm>
          <a:prstGeom prst="rect">
            <a:avLst/>
          </a:prstGeom>
          <a:noFill/>
          <a:ln w="9525">
            <a:noFill/>
          </a:ln>
        </p:spPr>
        <p:txBody>
          <a:bodyPr lIns="0" tIns="0" rIns="0" bIns="0" anchor="t">
            <a:spAutoFit/>
          </a:bodyPr>
          <a:lstStyle/>
          <a:p>
            <a:pPr algn="ctr">
              <a:buClrTx/>
            </a:pPr>
            <a:r>
              <a:rPr lang="en-US" altLang="zh-CN" sz="2135" b="1" dirty="0">
                <a:solidFill>
                  <a:schemeClr val="bg1"/>
                </a:solidFill>
                <a:latin typeface="宋体" panose="02010600030101010101" pitchFamily="2" charset="-122"/>
                <a:ea typeface="宋体" panose="02010600030101010101" pitchFamily="2" charset="-122"/>
              </a:rPr>
              <a:t>60%</a:t>
            </a:r>
            <a:endParaRPr lang="zh-CN" altLang="en-US" sz="2135" b="1" dirty="0">
              <a:solidFill>
                <a:schemeClr val="bg1"/>
              </a:solidFill>
              <a:latin typeface="宋体" panose="02010600030101010101" pitchFamily="2" charset="-122"/>
              <a:ea typeface="宋体" panose="02010600030101010101" pitchFamily="2" charset="-122"/>
            </a:endParaRPr>
          </a:p>
        </p:txBody>
      </p:sp>
      <p:sp>
        <p:nvSpPr>
          <p:cNvPr id="29" name="TextBox 27"/>
          <p:cNvSpPr txBox="1"/>
          <p:nvPr/>
        </p:nvSpPr>
        <p:spPr>
          <a:xfrm>
            <a:off x="2082800" y="3270251"/>
            <a:ext cx="895351" cy="328930"/>
          </a:xfrm>
          <a:prstGeom prst="rect">
            <a:avLst/>
          </a:prstGeom>
          <a:noFill/>
          <a:ln w="9525">
            <a:noFill/>
          </a:ln>
        </p:spPr>
        <p:txBody>
          <a:bodyPr lIns="0" tIns="0" rIns="0" bIns="0" anchor="t">
            <a:spAutoFit/>
          </a:bodyPr>
          <a:lstStyle/>
          <a:p>
            <a:pPr algn="ctr">
              <a:buClrTx/>
            </a:pPr>
            <a:r>
              <a:rPr lang="en-US" altLang="zh-CN" sz="2135" b="1" dirty="0">
                <a:solidFill>
                  <a:schemeClr val="bg1"/>
                </a:solidFill>
                <a:latin typeface="宋体" panose="02010600030101010101" pitchFamily="2" charset="-122"/>
                <a:ea typeface="宋体" panose="02010600030101010101" pitchFamily="2" charset="-122"/>
              </a:rPr>
              <a:t>10%</a:t>
            </a:r>
            <a:endParaRPr lang="zh-CN" altLang="en-US" sz="2135" b="1" dirty="0">
              <a:solidFill>
                <a:schemeClr val="bg1"/>
              </a:solidFill>
              <a:latin typeface="宋体" panose="02010600030101010101" pitchFamily="2" charset="-122"/>
              <a:ea typeface="宋体" panose="02010600030101010101" pitchFamily="2" charset="-122"/>
            </a:endParaRPr>
          </a:p>
        </p:txBody>
      </p:sp>
      <p:sp>
        <p:nvSpPr>
          <p:cNvPr id="30" name="TextBox 28"/>
          <p:cNvSpPr txBox="1"/>
          <p:nvPr/>
        </p:nvSpPr>
        <p:spPr>
          <a:xfrm>
            <a:off x="5391151" y="3270251"/>
            <a:ext cx="895349" cy="328930"/>
          </a:xfrm>
          <a:prstGeom prst="rect">
            <a:avLst/>
          </a:prstGeom>
          <a:noFill/>
          <a:ln w="9525">
            <a:noFill/>
          </a:ln>
        </p:spPr>
        <p:txBody>
          <a:bodyPr lIns="0" tIns="0" rIns="0" bIns="0" anchor="t">
            <a:spAutoFit/>
          </a:bodyPr>
          <a:lstStyle/>
          <a:p>
            <a:pPr algn="ctr">
              <a:buClrTx/>
            </a:pPr>
            <a:r>
              <a:rPr lang="en-US" altLang="zh-CN" sz="2135" b="1" dirty="0">
                <a:solidFill>
                  <a:schemeClr val="bg1"/>
                </a:solidFill>
                <a:latin typeface="宋体" panose="02010600030101010101" pitchFamily="2" charset="-122"/>
                <a:ea typeface="宋体" panose="02010600030101010101" pitchFamily="2" charset="-122"/>
              </a:rPr>
              <a:t>10%</a:t>
            </a:r>
            <a:endParaRPr lang="zh-CN" altLang="en-US" sz="2135" b="1" dirty="0">
              <a:solidFill>
                <a:schemeClr val="bg1"/>
              </a:solidFill>
              <a:latin typeface="宋体" panose="02010600030101010101" pitchFamily="2" charset="-122"/>
              <a:ea typeface="宋体" panose="02010600030101010101" pitchFamily="2" charset="-122"/>
            </a:endParaRPr>
          </a:p>
        </p:txBody>
      </p:sp>
      <p:sp>
        <p:nvSpPr>
          <p:cNvPr id="31" name="TextBox 29"/>
          <p:cNvSpPr txBox="1"/>
          <p:nvPr/>
        </p:nvSpPr>
        <p:spPr>
          <a:xfrm>
            <a:off x="2745317" y="5192184"/>
            <a:ext cx="893233" cy="328930"/>
          </a:xfrm>
          <a:prstGeom prst="rect">
            <a:avLst/>
          </a:prstGeom>
          <a:noFill/>
          <a:ln w="9525">
            <a:noFill/>
          </a:ln>
        </p:spPr>
        <p:txBody>
          <a:bodyPr lIns="0" tIns="0" rIns="0" bIns="0" anchor="t">
            <a:spAutoFit/>
          </a:bodyPr>
          <a:lstStyle/>
          <a:p>
            <a:pPr algn="ctr">
              <a:buClrTx/>
            </a:pPr>
            <a:r>
              <a:rPr lang="en-US" altLang="zh-CN" sz="2135" b="1" dirty="0">
                <a:solidFill>
                  <a:schemeClr val="bg1"/>
                </a:solidFill>
                <a:latin typeface="宋体" panose="02010600030101010101" pitchFamily="2" charset="-122"/>
                <a:ea typeface="宋体" panose="02010600030101010101" pitchFamily="2" charset="-122"/>
              </a:rPr>
              <a:t>10%</a:t>
            </a:r>
            <a:endParaRPr lang="zh-CN" altLang="en-US" sz="2135" b="1" dirty="0">
              <a:solidFill>
                <a:schemeClr val="bg1"/>
              </a:solidFill>
              <a:latin typeface="宋体" panose="02010600030101010101" pitchFamily="2" charset="-122"/>
              <a:ea typeface="宋体" panose="02010600030101010101" pitchFamily="2" charset="-122"/>
            </a:endParaRPr>
          </a:p>
        </p:txBody>
      </p:sp>
      <p:sp>
        <p:nvSpPr>
          <p:cNvPr id="32" name="TextBox 30"/>
          <p:cNvSpPr txBox="1"/>
          <p:nvPr/>
        </p:nvSpPr>
        <p:spPr>
          <a:xfrm>
            <a:off x="4726517" y="5200651"/>
            <a:ext cx="895349" cy="328930"/>
          </a:xfrm>
          <a:prstGeom prst="rect">
            <a:avLst/>
          </a:prstGeom>
          <a:noFill/>
          <a:ln w="9525">
            <a:noFill/>
          </a:ln>
        </p:spPr>
        <p:txBody>
          <a:bodyPr lIns="0" tIns="0" rIns="0" bIns="0" anchor="t">
            <a:spAutoFit/>
          </a:bodyPr>
          <a:lstStyle/>
          <a:p>
            <a:pPr algn="ctr">
              <a:buClrTx/>
            </a:pPr>
            <a:r>
              <a:rPr lang="en-US" altLang="zh-CN" sz="2135" b="1" dirty="0">
                <a:solidFill>
                  <a:schemeClr val="bg1"/>
                </a:solidFill>
                <a:latin typeface="宋体" panose="02010600030101010101" pitchFamily="2" charset="-122"/>
                <a:ea typeface="宋体" panose="02010600030101010101" pitchFamily="2" charset="-122"/>
              </a:rPr>
              <a:t>10%</a:t>
            </a:r>
            <a:endParaRPr lang="zh-CN" altLang="en-US" sz="2135" b="1" dirty="0">
              <a:solidFill>
                <a:schemeClr val="bg1"/>
              </a:solidFill>
              <a:latin typeface="宋体" panose="02010600030101010101" pitchFamily="2" charset="-122"/>
              <a:ea typeface="宋体" panose="02010600030101010101" pitchFamily="2" charset="-122"/>
            </a:endParaRPr>
          </a:p>
        </p:txBody>
      </p:sp>
      <p:sp>
        <p:nvSpPr>
          <p:cNvPr id="33" name="等腰三角形 4"/>
          <p:cNvSpPr/>
          <p:nvPr/>
        </p:nvSpPr>
        <p:spPr>
          <a:xfrm rot="5400000">
            <a:off x="48684" y="251884"/>
            <a:ext cx="196849" cy="285749"/>
          </a:xfrm>
          <a:prstGeom prst="triangle">
            <a:avLst>
              <a:gd name="adj" fmla="val 50000"/>
            </a:avLst>
          </a:prstGeom>
          <a:solidFill>
            <a:schemeClr val="bg1"/>
          </a:solidFill>
          <a:ln w="9525">
            <a:noFill/>
          </a:ln>
        </p:spPr>
        <p:txBody>
          <a:bodyPr lIns="91440" tIns="45720" rIns="91440" bIns="45720" anchor="ctr"/>
          <a:lstStyle/>
          <a:p>
            <a:pPr algn="ctr"/>
            <a:endParaRPr lang="zh-CN" altLang="zh-CN" sz="2400" dirty="0">
              <a:solidFill>
                <a:schemeClr val="bg1"/>
              </a:solidFill>
              <a:latin typeface="宋体" panose="02010600030101010101" pitchFamily="2" charset="-122"/>
              <a:ea typeface="微软雅黑" panose="020B0503020204020204" charset="-122"/>
              <a:sym typeface="宋体" panose="02010600030101010101" pitchFamily="2" charset="-122"/>
            </a:endParaRP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2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ppt_x"/>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53"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2000"/>
                            </p:stCondLst>
                            <p:childTnLst>
                              <p:par>
                                <p:cTn id="16" presetID="53" presetClass="entr" presetSubtype="16"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500" fill="hold"/>
                                        <p:tgtEl>
                                          <p:spTgt spid="11"/>
                                        </p:tgtEl>
                                        <p:attrNameLst>
                                          <p:attrName>ppt_w</p:attrName>
                                        </p:attrNameLst>
                                      </p:cBhvr>
                                      <p:tavLst>
                                        <p:tav tm="0">
                                          <p:val>
                                            <p:fltVal val="0"/>
                                          </p:val>
                                        </p:tav>
                                        <p:tav tm="100000">
                                          <p:val>
                                            <p:strVal val="#ppt_w"/>
                                          </p:val>
                                        </p:tav>
                                      </p:tavLst>
                                    </p:anim>
                                    <p:anim calcmode="lin" valueType="num">
                                      <p:cBhvr>
                                        <p:cTn id="19" dur="500" fill="hold"/>
                                        <p:tgtEl>
                                          <p:spTgt spid="11"/>
                                        </p:tgtEl>
                                        <p:attrNameLst>
                                          <p:attrName>ppt_h</p:attrName>
                                        </p:attrNameLst>
                                      </p:cBhvr>
                                      <p:tavLst>
                                        <p:tav tm="0">
                                          <p:val>
                                            <p:fltVal val="0"/>
                                          </p:val>
                                        </p:tav>
                                        <p:tav tm="100000">
                                          <p:val>
                                            <p:strVal val="#ppt_h"/>
                                          </p:val>
                                        </p:tav>
                                      </p:tavLst>
                                    </p:anim>
                                    <p:animEffect transition="in" filter="fade">
                                      <p:cBhvr>
                                        <p:cTn id="20" dur="500"/>
                                        <p:tgtEl>
                                          <p:spTgt spid="11"/>
                                        </p:tgtEl>
                                      </p:cBhvr>
                                    </p:animEffect>
                                  </p:childTnLst>
                                </p:cTn>
                              </p:par>
                              <p:par>
                                <p:cTn id="21" presetID="53" presetClass="entr" presetSubtype="16" fill="hold" grpId="0" nodeType="withEffect">
                                  <p:stCondLst>
                                    <p:cond delay="10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par>
                                <p:cTn id="26" presetID="53" presetClass="entr" presetSubtype="16"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par>
                                <p:cTn id="31" presetID="53" presetClass="entr" presetSubtype="16" fill="hold" grpId="0" nodeType="withEffect">
                                  <p:stCondLst>
                                    <p:cond delay="30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par>
                                <p:cTn id="36" presetID="53" presetClass="entr" presetSubtype="16" fill="hold" grpId="0" nodeType="withEffect">
                                  <p:stCondLst>
                                    <p:cond delay="40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animEffect transition="in" filter="fade">
                                      <p:cBhvr>
                                        <p:cTn id="40" dur="500"/>
                                        <p:tgtEl>
                                          <p:spTgt spid="12"/>
                                        </p:tgtEl>
                                      </p:cBhvr>
                                    </p:animEffect>
                                  </p:childTnLst>
                                </p:cTn>
                              </p:par>
                            </p:childTnLst>
                          </p:cTn>
                        </p:par>
                        <p:par>
                          <p:cTn id="41" fill="hold">
                            <p:stCondLst>
                              <p:cond delay="2500"/>
                            </p:stCondLst>
                            <p:childTnLst>
                              <p:par>
                                <p:cTn id="42" presetID="10" presetClass="entr" presetSubtype="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500"/>
                                        <p:tgtEl>
                                          <p:spTgt spid="2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500"/>
                                        <p:tgtEl>
                                          <p:spTgt spid="3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childTnLst>
                          </p:cTn>
                        </p:par>
                        <p:par>
                          <p:cTn id="57" fill="hold">
                            <p:stCondLst>
                              <p:cond delay="3000"/>
                            </p:stCondLst>
                            <p:childTnLst>
                              <p:par>
                                <p:cTn id="58" presetID="12" presetClass="entr" presetSubtype="2"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additive="base">
                                        <p:cTn id="60" dur="500"/>
                                        <p:tgtEl>
                                          <p:spTgt spid="15"/>
                                        </p:tgtEl>
                                        <p:attrNameLst>
                                          <p:attrName>ppt_x</p:attrName>
                                        </p:attrNameLst>
                                      </p:cBhvr>
                                      <p:tavLst>
                                        <p:tav tm="0">
                                          <p:val>
                                            <p:strVal val="#ppt_x+#ppt_w*1.125000"/>
                                          </p:val>
                                        </p:tav>
                                        <p:tav tm="100000">
                                          <p:val>
                                            <p:strVal val="#ppt_x"/>
                                          </p:val>
                                        </p:tav>
                                      </p:tavLst>
                                    </p:anim>
                                    <p:animEffect transition="in" filter="wipe(left)">
                                      <p:cBhvr>
                                        <p:cTn id="61" dur="500"/>
                                        <p:tgtEl>
                                          <p:spTgt spid="15"/>
                                        </p:tgtEl>
                                      </p:cBhvr>
                                    </p:animEffect>
                                  </p:childTnLst>
                                </p:cTn>
                              </p:par>
                              <p:par>
                                <p:cTn id="62" presetID="12" presetClass="entr" presetSubtype="2" fill="hold" grpId="0" nodeType="with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p:tgtEl>
                                          <p:spTgt spid="18"/>
                                        </p:tgtEl>
                                        <p:attrNameLst>
                                          <p:attrName>ppt_x</p:attrName>
                                        </p:attrNameLst>
                                      </p:cBhvr>
                                      <p:tavLst>
                                        <p:tav tm="0">
                                          <p:val>
                                            <p:strVal val="#ppt_x+#ppt_w*1.125000"/>
                                          </p:val>
                                        </p:tav>
                                        <p:tav tm="100000">
                                          <p:val>
                                            <p:strVal val="#ppt_x"/>
                                          </p:val>
                                        </p:tav>
                                      </p:tavLst>
                                    </p:anim>
                                    <p:animEffect transition="in" filter="wipe(left)">
                                      <p:cBhvr>
                                        <p:cTn id="65" dur="500"/>
                                        <p:tgtEl>
                                          <p:spTgt spid="18"/>
                                        </p:tgtEl>
                                      </p:cBhvr>
                                    </p:animEffect>
                                  </p:childTnLst>
                                </p:cTn>
                              </p:par>
                              <p:par>
                                <p:cTn id="66" presetID="12" presetClass="entr" presetSubtype="2"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 calcmode="lin" valueType="num">
                                      <p:cBhvr additive="base">
                                        <p:cTn id="68" dur="500"/>
                                        <p:tgtEl>
                                          <p:spTgt spid="19"/>
                                        </p:tgtEl>
                                        <p:attrNameLst>
                                          <p:attrName>ppt_x</p:attrName>
                                        </p:attrNameLst>
                                      </p:cBhvr>
                                      <p:tavLst>
                                        <p:tav tm="0">
                                          <p:val>
                                            <p:strVal val="#ppt_x+#ppt_w*1.125000"/>
                                          </p:val>
                                        </p:tav>
                                        <p:tav tm="100000">
                                          <p:val>
                                            <p:strVal val="#ppt_x"/>
                                          </p:val>
                                        </p:tav>
                                      </p:tavLst>
                                    </p:anim>
                                    <p:animEffect transition="in" filter="wipe(left)">
                                      <p:cBhvr>
                                        <p:cTn id="69" dur="500"/>
                                        <p:tgtEl>
                                          <p:spTgt spid="19"/>
                                        </p:tgtEl>
                                      </p:cBhvr>
                                    </p:animEffect>
                                  </p:childTnLst>
                                </p:cTn>
                              </p:par>
                              <p:par>
                                <p:cTn id="70" presetID="12" presetClass="entr" presetSubtype="8"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500"/>
                                        <p:tgtEl>
                                          <p:spTgt spid="16"/>
                                        </p:tgtEl>
                                        <p:attrNameLst>
                                          <p:attrName>ppt_x</p:attrName>
                                        </p:attrNameLst>
                                      </p:cBhvr>
                                      <p:tavLst>
                                        <p:tav tm="0">
                                          <p:val>
                                            <p:strVal val="#ppt_x-#ppt_w*1.125000"/>
                                          </p:val>
                                        </p:tav>
                                        <p:tav tm="100000">
                                          <p:val>
                                            <p:strVal val="#ppt_x"/>
                                          </p:val>
                                        </p:tav>
                                      </p:tavLst>
                                    </p:anim>
                                    <p:animEffect transition="in" filter="wipe(right)">
                                      <p:cBhvr>
                                        <p:cTn id="73" dur="500"/>
                                        <p:tgtEl>
                                          <p:spTgt spid="16"/>
                                        </p:tgtEl>
                                      </p:cBhvr>
                                    </p:animEffect>
                                  </p:childTnLst>
                                </p:cTn>
                              </p:par>
                              <p:par>
                                <p:cTn id="74" presetID="12" presetClass="entr" presetSubtype="8"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500"/>
                                        <p:tgtEl>
                                          <p:spTgt spid="17"/>
                                        </p:tgtEl>
                                        <p:attrNameLst>
                                          <p:attrName>ppt_x</p:attrName>
                                        </p:attrNameLst>
                                      </p:cBhvr>
                                      <p:tavLst>
                                        <p:tav tm="0">
                                          <p:val>
                                            <p:strVal val="#ppt_x-#ppt_w*1.125000"/>
                                          </p:val>
                                        </p:tav>
                                        <p:tav tm="100000">
                                          <p:val>
                                            <p:strVal val="#ppt_x"/>
                                          </p:val>
                                        </p:tav>
                                      </p:tavLst>
                                    </p:anim>
                                    <p:animEffect transition="in" filter="wipe(right)">
                                      <p:cBhvr>
                                        <p:cTn id="77" dur="500"/>
                                        <p:tgtEl>
                                          <p:spTgt spid="17"/>
                                        </p:tgtEl>
                                      </p:cBhvr>
                                    </p:animEffect>
                                  </p:childTnLst>
                                </p:cTn>
                              </p:par>
                            </p:childTnLst>
                          </p:cTn>
                        </p:par>
                        <p:par>
                          <p:cTn id="78" fill="hold">
                            <p:stCondLst>
                              <p:cond delay="3500"/>
                            </p:stCondLst>
                            <p:childTnLst>
                              <p:par>
                                <p:cTn id="79" presetID="42" presetClass="entr" presetSubtype="0" fill="hold" nodeType="after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500"/>
                                        <p:tgtEl>
                                          <p:spTgt spid="20"/>
                                        </p:tgtEl>
                                      </p:cBhvr>
                                    </p:animEffect>
                                    <p:anim calcmode="lin" valueType="num">
                                      <p:cBhvr>
                                        <p:cTn id="82" dur="500" fill="hold"/>
                                        <p:tgtEl>
                                          <p:spTgt spid="20"/>
                                        </p:tgtEl>
                                        <p:attrNameLst>
                                          <p:attrName>ppt_x</p:attrName>
                                        </p:attrNameLst>
                                      </p:cBhvr>
                                      <p:tavLst>
                                        <p:tav tm="0">
                                          <p:val>
                                            <p:strVal val="#ppt_x"/>
                                          </p:val>
                                        </p:tav>
                                        <p:tav tm="100000">
                                          <p:val>
                                            <p:strVal val="#ppt_x"/>
                                          </p:val>
                                        </p:tav>
                                      </p:tavLst>
                                    </p:anim>
                                    <p:anim calcmode="lin" valueType="num">
                                      <p:cBhvr>
                                        <p:cTn id="83" dur="500" fill="hold"/>
                                        <p:tgtEl>
                                          <p:spTgt spid="20"/>
                                        </p:tgtEl>
                                        <p:attrNameLst>
                                          <p:attrName>ppt_y</p:attrName>
                                        </p:attrNameLst>
                                      </p:cBhvr>
                                      <p:tavLst>
                                        <p:tav tm="0">
                                          <p:val>
                                            <p:strVal val="#ppt_y+.1"/>
                                          </p:val>
                                        </p:tav>
                                        <p:tav tm="100000">
                                          <p:val>
                                            <p:strVal val="#ppt_y"/>
                                          </p:val>
                                        </p:tav>
                                      </p:tavLst>
                                    </p:anim>
                                  </p:childTnLst>
                                </p:cTn>
                              </p:par>
                            </p:childTnLst>
                          </p:cTn>
                        </p:par>
                        <p:par>
                          <p:cTn id="84" fill="hold">
                            <p:stCondLst>
                              <p:cond delay="4000"/>
                            </p:stCondLst>
                            <p:childTnLst>
                              <p:par>
                                <p:cTn id="85" presetID="22" presetClass="entr" presetSubtype="1" fill="hold" grpId="0" nodeType="after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up)">
                                      <p:cBhvr>
                                        <p:cTn id="87" dur="500"/>
                                        <p:tgtEl>
                                          <p:spTgt spid="25"/>
                                        </p:tgtEl>
                                      </p:cBhvr>
                                    </p:animEffect>
                                  </p:childTnLst>
                                </p:cTn>
                              </p:par>
                              <p:par>
                                <p:cTn id="88" presetID="22" presetClass="entr" presetSubtype="1" fill="hold" grpId="0" nodeType="withEffect">
                                  <p:stCondLst>
                                    <p:cond delay="100"/>
                                  </p:stCondLst>
                                  <p:childTnLst>
                                    <p:set>
                                      <p:cBhvr>
                                        <p:cTn id="89" dur="1" fill="hold">
                                          <p:stCondLst>
                                            <p:cond delay="0"/>
                                          </p:stCondLst>
                                        </p:cTn>
                                        <p:tgtEl>
                                          <p:spTgt spid="26"/>
                                        </p:tgtEl>
                                        <p:attrNameLst>
                                          <p:attrName>style.visibility</p:attrName>
                                        </p:attrNameLst>
                                      </p:cBhvr>
                                      <p:to>
                                        <p:strVal val="visible"/>
                                      </p:to>
                                    </p:set>
                                    <p:animEffect transition="in" filter="wipe(up)">
                                      <p:cBhvr>
                                        <p:cTn id="90" dur="500"/>
                                        <p:tgtEl>
                                          <p:spTgt spid="26"/>
                                        </p:tgtEl>
                                      </p:cBhvr>
                                    </p:animEffect>
                                  </p:childTnLst>
                                </p:cTn>
                              </p:par>
                              <p:par>
                                <p:cTn id="91" presetID="22" presetClass="entr" presetSubtype="1" fill="hold" grpId="0" nodeType="withEffect">
                                  <p:stCondLst>
                                    <p:cond delay="200"/>
                                  </p:stCondLst>
                                  <p:childTnLst>
                                    <p:set>
                                      <p:cBhvr>
                                        <p:cTn id="92" dur="1" fill="hold">
                                          <p:stCondLst>
                                            <p:cond delay="0"/>
                                          </p:stCondLst>
                                        </p:cTn>
                                        <p:tgtEl>
                                          <p:spTgt spid="27"/>
                                        </p:tgtEl>
                                        <p:attrNameLst>
                                          <p:attrName>style.visibility</p:attrName>
                                        </p:attrNameLst>
                                      </p:cBhvr>
                                      <p:to>
                                        <p:strVal val="visible"/>
                                      </p:to>
                                    </p:set>
                                    <p:animEffect transition="in" filter="wipe(up)">
                                      <p:cBhvr>
                                        <p:cTn id="93" dur="500"/>
                                        <p:tgtEl>
                                          <p:spTgt spid="27"/>
                                        </p:tgtEl>
                                      </p:cBhvr>
                                    </p:animEffect>
                                  </p:childTnLst>
                                </p:cTn>
                              </p:par>
                            </p:childTnLst>
                          </p:cTn>
                        </p:par>
                        <p:par>
                          <p:cTn id="94" fill="hold">
                            <p:stCondLst>
                              <p:cond delay="4500"/>
                            </p:stCondLst>
                            <p:childTnLst>
                              <p:par>
                                <p:cTn id="95" presetID="2" presetClass="entr" presetSubtype="8" fill="hold" grpId="0" nodeType="afterEffect">
                                  <p:stCondLst>
                                    <p:cond delay="0"/>
                                  </p:stCondLst>
                                  <p:childTnLst>
                                    <p:set>
                                      <p:cBhvr>
                                        <p:cTn id="96" dur="1" fill="hold">
                                          <p:stCondLst>
                                            <p:cond delay="0"/>
                                          </p:stCondLst>
                                        </p:cTn>
                                        <p:tgtEl>
                                          <p:spTgt spid="33"/>
                                        </p:tgtEl>
                                        <p:attrNameLst>
                                          <p:attrName>style.visibility</p:attrName>
                                        </p:attrNameLst>
                                      </p:cBhvr>
                                      <p:to>
                                        <p:strVal val="visible"/>
                                      </p:to>
                                    </p:set>
                                    <p:anim calcmode="lin" valueType="num">
                                      <p:cBhvr>
                                        <p:cTn id="97" dur="500" fill="hold"/>
                                        <p:tgtEl>
                                          <p:spTgt spid="33"/>
                                        </p:tgtEl>
                                        <p:attrNameLst>
                                          <p:attrName>ppt_x</p:attrName>
                                        </p:attrNameLst>
                                      </p:cBhvr>
                                      <p:tavLst>
                                        <p:tav tm="0">
                                          <p:val>
                                            <p:strVal val="0-#ppt_w/2"/>
                                          </p:val>
                                        </p:tav>
                                        <p:tav tm="100000">
                                          <p:val>
                                            <p:strVal val="#ppt_x"/>
                                          </p:val>
                                        </p:tav>
                                      </p:tavLst>
                                    </p:anim>
                                    <p:anim calcmode="lin" valueType="num">
                                      <p:cBhvr>
                                        <p:cTn id="98"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bldLvl="0" animBg="1"/>
      <p:bldP spid="12" grpId="0" bldLvl="0" animBg="1"/>
      <p:bldP spid="13" grpId="0" bldLvl="0" animBg="1"/>
      <p:bldP spid="14" grpId="0" bldLvl="0" animBg="1"/>
      <p:bldP spid="15" grpId="0"/>
      <p:bldP spid="16" grpId="0"/>
      <p:bldP spid="17" grpId="0"/>
      <p:bldP spid="18" grpId="0"/>
      <p:bldP spid="19" grpId="0"/>
      <p:bldP spid="25" grpId="0"/>
      <p:bldP spid="26" grpId="0"/>
      <p:bldP spid="27" grpId="0"/>
      <p:bldP spid="28" grpId="0"/>
      <p:bldP spid="29" grpId="0"/>
      <p:bldP spid="30" grpId="0"/>
      <p:bldP spid="31" grpId="0"/>
      <p:bldP spid="32" grpId="0"/>
      <p:bldP spid="33"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a:solidFill>
                  <a:schemeClr val="tx1"/>
                </a:solidFill>
                <a:latin typeface="微软雅黑" panose="020B0503020204020204" charset="-122"/>
                <a:ea typeface="微软雅黑" panose="020B0503020204020204" charset="-122"/>
                <a:sym typeface="+mn-ea"/>
              </a:rPr>
              <a:t>面试准备五要素</a:t>
            </a:r>
            <a:endParaRPr lang="zh-CN" altLang="en-US">
              <a:solidFill>
                <a:schemeClr val="tx1"/>
              </a:solidFill>
              <a:latin typeface="微软雅黑" panose="020B0503020204020204" charset="-122"/>
              <a:ea typeface="微软雅黑" panose="020B0503020204020204" charset="-122"/>
              <a:sym typeface="+mn-ea"/>
            </a:endParaRPr>
          </a:p>
        </p:txBody>
      </p:sp>
      <p:sp>
        <p:nvSpPr>
          <p:cNvPr id="37" name="Rectangle 42"/>
          <p:cNvSpPr/>
          <p:nvPr/>
        </p:nvSpPr>
        <p:spPr>
          <a:xfrm flipH="1">
            <a:off x="2101851" y="2205567"/>
            <a:ext cx="1494367" cy="814917"/>
          </a:xfrm>
          <a:prstGeom prst="rect">
            <a:avLst/>
          </a:prstGeom>
          <a:noFill/>
          <a:ln w="12700" cap="flat" cmpd="sng" algn="ctr">
            <a:noFill/>
            <a:prstDash val="solid"/>
          </a:ln>
          <a:effectLst/>
        </p:spPr>
        <p:txBody>
          <a:bodyPr lIns="91440" tIns="0" rIns="91440" bIns="0"/>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65"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90204" pitchFamily="34" charset="0"/>
              </a:rPr>
              <a:t>知己知彼</a:t>
            </a:r>
            <a:r>
              <a:rPr kumimoji="0" lang="en-US" altLang="zh-CN" sz="1465"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90204" pitchFamily="34" charset="0"/>
              </a:rPr>
              <a:t> </a:t>
            </a:r>
            <a:r>
              <a:rPr kumimoji="0" lang="zh-CN" altLang="en-US" sz="1465"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90204" pitchFamily="34" charset="0"/>
              </a:rPr>
              <a:t>百战不殆，面试前要对自己及企业进行了解</a:t>
            </a:r>
            <a:endParaRPr kumimoji="0" lang="en-US" sz="1465"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90204" pitchFamily="34" charset="0"/>
            </a:endParaRPr>
          </a:p>
        </p:txBody>
      </p:sp>
      <p:sp>
        <p:nvSpPr>
          <p:cNvPr id="38" name="Rectangle 42"/>
          <p:cNvSpPr/>
          <p:nvPr/>
        </p:nvSpPr>
        <p:spPr>
          <a:xfrm flipH="1">
            <a:off x="5395384" y="2377017"/>
            <a:ext cx="1494367" cy="814917"/>
          </a:xfrm>
          <a:prstGeom prst="rect">
            <a:avLst/>
          </a:prstGeom>
          <a:noFill/>
          <a:ln w="12700" cap="flat" cmpd="sng" algn="ctr">
            <a:noFill/>
            <a:prstDash val="solid"/>
          </a:ln>
          <a:effectLst/>
        </p:spPr>
        <p:txBody>
          <a:bodyPr lIns="91440" tIns="0" rIns="91440" bIns="0"/>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65"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90204" pitchFamily="34" charset="0"/>
              </a:rPr>
              <a:t>扎实的基础，相匹配的能力及项目经验！</a:t>
            </a:r>
            <a:endParaRPr kumimoji="0" lang="en-US" altLang="zh-CN" sz="1465"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90204" pitchFamily="34" charset="0"/>
            </a:endParaRPr>
          </a:p>
        </p:txBody>
      </p:sp>
      <p:sp>
        <p:nvSpPr>
          <p:cNvPr id="40" name="Rectangle 42"/>
          <p:cNvSpPr/>
          <p:nvPr/>
        </p:nvSpPr>
        <p:spPr>
          <a:xfrm flipH="1">
            <a:off x="8699500" y="2377017"/>
            <a:ext cx="1813984" cy="814917"/>
          </a:xfrm>
          <a:prstGeom prst="rect">
            <a:avLst/>
          </a:prstGeom>
          <a:noFill/>
          <a:ln w="12700" cap="flat" cmpd="sng" algn="ctr">
            <a:noFill/>
            <a:prstDash val="solid"/>
          </a:ln>
          <a:effectLst/>
        </p:spPr>
        <p:txBody>
          <a:bodyPr lIns="91440" tIns="0" rIns="91440" bIns="0"/>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65"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90204" pitchFamily="34" charset="0"/>
              </a:rPr>
              <a:t>胜不骄败不馁，善于总结归纳，不能在同一个地方绊倒！</a:t>
            </a:r>
            <a:endParaRPr kumimoji="0" lang="en-US" altLang="zh-CN" sz="1465"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90204" pitchFamily="34" charset="0"/>
            </a:endParaRPr>
          </a:p>
        </p:txBody>
      </p:sp>
      <p:sp>
        <p:nvSpPr>
          <p:cNvPr id="42" name="Rectangle 42"/>
          <p:cNvSpPr/>
          <p:nvPr/>
        </p:nvSpPr>
        <p:spPr>
          <a:xfrm flipH="1">
            <a:off x="3807884" y="4569884"/>
            <a:ext cx="1494367" cy="814917"/>
          </a:xfrm>
          <a:prstGeom prst="rect">
            <a:avLst/>
          </a:prstGeom>
          <a:noFill/>
          <a:ln w="12700" cap="flat" cmpd="sng" algn="ctr">
            <a:noFill/>
            <a:prstDash val="solid"/>
          </a:ln>
          <a:effectLst/>
        </p:spPr>
        <p:txBody>
          <a:bodyPr lIns="91440" tIns="0" rIns="91440" bIns="0"/>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65"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90204" pitchFamily="34" charset="0"/>
              </a:rPr>
              <a:t>面试需要携带的材料准备！</a:t>
            </a:r>
            <a:endParaRPr kumimoji="0" lang="en-US" altLang="zh-CN" sz="1465"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90204" pitchFamily="34" charset="0"/>
            </a:endParaRPr>
          </a:p>
        </p:txBody>
      </p:sp>
      <p:sp>
        <p:nvSpPr>
          <p:cNvPr id="44" name="Rectangle 42"/>
          <p:cNvSpPr/>
          <p:nvPr/>
        </p:nvSpPr>
        <p:spPr>
          <a:xfrm flipH="1">
            <a:off x="7061200" y="4591051"/>
            <a:ext cx="1494367" cy="1037167"/>
          </a:xfrm>
          <a:prstGeom prst="rect">
            <a:avLst/>
          </a:prstGeom>
          <a:noFill/>
          <a:ln w="12700" cap="flat" cmpd="sng" algn="ctr">
            <a:noFill/>
            <a:prstDash val="solid"/>
          </a:ln>
          <a:effectLst/>
        </p:spPr>
        <p:txBody>
          <a:bodyPr lIns="91440" tIns="0" rIns="91440" bIns="0"/>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65"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90204" pitchFamily="34" charset="0"/>
              </a:rPr>
              <a:t>良好的第一印象是成功的一半，不好的第一印象可能直接导致失败！</a:t>
            </a:r>
            <a:endParaRPr kumimoji="0" lang="en-US" altLang="zh-CN" sz="1465"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90204" pitchFamily="34" charset="0"/>
            </a:endParaRPr>
          </a:p>
        </p:txBody>
      </p:sp>
      <p:sp>
        <p:nvSpPr>
          <p:cNvPr id="46" name="矩形 45"/>
          <p:cNvSpPr/>
          <p:nvPr/>
        </p:nvSpPr>
        <p:spPr>
          <a:xfrm>
            <a:off x="2106084" y="3191933"/>
            <a:ext cx="1636184" cy="618067"/>
          </a:xfrm>
          <a:prstGeom prst="rect">
            <a:avLst/>
          </a:prstGeom>
          <a:solidFill>
            <a:srgbClr val="3B68A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47" name="矩形 46"/>
          <p:cNvSpPr/>
          <p:nvPr/>
        </p:nvSpPr>
        <p:spPr>
          <a:xfrm>
            <a:off x="3744384" y="3810000"/>
            <a:ext cx="1636184" cy="620184"/>
          </a:xfrm>
          <a:prstGeom prst="rect">
            <a:avLst/>
          </a:prstGeom>
          <a:solidFill>
            <a:srgbClr val="F79E5A"/>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48" name="矩形 47"/>
          <p:cNvSpPr/>
          <p:nvPr/>
        </p:nvSpPr>
        <p:spPr>
          <a:xfrm>
            <a:off x="5380567" y="3191933"/>
            <a:ext cx="1638300" cy="618067"/>
          </a:xfrm>
          <a:prstGeom prst="rect">
            <a:avLst/>
          </a:prstGeom>
          <a:solidFill>
            <a:srgbClr val="4DCEB8"/>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49" name="矩形 48"/>
          <p:cNvSpPr/>
          <p:nvPr/>
        </p:nvSpPr>
        <p:spPr>
          <a:xfrm>
            <a:off x="7037917" y="3810000"/>
            <a:ext cx="1638300" cy="620184"/>
          </a:xfrm>
          <a:prstGeom prst="rect">
            <a:avLst/>
          </a:prstGeom>
          <a:solidFill>
            <a:srgbClr val="B95F95"/>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50" name="矩形 49"/>
          <p:cNvSpPr/>
          <p:nvPr/>
        </p:nvSpPr>
        <p:spPr>
          <a:xfrm>
            <a:off x="8676217" y="3198284"/>
            <a:ext cx="1638300" cy="618067"/>
          </a:xfrm>
          <a:prstGeom prst="rect">
            <a:avLst/>
          </a:prstGeom>
          <a:solidFill>
            <a:srgbClr val="3B68A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51" name="矩形 50"/>
          <p:cNvSpPr/>
          <p:nvPr/>
        </p:nvSpPr>
        <p:spPr>
          <a:xfrm>
            <a:off x="3735917" y="2027767"/>
            <a:ext cx="44451" cy="3526367"/>
          </a:xfrm>
          <a:prstGeom prst="rect">
            <a:avLst/>
          </a:prstGeom>
          <a:solidFill>
            <a:srgbClr val="3B68A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52" name="矩形 51"/>
          <p:cNvSpPr/>
          <p:nvPr/>
        </p:nvSpPr>
        <p:spPr>
          <a:xfrm>
            <a:off x="5348817" y="2027767"/>
            <a:ext cx="46567" cy="3526367"/>
          </a:xfrm>
          <a:prstGeom prst="rect">
            <a:avLst/>
          </a:prstGeom>
          <a:solidFill>
            <a:srgbClr val="F79E5A"/>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53" name="矩形 52"/>
          <p:cNvSpPr/>
          <p:nvPr/>
        </p:nvSpPr>
        <p:spPr>
          <a:xfrm>
            <a:off x="7008284" y="2027767"/>
            <a:ext cx="44451" cy="3526367"/>
          </a:xfrm>
          <a:prstGeom prst="rect">
            <a:avLst/>
          </a:prstGeom>
          <a:solidFill>
            <a:srgbClr val="4DCEB8"/>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54" name="矩形 53"/>
          <p:cNvSpPr/>
          <p:nvPr/>
        </p:nvSpPr>
        <p:spPr>
          <a:xfrm>
            <a:off x="8669867" y="2027767"/>
            <a:ext cx="46567" cy="3526367"/>
          </a:xfrm>
          <a:prstGeom prst="rect">
            <a:avLst/>
          </a:prstGeom>
          <a:solidFill>
            <a:srgbClr val="B95F95"/>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55" name="矩形 54"/>
          <p:cNvSpPr/>
          <p:nvPr/>
        </p:nvSpPr>
        <p:spPr>
          <a:xfrm>
            <a:off x="2209800" y="3261784"/>
            <a:ext cx="1428751" cy="398780"/>
          </a:xfrm>
          <a:prstGeom prst="rect">
            <a:avLst/>
          </a:prstGeom>
          <a:noFill/>
          <a:ln w="9525">
            <a:noFill/>
          </a:ln>
        </p:spPr>
        <p:txBody>
          <a:bodyPr lIns="91440" tIns="45720" rIns="91440" bIns="45720" anchor="t">
            <a:spAutoFit/>
          </a:bodyPr>
          <a:lstStyle/>
          <a:p>
            <a:pPr algn="ctr"/>
            <a:r>
              <a:rPr lang="zh-CN" altLang="en-US" sz="2000" b="1" dirty="0">
                <a:solidFill>
                  <a:schemeClr val="bg1"/>
                </a:solidFill>
                <a:latin typeface="微软雅黑" panose="020B0503020204020204" charset="-122"/>
                <a:ea typeface="微软雅黑" panose="020B0503020204020204" charset="-122"/>
              </a:rPr>
              <a:t>信息准备</a:t>
            </a:r>
          </a:p>
        </p:txBody>
      </p:sp>
      <p:sp>
        <p:nvSpPr>
          <p:cNvPr id="56" name="矩形 55"/>
          <p:cNvSpPr/>
          <p:nvPr/>
        </p:nvSpPr>
        <p:spPr>
          <a:xfrm>
            <a:off x="3945467" y="3911600"/>
            <a:ext cx="1267884" cy="398780"/>
          </a:xfrm>
          <a:prstGeom prst="rect">
            <a:avLst/>
          </a:prstGeom>
          <a:noFill/>
          <a:ln w="9525">
            <a:noFill/>
          </a:ln>
        </p:spPr>
        <p:txBody>
          <a:bodyPr lIns="91440" tIns="45720" rIns="91440" bIns="45720" anchor="t">
            <a:spAutoFit/>
          </a:bodyPr>
          <a:lstStyle/>
          <a:p>
            <a:pPr algn="ctr" defTabSz="684530"/>
            <a:r>
              <a:rPr lang="zh-CN" altLang="en-US" sz="2000" b="1" dirty="0">
                <a:solidFill>
                  <a:srgbClr val="FFFFFF"/>
                </a:solidFill>
                <a:latin typeface="微软雅黑" panose="020B0503020204020204" charset="-122"/>
                <a:ea typeface="微软雅黑" panose="020B0503020204020204" charset="-122"/>
              </a:rPr>
              <a:t>材料准备</a:t>
            </a:r>
          </a:p>
        </p:txBody>
      </p:sp>
      <p:sp>
        <p:nvSpPr>
          <p:cNvPr id="57" name="矩形 56"/>
          <p:cNvSpPr/>
          <p:nvPr/>
        </p:nvSpPr>
        <p:spPr>
          <a:xfrm>
            <a:off x="5619751" y="3299884"/>
            <a:ext cx="1219200" cy="398780"/>
          </a:xfrm>
          <a:prstGeom prst="rect">
            <a:avLst/>
          </a:prstGeom>
          <a:noFill/>
          <a:ln w="9525">
            <a:noFill/>
          </a:ln>
        </p:spPr>
        <p:txBody>
          <a:bodyPr lIns="91440" tIns="45720" rIns="91440" bIns="45720" anchor="t">
            <a:spAutoFit/>
          </a:bodyPr>
          <a:lstStyle/>
          <a:p>
            <a:pPr algn="ctr" defTabSz="684530"/>
            <a:r>
              <a:rPr lang="zh-CN" altLang="en-US" sz="2000" b="1" dirty="0">
                <a:solidFill>
                  <a:srgbClr val="FFFFFF"/>
                </a:solidFill>
                <a:latin typeface="微软雅黑" panose="020B0503020204020204" charset="-122"/>
                <a:ea typeface="微软雅黑" panose="020B0503020204020204" charset="-122"/>
              </a:rPr>
              <a:t>技术准备</a:t>
            </a:r>
          </a:p>
        </p:txBody>
      </p:sp>
      <p:sp>
        <p:nvSpPr>
          <p:cNvPr id="58" name="矩形 57"/>
          <p:cNvSpPr/>
          <p:nvPr/>
        </p:nvSpPr>
        <p:spPr>
          <a:xfrm>
            <a:off x="7135284" y="3941233"/>
            <a:ext cx="1492249" cy="398780"/>
          </a:xfrm>
          <a:prstGeom prst="rect">
            <a:avLst/>
          </a:prstGeom>
          <a:noFill/>
          <a:ln w="9525">
            <a:noFill/>
          </a:ln>
        </p:spPr>
        <p:txBody>
          <a:bodyPr lIns="91440" tIns="45720" rIns="91440" bIns="45720" anchor="t">
            <a:spAutoFit/>
          </a:bodyPr>
          <a:lstStyle/>
          <a:p>
            <a:pPr algn="ctr"/>
            <a:r>
              <a:rPr lang="zh-CN" altLang="en-US" sz="2000" b="1" dirty="0">
                <a:solidFill>
                  <a:schemeClr val="bg1"/>
                </a:solidFill>
                <a:latin typeface="微软雅黑" panose="020B0503020204020204" charset="-122"/>
                <a:ea typeface="微软雅黑" panose="020B0503020204020204" charset="-122"/>
              </a:rPr>
              <a:t>仪容仪表</a:t>
            </a:r>
          </a:p>
        </p:txBody>
      </p:sp>
      <p:sp>
        <p:nvSpPr>
          <p:cNvPr id="59" name="矩形 58"/>
          <p:cNvSpPr/>
          <p:nvPr/>
        </p:nvSpPr>
        <p:spPr>
          <a:xfrm>
            <a:off x="8921751" y="3306233"/>
            <a:ext cx="1236133" cy="398780"/>
          </a:xfrm>
          <a:prstGeom prst="rect">
            <a:avLst/>
          </a:prstGeom>
          <a:noFill/>
          <a:ln w="9525">
            <a:noFill/>
          </a:ln>
        </p:spPr>
        <p:txBody>
          <a:bodyPr lIns="91440" tIns="45720" rIns="91440" bIns="45720" anchor="t">
            <a:spAutoFit/>
          </a:bodyPr>
          <a:lstStyle/>
          <a:p>
            <a:pPr algn="ctr" defTabSz="684530"/>
            <a:r>
              <a:rPr lang="zh-CN" altLang="en-US" sz="2000" b="1" dirty="0">
                <a:solidFill>
                  <a:srgbClr val="FFFFFF"/>
                </a:solidFill>
                <a:latin typeface="微软雅黑" panose="020B0503020204020204" charset="-122"/>
                <a:ea typeface="微软雅黑" panose="020B0503020204020204" charset="-122"/>
              </a:rPr>
              <a:t>心态准备</a:t>
            </a:r>
          </a:p>
        </p:txBody>
      </p:sp>
      <p:sp>
        <p:nvSpPr>
          <p:cNvPr id="60" name="椭圆 59"/>
          <p:cNvSpPr/>
          <p:nvPr/>
        </p:nvSpPr>
        <p:spPr>
          <a:xfrm flipV="1">
            <a:off x="4400551" y="2415117"/>
            <a:ext cx="397933" cy="397933"/>
          </a:xfrm>
          <a:prstGeom prst="ellipse">
            <a:avLst/>
          </a:prstGeom>
          <a:solidFill>
            <a:srgbClr val="F79E5A"/>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dirty="0">
              <a:ln>
                <a:noFill/>
              </a:ln>
              <a:solidFill>
                <a:schemeClr val="lt1"/>
              </a:solidFill>
              <a:effectLst/>
              <a:uLnTx/>
              <a:uFillTx/>
              <a:latin typeface="+mn-lt"/>
              <a:ea typeface="+mn-ea"/>
              <a:cs typeface="+mn-cs"/>
            </a:endParaRPr>
          </a:p>
        </p:txBody>
      </p:sp>
      <p:sp>
        <p:nvSpPr>
          <p:cNvPr id="61" name="椭圆 60"/>
          <p:cNvSpPr/>
          <p:nvPr/>
        </p:nvSpPr>
        <p:spPr>
          <a:xfrm flipV="1">
            <a:off x="2669117" y="4582584"/>
            <a:ext cx="395817" cy="395817"/>
          </a:xfrm>
          <a:prstGeom prst="ellipse">
            <a:avLst/>
          </a:prstGeom>
          <a:solidFill>
            <a:srgbClr val="3B68A1"/>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dirty="0">
              <a:ln>
                <a:noFill/>
              </a:ln>
              <a:solidFill>
                <a:schemeClr val="lt1"/>
              </a:solidFill>
              <a:effectLst/>
              <a:uLnTx/>
              <a:uFillTx/>
              <a:latin typeface="+mn-lt"/>
              <a:ea typeface="+mn-ea"/>
              <a:cs typeface="+mn-cs"/>
            </a:endParaRPr>
          </a:p>
        </p:txBody>
      </p:sp>
      <p:sp>
        <p:nvSpPr>
          <p:cNvPr id="62" name="椭圆 61"/>
          <p:cNvSpPr/>
          <p:nvPr/>
        </p:nvSpPr>
        <p:spPr>
          <a:xfrm flipV="1">
            <a:off x="7683500" y="2421467"/>
            <a:ext cx="395817" cy="397933"/>
          </a:xfrm>
          <a:prstGeom prst="ellipse">
            <a:avLst/>
          </a:prstGeom>
          <a:solidFill>
            <a:srgbClr val="B95F95"/>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dirty="0">
              <a:ln>
                <a:noFill/>
              </a:ln>
              <a:solidFill>
                <a:schemeClr val="lt1"/>
              </a:solidFill>
              <a:effectLst/>
              <a:uLnTx/>
              <a:uFillTx/>
              <a:latin typeface="+mn-lt"/>
              <a:ea typeface="+mn-ea"/>
              <a:cs typeface="+mn-cs"/>
            </a:endParaRPr>
          </a:p>
        </p:txBody>
      </p:sp>
      <p:sp>
        <p:nvSpPr>
          <p:cNvPr id="63" name="椭圆 62"/>
          <p:cNvSpPr/>
          <p:nvPr/>
        </p:nvSpPr>
        <p:spPr>
          <a:xfrm flipV="1">
            <a:off x="6000751" y="4591051"/>
            <a:ext cx="397933" cy="395817"/>
          </a:xfrm>
          <a:prstGeom prst="ellipse">
            <a:avLst/>
          </a:prstGeom>
          <a:solidFill>
            <a:srgbClr val="4DCEB8"/>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dirty="0">
              <a:ln>
                <a:noFill/>
              </a:ln>
              <a:solidFill>
                <a:schemeClr val="lt1"/>
              </a:solidFill>
              <a:effectLst/>
              <a:uLnTx/>
              <a:uFillTx/>
              <a:latin typeface="+mn-lt"/>
              <a:ea typeface="+mn-ea"/>
              <a:cs typeface="+mn-cs"/>
            </a:endParaRPr>
          </a:p>
        </p:txBody>
      </p:sp>
      <p:sp>
        <p:nvSpPr>
          <p:cNvPr id="64" name="椭圆 63"/>
          <p:cNvSpPr/>
          <p:nvPr/>
        </p:nvSpPr>
        <p:spPr>
          <a:xfrm flipV="1">
            <a:off x="9319684" y="4582584"/>
            <a:ext cx="397933" cy="395817"/>
          </a:xfrm>
          <a:prstGeom prst="ellipse">
            <a:avLst/>
          </a:prstGeom>
          <a:solidFill>
            <a:srgbClr val="3B68A1"/>
          </a:solid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dirty="0">
              <a:ln>
                <a:noFill/>
              </a:ln>
              <a:solidFill>
                <a:schemeClr val="lt1"/>
              </a:solidFill>
              <a:effectLst/>
              <a:uLnTx/>
              <a:uFillTx/>
              <a:latin typeface="+mn-lt"/>
              <a:ea typeface="+mn-ea"/>
              <a:cs typeface="+mn-cs"/>
            </a:endParaRPr>
          </a:p>
        </p:txBody>
      </p:sp>
      <p:sp>
        <p:nvSpPr>
          <p:cNvPr id="65" name="矩形 64"/>
          <p:cNvSpPr/>
          <p:nvPr/>
        </p:nvSpPr>
        <p:spPr>
          <a:xfrm>
            <a:off x="2152651" y="4582584"/>
            <a:ext cx="1428749" cy="398780"/>
          </a:xfrm>
          <a:prstGeom prst="rect">
            <a:avLst/>
          </a:prstGeom>
          <a:noFill/>
          <a:ln w="9525">
            <a:noFill/>
          </a:ln>
        </p:spPr>
        <p:txBody>
          <a:bodyPr lIns="91440" tIns="45720" rIns="91440" bIns="45720" anchor="t">
            <a:spAutoFit/>
          </a:bodyPr>
          <a:lstStyle/>
          <a:p>
            <a:pPr algn="ctr"/>
            <a:r>
              <a:rPr lang="en-US" altLang="zh-CN" sz="2000" b="1" dirty="0">
                <a:solidFill>
                  <a:schemeClr val="bg1"/>
                </a:solidFill>
                <a:latin typeface="Arial" panose="020B0604020202090204" pitchFamily="34" charset="0"/>
                <a:ea typeface="微软雅黑" panose="020B0503020204020204" charset="-122"/>
              </a:rPr>
              <a:t>A</a:t>
            </a:r>
            <a:endParaRPr lang="zh-CN" altLang="en-US" sz="2000" b="1" dirty="0">
              <a:solidFill>
                <a:schemeClr val="bg1"/>
              </a:solidFill>
              <a:latin typeface="Arial" panose="020B0604020202090204" pitchFamily="34" charset="0"/>
              <a:ea typeface="微软雅黑" panose="020B0503020204020204" charset="-122"/>
            </a:endParaRPr>
          </a:p>
        </p:txBody>
      </p:sp>
      <p:sp>
        <p:nvSpPr>
          <p:cNvPr id="66" name="矩形 65"/>
          <p:cNvSpPr/>
          <p:nvPr/>
        </p:nvSpPr>
        <p:spPr>
          <a:xfrm>
            <a:off x="3884084" y="2413000"/>
            <a:ext cx="1428749" cy="398780"/>
          </a:xfrm>
          <a:prstGeom prst="rect">
            <a:avLst/>
          </a:prstGeom>
          <a:noFill/>
          <a:ln w="9525">
            <a:noFill/>
          </a:ln>
        </p:spPr>
        <p:txBody>
          <a:bodyPr lIns="91440" tIns="45720" rIns="91440" bIns="45720" anchor="t">
            <a:spAutoFit/>
          </a:bodyPr>
          <a:lstStyle/>
          <a:p>
            <a:pPr algn="ctr"/>
            <a:r>
              <a:rPr lang="en-US" altLang="zh-CN" sz="2000" b="1" dirty="0">
                <a:solidFill>
                  <a:schemeClr val="bg1"/>
                </a:solidFill>
                <a:latin typeface="Arial" panose="020B0604020202090204" pitchFamily="34" charset="0"/>
                <a:ea typeface="微软雅黑" panose="020B0503020204020204" charset="-122"/>
              </a:rPr>
              <a:t>B</a:t>
            </a:r>
            <a:endParaRPr lang="zh-CN" altLang="en-US" sz="2000" b="1" dirty="0">
              <a:solidFill>
                <a:schemeClr val="bg1"/>
              </a:solidFill>
              <a:latin typeface="Arial" panose="020B0604020202090204" pitchFamily="34" charset="0"/>
              <a:ea typeface="微软雅黑" panose="020B0503020204020204" charset="-122"/>
            </a:endParaRPr>
          </a:p>
        </p:txBody>
      </p:sp>
      <p:sp>
        <p:nvSpPr>
          <p:cNvPr id="67" name="矩形 66"/>
          <p:cNvSpPr/>
          <p:nvPr/>
        </p:nvSpPr>
        <p:spPr>
          <a:xfrm>
            <a:off x="5486400" y="4578351"/>
            <a:ext cx="1428751" cy="398780"/>
          </a:xfrm>
          <a:prstGeom prst="rect">
            <a:avLst/>
          </a:prstGeom>
          <a:noFill/>
          <a:ln w="9525">
            <a:noFill/>
          </a:ln>
        </p:spPr>
        <p:txBody>
          <a:bodyPr lIns="91440" tIns="45720" rIns="91440" bIns="45720" anchor="t">
            <a:spAutoFit/>
          </a:bodyPr>
          <a:lstStyle/>
          <a:p>
            <a:pPr algn="ctr"/>
            <a:r>
              <a:rPr lang="en-US" altLang="zh-CN" sz="2000" b="1" dirty="0">
                <a:solidFill>
                  <a:schemeClr val="bg1"/>
                </a:solidFill>
                <a:latin typeface="Arial" panose="020B0604020202090204" pitchFamily="34" charset="0"/>
                <a:ea typeface="微软雅黑" panose="020B0503020204020204" charset="-122"/>
              </a:rPr>
              <a:t>C</a:t>
            </a:r>
            <a:endParaRPr lang="zh-CN" altLang="en-US" sz="2000" b="1" dirty="0">
              <a:solidFill>
                <a:schemeClr val="bg1"/>
              </a:solidFill>
              <a:latin typeface="Arial" panose="020B0604020202090204" pitchFamily="34" charset="0"/>
              <a:ea typeface="微软雅黑" panose="020B0503020204020204" charset="-122"/>
            </a:endParaRPr>
          </a:p>
        </p:txBody>
      </p:sp>
      <p:sp>
        <p:nvSpPr>
          <p:cNvPr id="68" name="矩形 67"/>
          <p:cNvSpPr/>
          <p:nvPr/>
        </p:nvSpPr>
        <p:spPr>
          <a:xfrm>
            <a:off x="8805333" y="4578351"/>
            <a:ext cx="1428751" cy="398780"/>
          </a:xfrm>
          <a:prstGeom prst="rect">
            <a:avLst/>
          </a:prstGeom>
          <a:noFill/>
          <a:ln w="9525">
            <a:noFill/>
          </a:ln>
        </p:spPr>
        <p:txBody>
          <a:bodyPr lIns="91440" tIns="45720" rIns="91440" bIns="45720" anchor="t">
            <a:spAutoFit/>
          </a:bodyPr>
          <a:lstStyle/>
          <a:p>
            <a:pPr algn="ctr"/>
            <a:r>
              <a:rPr lang="en-US" altLang="zh-CN" sz="2000" b="1" dirty="0">
                <a:solidFill>
                  <a:schemeClr val="bg1"/>
                </a:solidFill>
                <a:latin typeface="Arial" panose="020B0604020202090204" pitchFamily="34" charset="0"/>
                <a:ea typeface="微软雅黑" panose="020B0503020204020204" charset="-122"/>
              </a:rPr>
              <a:t>E</a:t>
            </a:r>
            <a:endParaRPr lang="zh-CN" altLang="en-US" sz="2000" b="1" dirty="0">
              <a:solidFill>
                <a:schemeClr val="bg1"/>
              </a:solidFill>
              <a:latin typeface="Arial" panose="020B0604020202090204" pitchFamily="34" charset="0"/>
              <a:ea typeface="微软雅黑" panose="020B0503020204020204" charset="-122"/>
            </a:endParaRPr>
          </a:p>
        </p:txBody>
      </p:sp>
      <p:sp>
        <p:nvSpPr>
          <p:cNvPr id="69" name="矩形 68"/>
          <p:cNvSpPr/>
          <p:nvPr/>
        </p:nvSpPr>
        <p:spPr>
          <a:xfrm>
            <a:off x="7167033" y="2413000"/>
            <a:ext cx="1428751" cy="398780"/>
          </a:xfrm>
          <a:prstGeom prst="rect">
            <a:avLst/>
          </a:prstGeom>
          <a:noFill/>
          <a:ln w="9525">
            <a:noFill/>
          </a:ln>
        </p:spPr>
        <p:txBody>
          <a:bodyPr lIns="91440" tIns="45720" rIns="91440" bIns="45720" anchor="t">
            <a:spAutoFit/>
          </a:bodyPr>
          <a:lstStyle/>
          <a:p>
            <a:pPr algn="ctr"/>
            <a:r>
              <a:rPr lang="en-US" altLang="zh-CN" sz="2000" b="1" dirty="0">
                <a:solidFill>
                  <a:schemeClr val="bg1"/>
                </a:solidFill>
                <a:latin typeface="Arial" panose="020B0604020202090204" pitchFamily="34" charset="0"/>
                <a:ea typeface="微软雅黑" panose="020B0503020204020204" charset="-122"/>
              </a:rPr>
              <a:t>D</a:t>
            </a:r>
            <a:endParaRPr lang="zh-CN" altLang="en-US" sz="2000" b="1" dirty="0">
              <a:solidFill>
                <a:schemeClr val="bg1"/>
              </a:solidFill>
              <a:latin typeface="Arial" panose="020B0604020202090204" pitchFamily="34" charset="0"/>
              <a:ea typeface="微软雅黑" panose="020B0503020204020204" charset="-122"/>
            </a:endParaRPr>
          </a:p>
        </p:txBody>
      </p:sp>
      <p:sp>
        <p:nvSpPr>
          <p:cNvPr id="71" name="等腰三角形 4"/>
          <p:cNvSpPr/>
          <p:nvPr/>
        </p:nvSpPr>
        <p:spPr>
          <a:xfrm rot="5400000">
            <a:off x="48684" y="251884"/>
            <a:ext cx="196849" cy="285749"/>
          </a:xfrm>
          <a:prstGeom prst="triangle">
            <a:avLst>
              <a:gd name="adj" fmla="val 50000"/>
            </a:avLst>
          </a:prstGeom>
          <a:solidFill>
            <a:schemeClr val="bg1"/>
          </a:solidFill>
          <a:ln w="9525">
            <a:noFill/>
          </a:ln>
        </p:spPr>
        <p:txBody>
          <a:bodyPr lIns="91440" tIns="45720" rIns="91440" bIns="45720" anchor="ctr"/>
          <a:lstStyle/>
          <a:p>
            <a:pPr algn="ctr"/>
            <a:endParaRPr lang="zh-CN" altLang="zh-CN" sz="2400" dirty="0">
              <a:solidFill>
                <a:schemeClr val="bg1"/>
              </a:solidFill>
              <a:latin typeface="宋体" panose="02010600030101010101" pitchFamily="2" charset="-122"/>
              <a:ea typeface="微软雅黑" panose="020B0503020204020204" charset="-122"/>
              <a:sym typeface="宋体" panose="02010600030101010101" pitchFamily="2" charset="-122"/>
            </a:endParaRPr>
          </a:p>
        </p:txBody>
      </p:sp>
    </p:spTree>
  </p:cSld>
  <p:clrMapOvr>
    <a:masterClrMapping/>
  </p:clrMapOvr>
  <p:transition spd="slow" advClick="0" advTm="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p:cTn id="7" dur="500" fill="hold"/>
                                        <p:tgtEl>
                                          <p:spTgt spid="71"/>
                                        </p:tgtEl>
                                        <p:attrNameLst>
                                          <p:attrName>ppt_x</p:attrName>
                                        </p:attrNameLst>
                                      </p:cBhvr>
                                      <p:tavLst>
                                        <p:tav tm="0">
                                          <p:val>
                                            <p:strVal val="0-#ppt_w/2"/>
                                          </p:val>
                                        </p:tav>
                                        <p:tav tm="100000">
                                          <p:val>
                                            <p:strVal val="#ppt_x"/>
                                          </p:val>
                                        </p:tav>
                                      </p:tavLst>
                                    </p:anim>
                                    <p:anim calcmode="lin" valueType="num">
                                      <p:cBhvr>
                                        <p:cTn id="8" dur="500" fill="hold"/>
                                        <p:tgtEl>
                                          <p:spTgt spid="7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500"/>
                                        <p:tgtEl>
                                          <p:spTgt spid="51"/>
                                        </p:tgtEl>
                                      </p:cBhvr>
                                    </p:animEffect>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61"/>
                                        </p:tgtEl>
                                        <p:attrNameLst>
                                          <p:attrName>style.visibility</p:attrName>
                                        </p:attrNameLst>
                                      </p:cBhvr>
                                      <p:to>
                                        <p:strVal val="visible"/>
                                      </p:to>
                                    </p:set>
                                    <p:anim calcmode="lin" valueType="num">
                                      <p:cBhvr additive="base">
                                        <p:cTn id="16" dur="500" fill="hold"/>
                                        <p:tgtEl>
                                          <p:spTgt spid="61"/>
                                        </p:tgtEl>
                                        <p:attrNameLst>
                                          <p:attrName>ppt_x</p:attrName>
                                        </p:attrNameLst>
                                      </p:cBhvr>
                                      <p:tavLst>
                                        <p:tav tm="0">
                                          <p:val>
                                            <p:strVal val="0-#ppt_w/2"/>
                                          </p:val>
                                        </p:tav>
                                        <p:tav tm="100000">
                                          <p:val>
                                            <p:strVal val="#ppt_x"/>
                                          </p:val>
                                        </p:tav>
                                      </p:tavLst>
                                    </p:anim>
                                    <p:anim calcmode="lin" valueType="num">
                                      <p:cBhvr additive="base">
                                        <p:cTn id="17" dur="500" fill="hold"/>
                                        <p:tgtEl>
                                          <p:spTgt spid="61"/>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46"/>
                                        </p:tgtEl>
                                        <p:attrNameLst>
                                          <p:attrName>style.visibility</p:attrName>
                                        </p:attrNameLst>
                                      </p:cBhvr>
                                      <p:to>
                                        <p:strVal val="visible"/>
                                      </p:to>
                                    </p:set>
                                    <p:anim calcmode="lin" valueType="num">
                                      <p:cBhvr additive="base">
                                        <p:cTn id="20" dur="500" fill="hold"/>
                                        <p:tgtEl>
                                          <p:spTgt spid="46"/>
                                        </p:tgtEl>
                                        <p:attrNameLst>
                                          <p:attrName>ppt_x</p:attrName>
                                        </p:attrNameLst>
                                      </p:cBhvr>
                                      <p:tavLst>
                                        <p:tav tm="0">
                                          <p:val>
                                            <p:strVal val="0-#ppt_w/2"/>
                                          </p:val>
                                        </p:tav>
                                        <p:tav tm="100000">
                                          <p:val>
                                            <p:strVal val="#ppt_x"/>
                                          </p:val>
                                        </p:tav>
                                      </p:tavLst>
                                    </p:anim>
                                    <p:anim calcmode="lin" valueType="num">
                                      <p:cBhvr additive="base">
                                        <p:cTn id="21" dur="500" fill="hold"/>
                                        <p:tgtEl>
                                          <p:spTgt spid="46"/>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45" presetClass="entr" presetSubtype="0" fill="hold" grpId="0" nodeType="afterEffect">
                                  <p:stCondLst>
                                    <p:cond delay="0"/>
                                  </p:stCondLst>
                                  <p:childTnLst>
                                    <p:set>
                                      <p:cBhvr>
                                        <p:cTn id="24" dur="1" fill="hold">
                                          <p:stCondLst>
                                            <p:cond delay="0"/>
                                          </p:stCondLst>
                                        </p:cTn>
                                        <p:tgtEl>
                                          <p:spTgt spid="65"/>
                                        </p:tgtEl>
                                        <p:attrNameLst>
                                          <p:attrName>style.visibility</p:attrName>
                                        </p:attrNameLst>
                                      </p:cBhvr>
                                      <p:to>
                                        <p:strVal val="visible"/>
                                      </p:to>
                                    </p:set>
                                    <p:animEffect transition="in" filter="fade">
                                      <p:cBhvr>
                                        <p:cTn id="25" dur="1250"/>
                                        <p:tgtEl>
                                          <p:spTgt spid="65"/>
                                        </p:tgtEl>
                                      </p:cBhvr>
                                    </p:animEffect>
                                    <p:anim calcmode="lin" valueType="num">
                                      <p:cBhvr>
                                        <p:cTn id="26" dur="1250" fill="hold"/>
                                        <p:tgtEl>
                                          <p:spTgt spid="65"/>
                                        </p:tgtEl>
                                        <p:attrNameLst>
                                          <p:attrName>ppt_w</p:attrName>
                                        </p:attrNameLst>
                                      </p:cBhvr>
                                      <p:tavLst>
                                        <p:tav tm="0" fmla="#ppt_w*sin(2.5*pi*$)">
                                          <p:val>
                                            <p:fltVal val="0"/>
                                          </p:val>
                                        </p:tav>
                                        <p:tav tm="100000">
                                          <p:val>
                                            <p:fltVal val="1"/>
                                          </p:val>
                                        </p:tav>
                                      </p:tavLst>
                                    </p:anim>
                                    <p:anim calcmode="lin" valueType="num">
                                      <p:cBhvr>
                                        <p:cTn id="27" dur="1250" fill="hold"/>
                                        <p:tgtEl>
                                          <p:spTgt spid="65"/>
                                        </p:tgtEl>
                                        <p:attrNameLst>
                                          <p:attrName>ppt_h</p:attrName>
                                        </p:attrNameLst>
                                      </p:cBhvr>
                                      <p:tavLst>
                                        <p:tav tm="0">
                                          <p:val>
                                            <p:strVal val="#ppt_h"/>
                                          </p:val>
                                        </p:tav>
                                        <p:tav tm="100000">
                                          <p:val>
                                            <p:strVal val="#ppt_h"/>
                                          </p:val>
                                        </p:tav>
                                      </p:tavLst>
                                    </p:anim>
                                  </p:childTnLst>
                                </p:cTn>
                              </p:par>
                              <p:par>
                                <p:cTn id="28" presetID="45" presetClass="entr" presetSubtype="0" fill="hold" grpId="0" nodeType="with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fade">
                                      <p:cBhvr>
                                        <p:cTn id="30" dur="1250"/>
                                        <p:tgtEl>
                                          <p:spTgt spid="55"/>
                                        </p:tgtEl>
                                      </p:cBhvr>
                                    </p:animEffect>
                                    <p:anim calcmode="lin" valueType="num">
                                      <p:cBhvr>
                                        <p:cTn id="31" dur="1250" fill="hold"/>
                                        <p:tgtEl>
                                          <p:spTgt spid="55"/>
                                        </p:tgtEl>
                                        <p:attrNameLst>
                                          <p:attrName>ppt_w</p:attrName>
                                        </p:attrNameLst>
                                      </p:cBhvr>
                                      <p:tavLst>
                                        <p:tav tm="0" fmla="#ppt_w*sin(2.5*pi*$)">
                                          <p:val>
                                            <p:fltVal val="0"/>
                                          </p:val>
                                        </p:tav>
                                        <p:tav tm="100000">
                                          <p:val>
                                            <p:fltVal val="1"/>
                                          </p:val>
                                        </p:tav>
                                      </p:tavLst>
                                    </p:anim>
                                    <p:anim calcmode="lin" valueType="num">
                                      <p:cBhvr>
                                        <p:cTn id="32" dur="1250" fill="hold"/>
                                        <p:tgtEl>
                                          <p:spTgt spid="55"/>
                                        </p:tgtEl>
                                        <p:attrNameLst>
                                          <p:attrName>ppt_h</p:attrName>
                                        </p:attrNameLst>
                                      </p:cBhvr>
                                      <p:tavLst>
                                        <p:tav tm="0">
                                          <p:val>
                                            <p:strVal val="#ppt_h"/>
                                          </p:val>
                                        </p:tav>
                                        <p:tav tm="100000">
                                          <p:val>
                                            <p:strVal val="#ppt_h"/>
                                          </p:val>
                                        </p:tav>
                                      </p:tavLst>
                                    </p:anim>
                                  </p:childTnLst>
                                </p:cTn>
                              </p:par>
                              <p:par>
                                <p:cTn id="33" presetID="10" presetClass="entr" presetSubtype="0"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1000"/>
                                        <p:tgtEl>
                                          <p:spTgt spid="37"/>
                                        </p:tgtEl>
                                      </p:cBhvr>
                                    </p:animEffect>
                                  </p:childTnLst>
                                </p:cTn>
                              </p:par>
                            </p:childTnLst>
                          </p:cTn>
                        </p:par>
                        <p:par>
                          <p:cTn id="36" fill="hold">
                            <p:stCondLst>
                              <p:cond delay="3000"/>
                            </p:stCondLst>
                            <p:childTnLst>
                              <p:par>
                                <p:cTn id="37" presetID="2" presetClass="entr" presetSubtype="2" fill="hold" grpId="0" nodeType="afterEffect">
                                  <p:stCondLst>
                                    <p:cond delay="0"/>
                                  </p:stCondLst>
                                  <p:childTnLst>
                                    <p:set>
                                      <p:cBhvr>
                                        <p:cTn id="38" dur="1" fill="hold">
                                          <p:stCondLst>
                                            <p:cond delay="0"/>
                                          </p:stCondLst>
                                        </p:cTn>
                                        <p:tgtEl>
                                          <p:spTgt spid="60"/>
                                        </p:tgtEl>
                                        <p:attrNameLst>
                                          <p:attrName>style.visibility</p:attrName>
                                        </p:attrNameLst>
                                      </p:cBhvr>
                                      <p:to>
                                        <p:strVal val="visible"/>
                                      </p:to>
                                    </p:set>
                                    <p:anim calcmode="lin" valueType="num">
                                      <p:cBhvr additive="base">
                                        <p:cTn id="39" dur="500" fill="hold"/>
                                        <p:tgtEl>
                                          <p:spTgt spid="60"/>
                                        </p:tgtEl>
                                        <p:attrNameLst>
                                          <p:attrName>ppt_x</p:attrName>
                                        </p:attrNameLst>
                                      </p:cBhvr>
                                      <p:tavLst>
                                        <p:tav tm="0">
                                          <p:val>
                                            <p:strVal val="1+#ppt_w/2"/>
                                          </p:val>
                                        </p:tav>
                                        <p:tav tm="100000">
                                          <p:val>
                                            <p:strVal val="#ppt_x"/>
                                          </p:val>
                                        </p:tav>
                                      </p:tavLst>
                                    </p:anim>
                                    <p:anim calcmode="lin" valueType="num">
                                      <p:cBhvr additive="base">
                                        <p:cTn id="40" dur="500" fill="hold"/>
                                        <p:tgtEl>
                                          <p:spTgt spid="60"/>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childTnLst>
                          </p:cTn>
                        </p:par>
                        <p:par>
                          <p:cTn id="45" fill="hold">
                            <p:stCondLst>
                              <p:cond delay="3500"/>
                            </p:stCondLst>
                            <p:childTnLst>
                              <p:par>
                                <p:cTn id="46" presetID="45" presetClass="entr" presetSubtype="0" fill="hold" grpId="0" nodeType="after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fade">
                                      <p:cBhvr>
                                        <p:cTn id="48" dur="1250"/>
                                        <p:tgtEl>
                                          <p:spTgt spid="66"/>
                                        </p:tgtEl>
                                      </p:cBhvr>
                                    </p:animEffect>
                                    <p:anim calcmode="lin" valueType="num">
                                      <p:cBhvr>
                                        <p:cTn id="49" dur="1250" fill="hold"/>
                                        <p:tgtEl>
                                          <p:spTgt spid="66"/>
                                        </p:tgtEl>
                                        <p:attrNameLst>
                                          <p:attrName>ppt_w</p:attrName>
                                        </p:attrNameLst>
                                      </p:cBhvr>
                                      <p:tavLst>
                                        <p:tav tm="0" fmla="#ppt_w*sin(2.5*pi*$)">
                                          <p:val>
                                            <p:fltVal val="0"/>
                                          </p:val>
                                        </p:tav>
                                        <p:tav tm="100000">
                                          <p:val>
                                            <p:fltVal val="1"/>
                                          </p:val>
                                        </p:tav>
                                      </p:tavLst>
                                    </p:anim>
                                    <p:anim calcmode="lin" valueType="num">
                                      <p:cBhvr>
                                        <p:cTn id="50" dur="1250" fill="hold"/>
                                        <p:tgtEl>
                                          <p:spTgt spid="66"/>
                                        </p:tgtEl>
                                        <p:attrNameLst>
                                          <p:attrName>ppt_h</p:attrName>
                                        </p:attrNameLst>
                                      </p:cBhvr>
                                      <p:tavLst>
                                        <p:tav tm="0">
                                          <p:val>
                                            <p:strVal val="#ppt_h"/>
                                          </p:val>
                                        </p:tav>
                                        <p:tav tm="100000">
                                          <p:val>
                                            <p:strVal val="#ppt_h"/>
                                          </p:val>
                                        </p:tav>
                                      </p:tavLst>
                                    </p:anim>
                                  </p:childTnLst>
                                </p:cTn>
                              </p:par>
                              <p:par>
                                <p:cTn id="51" presetID="45" presetClass="entr" presetSubtype="0" fill="hold" grpId="0" nodeType="with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1250"/>
                                        <p:tgtEl>
                                          <p:spTgt spid="56"/>
                                        </p:tgtEl>
                                      </p:cBhvr>
                                    </p:animEffect>
                                    <p:anim calcmode="lin" valueType="num">
                                      <p:cBhvr>
                                        <p:cTn id="54" dur="1250" fill="hold"/>
                                        <p:tgtEl>
                                          <p:spTgt spid="56"/>
                                        </p:tgtEl>
                                        <p:attrNameLst>
                                          <p:attrName>ppt_w</p:attrName>
                                        </p:attrNameLst>
                                      </p:cBhvr>
                                      <p:tavLst>
                                        <p:tav tm="0" fmla="#ppt_w*sin(2.5*pi*$)">
                                          <p:val>
                                            <p:fltVal val="0"/>
                                          </p:val>
                                        </p:tav>
                                        <p:tav tm="100000">
                                          <p:val>
                                            <p:fltVal val="1"/>
                                          </p:val>
                                        </p:tav>
                                      </p:tavLst>
                                    </p:anim>
                                    <p:anim calcmode="lin" valueType="num">
                                      <p:cBhvr>
                                        <p:cTn id="55" dur="1250" fill="hold"/>
                                        <p:tgtEl>
                                          <p:spTgt spid="56"/>
                                        </p:tgtEl>
                                        <p:attrNameLst>
                                          <p:attrName>ppt_h</p:attrName>
                                        </p:attrNameLst>
                                      </p:cBhvr>
                                      <p:tavLst>
                                        <p:tav tm="0">
                                          <p:val>
                                            <p:strVal val="#ppt_h"/>
                                          </p:val>
                                        </p:tav>
                                        <p:tav tm="100000">
                                          <p:val>
                                            <p:strVal val="#ppt_h"/>
                                          </p:val>
                                        </p:tav>
                                      </p:tavLst>
                                    </p:anim>
                                  </p:childTnLst>
                                </p:cTn>
                              </p:par>
                              <p:par>
                                <p:cTn id="56" presetID="10" presetClass="entr" presetSubtype="0" fill="hold" grpId="0" nodeType="withEffect">
                                  <p:stCondLst>
                                    <p:cond delay="0"/>
                                  </p:stCondLst>
                                  <p:childTnLst>
                                    <p:set>
                                      <p:cBhvr>
                                        <p:cTn id="57" dur="1" fill="hold">
                                          <p:stCondLst>
                                            <p:cond delay="0"/>
                                          </p:stCondLst>
                                        </p:cTn>
                                        <p:tgtEl>
                                          <p:spTgt spid="42"/>
                                        </p:tgtEl>
                                        <p:attrNameLst>
                                          <p:attrName>style.visibility</p:attrName>
                                        </p:attrNameLst>
                                      </p:cBhvr>
                                      <p:to>
                                        <p:strVal val="visible"/>
                                      </p:to>
                                    </p:set>
                                    <p:animEffect transition="in" filter="fade">
                                      <p:cBhvr>
                                        <p:cTn id="58" dur="1000"/>
                                        <p:tgtEl>
                                          <p:spTgt spid="42"/>
                                        </p:tgtEl>
                                      </p:cBhvr>
                                    </p:animEffect>
                                  </p:childTnLst>
                                </p:cTn>
                              </p:par>
                            </p:childTnLst>
                          </p:cTn>
                        </p:par>
                        <p:par>
                          <p:cTn id="59" fill="hold">
                            <p:stCondLst>
                              <p:cond delay="5000"/>
                            </p:stCondLst>
                            <p:childTnLst>
                              <p:par>
                                <p:cTn id="60" presetID="10" presetClass="entr" presetSubtype="0" fill="hold" grpId="0" nodeType="afterEffect">
                                  <p:stCondLst>
                                    <p:cond delay="250"/>
                                  </p:stCondLst>
                                  <p:childTnLst>
                                    <p:set>
                                      <p:cBhvr>
                                        <p:cTn id="61" dur="1" fill="hold">
                                          <p:stCondLst>
                                            <p:cond delay="0"/>
                                          </p:stCondLst>
                                        </p:cTn>
                                        <p:tgtEl>
                                          <p:spTgt spid="52"/>
                                        </p:tgtEl>
                                        <p:attrNameLst>
                                          <p:attrName>style.visibility</p:attrName>
                                        </p:attrNameLst>
                                      </p:cBhvr>
                                      <p:to>
                                        <p:strVal val="visible"/>
                                      </p:to>
                                    </p:set>
                                    <p:animEffect transition="in" filter="fade">
                                      <p:cBhvr>
                                        <p:cTn id="62" dur="500"/>
                                        <p:tgtEl>
                                          <p:spTgt spid="52"/>
                                        </p:tgtEl>
                                      </p:cBhvr>
                                    </p:animEffect>
                                  </p:childTnLst>
                                </p:cTn>
                              </p:par>
                            </p:childTnLst>
                          </p:cTn>
                        </p:par>
                        <p:par>
                          <p:cTn id="63" fill="hold">
                            <p:stCondLst>
                              <p:cond delay="5750"/>
                            </p:stCondLst>
                            <p:childTnLst>
                              <p:par>
                                <p:cTn id="64" presetID="2" presetClass="entr" presetSubtype="2" fill="hold" grpId="0" nodeType="afterEffect">
                                  <p:stCondLst>
                                    <p:cond delay="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fill="hold"/>
                                        <p:tgtEl>
                                          <p:spTgt spid="48"/>
                                        </p:tgtEl>
                                        <p:attrNameLst>
                                          <p:attrName>ppt_x</p:attrName>
                                        </p:attrNameLst>
                                      </p:cBhvr>
                                      <p:tavLst>
                                        <p:tav tm="0">
                                          <p:val>
                                            <p:strVal val="1+#ppt_w/2"/>
                                          </p:val>
                                        </p:tav>
                                        <p:tav tm="100000">
                                          <p:val>
                                            <p:strVal val="#ppt_x"/>
                                          </p:val>
                                        </p:tav>
                                      </p:tavLst>
                                    </p:anim>
                                    <p:anim calcmode="lin" valueType="num">
                                      <p:cBhvr additive="base">
                                        <p:cTn id="67" dur="500" fill="hold"/>
                                        <p:tgtEl>
                                          <p:spTgt spid="48"/>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63"/>
                                        </p:tgtEl>
                                        <p:attrNameLst>
                                          <p:attrName>style.visibility</p:attrName>
                                        </p:attrNameLst>
                                      </p:cBhvr>
                                      <p:to>
                                        <p:strVal val="visible"/>
                                      </p:to>
                                    </p:set>
                                    <p:anim calcmode="lin" valueType="num">
                                      <p:cBhvr additive="base">
                                        <p:cTn id="70" dur="500" fill="hold"/>
                                        <p:tgtEl>
                                          <p:spTgt spid="63"/>
                                        </p:tgtEl>
                                        <p:attrNameLst>
                                          <p:attrName>ppt_x</p:attrName>
                                        </p:attrNameLst>
                                      </p:cBhvr>
                                      <p:tavLst>
                                        <p:tav tm="0">
                                          <p:val>
                                            <p:strVal val="1+#ppt_w/2"/>
                                          </p:val>
                                        </p:tav>
                                        <p:tav tm="100000">
                                          <p:val>
                                            <p:strVal val="#ppt_x"/>
                                          </p:val>
                                        </p:tav>
                                      </p:tavLst>
                                    </p:anim>
                                    <p:anim calcmode="lin" valueType="num">
                                      <p:cBhvr additive="base">
                                        <p:cTn id="71" dur="500" fill="hold"/>
                                        <p:tgtEl>
                                          <p:spTgt spid="63"/>
                                        </p:tgtEl>
                                        <p:attrNameLst>
                                          <p:attrName>ppt_y</p:attrName>
                                        </p:attrNameLst>
                                      </p:cBhvr>
                                      <p:tavLst>
                                        <p:tav tm="0">
                                          <p:val>
                                            <p:strVal val="#ppt_y"/>
                                          </p:val>
                                        </p:tav>
                                        <p:tav tm="100000">
                                          <p:val>
                                            <p:strVal val="#ppt_y"/>
                                          </p:val>
                                        </p:tav>
                                      </p:tavLst>
                                    </p:anim>
                                  </p:childTnLst>
                                </p:cTn>
                              </p:par>
                            </p:childTnLst>
                          </p:cTn>
                        </p:par>
                        <p:par>
                          <p:cTn id="72" fill="hold">
                            <p:stCondLst>
                              <p:cond delay="6250"/>
                            </p:stCondLst>
                            <p:childTnLst>
                              <p:par>
                                <p:cTn id="73" presetID="45" presetClass="entr" presetSubtype="0" fill="hold" grpId="0" nodeType="afterEffect">
                                  <p:stCondLst>
                                    <p:cond delay="0"/>
                                  </p:stCondLst>
                                  <p:childTnLst>
                                    <p:set>
                                      <p:cBhvr>
                                        <p:cTn id="74" dur="1" fill="hold">
                                          <p:stCondLst>
                                            <p:cond delay="0"/>
                                          </p:stCondLst>
                                        </p:cTn>
                                        <p:tgtEl>
                                          <p:spTgt spid="67"/>
                                        </p:tgtEl>
                                        <p:attrNameLst>
                                          <p:attrName>style.visibility</p:attrName>
                                        </p:attrNameLst>
                                      </p:cBhvr>
                                      <p:to>
                                        <p:strVal val="visible"/>
                                      </p:to>
                                    </p:set>
                                    <p:animEffect transition="in" filter="fade">
                                      <p:cBhvr>
                                        <p:cTn id="75" dur="1250"/>
                                        <p:tgtEl>
                                          <p:spTgt spid="67"/>
                                        </p:tgtEl>
                                      </p:cBhvr>
                                    </p:animEffect>
                                    <p:anim calcmode="lin" valueType="num">
                                      <p:cBhvr>
                                        <p:cTn id="76" dur="1250" fill="hold"/>
                                        <p:tgtEl>
                                          <p:spTgt spid="67"/>
                                        </p:tgtEl>
                                        <p:attrNameLst>
                                          <p:attrName>ppt_w</p:attrName>
                                        </p:attrNameLst>
                                      </p:cBhvr>
                                      <p:tavLst>
                                        <p:tav tm="0" fmla="#ppt_w*sin(2.5*pi*$)">
                                          <p:val>
                                            <p:fltVal val="0"/>
                                          </p:val>
                                        </p:tav>
                                        <p:tav tm="100000">
                                          <p:val>
                                            <p:fltVal val="1"/>
                                          </p:val>
                                        </p:tav>
                                      </p:tavLst>
                                    </p:anim>
                                    <p:anim calcmode="lin" valueType="num">
                                      <p:cBhvr>
                                        <p:cTn id="77" dur="1250" fill="hold"/>
                                        <p:tgtEl>
                                          <p:spTgt spid="67"/>
                                        </p:tgtEl>
                                        <p:attrNameLst>
                                          <p:attrName>ppt_h</p:attrName>
                                        </p:attrNameLst>
                                      </p:cBhvr>
                                      <p:tavLst>
                                        <p:tav tm="0">
                                          <p:val>
                                            <p:strVal val="#ppt_h"/>
                                          </p:val>
                                        </p:tav>
                                        <p:tav tm="100000">
                                          <p:val>
                                            <p:strVal val="#ppt_h"/>
                                          </p:val>
                                        </p:tav>
                                      </p:tavLst>
                                    </p:anim>
                                  </p:childTnLst>
                                </p:cTn>
                              </p:par>
                              <p:par>
                                <p:cTn id="78" presetID="45" presetClass="entr" presetSubtype="0" fill="hold" grpId="0" nodeType="with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fade">
                                      <p:cBhvr>
                                        <p:cTn id="80" dur="1250"/>
                                        <p:tgtEl>
                                          <p:spTgt spid="57"/>
                                        </p:tgtEl>
                                      </p:cBhvr>
                                    </p:animEffect>
                                    <p:anim calcmode="lin" valueType="num">
                                      <p:cBhvr>
                                        <p:cTn id="81" dur="1250" fill="hold"/>
                                        <p:tgtEl>
                                          <p:spTgt spid="57"/>
                                        </p:tgtEl>
                                        <p:attrNameLst>
                                          <p:attrName>ppt_w</p:attrName>
                                        </p:attrNameLst>
                                      </p:cBhvr>
                                      <p:tavLst>
                                        <p:tav tm="0" fmla="#ppt_w*sin(2.5*pi*$)">
                                          <p:val>
                                            <p:fltVal val="0"/>
                                          </p:val>
                                        </p:tav>
                                        <p:tav tm="100000">
                                          <p:val>
                                            <p:fltVal val="1"/>
                                          </p:val>
                                        </p:tav>
                                      </p:tavLst>
                                    </p:anim>
                                    <p:anim calcmode="lin" valueType="num">
                                      <p:cBhvr>
                                        <p:cTn id="82" dur="1250" fill="hold"/>
                                        <p:tgtEl>
                                          <p:spTgt spid="57"/>
                                        </p:tgtEl>
                                        <p:attrNameLst>
                                          <p:attrName>ppt_h</p:attrName>
                                        </p:attrNameLst>
                                      </p:cBhvr>
                                      <p:tavLst>
                                        <p:tav tm="0">
                                          <p:val>
                                            <p:strVal val="#ppt_h"/>
                                          </p:val>
                                        </p:tav>
                                        <p:tav tm="100000">
                                          <p:val>
                                            <p:strVal val="#ppt_h"/>
                                          </p:val>
                                        </p:tav>
                                      </p:tavLst>
                                    </p:anim>
                                  </p:childTnLst>
                                </p:cTn>
                              </p:par>
                            </p:childTnLst>
                          </p:cTn>
                        </p:par>
                        <p:par>
                          <p:cTn id="83" fill="hold">
                            <p:stCondLst>
                              <p:cond delay="7750"/>
                            </p:stCondLst>
                            <p:childTnLst>
                              <p:par>
                                <p:cTn id="84" presetID="10" presetClass="entr" presetSubtype="0" fill="hold" grpId="0" nodeType="afterEffect">
                                  <p:stCondLst>
                                    <p:cond delay="0"/>
                                  </p:stCondLst>
                                  <p:childTnLst>
                                    <p:set>
                                      <p:cBhvr>
                                        <p:cTn id="85" dur="1" fill="hold">
                                          <p:stCondLst>
                                            <p:cond delay="0"/>
                                          </p:stCondLst>
                                        </p:cTn>
                                        <p:tgtEl>
                                          <p:spTgt spid="38"/>
                                        </p:tgtEl>
                                        <p:attrNameLst>
                                          <p:attrName>style.visibility</p:attrName>
                                        </p:attrNameLst>
                                      </p:cBhvr>
                                      <p:to>
                                        <p:strVal val="visible"/>
                                      </p:to>
                                    </p:set>
                                    <p:animEffect transition="in" filter="fade">
                                      <p:cBhvr>
                                        <p:cTn id="86" dur="1000"/>
                                        <p:tgtEl>
                                          <p:spTgt spid="38"/>
                                        </p:tgtEl>
                                      </p:cBhvr>
                                    </p:animEffect>
                                  </p:childTnLst>
                                </p:cTn>
                              </p:par>
                            </p:childTnLst>
                          </p:cTn>
                        </p:par>
                        <p:par>
                          <p:cTn id="87" fill="hold">
                            <p:stCondLst>
                              <p:cond delay="8750"/>
                            </p:stCondLst>
                            <p:childTnLst>
                              <p:par>
                                <p:cTn id="88" presetID="10" presetClass="entr" presetSubtype="0" fill="hold" grpId="0" nodeType="afterEffect">
                                  <p:stCondLst>
                                    <p:cond delay="0"/>
                                  </p:stCondLst>
                                  <p:childTnLst>
                                    <p:set>
                                      <p:cBhvr>
                                        <p:cTn id="89" dur="1" fill="hold">
                                          <p:stCondLst>
                                            <p:cond delay="0"/>
                                          </p:stCondLst>
                                        </p:cTn>
                                        <p:tgtEl>
                                          <p:spTgt spid="53"/>
                                        </p:tgtEl>
                                        <p:attrNameLst>
                                          <p:attrName>style.visibility</p:attrName>
                                        </p:attrNameLst>
                                      </p:cBhvr>
                                      <p:to>
                                        <p:strVal val="visible"/>
                                      </p:to>
                                    </p:set>
                                    <p:animEffect transition="in" filter="fade">
                                      <p:cBhvr>
                                        <p:cTn id="90" dur="500"/>
                                        <p:tgtEl>
                                          <p:spTgt spid="53"/>
                                        </p:tgtEl>
                                      </p:cBhvr>
                                    </p:animEffect>
                                  </p:childTnLst>
                                </p:cTn>
                              </p:par>
                            </p:childTnLst>
                          </p:cTn>
                        </p:par>
                        <p:par>
                          <p:cTn id="91" fill="hold">
                            <p:stCondLst>
                              <p:cond delay="9250"/>
                            </p:stCondLst>
                            <p:childTnLst>
                              <p:par>
                                <p:cTn id="92" presetID="2" presetClass="entr" presetSubtype="2" fill="hold" grpId="0" nodeType="afterEffect">
                                  <p:stCondLst>
                                    <p:cond delay="0"/>
                                  </p:stCondLst>
                                  <p:childTnLst>
                                    <p:set>
                                      <p:cBhvr>
                                        <p:cTn id="93" dur="1" fill="hold">
                                          <p:stCondLst>
                                            <p:cond delay="0"/>
                                          </p:stCondLst>
                                        </p:cTn>
                                        <p:tgtEl>
                                          <p:spTgt spid="49"/>
                                        </p:tgtEl>
                                        <p:attrNameLst>
                                          <p:attrName>style.visibility</p:attrName>
                                        </p:attrNameLst>
                                      </p:cBhvr>
                                      <p:to>
                                        <p:strVal val="visible"/>
                                      </p:to>
                                    </p:set>
                                    <p:anim calcmode="lin" valueType="num">
                                      <p:cBhvr additive="base">
                                        <p:cTn id="94" dur="500" fill="hold"/>
                                        <p:tgtEl>
                                          <p:spTgt spid="49"/>
                                        </p:tgtEl>
                                        <p:attrNameLst>
                                          <p:attrName>ppt_x</p:attrName>
                                        </p:attrNameLst>
                                      </p:cBhvr>
                                      <p:tavLst>
                                        <p:tav tm="0">
                                          <p:val>
                                            <p:strVal val="1+#ppt_w/2"/>
                                          </p:val>
                                        </p:tav>
                                        <p:tav tm="100000">
                                          <p:val>
                                            <p:strVal val="#ppt_x"/>
                                          </p:val>
                                        </p:tav>
                                      </p:tavLst>
                                    </p:anim>
                                    <p:anim calcmode="lin" valueType="num">
                                      <p:cBhvr additive="base">
                                        <p:cTn id="95" dur="500" fill="hold"/>
                                        <p:tgtEl>
                                          <p:spTgt spid="49"/>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500" fill="hold"/>
                                        <p:tgtEl>
                                          <p:spTgt spid="62"/>
                                        </p:tgtEl>
                                        <p:attrNameLst>
                                          <p:attrName>ppt_x</p:attrName>
                                        </p:attrNameLst>
                                      </p:cBhvr>
                                      <p:tavLst>
                                        <p:tav tm="0">
                                          <p:val>
                                            <p:strVal val="1+#ppt_w/2"/>
                                          </p:val>
                                        </p:tav>
                                        <p:tav tm="100000">
                                          <p:val>
                                            <p:strVal val="#ppt_x"/>
                                          </p:val>
                                        </p:tav>
                                      </p:tavLst>
                                    </p:anim>
                                    <p:anim calcmode="lin" valueType="num">
                                      <p:cBhvr additive="base">
                                        <p:cTn id="99" dur="500" fill="hold"/>
                                        <p:tgtEl>
                                          <p:spTgt spid="62"/>
                                        </p:tgtEl>
                                        <p:attrNameLst>
                                          <p:attrName>ppt_y</p:attrName>
                                        </p:attrNameLst>
                                      </p:cBhvr>
                                      <p:tavLst>
                                        <p:tav tm="0">
                                          <p:val>
                                            <p:strVal val="#ppt_y"/>
                                          </p:val>
                                        </p:tav>
                                        <p:tav tm="100000">
                                          <p:val>
                                            <p:strVal val="#ppt_y"/>
                                          </p:val>
                                        </p:tav>
                                      </p:tavLst>
                                    </p:anim>
                                  </p:childTnLst>
                                </p:cTn>
                              </p:par>
                            </p:childTnLst>
                          </p:cTn>
                        </p:par>
                        <p:par>
                          <p:cTn id="100" fill="hold">
                            <p:stCondLst>
                              <p:cond delay="9750"/>
                            </p:stCondLst>
                            <p:childTnLst>
                              <p:par>
                                <p:cTn id="101" presetID="45" presetClass="entr" presetSubtype="0" fill="hold" grpId="0" nodeType="afterEffect">
                                  <p:stCondLst>
                                    <p:cond delay="0"/>
                                  </p:stCondLst>
                                  <p:childTnLst>
                                    <p:set>
                                      <p:cBhvr>
                                        <p:cTn id="102" dur="1" fill="hold">
                                          <p:stCondLst>
                                            <p:cond delay="0"/>
                                          </p:stCondLst>
                                        </p:cTn>
                                        <p:tgtEl>
                                          <p:spTgt spid="69"/>
                                        </p:tgtEl>
                                        <p:attrNameLst>
                                          <p:attrName>style.visibility</p:attrName>
                                        </p:attrNameLst>
                                      </p:cBhvr>
                                      <p:to>
                                        <p:strVal val="visible"/>
                                      </p:to>
                                    </p:set>
                                    <p:animEffect transition="in" filter="fade">
                                      <p:cBhvr>
                                        <p:cTn id="103" dur="1250"/>
                                        <p:tgtEl>
                                          <p:spTgt spid="69"/>
                                        </p:tgtEl>
                                      </p:cBhvr>
                                    </p:animEffect>
                                    <p:anim calcmode="lin" valueType="num">
                                      <p:cBhvr>
                                        <p:cTn id="104" dur="1250" fill="hold"/>
                                        <p:tgtEl>
                                          <p:spTgt spid="69"/>
                                        </p:tgtEl>
                                        <p:attrNameLst>
                                          <p:attrName>ppt_w</p:attrName>
                                        </p:attrNameLst>
                                      </p:cBhvr>
                                      <p:tavLst>
                                        <p:tav tm="0" fmla="#ppt_w*sin(2.5*pi*$)">
                                          <p:val>
                                            <p:fltVal val="0"/>
                                          </p:val>
                                        </p:tav>
                                        <p:tav tm="100000">
                                          <p:val>
                                            <p:fltVal val="1"/>
                                          </p:val>
                                        </p:tav>
                                      </p:tavLst>
                                    </p:anim>
                                    <p:anim calcmode="lin" valueType="num">
                                      <p:cBhvr>
                                        <p:cTn id="105" dur="1250" fill="hold"/>
                                        <p:tgtEl>
                                          <p:spTgt spid="69"/>
                                        </p:tgtEl>
                                        <p:attrNameLst>
                                          <p:attrName>ppt_h</p:attrName>
                                        </p:attrNameLst>
                                      </p:cBhvr>
                                      <p:tavLst>
                                        <p:tav tm="0">
                                          <p:val>
                                            <p:strVal val="#ppt_h"/>
                                          </p:val>
                                        </p:tav>
                                        <p:tav tm="100000">
                                          <p:val>
                                            <p:strVal val="#ppt_h"/>
                                          </p:val>
                                        </p:tav>
                                      </p:tavLst>
                                    </p:anim>
                                  </p:childTnLst>
                                </p:cTn>
                              </p:par>
                              <p:par>
                                <p:cTn id="106" presetID="45" presetClass="entr" presetSubtype="0" fill="hold" grpId="0" nodeType="withEffect">
                                  <p:stCondLst>
                                    <p:cond delay="0"/>
                                  </p:stCondLst>
                                  <p:childTnLst>
                                    <p:set>
                                      <p:cBhvr>
                                        <p:cTn id="107" dur="1" fill="hold">
                                          <p:stCondLst>
                                            <p:cond delay="0"/>
                                          </p:stCondLst>
                                        </p:cTn>
                                        <p:tgtEl>
                                          <p:spTgt spid="58"/>
                                        </p:tgtEl>
                                        <p:attrNameLst>
                                          <p:attrName>style.visibility</p:attrName>
                                        </p:attrNameLst>
                                      </p:cBhvr>
                                      <p:to>
                                        <p:strVal val="visible"/>
                                      </p:to>
                                    </p:set>
                                    <p:animEffect transition="in" filter="fade">
                                      <p:cBhvr>
                                        <p:cTn id="108" dur="1250"/>
                                        <p:tgtEl>
                                          <p:spTgt spid="58"/>
                                        </p:tgtEl>
                                      </p:cBhvr>
                                    </p:animEffect>
                                    <p:anim calcmode="lin" valueType="num">
                                      <p:cBhvr>
                                        <p:cTn id="109" dur="1250" fill="hold"/>
                                        <p:tgtEl>
                                          <p:spTgt spid="58"/>
                                        </p:tgtEl>
                                        <p:attrNameLst>
                                          <p:attrName>ppt_w</p:attrName>
                                        </p:attrNameLst>
                                      </p:cBhvr>
                                      <p:tavLst>
                                        <p:tav tm="0" fmla="#ppt_w*sin(2.5*pi*$)">
                                          <p:val>
                                            <p:fltVal val="0"/>
                                          </p:val>
                                        </p:tav>
                                        <p:tav tm="100000">
                                          <p:val>
                                            <p:fltVal val="1"/>
                                          </p:val>
                                        </p:tav>
                                      </p:tavLst>
                                    </p:anim>
                                    <p:anim calcmode="lin" valueType="num">
                                      <p:cBhvr>
                                        <p:cTn id="110" dur="1250" fill="hold"/>
                                        <p:tgtEl>
                                          <p:spTgt spid="58"/>
                                        </p:tgtEl>
                                        <p:attrNameLst>
                                          <p:attrName>ppt_h</p:attrName>
                                        </p:attrNameLst>
                                      </p:cBhvr>
                                      <p:tavLst>
                                        <p:tav tm="0">
                                          <p:val>
                                            <p:strVal val="#ppt_h"/>
                                          </p:val>
                                        </p:tav>
                                        <p:tav tm="100000">
                                          <p:val>
                                            <p:strVal val="#ppt_h"/>
                                          </p:val>
                                        </p:tav>
                                      </p:tavLst>
                                    </p:anim>
                                  </p:childTnLst>
                                </p:cTn>
                              </p:par>
                              <p:par>
                                <p:cTn id="111" presetID="10" presetClass="entr" presetSubtype="0" fill="hold" grpId="0" nodeType="withEffect">
                                  <p:stCondLst>
                                    <p:cond delay="0"/>
                                  </p:stCondLst>
                                  <p:childTnLst>
                                    <p:set>
                                      <p:cBhvr>
                                        <p:cTn id="112" dur="1" fill="hold">
                                          <p:stCondLst>
                                            <p:cond delay="0"/>
                                          </p:stCondLst>
                                        </p:cTn>
                                        <p:tgtEl>
                                          <p:spTgt spid="44"/>
                                        </p:tgtEl>
                                        <p:attrNameLst>
                                          <p:attrName>style.visibility</p:attrName>
                                        </p:attrNameLst>
                                      </p:cBhvr>
                                      <p:to>
                                        <p:strVal val="visible"/>
                                      </p:to>
                                    </p:set>
                                    <p:animEffect transition="in" filter="fade">
                                      <p:cBhvr>
                                        <p:cTn id="113" dur="1000"/>
                                        <p:tgtEl>
                                          <p:spTgt spid="44"/>
                                        </p:tgtEl>
                                      </p:cBhvr>
                                    </p:animEffect>
                                  </p:childTnLst>
                                </p:cTn>
                              </p:par>
                            </p:childTnLst>
                          </p:cTn>
                        </p:par>
                        <p:par>
                          <p:cTn id="114" fill="hold">
                            <p:stCondLst>
                              <p:cond delay="11250"/>
                            </p:stCondLst>
                            <p:childTnLst>
                              <p:par>
                                <p:cTn id="115" presetID="10" presetClass="entr" presetSubtype="0" fill="hold" grpId="0" nodeType="afterEffect">
                                  <p:stCondLst>
                                    <p:cond delay="0"/>
                                  </p:stCondLst>
                                  <p:childTnLst>
                                    <p:set>
                                      <p:cBhvr>
                                        <p:cTn id="116" dur="1" fill="hold">
                                          <p:stCondLst>
                                            <p:cond delay="0"/>
                                          </p:stCondLst>
                                        </p:cTn>
                                        <p:tgtEl>
                                          <p:spTgt spid="54"/>
                                        </p:tgtEl>
                                        <p:attrNameLst>
                                          <p:attrName>style.visibility</p:attrName>
                                        </p:attrNameLst>
                                      </p:cBhvr>
                                      <p:to>
                                        <p:strVal val="visible"/>
                                      </p:to>
                                    </p:set>
                                    <p:animEffect transition="in" filter="fade">
                                      <p:cBhvr>
                                        <p:cTn id="117" dur="500"/>
                                        <p:tgtEl>
                                          <p:spTgt spid="54"/>
                                        </p:tgtEl>
                                      </p:cBhvr>
                                    </p:animEffect>
                                  </p:childTnLst>
                                </p:cTn>
                              </p:par>
                            </p:childTnLst>
                          </p:cTn>
                        </p:par>
                        <p:par>
                          <p:cTn id="118" fill="hold">
                            <p:stCondLst>
                              <p:cond delay="11750"/>
                            </p:stCondLst>
                            <p:childTnLst>
                              <p:par>
                                <p:cTn id="119" presetID="2" presetClass="entr" presetSubtype="2" fill="hold" grpId="0" nodeType="afterEffect">
                                  <p:stCondLst>
                                    <p:cond delay="0"/>
                                  </p:stCondLst>
                                  <p:childTnLst>
                                    <p:set>
                                      <p:cBhvr>
                                        <p:cTn id="120" dur="1" fill="hold">
                                          <p:stCondLst>
                                            <p:cond delay="0"/>
                                          </p:stCondLst>
                                        </p:cTn>
                                        <p:tgtEl>
                                          <p:spTgt spid="50"/>
                                        </p:tgtEl>
                                        <p:attrNameLst>
                                          <p:attrName>style.visibility</p:attrName>
                                        </p:attrNameLst>
                                      </p:cBhvr>
                                      <p:to>
                                        <p:strVal val="visible"/>
                                      </p:to>
                                    </p:set>
                                    <p:anim calcmode="lin" valueType="num">
                                      <p:cBhvr additive="base">
                                        <p:cTn id="121" dur="500" fill="hold"/>
                                        <p:tgtEl>
                                          <p:spTgt spid="50"/>
                                        </p:tgtEl>
                                        <p:attrNameLst>
                                          <p:attrName>ppt_x</p:attrName>
                                        </p:attrNameLst>
                                      </p:cBhvr>
                                      <p:tavLst>
                                        <p:tav tm="0">
                                          <p:val>
                                            <p:strVal val="1+#ppt_w/2"/>
                                          </p:val>
                                        </p:tav>
                                        <p:tav tm="100000">
                                          <p:val>
                                            <p:strVal val="#ppt_x"/>
                                          </p:val>
                                        </p:tav>
                                      </p:tavLst>
                                    </p:anim>
                                    <p:anim calcmode="lin" valueType="num">
                                      <p:cBhvr additive="base">
                                        <p:cTn id="122" dur="500" fill="hold"/>
                                        <p:tgtEl>
                                          <p:spTgt spid="50"/>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64"/>
                                        </p:tgtEl>
                                        <p:attrNameLst>
                                          <p:attrName>style.visibility</p:attrName>
                                        </p:attrNameLst>
                                      </p:cBhvr>
                                      <p:to>
                                        <p:strVal val="visible"/>
                                      </p:to>
                                    </p:set>
                                    <p:anim calcmode="lin" valueType="num">
                                      <p:cBhvr additive="base">
                                        <p:cTn id="125" dur="500" fill="hold"/>
                                        <p:tgtEl>
                                          <p:spTgt spid="64"/>
                                        </p:tgtEl>
                                        <p:attrNameLst>
                                          <p:attrName>ppt_x</p:attrName>
                                        </p:attrNameLst>
                                      </p:cBhvr>
                                      <p:tavLst>
                                        <p:tav tm="0">
                                          <p:val>
                                            <p:strVal val="1+#ppt_w/2"/>
                                          </p:val>
                                        </p:tav>
                                        <p:tav tm="100000">
                                          <p:val>
                                            <p:strVal val="#ppt_x"/>
                                          </p:val>
                                        </p:tav>
                                      </p:tavLst>
                                    </p:anim>
                                    <p:anim calcmode="lin" valueType="num">
                                      <p:cBhvr additive="base">
                                        <p:cTn id="126" dur="500" fill="hold"/>
                                        <p:tgtEl>
                                          <p:spTgt spid="64"/>
                                        </p:tgtEl>
                                        <p:attrNameLst>
                                          <p:attrName>ppt_y</p:attrName>
                                        </p:attrNameLst>
                                      </p:cBhvr>
                                      <p:tavLst>
                                        <p:tav tm="0">
                                          <p:val>
                                            <p:strVal val="#ppt_y"/>
                                          </p:val>
                                        </p:tav>
                                        <p:tav tm="100000">
                                          <p:val>
                                            <p:strVal val="#ppt_y"/>
                                          </p:val>
                                        </p:tav>
                                      </p:tavLst>
                                    </p:anim>
                                  </p:childTnLst>
                                </p:cTn>
                              </p:par>
                            </p:childTnLst>
                          </p:cTn>
                        </p:par>
                        <p:par>
                          <p:cTn id="127" fill="hold">
                            <p:stCondLst>
                              <p:cond delay="12250"/>
                            </p:stCondLst>
                            <p:childTnLst>
                              <p:par>
                                <p:cTn id="128" presetID="45" presetClass="entr" presetSubtype="0" fill="hold" grpId="0" nodeType="afterEffect">
                                  <p:stCondLst>
                                    <p:cond delay="0"/>
                                  </p:stCondLst>
                                  <p:childTnLst>
                                    <p:set>
                                      <p:cBhvr>
                                        <p:cTn id="129" dur="1" fill="hold">
                                          <p:stCondLst>
                                            <p:cond delay="0"/>
                                          </p:stCondLst>
                                        </p:cTn>
                                        <p:tgtEl>
                                          <p:spTgt spid="68"/>
                                        </p:tgtEl>
                                        <p:attrNameLst>
                                          <p:attrName>style.visibility</p:attrName>
                                        </p:attrNameLst>
                                      </p:cBhvr>
                                      <p:to>
                                        <p:strVal val="visible"/>
                                      </p:to>
                                    </p:set>
                                    <p:animEffect transition="in" filter="fade">
                                      <p:cBhvr>
                                        <p:cTn id="130" dur="1250"/>
                                        <p:tgtEl>
                                          <p:spTgt spid="68"/>
                                        </p:tgtEl>
                                      </p:cBhvr>
                                    </p:animEffect>
                                    <p:anim calcmode="lin" valueType="num">
                                      <p:cBhvr>
                                        <p:cTn id="131" dur="1250" fill="hold"/>
                                        <p:tgtEl>
                                          <p:spTgt spid="68"/>
                                        </p:tgtEl>
                                        <p:attrNameLst>
                                          <p:attrName>ppt_w</p:attrName>
                                        </p:attrNameLst>
                                      </p:cBhvr>
                                      <p:tavLst>
                                        <p:tav tm="0" fmla="#ppt_w*sin(2.5*pi*$)">
                                          <p:val>
                                            <p:fltVal val="0"/>
                                          </p:val>
                                        </p:tav>
                                        <p:tav tm="100000">
                                          <p:val>
                                            <p:fltVal val="1"/>
                                          </p:val>
                                        </p:tav>
                                      </p:tavLst>
                                    </p:anim>
                                    <p:anim calcmode="lin" valueType="num">
                                      <p:cBhvr>
                                        <p:cTn id="132" dur="1250" fill="hold"/>
                                        <p:tgtEl>
                                          <p:spTgt spid="68"/>
                                        </p:tgtEl>
                                        <p:attrNameLst>
                                          <p:attrName>ppt_h</p:attrName>
                                        </p:attrNameLst>
                                      </p:cBhvr>
                                      <p:tavLst>
                                        <p:tav tm="0">
                                          <p:val>
                                            <p:strVal val="#ppt_h"/>
                                          </p:val>
                                        </p:tav>
                                        <p:tav tm="100000">
                                          <p:val>
                                            <p:strVal val="#ppt_h"/>
                                          </p:val>
                                        </p:tav>
                                      </p:tavLst>
                                    </p:anim>
                                  </p:childTnLst>
                                </p:cTn>
                              </p:par>
                              <p:par>
                                <p:cTn id="133" presetID="45" presetClass="entr" presetSubtype="0" fill="hold" grpId="0" nodeType="withEffect">
                                  <p:stCondLst>
                                    <p:cond delay="0"/>
                                  </p:stCondLst>
                                  <p:childTnLst>
                                    <p:set>
                                      <p:cBhvr>
                                        <p:cTn id="134" dur="1" fill="hold">
                                          <p:stCondLst>
                                            <p:cond delay="0"/>
                                          </p:stCondLst>
                                        </p:cTn>
                                        <p:tgtEl>
                                          <p:spTgt spid="59"/>
                                        </p:tgtEl>
                                        <p:attrNameLst>
                                          <p:attrName>style.visibility</p:attrName>
                                        </p:attrNameLst>
                                      </p:cBhvr>
                                      <p:to>
                                        <p:strVal val="visible"/>
                                      </p:to>
                                    </p:set>
                                    <p:animEffect transition="in" filter="fade">
                                      <p:cBhvr>
                                        <p:cTn id="135" dur="1250"/>
                                        <p:tgtEl>
                                          <p:spTgt spid="59"/>
                                        </p:tgtEl>
                                      </p:cBhvr>
                                    </p:animEffect>
                                    <p:anim calcmode="lin" valueType="num">
                                      <p:cBhvr>
                                        <p:cTn id="136" dur="1250" fill="hold"/>
                                        <p:tgtEl>
                                          <p:spTgt spid="59"/>
                                        </p:tgtEl>
                                        <p:attrNameLst>
                                          <p:attrName>ppt_w</p:attrName>
                                        </p:attrNameLst>
                                      </p:cBhvr>
                                      <p:tavLst>
                                        <p:tav tm="0" fmla="#ppt_w*sin(2.5*pi*$)">
                                          <p:val>
                                            <p:fltVal val="0"/>
                                          </p:val>
                                        </p:tav>
                                        <p:tav tm="100000">
                                          <p:val>
                                            <p:fltVal val="1"/>
                                          </p:val>
                                        </p:tav>
                                      </p:tavLst>
                                    </p:anim>
                                    <p:anim calcmode="lin" valueType="num">
                                      <p:cBhvr>
                                        <p:cTn id="137" dur="1250" fill="hold"/>
                                        <p:tgtEl>
                                          <p:spTgt spid="59"/>
                                        </p:tgtEl>
                                        <p:attrNameLst>
                                          <p:attrName>ppt_h</p:attrName>
                                        </p:attrNameLst>
                                      </p:cBhvr>
                                      <p:tavLst>
                                        <p:tav tm="0">
                                          <p:val>
                                            <p:strVal val="#ppt_h"/>
                                          </p:val>
                                        </p:tav>
                                        <p:tav tm="100000">
                                          <p:val>
                                            <p:strVal val="#ppt_h"/>
                                          </p:val>
                                        </p:tav>
                                      </p:tavLst>
                                    </p:anim>
                                  </p:childTnLst>
                                </p:cTn>
                              </p:par>
                              <p:par>
                                <p:cTn id="138" presetID="10" presetClass="entr" presetSubtype="0" fill="hold" grpId="0" nodeType="withEffect">
                                  <p:stCondLst>
                                    <p:cond delay="0"/>
                                  </p:stCondLst>
                                  <p:childTnLst>
                                    <p:set>
                                      <p:cBhvr>
                                        <p:cTn id="139" dur="1" fill="hold">
                                          <p:stCondLst>
                                            <p:cond delay="0"/>
                                          </p:stCondLst>
                                        </p:cTn>
                                        <p:tgtEl>
                                          <p:spTgt spid="40"/>
                                        </p:tgtEl>
                                        <p:attrNameLst>
                                          <p:attrName>style.visibility</p:attrName>
                                        </p:attrNameLst>
                                      </p:cBhvr>
                                      <p:to>
                                        <p:strVal val="visible"/>
                                      </p:to>
                                    </p:set>
                                    <p:animEffect transition="in" filter="fade">
                                      <p:cBhvr>
                                        <p:cTn id="140"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bldLvl="0" animBg="1"/>
      <p:bldP spid="38" grpId="0" bldLvl="0" animBg="1"/>
      <p:bldP spid="40" grpId="0" bldLvl="0" animBg="1"/>
      <p:bldP spid="42" grpId="0" bldLvl="0" animBg="1"/>
      <p:bldP spid="44"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bldLvl="0" animBg="1"/>
      <p:bldP spid="54" grpId="0" bldLvl="0" animBg="1"/>
      <p:bldP spid="55" grpId="0"/>
      <p:bldP spid="56" grpId="0"/>
      <p:bldP spid="57" grpId="0"/>
      <p:bldP spid="58" grpId="0"/>
      <p:bldP spid="59" grpId="0"/>
      <p:bldP spid="60" grpId="0" bldLvl="0" animBg="1"/>
      <p:bldP spid="61" grpId="0" bldLvl="0" animBg="1"/>
      <p:bldP spid="62" grpId="0" bldLvl="0" animBg="1"/>
      <p:bldP spid="63" grpId="0" bldLvl="0" animBg="1"/>
      <p:bldP spid="64" grpId="0" bldLvl="0" animBg="1"/>
      <p:bldP spid="65" grpId="0"/>
      <p:bldP spid="66" grpId="0"/>
      <p:bldP spid="67" grpId="0"/>
      <p:bldP spid="68" grpId="0"/>
      <p:bldP spid="69" grpId="0"/>
      <p:bldP spid="71"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8"/>
          <p:cNvSpPr/>
          <p:nvPr/>
        </p:nvSpPr>
        <p:spPr>
          <a:xfrm>
            <a:off x="2029884" y="3259667"/>
            <a:ext cx="2448984" cy="2377017"/>
          </a:xfrm>
          <a:prstGeom prst="roundRect">
            <a:avLst>
              <a:gd name="adj" fmla="val 9450"/>
            </a:avLst>
          </a:prstGeom>
          <a:noFill/>
          <a:ln w="12700">
            <a:solidFill>
              <a:srgbClr val="F79E5A"/>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grpSp>
        <p:nvGrpSpPr>
          <p:cNvPr id="10" name="组合 9"/>
          <p:cNvGrpSpPr/>
          <p:nvPr/>
        </p:nvGrpSpPr>
        <p:grpSpPr>
          <a:xfrm>
            <a:off x="2509980" y="2128320"/>
            <a:ext cx="1447443" cy="1447443"/>
            <a:chOff x="304800" y="673100"/>
            <a:chExt cx="4000500" cy="4000500"/>
          </a:xfrm>
          <a:solidFill>
            <a:srgbClr val="F79E5A"/>
          </a:solidFill>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2" name="椭圆 11"/>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grpSp>
      <p:sp>
        <p:nvSpPr>
          <p:cNvPr id="13" name="椭圆 12"/>
          <p:cNvSpPr/>
          <p:nvPr/>
        </p:nvSpPr>
        <p:spPr>
          <a:xfrm>
            <a:off x="3613151" y="3073400"/>
            <a:ext cx="374651" cy="372533"/>
          </a:xfrm>
          <a:prstGeom prst="ellipse">
            <a:avLst/>
          </a:prstGeom>
          <a:solidFill>
            <a:srgbClr val="F79E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schemeClr val="lt1"/>
                </a:solidFill>
                <a:effectLst/>
                <a:uLnTx/>
                <a:uFillTx/>
                <a:latin typeface="+mn-lt"/>
                <a:ea typeface="+mn-ea"/>
                <a:cs typeface="+mn-cs"/>
              </a:rPr>
              <a:t>1</a:t>
            </a:r>
            <a:endParaRPr kumimoji="0" lang="zh-CN" altLang="en-US" sz="2400" b="1" i="0" u="none" strike="noStrike" kern="1200" cap="none" spc="0" normalizeH="0" baseline="0" noProof="0" dirty="0">
              <a:ln>
                <a:noFill/>
              </a:ln>
              <a:solidFill>
                <a:schemeClr val="lt1"/>
              </a:solidFill>
              <a:effectLst/>
              <a:uLnTx/>
              <a:uFillTx/>
              <a:latin typeface="+mn-lt"/>
              <a:ea typeface="+mn-ea"/>
              <a:cs typeface="+mn-cs"/>
            </a:endParaRPr>
          </a:p>
        </p:txBody>
      </p:sp>
      <p:sp>
        <p:nvSpPr>
          <p:cNvPr id="14" name="矩形 13"/>
          <p:cNvSpPr/>
          <p:nvPr/>
        </p:nvSpPr>
        <p:spPr>
          <a:xfrm>
            <a:off x="2679700" y="2650067"/>
            <a:ext cx="1201420" cy="398780"/>
          </a:xfrm>
          <a:prstGeom prst="rect">
            <a:avLst/>
          </a:prstGeom>
          <a:noFill/>
          <a:ln w="9525">
            <a:noFill/>
          </a:ln>
        </p:spPr>
        <p:txBody>
          <a:bodyPr wrap="none" lIns="91440" tIns="45720" rIns="91440" bIns="45720" anchor="t">
            <a:spAutoFit/>
          </a:bodyPr>
          <a:lstStyle/>
          <a:p>
            <a:r>
              <a:rPr lang="zh-CN" altLang="en-US" sz="2000" b="1" dirty="0">
                <a:solidFill>
                  <a:schemeClr val="bg1"/>
                </a:solidFill>
                <a:latin typeface="微软雅黑" panose="020B0503020204020204" charset="-122"/>
                <a:ea typeface="微软雅黑" panose="020B0503020204020204" charset="-122"/>
              </a:rPr>
              <a:t>企业信息</a:t>
            </a:r>
          </a:p>
        </p:txBody>
      </p:sp>
      <p:sp>
        <p:nvSpPr>
          <p:cNvPr id="15" name="圆角矩形 14"/>
          <p:cNvSpPr/>
          <p:nvPr/>
        </p:nvSpPr>
        <p:spPr>
          <a:xfrm>
            <a:off x="4747684" y="3259667"/>
            <a:ext cx="2448984" cy="2377017"/>
          </a:xfrm>
          <a:prstGeom prst="roundRect">
            <a:avLst>
              <a:gd name="adj" fmla="val 7846"/>
            </a:avLst>
          </a:prstGeom>
          <a:noFill/>
          <a:ln w="12700">
            <a:solidFill>
              <a:srgbClr val="4DCEB8"/>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a:xfrm>
            <a:off x="7482417" y="3259667"/>
            <a:ext cx="2448984" cy="2377017"/>
          </a:xfrm>
          <a:prstGeom prst="roundRect">
            <a:avLst>
              <a:gd name="adj" fmla="val 7445"/>
            </a:avLst>
          </a:prstGeom>
          <a:noFill/>
          <a:ln w="12700">
            <a:solidFill>
              <a:srgbClr val="B95F95"/>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grpSp>
        <p:nvGrpSpPr>
          <p:cNvPr id="17" name="组合 16"/>
          <p:cNvGrpSpPr/>
          <p:nvPr/>
        </p:nvGrpSpPr>
        <p:grpSpPr>
          <a:xfrm>
            <a:off x="5248448" y="2172233"/>
            <a:ext cx="1447443" cy="1447443"/>
            <a:chOff x="304800" y="673100"/>
            <a:chExt cx="4000500" cy="4000500"/>
          </a:xfrm>
          <a:solidFill>
            <a:srgbClr val="4DCEB8"/>
          </a:solidFill>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20" name="椭圆 19"/>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grpSp>
      <p:grpSp>
        <p:nvGrpSpPr>
          <p:cNvPr id="21" name="组合 20"/>
          <p:cNvGrpSpPr/>
          <p:nvPr/>
        </p:nvGrpSpPr>
        <p:grpSpPr>
          <a:xfrm>
            <a:off x="7982588" y="2128320"/>
            <a:ext cx="1447443" cy="1447443"/>
            <a:chOff x="304800" y="673100"/>
            <a:chExt cx="4000500" cy="4000500"/>
          </a:xfrm>
          <a:solidFill>
            <a:srgbClr val="B95F95"/>
          </a:solidFill>
          <a:effectLst>
            <a:outerShdw blurRad="444500" dist="254000" dir="8100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23" name="椭圆 22"/>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grpSp>
      <p:sp>
        <p:nvSpPr>
          <p:cNvPr id="24" name="椭圆 23"/>
          <p:cNvSpPr/>
          <p:nvPr/>
        </p:nvSpPr>
        <p:spPr>
          <a:xfrm>
            <a:off x="6405033" y="3073400"/>
            <a:ext cx="374651" cy="372533"/>
          </a:xfrm>
          <a:prstGeom prst="ellipse">
            <a:avLst/>
          </a:prstGeom>
          <a:solidFill>
            <a:srgbClr val="4DCEB8"/>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schemeClr val="lt1"/>
                </a:solidFill>
                <a:effectLst/>
                <a:uLnTx/>
                <a:uFillTx/>
                <a:latin typeface="+mn-lt"/>
                <a:ea typeface="+mn-ea"/>
                <a:cs typeface="+mn-cs"/>
              </a:rPr>
              <a:t>2</a:t>
            </a:r>
            <a:endParaRPr kumimoji="0" lang="zh-CN" altLang="en-US" sz="2400" b="1" i="0" u="none" strike="noStrike" kern="1200" cap="none" spc="0" normalizeH="0" baseline="0" noProof="0" dirty="0">
              <a:ln>
                <a:noFill/>
              </a:ln>
              <a:solidFill>
                <a:schemeClr val="lt1"/>
              </a:solidFill>
              <a:effectLst/>
              <a:uLnTx/>
              <a:uFillTx/>
              <a:latin typeface="+mn-lt"/>
              <a:ea typeface="+mn-ea"/>
              <a:cs typeface="+mn-cs"/>
            </a:endParaRPr>
          </a:p>
        </p:txBody>
      </p:sp>
      <p:sp>
        <p:nvSpPr>
          <p:cNvPr id="25" name="椭圆 24"/>
          <p:cNvSpPr/>
          <p:nvPr/>
        </p:nvSpPr>
        <p:spPr>
          <a:xfrm>
            <a:off x="9141884" y="3073400"/>
            <a:ext cx="372533" cy="372533"/>
          </a:xfrm>
          <a:prstGeom prst="ellipse">
            <a:avLst/>
          </a:prstGeom>
          <a:solidFill>
            <a:srgbClr val="B95F95"/>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schemeClr val="lt1"/>
                </a:solidFill>
                <a:effectLst/>
                <a:uLnTx/>
                <a:uFillTx/>
                <a:latin typeface="+mn-lt"/>
                <a:ea typeface="+mn-ea"/>
                <a:cs typeface="+mn-cs"/>
              </a:rPr>
              <a:t>3</a:t>
            </a:r>
            <a:endParaRPr kumimoji="0" lang="zh-CN" altLang="en-US" sz="2400" b="1" i="0" u="none" strike="noStrike" kern="1200" cap="none" spc="0" normalizeH="0" baseline="0" noProof="0" dirty="0">
              <a:ln>
                <a:noFill/>
              </a:ln>
              <a:solidFill>
                <a:schemeClr val="lt1"/>
              </a:solidFill>
              <a:effectLst/>
              <a:uLnTx/>
              <a:uFillTx/>
              <a:latin typeface="+mn-lt"/>
              <a:ea typeface="+mn-ea"/>
              <a:cs typeface="+mn-cs"/>
            </a:endParaRPr>
          </a:p>
        </p:txBody>
      </p:sp>
      <p:sp>
        <p:nvSpPr>
          <p:cNvPr id="26" name="矩形 25"/>
          <p:cNvSpPr/>
          <p:nvPr/>
        </p:nvSpPr>
        <p:spPr>
          <a:xfrm>
            <a:off x="5393267" y="2673351"/>
            <a:ext cx="1201420" cy="398780"/>
          </a:xfrm>
          <a:prstGeom prst="rect">
            <a:avLst/>
          </a:prstGeom>
          <a:noFill/>
          <a:ln w="9525">
            <a:noFill/>
          </a:ln>
        </p:spPr>
        <p:txBody>
          <a:bodyPr wrap="none" lIns="91440" tIns="45720" rIns="91440" bIns="45720" anchor="t">
            <a:spAutoFit/>
          </a:bodyPr>
          <a:lstStyle/>
          <a:p>
            <a:r>
              <a:rPr lang="zh-CN" altLang="en-US" sz="2000" b="1" dirty="0">
                <a:solidFill>
                  <a:schemeClr val="bg1"/>
                </a:solidFill>
                <a:latin typeface="微软雅黑" panose="020B0503020204020204" charset="-122"/>
                <a:ea typeface="微软雅黑" panose="020B0503020204020204" charset="-122"/>
              </a:rPr>
              <a:t>职位信息</a:t>
            </a:r>
          </a:p>
        </p:txBody>
      </p:sp>
      <p:sp>
        <p:nvSpPr>
          <p:cNvPr id="27" name="矩形 26"/>
          <p:cNvSpPr/>
          <p:nvPr/>
        </p:nvSpPr>
        <p:spPr>
          <a:xfrm>
            <a:off x="8138584" y="2673351"/>
            <a:ext cx="1201420" cy="398780"/>
          </a:xfrm>
          <a:prstGeom prst="rect">
            <a:avLst/>
          </a:prstGeom>
          <a:noFill/>
          <a:ln w="9525">
            <a:noFill/>
          </a:ln>
        </p:spPr>
        <p:txBody>
          <a:bodyPr wrap="none" lIns="91440" tIns="45720" rIns="91440" bIns="45720" anchor="t">
            <a:spAutoFit/>
          </a:bodyPr>
          <a:lstStyle/>
          <a:p>
            <a:r>
              <a:rPr lang="zh-CN" altLang="en-US" sz="2000" b="1" dirty="0">
                <a:solidFill>
                  <a:schemeClr val="bg1"/>
                </a:solidFill>
                <a:latin typeface="微软雅黑" panose="020B0503020204020204" charset="-122"/>
                <a:ea typeface="微软雅黑" panose="020B0503020204020204" charset="-122"/>
              </a:rPr>
              <a:t>路线信息</a:t>
            </a:r>
          </a:p>
        </p:txBody>
      </p:sp>
      <p:sp>
        <p:nvSpPr>
          <p:cNvPr id="28" name="TextBox 27"/>
          <p:cNvSpPr txBox="1"/>
          <p:nvPr/>
        </p:nvSpPr>
        <p:spPr>
          <a:xfrm>
            <a:off x="2533651" y="4017433"/>
            <a:ext cx="1945216" cy="861695"/>
          </a:xfrm>
          <a:prstGeom prst="rect">
            <a:avLst/>
          </a:prstGeom>
          <a:noFill/>
          <a:ln w="9525">
            <a:noFill/>
          </a:ln>
        </p:spPr>
        <p:txBody>
          <a:bodyPr lIns="0" tIns="0" rIns="0" bIns="0" anchor="t">
            <a:spAutoFit/>
          </a:bodyPr>
          <a:lstStyle/>
          <a:p>
            <a:r>
              <a:rPr lang="zh-CN" altLang="en-US" sz="1865" dirty="0">
                <a:latin typeface="微软雅黑" panose="020B0503020204020204" charset="-122"/>
                <a:ea typeface="微软雅黑" panose="020B0503020204020204" charset="-122"/>
              </a:rPr>
              <a:t>企业文化</a:t>
            </a:r>
            <a:endParaRPr lang="en-US" altLang="zh-CN" sz="1865" dirty="0">
              <a:latin typeface="微软雅黑" panose="020B0503020204020204" charset="-122"/>
              <a:ea typeface="微软雅黑" panose="020B0503020204020204" charset="-122"/>
            </a:endParaRPr>
          </a:p>
          <a:p>
            <a:r>
              <a:rPr lang="zh-CN" altLang="en-US" sz="1865" dirty="0">
                <a:latin typeface="微软雅黑" panose="020B0503020204020204" charset="-122"/>
                <a:ea typeface="微软雅黑" panose="020B0503020204020204" charset="-122"/>
              </a:rPr>
              <a:t>组织架构</a:t>
            </a:r>
            <a:endParaRPr lang="en-US" altLang="zh-CN" sz="1865" dirty="0">
              <a:latin typeface="微软雅黑" panose="020B0503020204020204" charset="-122"/>
              <a:ea typeface="微软雅黑" panose="020B0503020204020204" charset="-122"/>
            </a:endParaRPr>
          </a:p>
          <a:p>
            <a:r>
              <a:rPr lang="zh-CN" altLang="en-US" sz="1865" dirty="0">
                <a:latin typeface="微软雅黑" panose="020B0503020204020204" charset="-122"/>
                <a:ea typeface="微软雅黑" panose="020B0503020204020204" charset="-122"/>
              </a:rPr>
              <a:t>主要产品</a:t>
            </a:r>
          </a:p>
        </p:txBody>
      </p:sp>
      <p:sp>
        <p:nvSpPr>
          <p:cNvPr id="29" name="TextBox 28"/>
          <p:cNvSpPr txBox="1"/>
          <p:nvPr/>
        </p:nvSpPr>
        <p:spPr>
          <a:xfrm>
            <a:off x="5433484" y="4017433"/>
            <a:ext cx="1945216" cy="861695"/>
          </a:xfrm>
          <a:prstGeom prst="rect">
            <a:avLst/>
          </a:prstGeom>
          <a:noFill/>
          <a:ln w="9525">
            <a:noFill/>
          </a:ln>
        </p:spPr>
        <p:txBody>
          <a:bodyPr lIns="0" tIns="0" rIns="0" bIns="0" anchor="t">
            <a:spAutoFit/>
          </a:bodyPr>
          <a:lstStyle/>
          <a:p>
            <a:r>
              <a:rPr lang="zh-CN" altLang="en-US" sz="1865" dirty="0">
                <a:latin typeface="微软雅黑" panose="020B0503020204020204" charset="-122"/>
                <a:ea typeface="微软雅黑" panose="020B0503020204020204" charset="-122"/>
              </a:rPr>
              <a:t>技术要求</a:t>
            </a:r>
            <a:endParaRPr lang="en-US" altLang="zh-CN" sz="1865" dirty="0">
              <a:latin typeface="微软雅黑" panose="020B0503020204020204" charset="-122"/>
              <a:ea typeface="微软雅黑" panose="020B0503020204020204" charset="-122"/>
            </a:endParaRPr>
          </a:p>
          <a:p>
            <a:r>
              <a:rPr lang="zh-CN" altLang="en-US" sz="1865" dirty="0">
                <a:latin typeface="微软雅黑" panose="020B0503020204020204" charset="-122"/>
                <a:ea typeface="微软雅黑" panose="020B0503020204020204" charset="-122"/>
              </a:rPr>
              <a:t>相关项目</a:t>
            </a:r>
            <a:endParaRPr lang="en-US" altLang="zh-CN" sz="1865" dirty="0">
              <a:latin typeface="微软雅黑" panose="020B0503020204020204" charset="-122"/>
              <a:ea typeface="微软雅黑" panose="020B0503020204020204" charset="-122"/>
            </a:endParaRPr>
          </a:p>
          <a:p>
            <a:r>
              <a:rPr lang="zh-CN" altLang="en-US" sz="1865" dirty="0">
                <a:latin typeface="微软雅黑" panose="020B0503020204020204" charset="-122"/>
                <a:ea typeface="微软雅黑" panose="020B0503020204020204" charset="-122"/>
              </a:rPr>
              <a:t>岗位职责</a:t>
            </a:r>
          </a:p>
        </p:txBody>
      </p:sp>
      <p:sp>
        <p:nvSpPr>
          <p:cNvPr id="30" name="TextBox 29"/>
          <p:cNvSpPr txBox="1"/>
          <p:nvPr/>
        </p:nvSpPr>
        <p:spPr>
          <a:xfrm>
            <a:off x="8022167" y="4017433"/>
            <a:ext cx="1943100" cy="861695"/>
          </a:xfrm>
          <a:prstGeom prst="rect">
            <a:avLst/>
          </a:prstGeom>
          <a:noFill/>
          <a:ln w="9525">
            <a:noFill/>
          </a:ln>
        </p:spPr>
        <p:txBody>
          <a:bodyPr lIns="0" tIns="0" rIns="0" bIns="0" anchor="t">
            <a:spAutoFit/>
          </a:bodyPr>
          <a:lstStyle/>
          <a:p>
            <a:r>
              <a:rPr lang="zh-CN" altLang="en-US" sz="1865" dirty="0">
                <a:latin typeface="微软雅黑" panose="020B0503020204020204" charset="-122"/>
                <a:ea typeface="微软雅黑" panose="020B0503020204020204" charset="-122"/>
              </a:rPr>
              <a:t>查阅途径</a:t>
            </a:r>
            <a:endParaRPr lang="en-US" altLang="zh-CN" sz="1865" dirty="0">
              <a:latin typeface="微软雅黑" panose="020B0503020204020204" charset="-122"/>
              <a:ea typeface="微软雅黑" panose="020B0503020204020204" charset="-122"/>
            </a:endParaRPr>
          </a:p>
          <a:p>
            <a:r>
              <a:rPr lang="zh-CN" altLang="en-US" sz="1865" dirty="0">
                <a:latin typeface="微软雅黑" panose="020B0503020204020204" charset="-122"/>
                <a:ea typeface="微软雅黑" panose="020B0503020204020204" charset="-122"/>
              </a:rPr>
              <a:t>预计乘车时间</a:t>
            </a:r>
            <a:endParaRPr lang="en-US" altLang="zh-CN" sz="1865" dirty="0">
              <a:latin typeface="微软雅黑" panose="020B0503020204020204" charset="-122"/>
              <a:ea typeface="微软雅黑" panose="020B0503020204020204" charset="-122"/>
            </a:endParaRPr>
          </a:p>
          <a:p>
            <a:r>
              <a:rPr lang="zh-CN" altLang="en-US" sz="1865" dirty="0">
                <a:latin typeface="微软雅黑" panose="020B0503020204020204" charset="-122"/>
                <a:ea typeface="微软雅黑" panose="020B0503020204020204" charset="-122"/>
              </a:rPr>
              <a:t>提前到达</a:t>
            </a:r>
          </a:p>
        </p:txBody>
      </p:sp>
      <p:sp>
        <p:nvSpPr>
          <p:cNvPr id="31" name="等腰三角形 4"/>
          <p:cNvSpPr/>
          <p:nvPr/>
        </p:nvSpPr>
        <p:spPr>
          <a:xfrm rot="5400000">
            <a:off x="48684" y="251884"/>
            <a:ext cx="196849" cy="285749"/>
          </a:xfrm>
          <a:prstGeom prst="triangle">
            <a:avLst>
              <a:gd name="adj" fmla="val 50000"/>
            </a:avLst>
          </a:prstGeom>
          <a:solidFill>
            <a:schemeClr val="bg1"/>
          </a:solidFill>
          <a:ln w="9525">
            <a:noFill/>
          </a:ln>
        </p:spPr>
        <p:txBody>
          <a:bodyPr lIns="91440" tIns="45720" rIns="91440" bIns="45720" anchor="ctr"/>
          <a:lstStyle/>
          <a:p>
            <a:pPr algn="ctr"/>
            <a:endParaRPr lang="zh-CN" altLang="zh-CN" sz="2400" dirty="0">
              <a:solidFill>
                <a:schemeClr val="bg1"/>
              </a:solidFill>
              <a:latin typeface="宋体" panose="02010600030101010101" pitchFamily="2" charset="-122"/>
              <a:ea typeface="微软雅黑" panose="020B0503020204020204" charset="-122"/>
              <a:sym typeface="宋体" panose="02010600030101010101" pitchFamily="2" charset="-122"/>
            </a:endParaRPr>
          </a:p>
        </p:txBody>
      </p:sp>
      <p:sp>
        <p:nvSpPr>
          <p:cNvPr id="39" name="标题 1"/>
          <p:cNvSpPr txBox="1"/>
          <p:nvPr/>
        </p:nvSpPr>
        <p:spPr>
          <a:xfrm>
            <a:off x="828040" y="296545"/>
            <a:ext cx="4141470" cy="793750"/>
          </a:xfrm>
          <a:prstGeom prst="rect">
            <a:avLst/>
          </a:prstGeom>
          <a:noFill/>
          <a:ln w="9525">
            <a:noFill/>
          </a:ln>
        </p:spPr>
        <p:txBody>
          <a:bodyPr lIns="91437" tIns="45718" rIns="91437" bIns="45718" anchor="t"/>
          <a:lstStyle/>
          <a:p>
            <a:pPr defTabSz="913130"/>
            <a:r>
              <a:rPr sz="2800" b="1">
                <a:latin typeface="微软雅黑" panose="020B0503020204020204" charset="-122"/>
                <a:ea typeface="微软雅黑" panose="020B0503020204020204" charset="-122"/>
                <a:sym typeface="+mn-ea"/>
              </a:rPr>
              <a:t>面试准备</a:t>
            </a:r>
            <a:r>
              <a:rPr sz="2800">
                <a:sym typeface="+mn-ea"/>
              </a:rPr>
              <a:t>｜</a:t>
            </a:r>
            <a:r>
              <a:rPr lang="zh-CN" altLang="en-US" sz="2800" b="1" dirty="0">
                <a:solidFill>
                  <a:schemeClr val="tx1"/>
                </a:solidFill>
                <a:latin typeface="微软雅黑" panose="020B0503020204020204" charset="-122"/>
                <a:ea typeface="微软雅黑" panose="020B0503020204020204" charset="-122"/>
              </a:rPr>
              <a:t>信息准备</a:t>
            </a:r>
          </a:p>
        </p:txBody>
      </p:sp>
    </p:spTree>
  </p:cSld>
  <p:clrMapOvr>
    <a:masterClrMapping/>
  </p:clrMapOvr>
  <p:transition spd="slow" advClick="0" advTm="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ppt_x</p:attrName>
                                        </p:attrNameLst>
                                      </p:cBhvr>
                                      <p:tavLst>
                                        <p:tav tm="0">
                                          <p:val>
                                            <p:strVal val="0-#ppt_w/2"/>
                                          </p:val>
                                        </p:tav>
                                        <p:tav tm="100000">
                                          <p:val>
                                            <p:strVal val="#ppt_x"/>
                                          </p:val>
                                        </p:tav>
                                      </p:tavLst>
                                    </p:anim>
                                    <p:anim calcmode="lin" valueType="num">
                                      <p:cBhvr>
                                        <p:cTn id="12" dur="500" fill="hold"/>
                                        <p:tgtEl>
                                          <p:spTgt spid="31"/>
                                        </p:tgtEl>
                                        <p:attrNameLst>
                                          <p:attrName>ppt_y</p:attrName>
                                        </p:attrNameLst>
                                      </p:cBhvr>
                                      <p:tavLst>
                                        <p:tav tm="0">
                                          <p:val>
                                            <p:strVal val="#ppt_y"/>
                                          </p:val>
                                        </p:tav>
                                        <p:tav tm="100000">
                                          <p:val>
                                            <p:strVal val="#ppt_y"/>
                                          </p:val>
                                        </p:tav>
                                      </p:tavLst>
                                    </p:anim>
                                  </p:childTnLst>
                                </p:cTn>
                              </p:par>
                              <p:par>
                                <p:cTn id="13" presetID="2" presetClass="entr" presetSubtype="8" accel="5200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1400" fill="hold"/>
                                        <p:tgtEl>
                                          <p:spTgt spid="10"/>
                                        </p:tgtEl>
                                        <p:attrNameLst>
                                          <p:attrName>ppt_x</p:attrName>
                                        </p:attrNameLst>
                                      </p:cBhvr>
                                      <p:tavLst>
                                        <p:tav tm="0">
                                          <p:val>
                                            <p:strVal val="0-#ppt_w/2"/>
                                          </p:val>
                                        </p:tav>
                                        <p:tav tm="100000">
                                          <p:val>
                                            <p:strVal val="#ppt_x"/>
                                          </p:val>
                                        </p:tav>
                                      </p:tavLst>
                                    </p:anim>
                                    <p:anim calcmode="lin" valueType="num">
                                      <p:cBhvr additive="base">
                                        <p:cTn id="16" dur="14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1" accel="52000"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1400" fill="hold"/>
                                        <p:tgtEl>
                                          <p:spTgt spid="17"/>
                                        </p:tgtEl>
                                        <p:attrNameLst>
                                          <p:attrName>ppt_x</p:attrName>
                                        </p:attrNameLst>
                                      </p:cBhvr>
                                      <p:tavLst>
                                        <p:tav tm="0">
                                          <p:val>
                                            <p:strVal val="#ppt_x"/>
                                          </p:val>
                                        </p:tav>
                                        <p:tav tm="100000">
                                          <p:val>
                                            <p:strVal val="#ppt_x"/>
                                          </p:val>
                                        </p:tav>
                                      </p:tavLst>
                                    </p:anim>
                                    <p:anim calcmode="lin" valueType="num">
                                      <p:cBhvr additive="base">
                                        <p:cTn id="20" dur="14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2" accel="5200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1400" fill="hold"/>
                                        <p:tgtEl>
                                          <p:spTgt spid="21"/>
                                        </p:tgtEl>
                                        <p:attrNameLst>
                                          <p:attrName>ppt_x</p:attrName>
                                        </p:attrNameLst>
                                      </p:cBhvr>
                                      <p:tavLst>
                                        <p:tav tm="0">
                                          <p:val>
                                            <p:strVal val="1+#ppt_w/2"/>
                                          </p:val>
                                        </p:tav>
                                        <p:tav tm="100000">
                                          <p:val>
                                            <p:strVal val="#ppt_x"/>
                                          </p:val>
                                        </p:tav>
                                      </p:tavLst>
                                    </p:anim>
                                    <p:anim calcmode="lin" valueType="num">
                                      <p:cBhvr additive="base">
                                        <p:cTn id="24" dur="1400" fill="hold"/>
                                        <p:tgtEl>
                                          <p:spTgt spid="21"/>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53" presetClass="entr" presetSubtype="16"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16" fill="hold" grpId="0" nodeType="withEffect">
                                  <p:stCondLst>
                                    <p:cond delay="20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Effect transition="in" filter="fade">
                                      <p:cBhvr>
                                        <p:cTn id="35" dur="500"/>
                                        <p:tgtEl>
                                          <p:spTgt spid="24"/>
                                        </p:tgtEl>
                                      </p:cBhvr>
                                    </p:animEffect>
                                  </p:childTnLst>
                                </p:cTn>
                              </p:par>
                              <p:par>
                                <p:cTn id="36" presetID="53" presetClass="entr" presetSubtype="16" fill="hold" grpId="0" nodeType="withEffect">
                                  <p:stCondLst>
                                    <p:cond delay="200"/>
                                  </p:stCondLst>
                                  <p:childTnLst>
                                    <p:set>
                                      <p:cBhvr>
                                        <p:cTn id="37" dur="1" fill="hold">
                                          <p:stCondLst>
                                            <p:cond delay="0"/>
                                          </p:stCondLst>
                                        </p:cTn>
                                        <p:tgtEl>
                                          <p:spTgt spid="25"/>
                                        </p:tgtEl>
                                        <p:attrNameLst>
                                          <p:attrName>style.visibility</p:attrName>
                                        </p:attrNameLst>
                                      </p:cBhvr>
                                      <p:to>
                                        <p:strVal val="visible"/>
                                      </p:to>
                                    </p:set>
                                    <p:anim calcmode="lin" valueType="num">
                                      <p:cBhvr>
                                        <p:cTn id="38" dur="500" fill="hold"/>
                                        <p:tgtEl>
                                          <p:spTgt spid="25"/>
                                        </p:tgtEl>
                                        <p:attrNameLst>
                                          <p:attrName>ppt_w</p:attrName>
                                        </p:attrNameLst>
                                      </p:cBhvr>
                                      <p:tavLst>
                                        <p:tav tm="0">
                                          <p:val>
                                            <p:fltVal val="0"/>
                                          </p:val>
                                        </p:tav>
                                        <p:tav tm="100000">
                                          <p:val>
                                            <p:strVal val="#ppt_w"/>
                                          </p:val>
                                        </p:tav>
                                      </p:tavLst>
                                    </p:anim>
                                    <p:anim calcmode="lin" valueType="num">
                                      <p:cBhvr>
                                        <p:cTn id="39" dur="500" fill="hold"/>
                                        <p:tgtEl>
                                          <p:spTgt spid="25"/>
                                        </p:tgtEl>
                                        <p:attrNameLst>
                                          <p:attrName>ppt_h</p:attrName>
                                        </p:attrNameLst>
                                      </p:cBhvr>
                                      <p:tavLst>
                                        <p:tav tm="0">
                                          <p:val>
                                            <p:fltVal val="0"/>
                                          </p:val>
                                        </p:tav>
                                        <p:tav tm="100000">
                                          <p:val>
                                            <p:strVal val="#ppt_h"/>
                                          </p:val>
                                        </p:tav>
                                      </p:tavLst>
                                    </p:anim>
                                    <p:animEffect transition="in" filter="fade">
                                      <p:cBhvr>
                                        <p:cTn id="40" dur="500"/>
                                        <p:tgtEl>
                                          <p:spTgt spid="25"/>
                                        </p:tgtEl>
                                      </p:cBhvr>
                                    </p:animEffect>
                                  </p:childTnLst>
                                </p:cTn>
                              </p:par>
                            </p:childTnLst>
                          </p:cTn>
                        </p:par>
                        <p:par>
                          <p:cTn id="41" fill="hold">
                            <p:stCondLst>
                              <p:cond delay="1500"/>
                            </p:stCondLst>
                            <p:childTnLst>
                              <p:par>
                                <p:cTn id="42" presetID="16" presetClass="entr" presetSubtype="37" fill="hold" grpId="0" nodeType="after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barn(outVertical)">
                                      <p:cBhvr>
                                        <p:cTn id="44" dur="500"/>
                                        <p:tgtEl>
                                          <p:spTgt spid="26"/>
                                        </p:tgtEl>
                                      </p:cBhvr>
                                    </p:animEffect>
                                  </p:childTnLst>
                                </p:cTn>
                              </p:par>
                              <p:par>
                                <p:cTn id="45" presetID="16" presetClass="entr" presetSubtype="37"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arn(outVertical)">
                                      <p:cBhvr>
                                        <p:cTn id="47" dur="500"/>
                                        <p:tgtEl>
                                          <p:spTgt spid="14"/>
                                        </p:tgtEl>
                                      </p:cBhvr>
                                    </p:animEffect>
                                  </p:childTnLst>
                                </p:cTn>
                              </p:par>
                              <p:par>
                                <p:cTn id="48" presetID="16" presetClass="entr" presetSubtype="37"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barn(outVertical)">
                                      <p:cBhvr>
                                        <p:cTn id="50" dur="500"/>
                                        <p:tgtEl>
                                          <p:spTgt spid="27"/>
                                        </p:tgtEl>
                                      </p:cBhvr>
                                    </p:animEffect>
                                  </p:childTnLst>
                                </p:cTn>
                              </p:par>
                            </p:childTnLst>
                          </p:cTn>
                        </p:par>
                        <p:par>
                          <p:cTn id="51" fill="hold">
                            <p:stCondLst>
                              <p:cond delay="2000"/>
                            </p:stCondLst>
                            <p:childTnLst>
                              <p:par>
                                <p:cTn id="52" presetID="21" presetClass="entr" presetSubtype="1" fill="hold" grpId="0"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heel(1)">
                                      <p:cBhvr>
                                        <p:cTn id="54" dur="800"/>
                                        <p:tgtEl>
                                          <p:spTgt spid="9"/>
                                        </p:tgtEl>
                                      </p:cBhvr>
                                    </p:animEffect>
                                  </p:childTnLst>
                                </p:cTn>
                              </p:par>
                              <p:par>
                                <p:cTn id="55" presetID="21" presetClass="entr" presetSubtype="1" fill="hold" grpId="0" nodeType="withEffect">
                                  <p:stCondLst>
                                    <p:cond delay="200"/>
                                  </p:stCondLst>
                                  <p:childTnLst>
                                    <p:set>
                                      <p:cBhvr>
                                        <p:cTn id="56" dur="1" fill="hold">
                                          <p:stCondLst>
                                            <p:cond delay="0"/>
                                          </p:stCondLst>
                                        </p:cTn>
                                        <p:tgtEl>
                                          <p:spTgt spid="15"/>
                                        </p:tgtEl>
                                        <p:attrNameLst>
                                          <p:attrName>style.visibility</p:attrName>
                                        </p:attrNameLst>
                                      </p:cBhvr>
                                      <p:to>
                                        <p:strVal val="visible"/>
                                      </p:to>
                                    </p:set>
                                    <p:animEffect transition="in" filter="wheel(1)">
                                      <p:cBhvr>
                                        <p:cTn id="57" dur="800"/>
                                        <p:tgtEl>
                                          <p:spTgt spid="15"/>
                                        </p:tgtEl>
                                      </p:cBhvr>
                                    </p:animEffect>
                                  </p:childTnLst>
                                </p:cTn>
                              </p:par>
                              <p:par>
                                <p:cTn id="58" presetID="21" presetClass="entr" presetSubtype="1" fill="hold" grpId="0" nodeType="withEffect">
                                  <p:stCondLst>
                                    <p:cond delay="400"/>
                                  </p:stCondLst>
                                  <p:childTnLst>
                                    <p:set>
                                      <p:cBhvr>
                                        <p:cTn id="59" dur="1" fill="hold">
                                          <p:stCondLst>
                                            <p:cond delay="0"/>
                                          </p:stCondLst>
                                        </p:cTn>
                                        <p:tgtEl>
                                          <p:spTgt spid="16"/>
                                        </p:tgtEl>
                                        <p:attrNameLst>
                                          <p:attrName>style.visibility</p:attrName>
                                        </p:attrNameLst>
                                      </p:cBhvr>
                                      <p:to>
                                        <p:strVal val="visible"/>
                                      </p:to>
                                    </p:set>
                                    <p:animEffect transition="in" filter="wheel(1)">
                                      <p:cBhvr>
                                        <p:cTn id="60" dur="800"/>
                                        <p:tgtEl>
                                          <p:spTgt spid="16"/>
                                        </p:tgtEl>
                                      </p:cBhvr>
                                    </p:animEffect>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grpId="0" nodeType="click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fade">
                                      <p:cBhvr>
                                        <p:cTn id="65" dur="1000"/>
                                        <p:tgtEl>
                                          <p:spTgt spid="28"/>
                                        </p:tgtEl>
                                      </p:cBhvr>
                                    </p:animEffect>
                                    <p:anim calcmode="lin" valueType="num">
                                      <p:cBhvr>
                                        <p:cTn id="66" dur="1000" fill="hold"/>
                                        <p:tgtEl>
                                          <p:spTgt spid="28"/>
                                        </p:tgtEl>
                                        <p:attrNameLst>
                                          <p:attrName>ppt_x</p:attrName>
                                        </p:attrNameLst>
                                      </p:cBhvr>
                                      <p:tavLst>
                                        <p:tav tm="0">
                                          <p:val>
                                            <p:strVal val="#ppt_x"/>
                                          </p:val>
                                        </p:tav>
                                        <p:tav tm="100000">
                                          <p:val>
                                            <p:strVal val="#ppt_x"/>
                                          </p:val>
                                        </p:tav>
                                      </p:tavLst>
                                    </p:anim>
                                    <p:anim calcmode="lin" valueType="num">
                                      <p:cBhvr>
                                        <p:cTn id="67" dur="1000" fill="hold"/>
                                        <p:tgtEl>
                                          <p:spTgt spid="28"/>
                                        </p:tgtEl>
                                        <p:attrNameLst>
                                          <p:attrName>ppt_y</p:attrName>
                                        </p:attrNameLst>
                                      </p:cBhvr>
                                      <p:tavLst>
                                        <p:tav tm="0">
                                          <p:val>
                                            <p:strVal val="#ppt_y+.1"/>
                                          </p:val>
                                        </p:tav>
                                        <p:tav tm="100000">
                                          <p:val>
                                            <p:strVal val="#ppt_y"/>
                                          </p:val>
                                        </p:tav>
                                      </p:tavLst>
                                    </p:anim>
                                  </p:childTnLst>
                                </p:cTn>
                              </p:par>
                              <p:par>
                                <p:cTn id="68" presetID="22" presetClass="entr" presetSubtype="8" fill="hold" grpId="0" nodeType="withEffect">
                                  <p:stCondLst>
                                    <p:cond delay="500"/>
                                  </p:stCondLst>
                                  <p:iterate type="lt">
                                    <p:tmPct val="30000"/>
                                  </p:iterate>
                                  <p:childTnLst>
                                    <p:set>
                                      <p:cBhvr>
                                        <p:cTn id="69" dur="1" fill="hold">
                                          <p:stCondLst>
                                            <p:cond delay="0"/>
                                          </p:stCondLst>
                                        </p:cTn>
                                        <p:tgtEl>
                                          <p:spTgt spid="29"/>
                                        </p:tgtEl>
                                        <p:attrNameLst>
                                          <p:attrName>style.visibility</p:attrName>
                                        </p:attrNameLst>
                                      </p:cBhvr>
                                      <p:to>
                                        <p:strVal val="visible"/>
                                      </p:to>
                                    </p:set>
                                    <p:animEffect transition="in" filter="wipe(left)">
                                      <p:cBhvr>
                                        <p:cTn id="70" dur="50"/>
                                        <p:tgtEl>
                                          <p:spTgt spid="29"/>
                                        </p:tgtEl>
                                      </p:cBhvr>
                                    </p:animEffect>
                                  </p:childTnLst>
                                </p:cTn>
                              </p:par>
                              <p:par>
                                <p:cTn id="71" presetID="36" presetClass="emph" presetSubtype="0" fill="hold" grpId="1" nodeType="withEffect">
                                  <p:stCondLst>
                                    <p:cond delay="500"/>
                                  </p:stCondLst>
                                  <p:iterate type="lt">
                                    <p:tmPct val="30000"/>
                                  </p:iterate>
                                  <p:childTnLst>
                                    <p:animScale>
                                      <p:cBhvr>
                                        <p:cTn id="72" dur="25" autoRev="1" fill="hold">
                                          <p:stCondLst>
                                            <p:cond delay="0"/>
                                          </p:stCondLst>
                                        </p:cTn>
                                        <p:tgtEl>
                                          <p:spTgt spid="29"/>
                                        </p:tgtEl>
                                      </p:cBhvr>
                                      <p:to x="80000" y="100000"/>
                                    </p:animScale>
                                    <p:anim by="(#ppt_w*0.10)" calcmode="lin" valueType="num">
                                      <p:cBhvr>
                                        <p:cTn id="73" dur="25" autoRev="1" fill="hold">
                                          <p:stCondLst>
                                            <p:cond delay="0"/>
                                          </p:stCondLst>
                                        </p:cTn>
                                        <p:tgtEl>
                                          <p:spTgt spid="29"/>
                                        </p:tgtEl>
                                        <p:attrNameLst>
                                          <p:attrName>ppt_x</p:attrName>
                                        </p:attrNameLst>
                                      </p:cBhvr>
                                    </p:anim>
                                    <p:anim by="(-#ppt_w*0.10)" calcmode="lin" valueType="num">
                                      <p:cBhvr>
                                        <p:cTn id="74" dur="25" autoRev="1" fill="hold">
                                          <p:stCondLst>
                                            <p:cond delay="0"/>
                                          </p:stCondLst>
                                        </p:cTn>
                                        <p:tgtEl>
                                          <p:spTgt spid="29"/>
                                        </p:tgtEl>
                                        <p:attrNameLst>
                                          <p:attrName>ppt_y</p:attrName>
                                        </p:attrNameLst>
                                      </p:cBhvr>
                                    </p:anim>
                                    <p:animRot by="-480000">
                                      <p:cBhvr>
                                        <p:cTn id="75" dur="25" autoRev="1" fill="hold">
                                          <p:stCondLst>
                                            <p:cond delay="0"/>
                                          </p:stCondLst>
                                        </p:cTn>
                                        <p:tgtEl>
                                          <p:spTgt spid="29"/>
                                        </p:tgtEl>
                                        <p:attrNameLst>
                                          <p:attrName>r</p:attrName>
                                        </p:attrNameLst>
                                      </p:cBhvr>
                                    </p:animRot>
                                  </p:childTnLst>
                                </p:cTn>
                              </p:par>
                              <p:par>
                                <p:cTn id="76" presetID="22" presetClass="entr" presetSubtype="8" fill="hold" grpId="0" nodeType="withEffect">
                                  <p:stCondLst>
                                    <p:cond delay="1000"/>
                                  </p:stCondLst>
                                  <p:iterate type="lt">
                                    <p:tmPct val="30000"/>
                                  </p:iterate>
                                  <p:childTnLst>
                                    <p:set>
                                      <p:cBhvr>
                                        <p:cTn id="77" dur="1" fill="hold">
                                          <p:stCondLst>
                                            <p:cond delay="0"/>
                                          </p:stCondLst>
                                        </p:cTn>
                                        <p:tgtEl>
                                          <p:spTgt spid="30"/>
                                        </p:tgtEl>
                                        <p:attrNameLst>
                                          <p:attrName>style.visibility</p:attrName>
                                        </p:attrNameLst>
                                      </p:cBhvr>
                                      <p:to>
                                        <p:strVal val="visible"/>
                                      </p:to>
                                    </p:set>
                                    <p:animEffect transition="in" filter="wipe(left)">
                                      <p:cBhvr>
                                        <p:cTn id="78" dur="50"/>
                                        <p:tgtEl>
                                          <p:spTgt spid="30"/>
                                        </p:tgtEl>
                                      </p:cBhvr>
                                    </p:animEffect>
                                  </p:childTnLst>
                                </p:cTn>
                              </p:par>
                              <p:par>
                                <p:cTn id="79" presetID="36" presetClass="emph" presetSubtype="0" fill="hold" grpId="1" nodeType="withEffect">
                                  <p:stCondLst>
                                    <p:cond delay="1000"/>
                                  </p:stCondLst>
                                  <p:iterate type="lt">
                                    <p:tmPct val="30000"/>
                                  </p:iterate>
                                  <p:childTnLst>
                                    <p:animScale>
                                      <p:cBhvr>
                                        <p:cTn id="80" dur="25" autoRev="1" fill="hold">
                                          <p:stCondLst>
                                            <p:cond delay="0"/>
                                          </p:stCondLst>
                                        </p:cTn>
                                        <p:tgtEl>
                                          <p:spTgt spid="30"/>
                                        </p:tgtEl>
                                      </p:cBhvr>
                                      <p:to x="80000" y="100000"/>
                                    </p:animScale>
                                    <p:anim by="(#ppt_w*0.10)" calcmode="lin" valueType="num">
                                      <p:cBhvr>
                                        <p:cTn id="81" dur="25" autoRev="1" fill="hold">
                                          <p:stCondLst>
                                            <p:cond delay="0"/>
                                          </p:stCondLst>
                                        </p:cTn>
                                        <p:tgtEl>
                                          <p:spTgt spid="30"/>
                                        </p:tgtEl>
                                        <p:attrNameLst>
                                          <p:attrName>ppt_x</p:attrName>
                                        </p:attrNameLst>
                                      </p:cBhvr>
                                    </p:anim>
                                    <p:anim by="(-#ppt_w*0.10)" calcmode="lin" valueType="num">
                                      <p:cBhvr>
                                        <p:cTn id="82" dur="25" autoRev="1" fill="hold">
                                          <p:stCondLst>
                                            <p:cond delay="0"/>
                                          </p:stCondLst>
                                        </p:cTn>
                                        <p:tgtEl>
                                          <p:spTgt spid="30"/>
                                        </p:tgtEl>
                                        <p:attrNameLst>
                                          <p:attrName>ppt_y</p:attrName>
                                        </p:attrNameLst>
                                      </p:cBhvr>
                                    </p:anim>
                                    <p:animRot by="-480000">
                                      <p:cBhvr>
                                        <p:cTn id="83" dur="25" autoRev="1" fill="hold">
                                          <p:stCondLst>
                                            <p:cond delay="0"/>
                                          </p:stCondLst>
                                        </p:cTn>
                                        <p:tgtEl>
                                          <p:spTgt spid="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3" grpId="0" bldLvl="0" animBg="1"/>
      <p:bldP spid="14" grpId="0"/>
      <p:bldP spid="15" grpId="0" bldLvl="0" animBg="1"/>
      <p:bldP spid="16" grpId="0" bldLvl="0" animBg="1"/>
      <p:bldP spid="24" grpId="0" bldLvl="0" animBg="1"/>
      <p:bldP spid="25" grpId="0" bldLvl="0" animBg="1"/>
      <p:bldP spid="26" grpId="0"/>
      <p:bldP spid="27" grpId="0"/>
      <p:bldP spid="28" grpId="0"/>
      <p:bldP spid="29" grpId="0"/>
      <p:bldP spid="29" grpId="1"/>
      <p:bldP spid="30" grpId="0"/>
      <p:bldP spid="30" grpId="1"/>
      <p:bldP spid="31" grpId="0" bldLvl="0" animBg="1"/>
      <p:bldP spid="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12"/>
          <p:cNvSpPr/>
          <p:nvPr/>
        </p:nvSpPr>
        <p:spPr>
          <a:xfrm>
            <a:off x="2307167" y="2214033"/>
            <a:ext cx="1714500" cy="1714500"/>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3B68A1"/>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0" name="矩形 12"/>
          <p:cNvSpPr/>
          <p:nvPr/>
        </p:nvSpPr>
        <p:spPr>
          <a:xfrm>
            <a:off x="3795184" y="3185584"/>
            <a:ext cx="1392767" cy="1392767"/>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F79E5A"/>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dirty="0">
              <a:ln>
                <a:noFill/>
              </a:ln>
              <a:solidFill>
                <a:schemeClr val="lt1"/>
              </a:solidFill>
              <a:effectLst/>
              <a:uLnTx/>
              <a:uFillTx/>
              <a:latin typeface="+mn-lt"/>
              <a:ea typeface="+mn-ea"/>
              <a:cs typeface="+mn-cs"/>
            </a:endParaRPr>
          </a:p>
        </p:txBody>
      </p:sp>
      <p:sp>
        <p:nvSpPr>
          <p:cNvPr id="11" name="矩形 12"/>
          <p:cNvSpPr/>
          <p:nvPr/>
        </p:nvSpPr>
        <p:spPr>
          <a:xfrm>
            <a:off x="5132917" y="2709333"/>
            <a:ext cx="1498600" cy="1498600"/>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4DCEB8"/>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dirty="0">
              <a:ln>
                <a:noFill/>
              </a:ln>
              <a:solidFill>
                <a:schemeClr val="lt1"/>
              </a:solidFill>
              <a:effectLst/>
              <a:uLnTx/>
              <a:uFillTx/>
              <a:latin typeface="+mn-lt"/>
              <a:ea typeface="+mn-ea"/>
              <a:cs typeface="+mn-cs"/>
            </a:endParaRPr>
          </a:p>
        </p:txBody>
      </p:sp>
      <p:sp>
        <p:nvSpPr>
          <p:cNvPr id="12" name="矩形 12"/>
          <p:cNvSpPr/>
          <p:nvPr/>
        </p:nvSpPr>
        <p:spPr>
          <a:xfrm>
            <a:off x="6449484" y="1917700"/>
            <a:ext cx="1585384" cy="1583267"/>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B95F95"/>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3" name="矩形 12"/>
          <p:cNvSpPr/>
          <p:nvPr/>
        </p:nvSpPr>
        <p:spPr>
          <a:xfrm>
            <a:off x="7984067" y="2144184"/>
            <a:ext cx="1932517" cy="1934633"/>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3B68A1"/>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4" name="TextBox 13"/>
          <p:cNvSpPr txBox="1"/>
          <p:nvPr/>
        </p:nvSpPr>
        <p:spPr>
          <a:xfrm>
            <a:off x="2537884" y="2637367"/>
            <a:ext cx="1308100" cy="1136015"/>
          </a:xfrm>
          <a:prstGeom prst="rect">
            <a:avLst/>
          </a:prstGeom>
          <a:noFill/>
          <a:ln w="9525">
            <a:noFill/>
          </a:ln>
        </p:spPr>
        <p:txBody>
          <a:bodyPr lIns="91437" tIns="45718" rIns="91437" bIns="45718" anchor="t">
            <a:spAutoFit/>
          </a:bodyPr>
          <a:lstStyle/>
          <a:p>
            <a:pPr algn="ctr"/>
            <a:r>
              <a:rPr lang="zh-CN" altLang="en-US" sz="2265" b="1" dirty="0">
                <a:solidFill>
                  <a:schemeClr val="bg1"/>
                </a:solidFill>
                <a:latin typeface="微软雅黑" panose="020B0503020204020204" charset="-122"/>
                <a:ea typeface="微软雅黑" panose="020B0503020204020204" charset="-122"/>
              </a:rPr>
              <a:t>加入</a:t>
            </a:r>
            <a:endParaRPr lang="en-US" altLang="zh-CN" sz="2265" b="1" dirty="0">
              <a:solidFill>
                <a:schemeClr val="bg1"/>
              </a:solidFill>
              <a:latin typeface="微软雅黑" panose="020B0503020204020204" charset="-122"/>
              <a:ea typeface="微软雅黑" panose="020B0503020204020204" charset="-122"/>
            </a:endParaRPr>
          </a:p>
          <a:p>
            <a:pPr algn="ctr"/>
            <a:r>
              <a:rPr lang="zh-CN" altLang="en-US" sz="2265" b="1" dirty="0">
                <a:solidFill>
                  <a:schemeClr val="bg1"/>
                </a:solidFill>
                <a:latin typeface="微软雅黑" panose="020B0503020204020204" charset="-122"/>
                <a:ea typeface="微软雅黑" panose="020B0503020204020204" charset="-122"/>
              </a:rPr>
              <a:t>文字描述</a:t>
            </a:r>
          </a:p>
        </p:txBody>
      </p:sp>
      <p:sp>
        <p:nvSpPr>
          <p:cNvPr id="15" name="TextBox 14"/>
          <p:cNvSpPr txBox="1"/>
          <p:nvPr/>
        </p:nvSpPr>
        <p:spPr>
          <a:xfrm>
            <a:off x="3824817" y="3464984"/>
            <a:ext cx="1308100" cy="705485"/>
          </a:xfrm>
          <a:prstGeom prst="rect">
            <a:avLst/>
          </a:prstGeom>
          <a:noFill/>
          <a:ln w="9525">
            <a:noFill/>
          </a:ln>
        </p:spPr>
        <p:txBody>
          <a:bodyPr lIns="91437" tIns="45718" rIns="91437" bIns="45718" anchor="t">
            <a:spAutoFit/>
          </a:bodyPr>
          <a:lstStyle/>
          <a:p>
            <a:pPr algn="ctr"/>
            <a:r>
              <a:rPr lang="zh-CN" altLang="en-US" sz="2000" b="1" dirty="0">
                <a:solidFill>
                  <a:schemeClr val="bg1"/>
                </a:solidFill>
                <a:latin typeface="微软雅黑" panose="020B0503020204020204" charset="-122"/>
                <a:ea typeface="微软雅黑" panose="020B0503020204020204" charset="-122"/>
              </a:rPr>
              <a:t>加入</a:t>
            </a:r>
            <a:endParaRPr lang="en-US" altLang="zh-CN" sz="2000" b="1" dirty="0">
              <a:solidFill>
                <a:schemeClr val="bg1"/>
              </a:solidFill>
              <a:latin typeface="微软雅黑" panose="020B0503020204020204" charset="-122"/>
              <a:ea typeface="微软雅黑" panose="020B0503020204020204" charset="-122"/>
            </a:endParaRPr>
          </a:p>
          <a:p>
            <a:pPr algn="ctr"/>
            <a:r>
              <a:rPr lang="zh-CN" altLang="en-US" sz="2000" b="1" dirty="0">
                <a:solidFill>
                  <a:schemeClr val="bg1"/>
                </a:solidFill>
                <a:latin typeface="微软雅黑" panose="020B0503020204020204" charset="-122"/>
                <a:ea typeface="微软雅黑" panose="020B0503020204020204" charset="-122"/>
              </a:rPr>
              <a:t>文字描述</a:t>
            </a:r>
          </a:p>
        </p:txBody>
      </p:sp>
      <p:sp>
        <p:nvSpPr>
          <p:cNvPr id="16" name="TextBox 15"/>
          <p:cNvSpPr txBox="1"/>
          <p:nvPr/>
        </p:nvSpPr>
        <p:spPr>
          <a:xfrm>
            <a:off x="5228167" y="3105151"/>
            <a:ext cx="1308100" cy="705485"/>
          </a:xfrm>
          <a:prstGeom prst="rect">
            <a:avLst/>
          </a:prstGeom>
          <a:noFill/>
          <a:ln w="9525">
            <a:noFill/>
          </a:ln>
        </p:spPr>
        <p:txBody>
          <a:bodyPr lIns="91437" tIns="45718" rIns="91437" bIns="45718" anchor="t">
            <a:spAutoFit/>
          </a:bodyPr>
          <a:lstStyle/>
          <a:p>
            <a:pPr algn="ctr"/>
            <a:r>
              <a:rPr lang="zh-CN" altLang="en-US" sz="2000" b="1" dirty="0">
                <a:solidFill>
                  <a:schemeClr val="bg1"/>
                </a:solidFill>
                <a:latin typeface="微软雅黑" panose="020B0503020204020204" charset="-122"/>
                <a:ea typeface="微软雅黑" panose="020B0503020204020204" charset="-122"/>
              </a:rPr>
              <a:t>加入</a:t>
            </a:r>
            <a:endParaRPr lang="en-US" altLang="zh-CN" sz="2000" b="1" dirty="0">
              <a:solidFill>
                <a:schemeClr val="bg1"/>
              </a:solidFill>
              <a:latin typeface="微软雅黑" panose="020B0503020204020204" charset="-122"/>
              <a:ea typeface="微软雅黑" panose="020B0503020204020204" charset="-122"/>
            </a:endParaRPr>
          </a:p>
          <a:p>
            <a:pPr algn="ctr"/>
            <a:r>
              <a:rPr lang="zh-CN" altLang="en-US" sz="2000" b="1" dirty="0">
                <a:solidFill>
                  <a:schemeClr val="bg1"/>
                </a:solidFill>
                <a:latin typeface="微软雅黑" panose="020B0503020204020204" charset="-122"/>
                <a:ea typeface="微软雅黑" panose="020B0503020204020204" charset="-122"/>
              </a:rPr>
              <a:t>文字描述</a:t>
            </a:r>
          </a:p>
        </p:txBody>
      </p:sp>
      <p:sp>
        <p:nvSpPr>
          <p:cNvPr id="17" name="TextBox 16"/>
          <p:cNvSpPr txBox="1"/>
          <p:nvPr/>
        </p:nvSpPr>
        <p:spPr>
          <a:xfrm>
            <a:off x="6589184" y="2283884"/>
            <a:ext cx="1305983" cy="705485"/>
          </a:xfrm>
          <a:prstGeom prst="rect">
            <a:avLst/>
          </a:prstGeom>
          <a:noFill/>
          <a:ln w="9525">
            <a:noFill/>
          </a:ln>
        </p:spPr>
        <p:txBody>
          <a:bodyPr lIns="91437" tIns="45718" rIns="91437" bIns="45718" anchor="t">
            <a:spAutoFit/>
          </a:bodyPr>
          <a:lstStyle/>
          <a:p>
            <a:pPr algn="ctr"/>
            <a:r>
              <a:rPr lang="zh-CN" altLang="en-US" sz="2000" b="1" dirty="0">
                <a:solidFill>
                  <a:schemeClr val="bg1"/>
                </a:solidFill>
                <a:latin typeface="微软雅黑" panose="020B0503020204020204" charset="-122"/>
                <a:ea typeface="微软雅黑" panose="020B0503020204020204" charset="-122"/>
              </a:rPr>
              <a:t>加入</a:t>
            </a:r>
            <a:endParaRPr lang="en-US" altLang="zh-CN" sz="2000" b="1" dirty="0">
              <a:solidFill>
                <a:schemeClr val="bg1"/>
              </a:solidFill>
              <a:latin typeface="微软雅黑" panose="020B0503020204020204" charset="-122"/>
              <a:ea typeface="微软雅黑" panose="020B0503020204020204" charset="-122"/>
            </a:endParaRPr>
          </a:p>
          <a:p>
            <a:pPr algn="ctr"/>
            <a:r>
              <a:rPr lang="zh-CN" altLang="en-US" sz="2000" b="1" dirty="0">
                <a:solidFill>
                  <a:schemeClr val="bg1"/>
                </a:solidFill>
                <a:latin typeface="微软雅黑" panose="020B0503020204020204" charset="-122"/>
                <a:ea typeface="微软雅黑" panose="020B0503020204020204" charset="-122"/>
              </a:rPr>
              <a:t>文字描述</a:t>
            </a:r>
          </a:p>
        </p:txBody>
      </p:sp>
      <p:sp>
        <p:nvSpPr>
          <p:cNvPr id="19" name="TextBox 18"/>
          <p:cNvSpPr txBox="1"/>
          <p:nvPr/>
        </p:nvSpPr>
        <p:spPr>
          <a:xfrm>
            <a:off x="8280400" y="2633133"/>
            <a:ext cx="1437217" cy="828675"/>
          </a:xfrm>
          <a:prstGeom prst="rect">
            <a:avLst/>
          </a:prstGeom>
          <a:noFill/>
          <a:ln w="9525">
            <a:noFill/>
          </a:ln>
        </p:spPr>
        <p:txBody>
          <a:bodyPr lIns="91437" tIns="45718" rIns="91437" bIns="45718" anchor="t">
            <a:spAutoFit/>
          </a:bodyPr>
          <a:lstStyle/>
          <a:p>
            <a:pPr algn="ctr"/>
            <a:r>
              <a:rPr lang="zh-CN" altLang="en-US" sz="2400" b="1" dirty="0">
                <a:solidFill>
                  <a:schemeClr val="bg1"/>
                </a:solidFill>
                <a:latin typeface="微软雅黑" panose="020B0503020204020204" charset="-122"/>
                <a:ea typeface="微软雅黑" panose="020B0503020204020204" charset="-122"/>
              </a:rPr>
              <a:t>加入</a:t>
            </a:r>
            <a:endParaRPr lang="en-US" altLang="zh-CN" sz="2400" b="1" dirty="0">
              <a:solidFill>
                <a:schemeClr val="bg1"/>
              </a:solidFill>
              <a:latin typeface="微软雅黑" panose="020B0503020204020204" charset="-122"/>
              <a:ea typeface="微软雅黑" panose="020B0503020204020204" charset="-122"/>
            </a:endParaRPr>
          </a:p>
          <a:p>
            <a:pPr algn="ctr"/>
            <a:r>
              <a:rPr lang="zh-CN" altLang="en-US" sz="2400" b="1" dirty="0">
                <a:solidFill>
                  <a:schemeClr val="bg1"/>
                </a:solidFill>
                <a:latin typeface="微软雅黑" panose="020B0503020204020204" charset="-122"/>
                <a:ea typeface="微软雅黑" panose="020B0503020204020204" charset="-122"/>
              </a:rPr>
              <a:t>文字描述</a:t>
            </a:r>
          </a:p>
        </p:txBody>
      </p:sp>
      <p:sp>
        <p:nvSpPr>
          <p:cNvPr id="20" name="矩形 19"/>
          <p:cNvSpPr/>
          <p:nvPr/>
        </p:nvSpPr>
        <p:spPr>
          <a:xfrm flipV="1">
            <a:off x="2117" y="4857751"/>
            <a:ext cx="12189884" cy="6138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1" name="TextBox 504"/>
          <p:cNvSpPr txBox="1"/>
          <p:nvPr/>
        </p:nvSpPr>
        <p:spPr>
          <a:xfrm>
            <a:off x="2070100" y="5101167"/>
            <a:ext cx="8261351" cy="953135"/>
          </a:xfrm>
          <a:prstGeom prst="rect">
            <a:avLst/>
          </a:prstGeom>
          <a:noFill/>
        </p:spPr>
        <p:txBody>
          <a:bodyPr lIns="91437" tIns="45718" rIns="91437" bIns="45718">
            <a:spAutoFit/>
          </a:bodyPr>
          <a:lstStyle>
            <a:defPPr>
              <a:defRPr lang="zh-CN"/>
            </a:defPPr>
            <a:lvl1pPr>
              <a:lnSpc>
                <a:spcPct val="130000"/>
              </a:lnSpc>
              <a:defRPr sz="1400">
                <a:solidFill>
                  <a:schemeClr val="tx1">
                    <a:lumMod val="75000"/>
                    <a:lumOff val="25000"/>
                  </a:schemeClr>
                </a:solidFill>
                <a:latin typeface="微软雅黑" panose="020B0503020204020204" charset="-122"/>
                <a:ea typeface="微软雅黑" panose="020B0503020204020204" charset="-122"/>
              </a:defRPr>
            </a:lvl1pPr>
          </a:lstStyle>
          <a:p>
            <a:pPr marL="0" marR="0" lvl="0" indent="0" algn="just" defTabSz="914400" rtl="0" eaLnBrk="1" fontAlgn="base" latinLnBrk="0" hangingPunct="1">
              <a:lnSpc>
                <a:spcPct val="150000"/>
              </a:lnSpc>
              <a:spcBef>
                <a:spcPct val="0"/>
              </a:spcBef>
              <a:spcAft>
                <a:spcPts val="900"/>
              </a:spcAft>
              <a:buClrTx/>
              <a:buSzTx/>
              <a:buFontTx/>
              <a:buNone/>
              <a:defRPr/>
            </a:pPr>
            <a:r>
              <a:rPr kumimoji="0" lang="zh-CN" altLang="en-US" sz="186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sym typeface="微软雅黑" panose="020B0503020204020204" charset="-122"/>
              </a:rPr>
              <a:t>面试前一天一定要讲简历打印好，并再次检查是否有错别字是否需要优化，准备好纸笔一方面可以进行计算另外可以记录不会的问题。</a:t>
            </a:r>
            <a:endParaRPr kumimoji="0" lang="en-US" altLang="zh-CN" sz="1865" b="0" i="0" u="none" strike="noStrike" kern="1200" cap="none" spc="0" normalizeH="0" baseline="0" noProof="0" dirty="0">
              <a:ln>
                <a:noFill/>
              </a:ln>
              <a:solidFill>
                <a:schemeClr val="tx1">
                  <a:lumMod val="50000"/>
                  <a:lumOff val="50000"/>
                </a:schemeClr>
              </a:solidFill>
              <a:effectLst/>
              <a:uLnTx/>
              <a:uFillTx/>
              <a:latin typeface="微软雅黑" panose="020B0503020204020204" charset="-122"/>
              <a:ea typeface="微软雅黑" panose="020B0503020204020204" charset="-122"/>
              <a:cs typeface="+mn-cs"/>
              <a:sym typeface="微软雅黑" panose="020B0503020204020204" charset="-122"/>
            </a:endParaRPr>
          </a:p>
        </p:txBody>
      </p:sp>
      <p:sp>
        <p:nvSpPr>
          <p:cNvPr id="22" name="等腰三角形 4"/>
          <p:cNvSpPr/>
          <p:nvPr/>
        </p:nvSpPr>
        <p:spPr>
          <a:xfrm rot="5400000">
            <a:off x="48684" y="251884"/>
            <a:ext cx="196849" cy="285749"/>
          </a:xfrm>
          <a:prstGeom prst="triangle">
            <a:avLst>
              <a:gd name="adj" fmla="val 50000"/>
            </a:avLst>
          </a:prstGeom>
          <a:solidFill>
            <a:schemeClr val="bg1"/>
          </a:solidFill>
          <a:ln w="9525">
            <a:noFill/>
          </a:ln>
        </p:spPr>
        <p:txBody>
          <a:bodyPr lIns="91440" tIns="45720" rIns="91440" bIns="45720" anchor="ctr"/>
          <a:lstStyle/>
          <a:p>
            <a:pPr algn="ctr"/>
            <a:endParaRPr lang="zh-CN" altLang="zh-CN" sz="2400" dirty="0">
              <a:solidFill>
                <a:schemeClr val="bg1"/>
              </a:solidFill>
              <a:latin typeface="宋体" panose="02010600030101010101" pitchFamily="2" charset="-122"/>
              <a:ea typeface="微软雅黑" panose="020B0503020204020204" charset="-122"/>
              <a:sym typeface="宋体" panose="02010600030101010101" pitchFamily="2" charset="-122"/>
            </a:endParaRPr>
          </a:p>
        </p:txBody>
      </p:sp>
      <p:sp>
        <p:nvSpPr>
          <p:cNvPr id="30" name="标题 1"/>
          <p:cNvSpPr txBox="1"/>
          <p:nvPr/>
        </p:nvSpPr>
        <p:spPr>
          <a:xfrm>
            <a:off x="1092200" y="300355"/>
            <a:ext cx="3394710" cy="793750"/>
          </a:xfrm>
          <a:prstGeom prst="rect">
            <a:avLst/>
          </a:prstGeom>
          <a:noFill/>
          <a:ln w="9525">
            <a:noFill/>
          </a:ln>
        </p:spPr>
        <p:txBody>
          <a:bodyPr lIns="91437" tIns="45718" rIns="91437" bIns="45718" anchor="t"/>
          <a:lstStyle/>
          <a:p>
            <a:pPr defTabSz="913130"/>
            <a:r>
              <a:rPr sz="2800" b="1">
                <a:latin typeface="微软雅黑" panose="020B0503020204020204" charset="-122"/>
                <a:ea typeface="微软雅黑" panose="020B0503020204020204" charset="-122"/>
                <a:sym typeface="+mn-ea"/>
              </a:rPr>
              <a:t>面试准备</a:t>
            </a:r>
            <a:r>
              <a:rPr sz="2800">
                <a:sym typeface="+mn-ea"/>
              </a:rPr>
              <a:t>｜</a:t>
            </a:r>
            <a:r>
              <a:rPr lang="zh-CN" altLang="en-US" sz="2800" b="1" dirty="0">
                <a:solidFill>
                  <a:schemeClr val="tx1"/>
                </a:solidFill>
                <a:latin typeface="微软雅黑" panose="020B0503020204020204" charset="-122"/>
                <a:ea typeface="微软雅黑" panose="020B0503020204020204" charset="-122"/>
              </a:rPr>
              <a:t>材料准备</a:t>
            </a:r>
          </a:p>
        </p:txBody>
      </p:sp>
      <p:sp>
        <p:nvSpPr>
          <p:cNvPr id="32" name="矩形 12"/>
          <p:cNvSpPr/>
          <p:nvPr/>
        </p:nvSpPr>
        <p:spPr>
          <a:xfrm>
            <a:off x="2459567" y="2366433"/>
            <a:ext cx="1714500" cy="1714500"/>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3B68A1"/>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33" name="矩形 12"/>
          <p:cNvSpPr/>
          <p:nvPr/>
        </p:nvSpPr>
        <p:spPr>
          <a:xfrm>
            <a:off x="3947584" y="3337984"/>
            <a:ext cx="1392767" cy="1392767"/>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F79E5A"/>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dirty="0">
              <a:ln>
                <a:noFill/>
              </a:ln>
              <a:solidFill>
                <a:schemeClr val="lt1"/>
              </a:solidFill>
              <a:effectLst/>
              <a:uLnTx/>
              <a:uFillTx/>
              <a:latin typeface="+mn-lt"/>
              <a:ea typeface="+mn-ea"/>
              <a:cs typeface="+mn-cs"/>
            </a:endParaRPr>
          </a:p>
        </p:txBody>
      </p:sp>
      <p:sp>
        <p:nvSpPr>
          <p:cNvPr id="34" name="矩形 12"/>
          <p:cNvSpPr/>
          <p:nvPr/>
        </p:nvSpPr>
        <p:spPr>
          <a:xfrm>
            <a:off x="5285317" y="2861733"/>
            <a:ext cx="1498600" cy="1498600"/>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4DCEB8"/>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dirty="0">
              <a:ln>
                <a:noFill/>
              </a:ln>
              <a:solidFill>
                <a:schemeClr val="lt1"/>
              </a:solidFill>
              <a:effectLst/>
              <a:uLnTx/>
              <a:uFillTx/>
              <a:latin typeface="+mn-lt"/>
              <a:ea typeface="+mn-ea"/>
              <a:cs typeface="+mn-cs"/>
            </a:endParaRPr>
          </a:p>
        </p:txBody>
      </p:sp>
      <p:sp>
        <p:nvSpPr>
          <p:cNvPr id="35" name="矩形 12"/>
          <p:cNvSpPr/>
          <p:nvPr/>
        </p:nvSpPr>
        <p:spPr>
          <a:xfrm>
            <a:off x="6601884" y="2070100"/>
            <a:ext cx="1585384" cy="1583267"/>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B95F95"/>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36" name="矩形 12"/>
          <p:cNvSpPr/>
          <p:nvPr/>
        </p:nvSpPr>
        <p:spPr>
          <a:xfrm>
            <a:off x="8136467" y="2296584"/>
            <a:ext cx="1932517" cy="1934633"/>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solidFill>
            <a:srgbClr val="3B68A1"/>
          </a:solidFill>
          <a:ln w="19050">
            <a:solidFill>
              <a:schemeClr val="bg1"/>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37" name="TextBox 36"/>
          <p:cNvSpPr txBox="1"/>
          <p:nvPr/>
        </p:nvSpPr>
        <p:spPr>
          <a:xfrm>
            <a:off x="2690284" y="2789767"/>
            <a:ext cx="1308100" cy="438785"/>
          </a:xfrm>
          <a:prstGeom prst="rect">
            <a:avLst/>
          </a:prstGeom>
          <a:noFill/>
          <a:ln w="9525">
            <a:noFill/>
          </a:ln>
        </p:spPr>
        <p:txBody>
          <a:bodyPr lIns="91437" tIns="45718" rIns="91437" bIns="45718" anchor="t">
            <a:spAutoFit/>
          </a:bodyPr>
          <a:lstStyle/>
          <a:p>
            <a:pPr algn="ctr"/>
            <a:r>
              <a:rPr lang="zh-CN" altLang="en-US" sz="2265" b="1" dirty="0">
                <a:solidFill>
                  <a:schemeClr val="bg1"/>
                </a:solidFill>
                <a:latin typeface="微软雅黑" panose="020B0503020204020204" charset="-122"/>
                <a:ea typeface="微软雅黑" panose="020B0503020204020204" charset="-122"/>
              </a:rPr>
              <a:t>简历</a:t>
            </a:r>
          </a:p>
        </p:txBody>
      </p:sp>
      <p:sp>
        <p:nvSpPr>
          <p:cNvPr id="38" name="TextBox 37"/>
          <p:cNvSpPr txBox="1"/>
          <p:nvPr/>
        </p:nvSpPr>
        <p:spPr>
          <a:xfrm>
            <a:off x="3962400" y="3820584"/>
            <a:ext cx="1308100" cy="397510"/>
          </a:xfrm>
          <a:prstGeom prst="rect">
            <a:avLst/>
          </a:prstGeom>
          <a:noFill/>
          <a:ln w="9525">
            <a:noFill/>
          </a:ln>
        </p:spPr>
        <p:txBody>
          <a:bodyPr lIns="91437" tIns="45718" rIns="91437" bIns="45718" anchor="t">
            <a:spAutoFit/>
          </a:bodyPr>
          <a:lstStyle/>
          <a:p>
            <a:pPr algn="ctr"/>
            <a:r>
              <a:rPr lang="zh-CN" altLang="en-US" sz="2000" b="1" dirty="0">
                <a:solidFill>
                  <a:schemeClr val="bg1"/>
                </a:solidFill>
                <a:latin typeface="微软雅黑" panose="020B0503020204020204" charset="-122"/>
                <a:ea typeface="微软雅黑" panose="020B0503020204020204" charset="-122"/>
              </a:rPr>
              <a:t>纸笔</a:t>
            </a:r>
          </a:p>
        </p:txBody>
      </p:sp>
      <p:sp>
        <p:nvSpPr>
          <p:cNvPr id="39" name="TextBox 38"/>
          <p:cNvSpPr txBox="1"/>
          <p:nvPr/>
        </p:nvSpPr>
        <p:spPr>
          <a:xfrm>
            <a:off x="5380567" y="3460751"/>
            <a:ext cx="1308100" cy="397510"/>
          </a:xfrm>
          <a:prstGeom prst="rect">
            <a:avLst/>
          </a:prstGeom>
          <a:noFill/>
          <a:ln w="9525">
            <a:noFill/>
          </a:ln>
        </p:spPr>
        <p:txBody>
          <a:bodyPr lIns="91437" tIns="45718" rIns="91437" bIns="45718" anchor="t">
            <a:spAutoFit/>
          </a:bodyPr>
          <a:lstStyle/>
          <a:p>
            <a:pPr algn="ctr"/>
            <a:r>
              <a:rPr lang="zh-CN" altLang="en-US" sz="2000" b="1" dirty="0">
                <a:solidFill>
                  <a:schemeClr val="bg1"/>
                </a:solidFill>
                <a:latin typeface="微软雅黑" panose="020B0503020204020204" charset="-122"/>
                <a:ea typeface="微软雅黑" panose="020B0503020204020204" charset="-122"/>
              </a:rPr>
              <a:t>证书</a:t>
            </a:r>
          </a:p>
        </p:txBody>
      </p:sp>
      <p:sp>
        <p:nvSpPr>
          <p:cNvPr id="40" name="TextBox 39"/>
          <p:cNvSpPr txBox="1"/>
          <p:nvPr/>
        </p:nvSpPr>
        <p:spPr>
          <a:xfrm>
            <a:off x="6726767" y="2637367"/>
            <a:ext cx="1308100" cy="397510"/>
          </a:xfrm>
          <a:prstGeom prst="rect">
            <a:avLst/>
          </a:prstGeom>
          <a:noFill/>
          <a:ln w="9525">
            <a:noFill/>
          </a:ln>
        </p:spPr>
        <p:txBody>
          <a:bodyPr lIns="91437" tIns="45718" rIns="91437" bIns="45718" anchor="t">
            <a:spAutoFit/>
          </a:bodyPr>
          <a:lstStyle/>
          <a:p>
            <a:pPr algn="ctr"/>
            <a:r>
              <a:rPr lang="zh-CN" altLang="en-US" sz="2000" b="1" dirty="0">
                <a:solidFill>
                  <a:schemeClr val="bg1"/>
                </a:solidFill>
                <a:latin typeface="微软雅黑" panose="020B0503020204020204" charset="-122"/>
                <a:ea typeface="微软雅黑" panose="020B0503020204020204" charset="-122"/>
              </a:rPr>
              <a:t>资料</a:t>
            </a:r>
          </a:p>
        </p:txBody>
      </p:sp>
      <p:sp>
        <p:nvSpPr>
          <p:cNvPr id="41" name="TextBox 40"/>
          <p:cNvSpPr txBox="1"/>
          <p:nvPr/>
        </p:nvSpPr>
        <p:spPr>
          <a:xfrm>
            <a:off x="8432800" y="2785533"/>
            <a:ext cx="1437217" cy="459105"/>
          </a:xfrm>
          <a:prstGeom prst="rect">
            <a:avLst/>
          </a:prstGeom>
          <a:noFill/>
          <a:ln w="9525">
            <a:noFill/>
          </a:ln>
        </p:spPr>
        <p:txBody>
          <a:bodyPr lIns="91437" tIns="45718" rIns="91437" bIns="45718" anchor="t">
            <a:spAutoFit/>
          </a:bodyPr>
          <a:lstStyle/>
          <a:p>
            <a:pPr algn="ctr"/>
            <a:r>
              <a:rPr lang="zh-CN" altLang="en-US" sz="2400" b="1" dirty="0">
                <a:solidFill>
                  <a:schemeClr val="bg1"/>
                </a:solidFill>
                <a:latin typeface="微软雅黑" panose="020B0503020204020204" charset="-122"/>
                <a:ea typeface="微软雅黑" panose="020B0503020204020204" charset="-122"/>
              </a:rPr>
              <a:t>优盘</a:t>
            </a:r>
          </a:p>
        </p:txBody>
      </p:sp>
    </p:spTree>
  </p:cSld>
  <p:clrMapOvr>
    <a:masterClrMapping/>
  </p:clrMapOvr>
  <p:transition spd="slow" advClick="0" advTm="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0-#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35" presetClass="entr" presetSubtype="0"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250"/>
                                        <p:tgtEl>
                                          <p:spTgt spid="9"/>
                                        </p:tgtEl>
                                      </p:cBhvr>
                                    </p:animEffect>
                                    <p:anim calcmode="lin" valueType="num">
                                      <p:cBhvr>
                                        <p:cTn id="17" dur="1250" fill="hold"/>
                                        <p:tgtEl>
                                          <p:spTgt spid="9"/>
                                        </p:tgtEl>
                                        <p:attrNameLst>
                                          <p:attrName>style.rotation</p:attrName>
                                        </p:attrNameLst>
                                      </p:cBhvr>
                                      <p:tavLst>
                                        <p:tav tm="0">
                                          <p:val>
                                            <p:fltVal val="720"/>
                                          </p:val>
                                        </p:tav>
                                        <p:tav tm="100000">
                                          <p:val>
                                            <p:fltVal val="0"/>
                                          </p:val>
                                        </p:tav>
                                      </p:tavLst>
                                    </p:anim>
                                    <p:anim calcmode="lin" valueType="num">
                                      <p:cBhvr>
                                        <p:cTn id="18" dur="1250" fill="hold"/>
                                        <p:tgtEl>
                                          <p:spTgt spid="9"/>
                                        </p:tgtEl>
                                        <p:attrNameLst>
                                          <p:attrName>ppt_h</p:attrName>
                                        </p:attrNameLst>
                                      </p:cBhvr>
                                      <p:tavLst>
                                        <p:tav tm="0">
                                          <p:val>
                                            <p:fltVal val="0"/>
                                          </p:val>
                                        </p:tav>
                                        <p:tav tm="100000">
                                          <p:val>
                                            <p:strVal val="#ppt_h"/>
                                          </p:val>
                                        </p:tav>
                                      </p:tavLst>
                                    </p:anim>
                                    <p:anim calcmode="lin" valueType="num">
                                      <p:cBhvr>
                                        <p:cTn id="19" dur="1250" fill="hold"/>
                                        <p:tgtEl>
                                          <p:spTgt spid="9"/>
                                        </p:tgtEl>
                                        <p:attrNameLst>
                                          <p:attrName>ppt_w</p:attrName>
                                        </p:attrNameLst>
                                      </p:cBhvr>
                                      <p:tavLst>
                                        <p:tav tm="0">
                                          <p:val>
                                            <p:fltVal val="0"/>
                                          </p:val>
                                        </p:tav>
                                        <p:tav tm="100000">
                                          <p:val>
                                            <p:strVal val="#ppt_w"/>
                                          </p:val>
                                        </p:tav>
                                      </p:tavLst>
                                    </p:anim>
                                  </p:childTnLst>
                                </p:cTn>
                              </p:par>
                            </p:childTnLst>
                          </p:cTn>
                        </p:par>
                        <p:par>
                          <p:cTn id="20" fill="hold">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par>
                          <p:cTn id="24" fill="hold">
                            <p:stCondLst>
                              <p:cond delay="3000"/>
                            </p:stCondLst>
                            <p:childTnLst>
                              <p:par>
                                <p:cTn id="25" presetID="35" presetClass="entr" presetSubtype="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250"/>
                                        <p:tgtEl>
                                          <p:spTgt spid="10"/>
                                        </p:tgtEl>
                                      </p:cBhvr>
                                    </p:animEffect>
                                    <p:anim calcmode="lin" valueType="num">
                                      <p:cBhvr>
                                        <p:cTn id="28" dur="1250" fill="hold"/>
                                        <p:tgtEl>
                                          <p:spTgt spid="10"/>
                                        </p:tgtEl>
                                        <p:attrNameLst>
                                          <p:attrName>style.rotation</p:attrName>
                                        </p:attrNameLst>
                                      </p:cBhvr>
                                      <p:tavLst>
                                        <p:tav tm="0">
                                          <p:val>
                                            <p:fltVal val="720"/>
                                          </p:val>
                                        </p:tav>
                                        <p:tav tm="100000">
                                          <p:val>
                                            <p:fltVal val="0"/>
                                          </p:val>
                                        </p:tav>
                                      </p:tavLst>
                                    </p:anim>
                                    <p:anim calcmode="lin" valueType="num">
                                      <p:cBhvr>
                                        <p:cTn id="29" dur="1250" fill="hold"/>
                                        <p:tgtEl>
                                          <p:spTgt spid="10"/>
                                        </p:tgtEl>
                                        <p:attrNameLst>
                                          <p:attrName>ppt_h</p:attrName>
                                        </p:attrNameLst>
                                      </p:cBhvr>
                                      <p:tavLst>
                                        <p:tav tm="0">
                                          <p:val>
                                            <p:fltVal val="0"/>
                                          </p:val>
                                        </p:tav>
                                        <p:tav tm="100000">
                                          <p:val>
                                            <p:strVal val="#ppt_h"/>
                                          </p:val>
                                        </p:tav>
                                      </p:tavLst>
                                    </p:anim>
                                    <p:anim calcmode="lin" valueType="num">
                                      <p:cBhvr>
                                        <p:cTn id="30" dur="1250" fill="hold"/>
                                        <p:tgtEl>
                                          <p:spTgt spid="10"/>
                                        </p:tgtEl>
                                        <p:attrNameLst>
                                          <p:attrName>ppt_w</p:attrName>
                                        </p:attrNameLst>
                                      </p:cBhvr>
                                      <p:tavLst>
                                        <p:tav tm="0">
                                          <p:val>
                                            <p:fltVal val="0"/>
                                          </p:val>
                                        </p:tav>
                                        <p:tav tm="100000">
                                          <p:val>
                                            <p:strVal val="#ppt_w"/>
                                          </p:val>
                                        </p:tav>
                                      </p:tavLst>
                                    </p:anim>
                                  </p:childTnLst>
                                </p:cTn>
                              </p:par>
                            </p:childTnLst>
                          </p:cTn>
                        </p:par>
                        <p:par>
                          <p:cTn id="31" fill="hold">
                            <p:stCondLst>
                              <p:cond delay="4500"/>
                            </p:stCondLst>
                            <p:childTnLst>
                              <p:par>
                                <p:cTn id="32" presetID="10"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childTnLst>
                          </p:cTn>
                        </p:par>
                        <p:par>
                          <p:cTn id="35" fill="hold">
                            <p:stCondLst>
                              <p:cond delay="5000"/>
                            </p:stCondLst>
                            <p:childTnLst>
                              <p:par>
                                <p:cTn id="36" presetID="35" presetClass="entr" presetSubtype="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250"/>
                                        <p:tgtEl>
                                          <p:spTgt spid="11"/>
                                        </p:tgtEl>
                                      </p:cBhvr>
                                    </p:animEffect>
                                    <p:anim calcmode="lin" valueType="num">
                                      <p:cBhvr>
                                        <p:cTn id="39" dur="1250" fill="hold"/>
                                        <p:tgtEl>
                                          <p:spTgt spid="11"/>
                                        </p:tgtEl>
                                        <p:attrNameLst>
                                          <p:attrName>style.rotation</p:attrName>
                                        </p:attrNameLst>
                                      </p:cBhvr>
                                      <p:tavLst>
                                        <p:tav tm="0">
                                          <p:val>
                                            <p:fltVal val="720"/>
                                          </p:val>
                                        </p:tav>
                                        <p:tav tm="100000">
                                          <p:val>
                                            <p:fltVal val="0"/>
                                          </p:val>
                                        </p:tav>
                                      </p:tavLst>
                                    </p:anim>
                                    <p:anim calcmode="lin" valueType="num">
                                      <p:cBhvr>
                                        <p:cTn id="40" dur="1250" fill="hold"/>
                                        <p:tgtEl>
                                          <p:spTgt spid="11"/>
                                        </p:tgtEl>
                                        <p:attrNameLst>
                                          <p:attrName>ppt_h</p:attrName>
                                        </p:attrNameLst>
                                      </p:cBhvr>
                                      <p:tavLst>
                                        <p:tav tm="0">
                                          <p:val>
                                            <p:fltVal val="0"/>
                                          </p:val>
                                        </p:tav>
                                        <p:tav tm="100000">
                                          <p:val>
                                            <p:strVal val="#ppt_h"/>
                                          </p:val>
                                        </p:tav>
                                      </p:tavLst>
                                    </p:anim>
                                    <p:anim calcmode="lin" valueType="num">
                                      <p:cBhvr>
                                        <p:cTn id="41" dur="1250" fill="hold"/>
                                        <p:tgtEl>
                                          <p:spTgt spid="11"/>
                                        </p:tgtEl>
                                        <p:attrNameLst>
                                          <p:attrName>ppt_w</p:attrName>
                                        </p:attrNameLst>
                                      </p:cBhvr>
                                      <p:tavLst>
                                        <p:tav tm="0">
                                          <p:val>
                                            <p:fltVal val="0"/>
                                          </p:val>
                                        </p:tav>
                                        <p:tav tm="100000">
                                          <p:val>
                                            <p:strVal val="#ppt_w"/>
                                          </p:val>
                                        </p:tav>
                                      </p:tavLst>
                                    </p:anim>
                                  </p:childTnLst>
                                </p:cTn>
                              </p:par>
                            </p:childTnLst>
                          </p:cTn>
                        </p:par>
                        <p:par>
                          <p:cTn id="42" fill="hold">
                            <p:stCondLst>
                              <p:cond delay="6500"/>
                            </p:stCondLst>
                            <p:childTnLst>
                              <p:par>
                                <p:cTn id="43" presetID="10" presetClass="entr" presetSubtype="0"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par>
                          <p:cTn id="46" fill="hold">
                            <p:stCondLst>
                              <p:cond delay="7000"/>
                            </p:stCondLst>
                            <p:childTnLst>
                              <p:par>
                                <p:cTn id="47" presetID="35" presetClass="entr" presetSubtype="0" fill="hold"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250"/>
                                        <p:tgtEl>
                                          <p:spTgt spid="12"/>
                                        </p:tgtEl>
                                      </p:cBhvr>
                                    </p:animEffect>
                                    <p:anim calcmode="lin" valueType="num">
                                      <p:cBhvr>
                                        <p:cTn id="50" dur="1250" fill="hold"/>
                                        <p:tgtEl>
                                          <p:spTgt spid="12"/>
                                        </p:tgtEl>
                                        <p:attrNameLst>
                                          <p:attrName>style.rotation</p:attrName>
                                        </p:attrNameLst>
                                      </p:cBhvr>
                                      <p:tavLst>
                                        <p:tav tm="0">
                                          <p:val>
                                            <p:fltVal val="720"/>
                                          </p:val>
                                        </p:tav>
                                        <p:tav tm="100000">
                                          <p:val>
                                            <p:fltVal val="0"/>
                                          </p:val>
                                        </p:tav>
                                      </p:tavLst>
                                    </p:anim>
                                    <p:anim calcmode="lin" valueType="num">
                                      <p:cBhvr>
                                        <p:cTn id="51" dur="1250" fill="hold"/>
                                        <p:tgtEl>
                                          <p:spTgt spid="12"/>
                                        </p:tgtEl>
                                        <p:attrNameLst>
                                          <p:attrName>ppt_h</p:attrName>
                                        </p:attrNameLst>
                                      </p:cBhvr>
                                      <p:tavLst>
                                        <p:tav tm="0">
                                          <p:val>
                                            <p:fltVal val="0"/>
                                          </p:val>
                                        </p:tav>
                                        <p:tav tm="100000">
                                          <p:val>
                                            <p:strVal val="#ppt_h"/>
                                          </p:val>
                                        </p:tav>
                                      </p:tavLst>
                                    </p:anim>
                                    <p:anim calcmode="lin" valueType="num">
                                      <p:cBhvr>
                                        <p:cTn id="52" dur="1250" fill="hold"/>
                                        <p:tgtEl>
                                          <p:spTgt spid="12"/>
                                        </p:tgtEl>
                                        <p:attrNameLst>
                                          <p:attrName>ppt_w</p:attrName>
                                        </p:attrNameLst>
                                      </p:cBhvr>
                                      <p:tavLst>
                                        <p:tav tm="0">
                                          <p:val>
                                            <p:fltVal val="0"/>
                                          </p:val>
                                        </p:tav>
                                        <p:tav tm="100000">
                                          <p:val>
                                            <p:strVal val="#ppt_w"/>
                                          </p:val>
                                        </p:tav>
                                      </p:tavLst>
                                    </p:anim>
                                  </p:childTnLst>
                                </p:cTn>
                              </p:par>
                            </p:childTnLst>
                          </p:cTn>
                        </p:par>
                        <p:par>
                          <p:cTn id="53" fill="hold">
                            <p:stCondLst>
                              <p:cond delay="8500"/>
                            </p:stCondLst>
                            <p:childTnLst>
                              <p:par>
                                <p:cTn id="54" presetID="10" presetClass="entr" presetSubtype="0"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childTnLst>
                          </p:cTn>
                        </p:par>
                        <p:par>
                          <p:cTn id="57" fill="hold">
                            <p:stCondLst>
                              <p:cond delay="9000"/>
                            </p:stCondLst>
                            <p:childTnLst>
                              <p:par>
                                <p:cTn id="58" presetID="35" presetClass="entr" presetSubtype="0"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1250"/>
                                        <p:tgtEl>
                                          <p:spTgt spid="13"/>
                                        </p:tgtEl>
                                      </p:cBhvr>
                                    </p:animEffect>
                                    <p:anim calcmode="lin" valueType="num">
                                      <p:cBhvr>
                                        <p:cTn id="61" dur="1250" fill="hold"/>
                                        <p:tgtEl>
                                          <p:spTgt spid="13"/>
                                        </p:tgtEl>
                                        <p:attrNameLst>
                                          <p:attrName>style.rotation</p:attrName>
                                        </p:attrNameLst>
                                      </p:cBhvr>
                                      <p:tavLst>
                                        <p:tav tm="0">
                                          <p:val>
                                            <p:fltVal val="720"/>
                                          </p:val>
                                        </p:tav>
                                        <p:tav tm="100000">
                                          <p:val>
                                            <p:fltVal val="0"/>
                                          </p:val>
                                        </p:tav>
                                      </p:tavLst>
                                    </p:anim>
                                    <p:anim calcmode="lin" valueType="num">
                                      <p:cBhvr>
                                        <p:cTn id="62" dur="1250" fill="hold"/>
                                        <p:tgtEl>
                                          <p:spTgt spid="13"/>
                                        </p:tgtEl>
                                        <p:attrNameLst>
                                          <p:attrName>ppt_h</p:attrName>
                                        </p:attrNameLst>
                                      </p:cBhvr>
                                      <p:tavLst>
                                        <p:tav tm="0">
                                          <p:val>
                                            <p:fltVal val="0"/>
                                          </p:val>
                                        </p:tav>
                                        <p:tav tm="100000">
                                          <p:val>
                                            <p:strVal val="#ppt_h"/>
                                          </p:val>
                                        </p:tav>
                                      </p:tavLst>
                                    </p:anim>
                                    <p:anim calcmode="lin" valueType="num">
                                      <p:cBhvr>
                                        <p:cTn id="63" dur="1250" fill="hold"/>
                                        <p:tgtEl>
                                          <p:spTgt spid="13"/>
                                        </p:tgtEl>
                                        <p:attrNameLst>
                                          <p:attrName>ppt_w</p:attrName>
                                        </p:attrNameLst>
                                      </p:cBhvr>
                                      <p:tavLst>
                                        <p:tav tm="0">
                                          <p:val>
                                            <p:fltVal val="0"/>
                                          </p:val>
                                        </p:tav>
                                        <p:tav tm="100000">
                                          <p:val>
                                            <p:strVal val="#ppt_w"/>
                                          </p:val>
                                        </p:tav>
                                      </p:tavLst>
                                    </p:anim>
                                  </p:childTnLst>
                                </p:cTn>
                              </p:par>
                            </p:childTnLst>
                          </p:cTn>
                        </p:par>
                        <p:par>
                          <p:cTn id="64" fill="hold">
                            <p:stCondLst>
                              <p:cond delay="10500"/>
                            </p:stCondLst>
                            <p:childTnLst>
                              <p:par>
                                <p:cTn id="65" presetID="10" presetClass="entr" presetSubtype="0"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500"/>
                                        <p:tgtEl>
                                          <p:spTgt spid="19"/>
                                        </p:tgtEl>
                                      </p:cBhvr>
                                    </p:animEffect>
                                  </p:childTnLst>
                                </p:cTn>
                              </p:par>
                            </p:childTnLst>
                          </p:cTn>
                        </p:par>
                        <p:par>
                          <p:cTn id="68" fill="hold">
                            <p:stCondLst>
                              <p:cond delay="11000"/>
                            </p:stCondLst>
                            <p:childTnLst>
                              <p:par>
                                <p:cTn id="69" presetID="22" presetClass="entr" presetSubtype="8"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left)">
                                      <p:cBhvr>
                                        <p:cTn id="71" dur="500"/>
                                        <p:tgtEl>
                                          <p:spTgt spid="20"/>
                                        </p:tgtEl>
                                      </p:cBhvr>
                                    </p:animEffect>
                                  </p:childTnLst>
                                </p:cTn>
                              </p:par>
                            </p:childTnLst>
                          </p:cTn>
                        </p:par>
                        <p:par>
                          <p:cTn id="72" fill="hold">
                            <p:stCondLst>
                              <p:cond delay="11500"/>
                            </p:stCondLst>
                            <p:childTnLst>
                              <p:par>
                                <p:cTn id="73" presetID="10" presetClass="entr" presetSubtype="0" fill="hold" grpId="0" nodeType="after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fade">
                                      <p:cBhvr>
                                        <p:cTn id="75" dur="500"/>
                                        <p:tgtEl>
                                          <p:spTgt spid="21"/>
                                        </p:tgtEl>
                                      </p:cBhvr>
                                    </p:animEffect>
                                  </p:childTnLst>
                                </p:cTn>
                              </p:par>
                            </p:childTnLst>
                          </p:cTn>
                        </p:par>
                        <p:par>
                          <p:cTn id="76" fill="hold">
                            <p:stCondLst>
                              <p:cond delay="12000"/>
                            </p:stCondLst>
                            <p:childTnLst>
                              <p:par>
                                <p:cTn id="77" presetID="35"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1250"/>
                                        <p:tgtEl>
                                          <p:spTgt spid="32"/>
                                        </p:tgtEl>
                                      </p:cBhvr>
                                    </p:animEffect>
                                    <p:anim calcmode="lin" valueType="num">
                                      <p:cBhvr>
                                        <p:cTn id="80" dur="1250" fill="hold"/>
                                        <p:tgtEl>
                                          <p:spTgt spid="32"/>
                                        </p:tgtEl>
                                        <p:attrNameLst>
                                          <p:attrName>style.rotation</p:attrName>
                                        </p:attrNameLst>
                                      </p:cBhvr>
                                      <p:tavLst>
                                        <p:tav tm="0">
                                          <p:val>
                                            <p:fltVal val="720"/>
                                          </p:val>
                                        </p:tav>
                                        <p:tav tm="100000">
                                          <p:val>
                                            <p:fltVal val="0"/>
                                          </p:val>
                                        </p:tav>
                                      </p:tavLst>
                                    </p:anim>
                                    <p:anim calcmode="lin" valueType="num">
                                      <p:cBhvr>
                                        <p:cTn id="81" dur="1250" fill="hold"/>
                                        <p:tgtEl>
                                          <p:spTgt spid="32"/>
                                        </p:tgtEl>
                                        <p:attrNameLst>
                                          <p:attrName>ppt_h</p:attrName>
                                        </p:attrNameLst>
                                      </p:cBhvr>
                                      <p:tavLst>
                                        <p:tav tm="0">
                                          <p:val>
                                            <p:fltVal val="0"/>
                                          </p:val>
                                        </p:tav>
                                        <p:tav tm="100000">
                                          <p:val>
                                            <p:strVal val="#ppt_h"/>
                                          </p:val>
                                        </p:tav>
                                      </p:tavLst>
                                    </p:anim>
                                    <p:anim calcmode="lin" valueType="num">
                                      <p:cBhvr>
                                        <p:cTn id="82" dur="1250" fill="hold"/>
                                        <p:tgtEl>
                                          <p:spTgt spid="32"/>
                                        </p:tgtEl>
                                        <p:attrNameLst>
                                          <p:attrName>ppt_w</p:attrName>
                                        </p:attrNameLst>
                                      </p:cBhvr>
                                      <p:tavLst>
                                        <p:tav tm="0">
                                          <p:val>
                                            <p:fltVal val="0"/>
                                          </p:val>
                                        </p:tav>
                                        <p:tav tm="100000">
                                          <p:val>
                                            <p:strVal val="#ppt_w"/>
                                          </p:val>
                                        </p:tav>
                                      </p:tavLst>
                                    </p:anim>
                                  </p:childTnLst>
                                </p:cTn>
                              </p:par>
                            </p:childTnLst>
                          </p:cTn>
                        </p:par>
                        <p:par>
                          <p:cTn id="83" fill="hold">
                            <p:stCondLst>
                              <p:cond delay="13500"/>
                            </p:stCondLst>
                            <p:childTnLst>
                              <p:par>
                                <p:cTn id="84" presetID="10" presetClass="entr" presetSubtype="0" fill="hold" grpId="0" nodeType="afterEffect">
                                  <p:stCondLst>
                                    <p:cond delay="0"/>
                                  </p:stCondLst>
                                  <p:childTnLst>
                                    <p:set>
                                      <p:cBhvr>
                                        <p:cTn id="85" dur="1" fill="hold">
                                          <p:stCondLst>
                                            <p:cond delay="0"/>
                                          </p:stCondLst>
                                        </p:cTn>
                                        <p:tgtEl>
                                          <p:spTgt spid="37"/>
                                        </p:tgtEl>
                                        <p:attrNameLst>
                                          <p:attrName>style.visibility</p:attrName>
                                        </p:attrNameLst>
                                      </p:cBhvr>
                                      <p:to>
                                        <p:strVal val="visible"/>
                                      </p:to>
                                    </p:set>
                                    <p:animEffect transition="in" filter="fade">
                                      <p:cBhvr>
                                        <p:cTn id="86" dur="500"/>
                                        <p:tgtEl>
                                          <p:spTgt spid="37"/>
                                        </p:tgtEl>
                                      </p:cBhvr>
                                    </p:animEffect>
                                  </p:childTnLst>
                                </p:cTn>
                              </p:par>
                            </p:childTnLst>
                          </p:cTn>
                        </p:par>
                        <p:par>
                          <p:cTn id="87" fill="hold">
                            <p:stCondLst>
                              <p:cond delay="14000"/>
                            </p:stCondLst>
                            <p:childTnLst>
                              <p:par>
                                <p:cTn id="88" presetID="35" presetClass="entr" presetSubtype="0" fill="hold" nodeType="after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fade">
                                      <p:cBhvr>
                                        <p:cTn id="90" dur="1250"/>
                                        <p:tgtEl>
                                          <p:spTgt spid="33"/>
                                        </p:tgtEl>
                                      </p:cBhvr>
                                    </p:animEffect>
                                    <p:anim calcmode="lin" valueType="num">
                                      <p:cBhvr>
                                        <p:cTn id="91" dur="1250" fill="hold"/>
                                        <p:tgtEl>
                                          <p:spTgt spid="33"/>
                                        </p:tgtEl>
                                        <p:attrNameLst>
                                          <p:attrName>style.rotation</p:attrName>
                                        </p:attrNameLst>
                                      </p:cBhvr>
                                      <p:tavLst>
                                        <p:tav tm="0">
                                          <p:val>
                                            <p:fltVal val="720"/>
                                          </p:val>
                                        </p:tav>
                                        <p:tav tm="100000">
                                          <p:val>
                                            <p:fltVal val="0"/>
                                          </p:val>
                                        </p:tav>
                                      </p:tavLst>
                                    </p:anim>
                                    <p:anim calcmode="lin" valueType="num">
                                      <p:cBhvr>
                                        <p:cTn id="92" dur="1250" fill="hold"/>
                                        <p:tgtEl>
                                          <p:spTgt spid="33"/>
                                        </p:tgtEl>
                                        <p:attrNameLst>
                                          <p:attrName>ppt_h</p:attrName>
                                        </p:attrNameLst>
                                      </p:cBhvr>
                                      <p:tavLst>
                                        <p:tav tm="0">
                                          <p:val>
                                            <p:fltVal val="0"/>
                                          </p:val>
                                        </p:tav>
                                        <p:tav tm="100000">
                                          <p:val>
                                            <p:strVal val="#ppt_h"/>
                                          </p:val>
                                        </p:tav>
                                      </p:tavLst>
                                    </p:anim>
                                    <p:anim calcmode="lin" valueType="num">
                                      <p:cBhvr>
                                        <p:cTn id="93" dur="1250" fill="hold"/>
                                        <p:tgtEl>
                                          <p:spTgt spid="33"/>
                                        </p:tgtEl>
                                        <p:attrNameLst>
                                          <p:attrName>ppt_w</p:attrName>
                                        </p:attrNameLst>
                                      </p:cBhvr>
                                      <p:tavLst>
                                        <p:tav tm="0">
                                          <p:val>
                                            <p:fltVal val="0"/>
                                          </p:val>
                                        </p:tav>
                                        <p:tav tm="100000">
                                          <p:val>
                                            <p:strVal val="#ppt_w"/>
                                          </p:val>
                                        </p:tav>
                                      </p:tavLst>
                                    </p:anim>
                                  </p:childTnLst>
                                </p:cTn>
                              </p:par>
                            </p:childTnLst>
                          </p:cTn>
                        </p:par>
                        <p:par>
                          <p:cTn id="94" fill="hold">
                            <p:stCondLst>
                              <p:cond delay="15500"/>
                            </p:stCondLst>
                            <p:childTnLst>
                              <p:par>
                                <p:cTn id="95" presetID="10" presetClass="entr" presetSubtype="0" fill="hold" grpId="0" nodeType="afterEffect">
                                  <p:stCondLst>
                                    <p:cond delay="0"/>
                                  </p:stCondLst>
                                  <p:childTnLst>
                                    <p:set>
                                      <p:cBhvr>
                                        <p:cTn id="96" dur="1" fill="hold">
                                          <p:stCondLst>
                                            <p:cond delay="0"/>
                                          </p:stCondLst>
                                        </p:cTn>
                                        <p:tgtEl>
                                          <p:spTgt spid="38"/>
                                        </p:tgtEl>
                                        <p:attrNameLst>
                                          <p:attrName>style.visibility</p:attrName>
                                        </p:attrNameLst>
                                      </p:cBhvr>
                                      <p:to>
                                        <p:strVal val="visible"/>
                                      </p:to>
                                    </p:set>
                                    <p:animEffect transition="in" filter="fade">
                                      <p:cBhvr>
                                        <p:cTn id="97" dur="500"/>
                                        <p:tgtEl>
                                          <p:spTgt spid="38"/>
                                        </p:tgtEl>
                                      </p:cBhvr>
                                    </p:animEffect>
                                  </p:childTnLst>
                                </p:cTn>
                              </p:par>
                            </p:childTnLst>
                          </p:cTn>
                        </p:par>
                        <p:par>
                          <p:cTn id="98" fill="hold">
                            <p:stCondLst>
                              <p:cond delay="16000"/>
                            </p:stCondLst>
                            <p:childTnLst>
                              <p:par>
                                <p:cTn id="99" presetID="35" presetClass="entr" presetSubtype="0" fill="hold" nodeType="afterEffect">
                                  <p:stCondLst>
                                    <p:cond delay="0"/>
                                  </p:stCondLst>
                                  <p:childTnLst>
                                    <p:set>
                                      <p:cBhvr>
                                        <p:cTn id="100" dur="1" fill="hold">
                                          <p:stCondLst>
                                            <p:cond delay="0"/>
                                          </p:stCondLst>
                                        </p:cTn>
                                        <p:tgtEl>
                                          <p:spTgt spid="34"/>
                                        </p:tgtEl>
                                        <p:attrNameLst>
                                          <p:attrName>style.visibility</p:attrName>
                                        </p:attrNameLst>
                                      </p:cBhvr>
                                      <p:to>
                                        <p:strVal val="visible"/>
                                      </p:to>
                                    </p:set>
                                    <p:animEffect transition="in" filter="fade">
                                      <p:cBhvr>
                                        <p:cTn id="101" dur="1250"/>
                                        <p:tgtEl>
                                          <p:spTgt spid="34"/>
                                        </p:tgtEl>
                                      </p:cBhvr>
                                    </p:animEffect>
                                    <p:anim calcmode="lin" valueType="num">
                                      <p:cBhvr>
                                        <p:cTn id="102" dur="1250" fill="hold"/>
                                        <p:tgtEl>
                                          <p:spTgt spid="34"/>
                                        </p:tgtEl>
                                        <p:attrNameLst>
                                          <p:attrName>style.rotation</p:attrName>
                                        </p:attrNameLst>
                                      </p:cBhvr>
                                      <p:tavLst>
                                        <p:tav tm="0">
                                          <p:val>
                                            <p:fltVal val="720"/>
                                          </p:val>
                                        </p:tav>
                                        <p:tav tm="100000">
                                          <p:val>
                                            <p:fltVal val="0"/>
                                          </p:val>
                                        </p:tav>
                                      </p:tavLst>
                                    </p:anim>
                                    <p:anim calcmode="lin" valueType="num">
                                      <p:cBhvr>
                                        <p:cTn id="103" dur="1250" fill="hold"/>
                                        <p:tgtEl>
                                          <p:spTgt spid="34"/>
                                        </p:tgtEl>
                                        <p:attrNameLst>
                                          <p:attrName>ppt_h</p:attrName>
                                        </p:attrNameLst>
                                      </p:cBhvr>
                                      <p:tavLst>
                                        <p:tav tm="0">
                                          <p:val>
                                            <p:fltVal val="0"/>
                                          </p:val>
                                        </p:tav>
                                        <p:tav tm="100000">
                                          <p:val>
                                            <p:strVal val="#ppt_h"/>
                                          </p:val>
                                        </p:tav>
                                      </p:tavLst>
                                    </p:anim>
                                    <p:anim calcmode="lin" valueType="num">
                                      <p:cBhvr>
                                        <p:cTn id="104" dur="1250" fill="hold"/>
                                        <p:tgtEl>
                                          <p:spTgt spid="34"/>
                                        </p:tgtEl>
                                        <p:attrNameLst>
                                          <p:attrName>ppt_w</p:attrName>
                                        </p:attrNameLst>
                                      </p:cBhvr>
                                      <p:tavLst>
                                        <p:tav tm="0">
                                          <p:val>
                                            <p:fltVal val="0"/>
                                          </p:val>
                                        </p:tav>
                                        <p:tav tm="100000">
                                          <p:val>
                                            <p:strVal val="#ppt_w"/>
                                          </p:val>
                                        </p:tav>
                                      </p:tavLst>
                                    </p:anim>
                                  </p:childTnLst>
                                </p:cTn>
                              </p:par>
                            </p:childTnLst>
                          </p:cTn>
                        </p:par>
                        <p:par>
                          <p:cTn id="105" fill="hold">
                            <p:stCondLst>
                              <p:cond delay="17500"/>
                            </p:stCondLst>
                            <p:childTnLst>
                              <p:par>
                                <p:cTn id="106" presetID="10" presetClass="entr" presetSubtype="0" fill="hold" grpId="0" nodeType="afterEffect">
                                  <p:stCondLst>
                                    <p:cond delay="0"/>
                                  </p:stCondLst>
                                  <p:childTnLst>
                                    <p:set>
                                      <p:cBhvr>
                                        <p:cTn id="107" dur="1" fill="hold">
                                          <p:stCondLst>
                                            <p:cond delay="0"/>
                                          </p:stCondLst>
                                        </p:cTn>
                                        <p:tgtEl>
                                          <p:spTgt spid="39"/>
                                        </p:tgtEl>
                                        <p:attrNameLst>
                                          <p:attrName>style.visibility</p:attrName>
                                        </p:attrNameLst>
                                      </p:cBhvr>
                                      <p:to>
                                        <p:strVal val="visible"/>
                                      </p:to>
                                    </p:set>
                                    <p:animEffect transition="in" filter="fade">
                                      <p:cBhvr>
                                        <p:cTn id="108" dur="500"/>
                                        <p:tgtEl>
                                          <p:spTgt spid="39"/>
                                        </p:tgtEl>
                                      </p:cBhvr>
                                    </p:animEffect>
                                  </p:childTnLst>
                                </p:cTn>
                              </p:par>
                            </p:childTnLst>
                          </p:cTn>
                        </p:par>
                        <p:par>
                          <p:cTn id="109" fill="hold">
                            <p:stCondLst>
                              <p:cond delay="18000"/>
                            </p:stCondLst>
                            <p:childTnLst>
                              <p:par>
                                <p:cTn id="110" presetID="35" presetClass="entr" presetSubtype="0" fill="hold" nodeType="afterEffect">
                                  <p:stCondLst>
                                    <p:cond delay="0"/>
                                  </p:stCondLst>
                                  <p:childTnLst>
                                    <p:set>
                                      <p:cBhvr>
                                        <p:cTn id="111" dur="1" fill="hold">
                                          <p:stCondLst>
                                            <p:cond delay="0"/>
                                          </p:stCondLst>
                                        </p:cTn>
                                        <p:tgtEl>
                                          <p:spTgt spid="35"/>
                                        </p:tgtEl>
                                        <p:attrNameLst>
                                          <p:attrName>style.visibility</p:attrName>
                                        </p:attrNameLst>
                                      </p:cBhvr>
                                      <p:to>
                                        <p:strVal val="visible"/>
                                      </p:to>
                                    </p:set>
                                    <p:animEffect transition="in" filter="fade">
                                      <p:cBhvr>
                                        <p:cTn id="112" dur="1250"/>
                                        <p:tgtEl>
                                          <p:spTgt spid="35"/>
                                        </p:tgtEl>
                                      </p:cBhvr>
                                    </p:animEffect>
                                    <p:anim calcmode="lin" valueType="num">
                                      <p:cBhvr>
                                        <p:cTn id="113" dur="1250" fill="hold"/>
                                        <p:tgtEl>
                                          <p:spTgt spid="35"/>
                                        </p:tgtEl>
                                        <p:attrNameLst>
                                          <p:attrName>style.rotation</p:attrName>
                                        </p:attrNameLst>
                                      </p:cBhvr>
                                      <p:tavLst>
                                        <p:tav tm="0">
                                          <p:val>
                                            <p:fltVal val="720"/>
                                          </p:val>
                                        </p:tav>
                                        <p:tav tm="100000">
                                          <p:val>
                                            <p:fltVal val="0"/>
                                          </p:val>
                                        </p:tav>
                                      </p:tavLst>
                                    </p:anim>
                                    <p:anim calcmode="lin" valueType="num">
                                      <p:cBhvr>
                                        <p:cTn id="114" dur="1250" fill="hold"/>
                                        <p:tgtEl>
                                          <p:spTgt spid="35"/>
                                        </p:tgtEl>
                                        <p:attrNameLst>
                                          <p:attrName>ppt_h</p:attrName>
                                        </p:attrNameLst>
                                      </p:cBhvr>
                                      <p:tavLst>
                                        <p:tav tm="0">
                                          <p:val>
                                            <p:fltVal val="0"/>
                                          </p:val>
                                        </p:tav>
                                        <p:tav tm="100000">
                                          <p:val>
                                            <p:strVal val="#ppt_h"/>
                                          </p:val>
                                        </p:tav>
                                      </p:tavLst>
                                    </p:anim>
                                    <p:anim calcmode="lin" valueType="num">
                                      <p:cBhvr>
                                        <p:cTn id="115" dur="1250" fill="hold"/>
                                        <p:tgtEl>
                                          <p:spTgt spid="35"/>
                                        </p:tgtEl>
                                        <p:attrNameLst>
                                          <p:attrName>ppt_w</p:attrName>
                                        </p:attrNameLst>
                                      </p:cBhvr>
                                      <p:tavLst>
                                        <p:tav tm="0">
                                          <p:val>
                                            <p:fltVal val="0"/>
                                          </p:val>
                                        </p:tav>
                                        <p:tav tm="100000">
                                          <p:val>
                                            <p:strVal val="#ppt_w"/>
                                          </p:val>
                                        </p:tav>
                                      </p:tavLst>
                                    </p:anim>
                                  </p:childTnLst>
                                </p:cTn>
                              </p:par>
                            </p:childTnLst>
                          </p:cTn>
                        </p:par>
                        <p:par>
                          <p:cTn id="116" fill="hold">
                            <p:stCondLst>
                              <p:cond delay="19500"/>
                            </p:stCondLst>
                            <p:childTnLst>
                              <p:par>
                                <p:cTn id="117" presetID="10"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500"/>
                                        <p:tgtEl>
                                          <p:spTgt spid="40"/>
                                        </p:tgtEl>
                                      </p:cBhvr>
                                    </p:animEffect>
                                  </p:childTnLst>
                                </p:cTn>
                              </p:par>
                            </p:childTnLst>
                          </p:cTn>
                        </p:par>
                        <p:par>
                          <p:cTn id="120" fill="hold">
                            <p:stCondLst>
                              <p:cond delay="20000"/>
                            </p:stCondLst>
                            <p:childTnLst>
                              <p:par>
                                <p:cTn id="121" presetID="35" presetClass="entr" presetSubtype="0" fill="hold" nodeType="afterEffect">
                                  <p:stCondLst>
                                    <p:cond delay="0"/>
                                  </p:stCondLst>
                                  <p:childTnLst>
                                    <p:set>
                                      <p:cBhvr>
                                        <p:cTn id="122" dur="1" fill="hold">
                                          <p:stCondLst>
                                            <p:cond delay="0"/>
                                          </p:stCondLst>
                                        </p:cTn>
                                        <p:tgtEl>
                                          <p:spTgt spid="36"/>
                                        </p:tgtEl>
                                        <p:attrNameLst>
                                          <p:attrName>style.visibility</p:attrName>
                                        </p:attrNameLst>
                                      </p:cBhvr>
                                      <p:to>
                                        <p:strVal val="visible"/>
                                      </p:to>
                                    </p:set>
                                    <p:animEffect transition="in" filter="fade">
                                      <p:cBhvr>
                                        <p:cTn id="123" dur="1250"/>
                                        <p:tgtEl>
                                          <p:spTgt spid="36"/>
                                        </p:tgtEl>
                                      </p:cBhvr>
                                    </p:animEffect>
                                    <p:anim calcmode="lin" valueType="num">
                                      <p:cBhvr>
                                        <p:cTn id="124" dur="1250" fill="hold"/>
                                        <p:tgtEl>
                                          <p:spTgt spid="36"/>
                                        </p:tgtEl>
                                        <p:attrNameLst>
                                          <p:attrName>style.rotation</p:attrName>
                                        </p:attrNameLst>
                                      </p:cBhvr>
                                      <p:tavLst>
                                        <p:tav tm="0">
                                          <p:val>
                                            <p:fltVal val="720"/>
                                          </p:val>
                                        </p:tav>
                                        <p:tav tm="100000">
                                          <p:val>
                                            <p:fltVal val="0"/>
                                          </p:val>
                                        </p:tav>
                                      </p:tavLst>
                                    </p:anim>
                                    <p:anim calcmode="lin" valueType="num">
                                      <p:cBhvr>
                                        <p:cTn id="125" dur="1250" fill="hold"/>
                                        <p:tgtEl>
                                          <p:spTgt spid="36"/>
                                        </p:tgtEl>
                                        <p:attrNameLst>
                                          <p:attrName>ppt_h</p:attrName>
                                        </p:attrNameLst>
                                      </p:cBhvr>
                                      <p:tavLst>
                                        <p:tav tm="0">
                                          <p:val>
                                            <p:fltVal val="0"/>
                                          </p:val>
                                        </p:tav>
                                        <p:tav tm="100000">
                                          <p:val>
                                            <p:strVal val="#ppt_h"/>
                                          </p:val>
                                        </p:tav>
                                      </p:tavLst>
                                    </p:anim>
                                    <p:anim calcmode="lin" valueType="num">
                                      <p:cBhvr>
                                        <p:cTn id="126" dur="1250" fill="hold"/>
                                        <p:tgtEl>
                                          <p:spTgt spid="36"/>
                                        </p:tgtEl>
                                        <p:attrNameLst>
                                          <p:attrName>ppt_w</p:attrName>
                                        </p:attrNameLst>
                                      </p:cBhvr>
                                      <p:tavLst>
                                        <p:tav tm="0">
                                          <p:val>
                                            <p:fltVal val="0"/>
                                          </p:val>
                                        </p:tav>
                                        <p:tav tm="100000">
                                          <p:val>
                                            <p:strVal val="#ppt_w"/>
                                          </p:val>
                                        </p:tav>
                                      </p:tavLst>
                                    </p:anim>
                                  </p:childTnLst>
                                </p:cTn>
                              </p:par>
                            </p:childTnLst>
                          </p:cTn>
                        </p:par>
                        <p:par>
                          <p:cTn id="127" fill="hold">
                            <p:stCondLst>
                              <p:cond delay="21500"/>
                            </p:stCondLst>
                            <p:childTnLst>
                              <p:par>
                                <p:cTn id="128" presetID="10" presetClass="entr" presetSubtype="0" fill="hold" grpId="0" nodeType="afterEffect">
                                  <p:stCondLst>
                                    <p:cond delay="0"/>
                                  </p:stCondLst>
                                  <p:childTnLst>
                                    <p:set>
                                      <p:cBhvr>
                                        <p:cTn id="129" dur="1" fill="hold">
                                          <p:stCondLst>
                                            <p:cond delay="0"/>
                                          </p:stCondLst>
                                        </p:cTn>
                                        <p:tgtEl>
                                          <p:spTgt spid="41"/>
                                        </p:tgtEl>
                                        <p:attrNameLst>
                                          <p:attrName>style.visibility</p:attrName>
                                        </p:attrNameLst>
                                      </p:cBhvr>
                                      <p:to>
                                        <p:strVal val="visible"/>
                                      </p:to>
                                    </p:set>
                                    <p:animEffect transition="in" filter="fade">
                                      <p:cBhvr>
                                        <p:cTn id="13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9" grpId="0"/>
      <p:bldP spid="20" grpId="0" bldLvl="0" animBg="1"/>
      <p:bldP spid="21" grpId="0"/>
      <p:bldP spid="22" grpId="0" bldLvl="0" animBg="1"/>
      <p:bldP spid="30" grpId="0"/>
      <p:bldP spid="37" grpId="0"/>
      <p:bldP spid="38" grpId="0"/>
      <p:bldP spid="39" grpId="0"/>
      <p:bldP spid="40"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2"/>
          <p:cNvSpPr/>
          <p:nvPr/>
        </p:nvSpPr>
        <p:spPr>
          <a:xfrm flipH="1">
            <a:off x="7825317" y="2078567"/>
            <a:ext cx="2059516" cy="254000"/>
          </a:xfrm>
          <a:prstGeom prst="rect">
            <a:avLst/>
          </a:prstGeom>
          <a:noFill/>
          <a:ln w="12700">
            <a:noFill/>
          </a:ln>
        </p:spPr>
        <p:txBody>
          <a:bodyPr lIns="91437" tIns="0" rIns="91437" bIns="0" anchor="t"/>
          <a:lstStyle/>
          <a:p>
            <a:r>
              <a:rPr lang="zh-CN" altLang="en-US" sz="2000" b="1" dirty="0">
                <a:solidFill>
                  <a:schemeClr val="bg1"/>
                </a:solidFill>
                <a:latin typeface="微软雅黑" panose="020B0503020204020204" charset="-122"/>
                <a:ea typeface="微软雅黑" panose="020B0503020204020204" charset="-122"/>
              </a:rPr>
              <a:t>点击添加标题</a:t>
            </a:r>
          </a:p>
        </p:txBody>
      </p:sp>
      <p:sp>
        <p:nvSpPr>
          <p:cNvPr id="13" name="矩形 12"/>
          <p:cNvSpPr/>
          <p:nvPr/>
        </p:nvSpPr>
        <p:spPr>
          <a:xfrm>
            <a:off x="3901661" y="2582908"/>
            <a:ext cx="2448945" cy="3097061"/>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4" name="五边形 5"/>
          <p:cNvSpPr/>
          <p:nvPr/>
        </p:nvSpPr>
        <p:spPr>
          <a:xfrm>
            <a:off x="3777688" y="1790636"/>
            <a:ext cx="2736531" cy="576197"/>
          </a:xfrm>
          <a:custGeom>
            <a:avLst/>
            <a:gdLst/>
            <a:ahLst/>
            <a:cxnLst/>
            <a:rect l="l" t="t" r="r" b="b"/>
            <a:pathLst>
              <a:path w="2736056" h="576064">
                <a:moveTo>
                  <a:pt x="0" y="0"/>
                </a:moveTo>
                <a:lnTo>
                  <a:pt x="2448024" y="0"/>
                </a:lnTo>
                <a:lnTo>
                  <a:pt x="2736056" y="288032"/>
                </a:lnTo>
                <a:lnTo>
                  <a:pt x="2448024" y="576064"/>
                </a:lnTo>
                <a:lnTo>
                  <a:pt x="0" y="576064"/>
                </a:lnTo>
                <a:lnTo>
                  <a:pt x="288032" y="288032"/>
                </a:lnTo>
                <a:close/>
              </a:path>
            </a:pathLst>
          </a:custGeom>
          <a:solidFill>
            <a:srgbClr val="4DCEB8"/>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5" name="Rectangle 42"/>
          <p:cNvSpPr/>
          <p:nvPr/>
        </p:nvSpPr>
        <p:spPr>
          <a:xfrm flipH="1">
            <a:off x="4017433" y="2870200"/>
            <a:ext cx="2305051" cy="817033"/>
          </a:xfrm>
          <a:prstGeom prst="rect">
            <a:avLst/>
          </a:prstGeom>
          <a:noFill/>
          <a:ln w="12700">
            <a:noFill/>
          </a:ln>
        </p:spPr>
        <p:txBody>
          <a:bodyPr lIns="91437" tIns="0" rIns="91437" bIns="0" anchor="t"/>
          <a:lstStyle/>
          <a:p>
            <a:r>
              <a:rPr lang="zh-CN" altLang="en-US" sz="1865" dirty="0">
                <a:latin typeface="微软雅黑" panose="020B0503020204020204" charset="-122"/>
                <a:ea typeface="微软雅黑" panose="020B0503020204020204" charset="-122"/>
              </a:rPr>
              <a:t>尽量匹配</a:t>
            </a:r>
            <a:endParaRPr lang="en-US" altLang="zh-CN" sz="1865" dirty="0">
              <a:latin typeface="微软雅黑" panose="020B0503020204020204" charset="-122"/>
              <a:ea typeface="微软雅黑" panose="020B0503020204020204" charset="-122"/>
            </a:endParaRPr>
          </a:p>
          <a:p>
            <a:r>
              <a:rPr lang="zh-CN" altLang="en-US" sz="1865" dirty="0">
                <a:latin typeface="微软雅黑" panose="020B0503020204020204" charset="-122"/>
                <a:ea typeface="微软雅黑" panose="020B0503020204020204" charset="-122"/>
              </a:rPr>
              <a:t>了解流程</a:t>
            </a:r>
            <a:endParaRPr lang="en-US" altLang="zh-CN" sz="1865" dirty="0">
              <a:latin typeface="微软雅黑" panose="020B0503020204020204" charset="-122"/>
              <a:ea typeface="微软雅黑" panose="020B0503020204020204" charset="-122"/>
            </a:endParaRPr>
          </a:p>
        </p:txBody>
      </p:sp>
      <p:sp>
        <p:nvSpPr>
          <p:cNvPr id="16" name="Rectangle 42"/>
          <p:cNvSpPr/>
          <p:nvPr/>
        </p:nvSpPr>
        <p:spPr>
          <a:xfrm flipH="1">
            <a:off x="4161367" y="1951567"/>
            <a:ext cx="2059517" cy="254000"/>
          </a:xfrm>
          <a:prstGeom prst="rect">
            <a:avLst/>
          </a:prstGeom>
          <a:noFill/>
          <a:ln w="12700">
            <a:noFill/>
          </a:ln>
        </p:spPr>
        <p:txBody>
          <a:bodyPr lIns="91437" tIns="0" rIns="91437" bIns="0" anchor="t"/>
          <a:lstStyle/>
          <a:p>
            <a:r>
              <a:rPr lang="zh-CN" altLang="en-US" sz="2000" b="1" dirty="0">
                <a:solidFill>
                  <a:schemeClr val="bg1"/>
                </a:solidFill>
                <a:latin typeface="微软雅黑" panose="020B0503020204020204" charset="-122"/>
                <a:ea typeface="微软雅黑" panose="020B0503020204020204" charset="-122"/>
              </a:rPr>
              <a:t>岗位职责</a:t>
            </a:r>
          </a:p>
        </p:txBody>
      </p:sp>
      <p:sp>
        <p:nvSpPr>
          <p:cNvPr id="17" name="矩形 16"/>
          <p:cNvSpPr/>
          <p:nvPr/>
        </p:nvSpPr>
        <p:spPr>
          <a:xfrm>
            <a:off x="1165131" y="2582908"/>
            <a:ext cx="2448945" cy="3097061"/>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9" name="五边形 5"/>
          <p:cNvSpPr/>
          <p:nvPr/>
        </p:nvSpPr>
        <p:spPr>
          <a:xfrm>
            <a:off x="1041156" y="1790636"/>
            <a:ext cx="2736531" cy="576197"/>
          </a:xfrm>
          <a:custGeom>
            <a:avLst/>
            <a:gdLst/>
            <a:ahLst/>
            <a:cxnLst/>
            <a:rect l="l" t="t" r="r" b="b"/>
            <a:pathLst>
              <a:path w="2736056" h="576064">
                <a:moveTo>
                  <a:pt x="0" y="0"/>
                </a:moveTo>
                <a:lnTo>
                  <a:pt x="2448024" y="0"/>
                </a:lnTo>
                <a:lnTo>
                  <a:pt x="2736056" y="288032"/>
                </a:lnTo>
                <a:lnTo>
                  <a:pt x="2448024" y="576064"/>
                </a:lnTo>
                <a:lnTo>
                  <a:pt x="0" y="576064"/>
                </a:lnTo>
                <a:lnTo>
                  <a:pt x="288032" y="288032"/>
                </a:lnTo>
                <a:close/>
              </a:path>
            </a:pathLst>
          </a:custGeom>
          <a:solidFill>
            <a:srgbClr val="F79E5A"/>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0" name="Rectangle 42"/>
          <p:cNvSpPr/>
          <p:nvPr/>
        </p:nvSpPr>
        <p:spPr>
          <a:xfrm flipH="1">
            <a:off x="1280584" y="2870200"/>
            <a:ext cx="2305051" cy="817033"/>
          </a:xfrm>
          <a:prstGeom prst="rect">
            <a:avLst/>
          </a:prstGeom>
          <a:noFill/>
          <a:ln w="12700" cap="flat" cmpd="sng" algn="ctr">
            <a:noFill/>
            <a:prstDash val="solid"/>
          </a:ln>
          <a:effectLst/>
        </p:spPr>
        <p:txBody>
          <a:bodyPr lIns="91437" tIns="0" rIns="91437" bIns="0"/>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65"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逐条对照</a:t>
            </a:r>
            <a:endParaRPr kumimoji="0" lang="en-US" altLang="zh-CN" sz="1865"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65"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关注重点</a:t>
            </a:r>
            <a:endParaRPr kumimoji="0" lang="en-US" altLang="zh-CN" sz="1865"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65"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突出优势</a:t>
            </a:r>
          </a:p>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65" b="0" i="0" u="none" strike="noStrike" kern="0" cap="none" spc="0" normalizeH="0" baseline="0" noProof="0" dirty="0">
              <a:ln>
                <a:noFill/>
              </a:ln>
              <a:solidFill>
                <a:schemeClr val="tx1">
                  <a:lumMod val="75000"/>
                  <a:lumOff val="25000"/>
                </a:schemeClr>
              </a:solidFill>
              <a:effectLst/>
              <a:uLnTx/>
              <a:uFillTx/>
              <a:latin typeface="微软雅黑" panose="020B0503020204020204" charset="-122"/>
              <a:ea typeface="微软雅黑" panose="020B0503020204020204" charset="-122"/>
              <a:cs typeface="Arial" panose="020B0604020202090204" pitchFamily="34" charset="0"/>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65" b="0" i="0" u="none" strike="noStrike" kern="0" cap="none" spc="0" normalizeH="0" baseline="0" noProof="0" dirty="0">
              <a:ln>
                <a:noFill/>
              </a:ln>
              <a:solidFill>
                <a:schemeClr val="tx1">
                  <a:lumMod val="75000"/>
                  <a:lumOff val="25000"/>
                </a:schemeClr>
              </a:solidFill>
              <a:effectLst/>
              <a:uLnTx/>
              <a:uFillTx/>
              <a:latin typeface="微软雅黑" panose="020B0503020204020204" charset="-122"/>
              <a:ea typeface="微软雅黑" panose="020B0503020204020204" charset="-122"/>
              <a:cs typeface="Arial" panose="020B0604020202090204" pitchFamily="34" charset="0"/>
            </a:endParaRPr>
          </a:p>
        </p:txBody>
      </p:sp>
      <p:sp>
        <p:nvSpPr>
          <p:cNvPr id="21" name="Rectangle 42"/>
          <p:cNvSpPr/>
          <p:nvPr/>
        </p:nvSpPr>
        <p:spPr>
          <a:xfrm flipH="1">
            <a:off x="1424517" y="1951567"/>
            <a:ext cx="2059516" cy="254000"/>
          </a:xfrm>
          <a:prstGeom prst="rect">
            <a:avLst/>
          </a:prstGeom>
          <a:noFill/>
          <a:ln w="12700">
            <a:noFill/>
          </a:ln>
        </p:spPr>
        <p:txBody>
          <a:bodyPr lIns="91437" tIns="0" rIns="91437" bIns="0" anchor="t"/>
          <a:lstStyle/>
          <a:p>
            <a:r>
              <a:rPr lang="zh-CN" altLang="en-US" sz="2000" b="1" dirty="0">
                <a:solidFill>
                  <a:schemeClr val="bg1"/>
                </a:solidFill>
                <a:latin typeface="微软雅黑" panose="020B0503020204020204" charset="-122"/>
                <a:ea typeface="微软雅黑" panose="020B0503020204020204" charset="-122"/>
              </a:rPr>
              <a:t>岗位技术要求</a:t>
            </a:r>
          </a:p>
        </p:txBody>
      </p:sp>
      <p:sp>
        <p:nvSpPr>
          <p:cNvPr id="22" name="矩形 21"/>
          <p:cNvSpPr/>
          <p:nvPr/>
        </p:nvSpPr>
        <p:spPr>
          <a:xfrm>
            <a:off x="1426936" y="3911577"/>
            <a:ext cx="1870163" cy="1340025"/>
          </a:xfrm>
          <a:prstGeom prst="rect">
            <a:avLst/>
          </a:prstGeom>
          <a:blipFill dpi="0" rotWithShape="1">
            <a:blip r:embed="rId3"/>
            <a:srcRect/>
            <a:tile tx="-654050" ty="-114300" sx="30000" sy="3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3" name="矩形 22"/>
          <p:cNvSpPr/>
          <p:nvPr/>
        </p:nvSpPr>
        <p:spPr>
          <a:xfrm>
            <a:off x="4235451" y="3898900"/>
            <a:ext cx="1869017" cy="1339851"/>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7" tIns="45718" rIns="91437" bIns="45718"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5" name="等腰三角形 4"/>
          <p:cNvSpPr/>
          <p:nvPr/>
        </p:nvSpPr>
        <p:spPr>
          <a:xfrm rot="5400000">
            <a:off x="48684" y="251884"/>
            <a:ext cx="196849" cy="285749"/>
          </a:xfrm>
          <a:prstGeom prst="triangle">
            <a:avLst>
              <a:gd name="adj" fmla="val 50000"/>
            </a:avLst>
          </a:prstGeom>
          <a:solidFill>
            <a:schemeClr val="bg1"/>
          </a:solidFill>
          <a:ln w="9525">
            <a:noFill/>
          </a:ln>
        </p:spPr>
        <p:txBody>
          <a:bodyPr lIns="91440" tIns="45720" rIns="91440" bIns="45720" anchor="ctr"/>
          <a:lstStyle/>
          <a:p>
            <a:pPr algn="ctr"/>
            <a:endParaRPr lang="zh-CN" altLang="zh-CN" sz="2400" dirty="0">
              <a:solidFill>
                <a:schemeClr val="bg1"/>
              </a:solidFill>
              <a:latin typeface="宋体" panose="02010600030101010101" pitchFamily="2" charset="-122"/>
              <a:ea typeface="微软雅黑" panose="020B0503020204020204" charset="-122"/>
              <a:sym typeface="宋体" panose="02010600030101010101" pitchFamily="2" charset="-122"/>
            </a:endParaRPr>
          </a:p>
        </p:txBody>
      </p:sp>
      <p:sp>
        <p:nvSpPr>
          <p:cNvPr id="33" name="标题 1"/>
          <p:cNvSpPr txBox="1"/>
          <p:nvPr/>
        </p:nvSpPr>
        <p:spPr>
          <a:xfrm>
            <a:off x="1280795" y="296545"/>
            <a:ext cx="4172585" cy="795655"/>
          </a:xfrm>
          <a:prstGeom prst="rect">
            <a:avLst/>
          </a:prstGeom>
          <a:noFill/>
          <a:ln w="9525">
            <a:noFill/>
          </a:ln>
        </p:spPr>
        <p:txBody>
          <a:bodyPr lIns="91437" tIns="45718" rIns="91437" bIns="45718" anchor="t"/>
          <a:lstStyle/>
          <a:p>
            <a:pPr defTabSz="913130"/>
            <a:r>
              <a:rPr sz="2800" b="1">
                <a:latin typeface="微软雅黑" panose="020B0503020204020204" charset="-122"/>
                <a:ea typeface="微软雅黑" panose="020B0503020204020204" charset="-122"/>
                <a:sym typeface="+mn-ea"/>
              </a:rPr>
              <a:t>面试准备</a:t>
            </a:r>
            <a:r>
              <a:rPr sz="2800">
                <a:sym typeface="+mn-ea"/>
              </a:rPr>
              <a:t>｜</a:t>
            </a:r>
            <a:r>
              <a:rPr lang="zh-CN" altLang="en-US" sz="2800" b="1" dirty="0">
                <a:solidFill>
                  <a:schemeClr val="tx1"/>
                </a:solidFill>
                <a:latin typeface="微软雅黑" panose="020B0503020204020204" charset="-122"/>
                <a:ea typeface="微软雅黑" panose="020B0503020204020204" charset="-122"/>
              </a:rPr>
              <a:t>技术准备</a:t>
            </a:r>
          </a:p>
        </p:txBody>
      </p:sp>
      <p:pic>
        <p:nvPicPr>
          <p:cNvPr id="3" name="图片 2"/>
          <p:cNvPicPr>
            <a:picLocks noChangeAspect="1"/>
          </p:cNvPicPr>
          <p:nvPr/>
        </p:nvPicPr>
        <p:blipFill>
          <a:blip r:embed="rId5"/>
          <a:stretch>
            <a:fillRect/>
          </a:stretch>
        </p:blipFill>
        <p:spPr>
          <a:xfrm>
            <a:off x="6610350" y="1227455"/>
            <a:ext cx="5238750" cy="4981575"/>
          </a:xfrm>
          <a:prstGeom prst="rect">
            <a:avLst/>
          </a:prstGeom>
        </p:spPr>
      </p:pic>
    </p:spTree>
  </p:cSld>
  <p:clrMapOvr>
    <a:masterClrMapping/>
  </p:clrMapOvr>
  <p:transition spd="slow" advClick="0" advTm="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ppt_x</p:attrName>
                                        </p:attrNameLst>
                                      </p:cBhvr>
                                      <p:tavLst>
                                        <p:tav tm="0">
                                          <p:val>
                                            <p:strVal val="0-#ppt_w/2"/>
                                          </p:val>
                                        </p:tav>
                                        <p:tav tm="100000">
                                          <p:val>
                                            <p:strVal val="#ppt_x"/>
                                          </p:val>
                                        </p:tav>
                                      </p:tavLst>
                                    </p:anim>
                                    <p:anim calcmode="lin" valueType="num">
                                      <p:cBhvr>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additive="base">
                                        <p:cTn id="16" dur="500" fill="hold"/>
                                        <p:tgtEl>
                                          <p:spTgt spid="19"/>
                                        </p:tgtEl>
                                        <p:attrNameLst>
                                          <p:attrName>ppt_x</p:attrName>
                                        </p:attrNameLst>
                                      </p:cBhvr>
                                      <p:tavLst>
                                        <p:tav tm="0">
                                          <p:val>
                                            <p:strVal val="0-#ppt_w/2"/>
                                          </p:val>
                                        </p:tav>
                                        <p:tav tm="100000">
                                          <p:val>
                                            <p:strVal val="#ppt_x"/>
                                          </p:val>
                                        </p:tav>
                                      </p:tavLst>
                                    </p:anim>
                                    <p:anim calcmode="lin" valueType="num">
                                      <p:cBhvr additive="base">
                                        <p:cTn id="17" dur="500" fill="hold"/>
                                        <p:tgtEl>
                                          <p:spTgt spid="19"/>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par>
                          <p:cTn id="22" fill="hold">
                            <p:stCondLst>
                              <p:cond delay="2000"/>
                            </p:stCondLst>
                            <p:childTnLst>
                              <p:par>
                                <p:cTn id="23" presetID="22" presetClass="entr" presetSubtype="4"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down)">
                                      <p:cBhvr>
                                        <p:cTn id="25" dur="500"/>
                                        <p:tgtEl>
                                          <p:spTgt spid="17"/>
                                        </p:tgtEl>
                                      </p:cBhvr>
                                    </p:animEffect>
                                  </p:childTnLst>
                                </p:cTn>
                              </p:par>
                            </p:childTnLst>
                          </p:cTn>
                        </p:par>
                        <p:par>
                          <p:cTn id="26" fill="hold">
                            <p:stCondLst>
                              <p:cond delay="2500"/>
                            </p:stCondLst>
                            <p:childTnLst>
                              <p:par>
                                <p:cTn id="27" presetID="42" presetClass="entr" presetSubtype="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1000"/>
                                        <p:tgtEl>
                                          <p:spTgt spid="22"/>
                                        </p:tgtEl>
                                      </p:cBhvr>
                                    </p:animEffect>
                                    <p:anim calcmode="lin" valueType="num">
                                      <p:cBhvr>
                                        <p:cTn id="30" dur="1000" fill="hold"/>
                                        <p:tgtEl>
                                          <p:spTgt spid="22"/>
                                        </p:tgtEl>
                                        <p:attrNameLst>
                                          <p:attrName>ppt_x</p:attrName>
                                        </p:attrNameLst>
                                      </p:cBhvr>
                                      <p:tavLst>
                                        <p:tav tm="0">
                                          <p:val>
                                            <p:strVal val="#ppt_x"/>
                                          </p:val>
                                        </p:tav>
                                        <p:tav tm="100000">
                                          <p:val>
                                            <p:strVal val="#ppt_x"/>
                                          </p:val>
                                        </p:tav>
                                      </p:tavLst>
                                    </p:anim>
                                    <p:anim calcmode="lin" valueType="num">
                                      <p:cBhvr>
                                        <p:cTn id="31" dur="1000" fill="hold"/>
                                        <p:tgtEl>
                                          <p:spTgt spid="2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0-#ppt_w/2"/>
                                          </p:val>
                                        </p:tav>
                                        <p:tav tm="100000">
                                          <p:val>
                                            <p:strVal val="#ppt_x"/>
                                          </p:val>
                                        </p:tav>
                                      </p:tavLst>
                                    </p:anim>
                                    <p:anim calcmode="lin" valueType="num">
                                      <p:cBhvr additive="base">
                                        <p:cTn id="40" dur="500" fill="hold"/>
                                        <p:tgtEl>
                                          <p:spTgt spid="14"/>
                                        </p:tgtEl>
                                        <p:attrNameLst>
                                          <p:attrName>ppt_y</p:attrName>
                                        </p:attrNameLst>
                                      </p:cBhvr>
                                      <p:tavLst>
                                        <p:tav tm="0">
                                          <p:val>
                                            <p:strVal val="#ppt_y"/>
                                          </p:val>
                                        </p:tav>
                                        <p:tav tm="100000">
                                          <p:val>
                                            <p:strVal val="#ppt_y"/>
                                          </p:val>
                                        </p:tav>
                                      </p:tavLst>
                                    </p:anim>
                                  </p:childTnLst>
                                </p:cTn>
                              </p:par>
                            </p:childTnLst>
                          </p:cTn>
                        </p:par>
                        <p:par>
                          <p:cTn id="41" fill="hold">
                            <p:stCondLst>
                              <p:cond delay="4500"/>
                            </p:stCondLst>
                            <p:childTnLst>
                              <p:par>
                                <p:cTn id="42" presetID="10" presetClass="entr" presetSubtype="0" fill="hold" grpId="0" nodeType="after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childTnLst>
                          </p:cTn>
                        </p:par>
                        <p:par>
                          <p:cTn id="45" fill="hold">
                            <p:stCondLst>
                              <p:cond delay="5000"/>
                            </p:stCondLst>
                            <p:childTnLst>
                              <p:par>
                                <p:cTn id="46" presetID="22" presetClass="entr" presetSubtype="4" fill="hold" nodeType="after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down)">
                                      <p:cBhvr>
                                        <p:cTn id="48" dur="500"/>
                                        <p:tgtEl>
                                          <p:spTgt spid="13"/>
                                        </p:tgtEl>
                                      </p:cBhvr>
                                    </p:animEffect>
                                  </p:childTnLst>
                                </p:cTn>
                              </p:par>
                            </p:childTnLst>
                          </p:cTn>
                        </p:par>
                        <p:par>
                          <p:cTn id="49" fill="hold">
                            <p:stCondLst>
                              <p:cond delay="5500"/>
                            </p:stCondLst>
                            <p:childTnLst>
                              <p:par>
                                <p:cTn id="50" presetID="42" presetClass="entr" presetSubtype="0" fill="hold" grpId="0" nodeType="after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1000"/>
                                        <p:tgtEl>
                                          <p:spTgt spid="23"/>
                                        </p:tgtEl>
                                      </p:cBhvr>
                                    </p:animEffect>
                                    <p:anim calcmode="lin" valueType="num">
                                      <p:cBhvr>
                                        <p:cTn id="53" dur="1000" fill="hold"/>
                                        <p:tgtEl>
                                          <p:spTgt spid="23"/>
                                        </p:tgtEl>
                                        <p:attrNameLst>
                                          <p:attrName>ppt_x</p:attrName>
                                        </p:attrNameLst>
                                      </p:cBhvr>
                                      <p:tavLst>
                                        <p:tav tm="0">
                                          <p:val>
                                            <p:strVal val="#ppt_x"/>
                                          </p:val>
                                        </p:tav>
                                        <p:tav tm="100000">
                                          <p:val>
                                            <p:strVal val="#ppt_x"/>
                                          </p:val>
                                        </p:tav>
                                      </p:tavLst>
                                    </p:anim>
                                    <p:anim calcmode="lin" valueType="num">
                                      <p:cBhvr>
                                        <p:cTn id="54" dur="1000" fill="hold"/>
                                        <p:tgtEl>
                                          <p:spTgt spid="23"/>
                                        </p:tgtEl>
                                        <p:attrNameLst>
                                          <p:attrName>ppt_y</p:attrName>
                                        </p:attrNameLst>
                                      </p:cBhvr>
                                      <p:tavLst>
                                        <p:tav tm="0">
                                          <p:val>
                                            <p:strVal val="#ppt_y+.1"/>
                                          </p:val>
                                        </p:tav>
                                        <p:tav tm="100000">
                                          <p:val>
                                            <p:strVal val="#ppt_y"/>
                                          </p:val>
                                        </p:tav>
                                      </p:tavLst>
                                    </p:anim>
                                  </p:childTnLst>
                                </p:cTn>
                              </p:par>
                            </p:childTnLst>
                          </p:cTn>
                        </p:par>
                        <p:par>
                          <p:cTn id="55" fill="hold">
                            <p:stCondLst>
                              <p:cond delay="6500"/>
                            </p:stCondLst>
                            <p:childTnLst>
                              <p:par>
                                <p:cTn id="56" presetID="10" presetClass="entr" presetSubtype="0" fill="hold" grpId="0"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500"/>
                                        <p:tgtEl>
                                          <p:spTgt spid="15"/>
                                        </p:tgtEl>
                                      </p:cBhvr>
                                    </p:animEffect>
                                  </p:childTnLst>
                                </p:cTn>
                              </p:par>
                            </p:childTnLst>
                          </p:cTn>
                        </p:par>
                        <p:par>
                          <p:cTn id="59" fill="hold">
                            <p:stCondLst>
                              <p:cond delay="7000"/>
                            </p:stCondLst>
                            <p:childTnLst>
                              <p:par>
                                <p:cTn id="60" presetID="10" presetClass="entr" presetSubtype="0" fill="hold" grpId="0" nodeType="after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P spid="16" grpId="0"/>
      <p:bldP spid="20" grpId="0" bldLvl="0" animBg="1"/>
      <p:bldP spid="21" grpId="0"/>
      <p:bldP spid="23" grpId="0" bldLvl="0" animBg="1"/>
      <p:bldP spid="25" grpId="0" bldLvl="0" animBg="1"/>
      <p:bldP spid="3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六边形 19"/>
          <p:cNvSpPr/>
          <p:nvPr/>
        </p:nvSpPr>
        <p:spPr>
          <a:xfrm rot="1800000">
            <a:off x="2952592" y="1933481"/>
            <a:ext cx="1826383" cy="1574467"/>
          </a:xfrm>
          <a:prstGeom prst="hexagon">
            <a:avLst/>
          </a:prstGeom>
          <a:blipFill dpi="0" rotWithShape="0">
            <a:blip r:embed="rId3"/>
            <a:srcRect/>
            <a:tile tx="-552450" ty="88900" sx="17000" sy="17000" flip="none" algn="tl"/>
          </a:blipFill>
          <a:ln w="57150">
            <a:solidFill>
              <a:schemeClr val="bg1"/>
            </a:solidFill>
          </a:ln>
          <a:effectLst>
            <a:outerShdw blurRad="190500" dist="762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1" name="六边形 20"/>
          <p:cNvSpPr/>
          <p:nvPr/>
        </p:nvSpPr>
        <p:spPr>
          <a:xfrm rot="1800000">
            <a:off x="2015629" y="3409561"/>
            <a:ext cx="1826383" cy="1574467"/>
          </a:xfrm>
          <a:prstGeom prst="hexagon">
            <a:avLst/>
          </a:prstGeom>
          <a:blipFill dpi="0" rotWithShape="0">
            <a:blip r:embed="rId4"/>
            <a:srcRect/>
            <a:tile tx="-279400" ty="88900" sx="20000" sy="20000" flip="none" algn="tl"/>
          </a:blipFill>
          <a:ln w="57150">
            <a:solidFill>
              <a:schemeClr val="bg1"/>
            </a:solidFill>
          </a:ln>
          <a:effectLst>
            <a:outerShdw blurRad="190500" dist="762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2" name="六边形 21"/>
          <p:cNvSpPr/>
          <p:nvPr/>
        </p:nvSpPr>
        <p:spPr>
          <a:xfrm rot="1800000">
            <a:off x="3823165" y="3526041"/>
            <a:ext cx="1826383" cy="1574467"/>
          </a:xfrm>
          <a:prstGeom prst="hexagon">
            <a:avLst/>
          </a:prstGeom>
          <a:blipFill dpi="0" rotWithShape="0">
            <a:blip r:embed="rId5"/>
            <a:srcRect/>
            <a:tile tx="-279400" ty="88900" sx="22000" sy="22000" flip="none" algn="tl"/>
          </a:blipFill>
          <a:ln w="57150">
            <a:solidFill>
              <a:schemeClr val="bg1"/>
            </a:solidFill>
          </a:ln>
          <a:effectLst>
            <a:outerShdw blurRad="190500" dist="762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38" name="矩形 83"/>
          <p:cNvSpPr/>
          <p:nvPr/>
        </p:nvSpPr>
        <p:spPr>
          <a:xfrm>
            <a:off x="6584951" y="1761067"/>
            <a:ext cx="3556000" cy="3685117"/>
          </a:xfrm>
          <a:prstGeom prst="rect">
            <a:avLst/>
          </a:prstGeom>
          <a:solidFill>
            <a:schemeClr val="bg1"/>
          </a:solidFill>
          <a:ln w="9525" cap="flat" cmpd="sng">
            <a:solidFill>
              <a:srgbClr val="55735B"/>
            </a:solidFill>
            <a:prstDash val="solid"/>
            <a:miter/>
            <a:headEnd type="none" w="med" len="med"/>
            <a:tailEnd type="none" w="med" len="med"/>
          </a:ln>
        </p:spPr>
        <p:txBody>
          <a:bodyPr lIns="91437" tIns="45718" rIns="91437" bIns="45718" anchor="t"/>
          <a:lstStyle/>
          <a:p>
            <a:endParaRPr lang="zh-CN" altLang="en-US" sz="2400" dirty="0">
              <a:latin typeface="Arial" panose="020B0604020202090204" pitchFamily="34" charset="0"/>
              <a:ea typeface="微软雅黑" panose="020B0503020204020204" charset="-122"/>
            </a:endParaRPr>
          </a:p>
        </p:txBody>
      </p:sp>
      <p:sp>
        <p:nvSpPr>
          <p:cNvPr id="18" name="等腰三角形 4"/>
          <p:cNvSpPr/>
          <p:nvPr/>
        </p:nvSpPr>
        <p:spPr>
          <a:xfrm rot="5400000">
            <a:off x="48684" y="251884"/>
            <a:ext cx="196849" cy="285749"/>
          </a:xfrm>
          <a:prstGeom prst="triangle">
            <a:avLst>
              <a:gd name="adj" fmla="val 50000"/>
            </a:avLst>
          </a:prstGeom>
          <a:solidFill>
            <a:schemeClr val="bg1"/>
          </a:solidFill>
          <a:ln w="9525">
            <a:noFill/>
          </a:ln>
        </p:spPr>
        <p:txBody>
          <a:bodyPr lIns="91440" tIns="45720" rIns="91440" bIns="45720" anchor="ctr"/>
          <a:lstStyle/>
          <a:p>
            <a:pPr algn="ctr"/>
            <a:endParaRPr lang="zh-CN" altLang="zh-CN" sz="2400" dirty="0">
              <a:solidFill>
                <a:schemeClr val="bg1"/>
              </a:solidFill>
              <a:latin typeface="宋体" panose="02010600030101010101" pitchFamily="2" charset="-122"/>
              <a:ea typeface="微软雅黑" panose="020B0503020204020204" charset="-122"/>
              <a:sym typeface="宋体" panose="02010600030101010101" pitchFamily="2" charset="-122"/>
            </a:endParaRPr>
          </a:p>
        </p:txBody>
      </p:sp>
      <p:sp>
        <p:nvSpPr>
          <p:cNvPr id="16" name="标题 1"/>
          <p:cNvSpPr txBox="1"/>
          <p:nvPr/>
        </p:nvSpPr>
        <p:spPr>
          <a:xfrm>
            <a:off x="1189355" y="309245"/>
            <a:ext cx="3860165" cy="795655"/>
          </a:xfrm>
          <a:prstGeom prst="rect">
            <a:avLst/>
          </a:prstGeom>
          <a:noFill/>
          <a:ln w="9525">
            <a:noFill/>
          </a:ln>
        </p:spPr>
        <p:txBody>
          <a:bodyPr lIns="91437" tIns="45718" rIns="91437" bIns="45718" anchor="t"/>
          <a:lstStyle/>
          <a:p>
            <a:pPr defTabSz="913130"/>
            <a:r>
              <a:rPr sz="2800" b="1">
                <a:latin typeface="微软雅黑" panose="020B0503020204020204" charset="-122"/>
                <a:ea typeface="微软雅黑" panose="020B0503020204020204" charset="-122"/>
                <a:sym typeface="+mn-ea"/>
              </a:rPr>
              <a:t>面试准备</a:t>
            </a:r>
            <a:r>
              <a:rPr sz="2800">
                <a:sym typeface="+mn-ea"/>
              </a:rPr>
              <a:t>｜</a:t>
            </a:r>
            <a:r>
              <a:rPr lang="zh-CN" altLang="en-US" sz="2800" b="1" dirty="0">
                <a:solidFill>
                  <a:schemeClr val="tx1"/>
                </a:solidFill>
                <a:latin typeface="微软雅黑" panose="020B0503020204020204" charset="-122"/>
                <a:ea typeface="微软雅黑" panose="020B0503020204020204" charset="-122"/>
              </a:rPr>
              <a:t>仪容仪表</a:t>
            </a:r>
          </a:p>
        </p:txBody>
      </p:sp>
      <p:sp>
        <p:nvSpPr>
          <p:cNvPr id="17" name="TextBox 1"/>
          <p:cNvSpPr txBox="1"/>
          <p:nvPr/>
        </p:nvSpPr>
        <p:spPr>
          <a:xfrm>
            <a:off x="6769100" y="1951567"/>
            <a:ext cx="4055533" cy="501650"/>
          </a:xfrm>
          <a:prstGeom prst="rect">
            <a:avLst/>
          </a:prstGeom>
          <a:noFill/>
          <a:ln w="9525">
            <a:noFill/>
          </a:ln>
        </p:spPr>
        <p:txBody>
          <a:bodyPr anchor="t">
            <a:spAutoFit/>
          </a:bodyPr>
          <a:lstStyle/>
          <a:p>
            <a:r>
              <a:rPr lang="zh-CN" altLang="en-US" sz="2665" b="1" dirty="0">
                <a:latin typeface="Arial" panose="020B0604020202090204" pitchFamily="34" charset="0"/>
                <a:ea typeface="微软雅黑" panose="020B0503020204020204" charset="-122"/>
              </a:rPr>
              <a:t>面试着装</a:t>
            </a:r>
          </a:p>
        </p:txBody>
      </p:sp>
      <p:sp>
        <p:nvSpPr>
          <p:cNvPr id="30" name="TextBox 2"/>
          <p:cNvSpPr txBox="1"/>
          <p:nvPr/>
        </p:nvSpPr>
        <p:spPr>
          <a:xfrm>
            <a:off x="6769100" y="3530600"/>
            <a:ext cx="3744384" cy="501650"/>
          </a:xfrm>
          <a:prstGeom prst="rect">
            <a:avLst/>
          </a:prstGeom>
          <a:noFill/>
          <a:ln w="9525">
            <a:noFill/>
          </a:ln>
        </p:spPr>
        <p:txBody>
          <a:bodyPr anchor="t">
            <a:spAutoFit/>
          </a:bodyPr>
          <a:lstStyle/>
          <a:p>
            <a:r>
              <a:rPr lang="zh-CN" altLang="en-US" sz="2665" b="1" dirty="0">
                <a:latin typeface="Arial" panose="020B0604020202090204" pitchFamily="34" charset="0"/>
                <a:ea typeface="微软雅黑" panose="020B0503020204020204" charset="-122"/>
              </a:rPr>
              <a:t>面试礼仪</a:t>
            </a:r>
          </a:p>
        </p:txBody>
      </p:sp>
      <p:sp>
        <p:nvSpPr>
          <p:cNvPr id="31" name="TextBox 4"/>
          <p:cNvSpPr txBox="1"/>
          <p:nvPr/>
        </p:nvSpPr>
        <p:spPr>
          <a:xfrm>
            <a:off x="6921500" y="2444751"/>
            <a:ext cx="3071284" cy="1198880"/>
          </a:xfrm>
          <a:prstGeom prst="rect">
            <a:avLst/>
          </a:prstGeom>
          <a:noFill/>
          <a:ln w="9525">
            <a:noFill/>
          </a:ln>
        </p:spPr>
        <p:txBody>
          <a:bodyPr anchor="t">
            <a:spAutoFit/>
          </a:bodyPr>
          <a:lstStyle/>
          <a:p>
            <a:r>
              <a:rPr lang="zh-CN" altLang="en-US" sz="2400" dirty="0">
                <a:latin typeface="微软雅黑" panose="020B0503020204020204" charset="-122"/>
                <a:ea typeface="微软雅黑" panose="020B0503020204020204" charset="-122"/>
              </a:rPr>
              <a:t>正装</a:t>
            </a:r>
            <a:endParaRPr lang="en-US" altLang="zh-CN" sz="2400" dirty="0">
              <a:latin typeface="微软雅黑" panose="020B0503020204020204" charset="-122"/>
              <a:ea typeface="微软雅黑" panose="020B0503020204020204" charset="-122"/>
            </a:endParaRPr>
          </a:p>
          <a:p>
            <a:r>
              <a:rPr lang="zh-CN" altLang="en-US" sz="2400" dirty="0">
                <a:latin typeface="微软雅黑" panose="020B0503020204020204" charset="-122"/>
                <a:ea typeface="微软雅黑" panose="020B0503020204020204" charset="-122"/>
              </a:rPr>
              <a:t>避免太过花哨</a:t>
            </a:r>
            <a:endParaRPr lang="en-US" altLang="zh-CN" sz="2400" dirty="0">
              <a:latin typeface="微软雅黑" panose="020B0503020204020204" charset="-122"/>
              <a:ea typeface="微软雅黑" panose="020B0503020204020204" charset="-122"/>
            </a:endParaRPr>
          </a:p>
          <a:p>
            <a:r>
              <a:rPr lang="zh-CN" altLang="en-US" sz="2400" dirty="0">
                <a:latin typeface="微软雅黑" panose="020B0503020204020204" charset="-122"/>
                <a:ea typeface="微软雅黑" panose="020B0503020204020204" charset="-122"/>
              </a:rPr>
              <a:t>太过随意</a:t>
            </a:r>
          </a:p>
        </p:txBody>
      </p:sp>
      <p:sp>
        <p:nvSpPr>
          <p:cNvPr id="32" name="TextBox 5"/>
          <p:cNvSpPr txBox="1"/>
          <p:nvPr/>
        </p:nvSpPr>
        <p:spPr>
          <a:xfrm>
            <a:off x="6921500" y="4040717"/>
            <a:ext cx="5183717" cy="829945"/>
          </a:xfrm>
          <a:prstGeom prst="rect">
            <a:avLst/>
          </a:prstGeom>
          <a:noFill/>
          <a:ln w="9525">
            <a:noFill/>
          </a:ln>
        </p:spPr>
        <p:txBody>
          <a:bodyPr anchor="t">
            <a:spAutoFit/>
          </a:bodyPr>
          <a:lstStyle/>
          <a:p>
            <a:r>
              <a:rPr lang="zh-CN" altLang="en-US" sz="2400" dirty="0">
                <a:latin typeface="微软雅黑" panose="020B0503020204020204" charset="-122"/>
                <a:ea typeface="微软雅黑" panose="020B0503020204020204" charset="-122"/>
              </a:rPr>
              <a:t>知书达理</a:t>
            </a:r>
            <a:endParaRPr lang="en-US" altLang="zh-CN" sz="2400" dirty="0">
              <a:latin typeface="微软雅黑" panose="020B0503020204020204" charset="-122"/>
              <a:ea typeface="微软雅黑" panose="020B0503020204020204" charset="-122"/>
            </a:endParaRPr>
          </a:p>
          <a:p>
            <a:r>
              <a:rPr lang="zh-CN" altLang="en-US" sz="2400" dirty="0">
                <a:latin typeface="微软雅黑" panose="020B0503020204020204" charset="-122"/>
                <a:ea typeface="微软雅黑" panose="020B0503020204020204" charset="-122"/>
              </a:rPr>
              <a:t>不卑不亢</a:t>
            </a:r>
            <a:endParaRPr lang="en-US" altLang="zh-CN" sz="2400" dirty="0">
              <a:latin typeface="微软雅黑" panose="020B0503020204020204" charset="-122"/>
              <a:ea typeface="微软雅黑" panose="020B0503020204020204" charset="-122"/>
            </a:endParaRPr>
          </a:p>
        </p:txBody>
      </p:sp>
    </p:spTree>
  </p:cSld>
  <p:clrMapOvr>
    <a:masterClrMapping/>
  </p:clrMapOvr>
  <p:transition spd="slow" advClick="0" advTm="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ppt_x</p:attrName>
                                        </p:attrNameLst>
                                      </p:cBhvr>
                                      <p:tavLst>
                                        <p:tav tm="0">
                                          <p:val>
                                            <p:strVal val="0-#ppt_w/2"/>
                                          </p:val>
                                        </p:tav>
                                        <p:tav tm="100000">
                                          <p:val>
                                            <p:strVal val="#ppt_x"/>
                                          </p:val>
                                        </p:tav>
                                      </p:tavLst>
                                    </p:anim>
                                    <p:anim calcmode="lin" valueType="num">
                                      <p:cBhvr>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53" presetClass="entr" presetSubtype="528" fill="hold" nodeType="after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p:cTn id="16" dur="500" fill="hold"/>
                                        <p:tgtEl>
                                          <p:spTgt spid="21"/>
                                        </p:tgtEl>
                                        <p:attrNameLst>
                                          <p:attrName>ppt_w</p:attrName>
                                        </p:attrNameLst>
                                      </p:cBhvr>
                                      <p:tavLst>
                                        <p:tav tm="0">
                                          <p:val>
                                            <p:fltVal val="0"/>
                                          </p:val>
                                        </p:tav>
                                        <p:tav tm="100000">
                                          <p:val>
                                            <p:strVal val="#ppt_w"/>
                                          </p:val>
                                        </p:tav>
                                      </p:tavLst>
                                    </p:anim>
                                    <p:anim calcmode="lin" valueType="num">
                                      <p:cBhvr>
                                        <p:cTn id="17" dur="500" fill="hold"/>
                                        <p:tgtEl>
                                          <p:spTgt spid="21"/>
                                        </p:tgtEl>
                                        <p:attrNameLst>
                                          <p:attrName>ppt_h</p:attrName>
                                        </p:attrNameLst>
                                      </p:cBhvr>
                                      <p:tavLst>
                                        <p:tav tm="0">
                                          <p:val>
                                            <p:fltVal val="0"/>
                                          </p:val>
                                        </p:tav>
                                        <p:tav tm="100000">
                                          <p:val>
                                            <p:strVal val="#ppt_h"/>
                                          </p:val>
                                        </p:tav>
                                      </p:tavLst>
                                    </p:anim>
                                    <p:animEffect transition="in" filter="fade">
                                      <p:cBhvr>
                                        <p:cTn id="18" dur="500"/>
                                        <p:tgtEl>
                                          <p:spTgt spid="21"/>
                                        </p:tgtEl>
                                      </p:cBhvr>
                                    </p:animEffect>
                                    <p:anim calcmode="lin" valueType="num">
                                      <p:cBhvr>
                                        <p:cTn id="19" dur="500" fill="hold"/>
                                        <p:tgtEl>
                                          <p:spTgt spid="21"/>
                                        </p:tgtEl>
                                        <p:attrNameLst>
                                          <p:attrName>ppt_x</p:attrName>
                                        </p:attrNameLst>
                                      </p:cBhvr>
                                      <p:tavLst>
                                        <p:tav tm="0">
                                          <p:val>
                                            <p:fltVal val="0.5"/>
                                          </p:val>
                                        </p:tav>
                                        <p:tav tm="100000">
                                          <p:val>
                                            <p:strVal val="#ppt_x"/>
                                          </p:val>
                                        </p:tav>
                                      </p:tavLst>
                                    </p:anim>
                                    <p:anim calcmode="lin" valueType="num">
                                      <p:cBhvr>
                                        <p:cTn id="20" dur="500" fill="hold"/>
                                        <p:tgtEl>
                                          <p:spTgt spid="21"/>
                                        </p:tgtEl>
                                        <p:attrNameLst>
                                          <p:attrName>ppt_y</p:attrName>
                                        </p:attrNameLst>
                                      </p:cBhvr>
                                      <p:tavLst>
                                        <p:tav tm="0">
                                          <p:val>
                                            <p:fltVal val="0.5"/>
                                          </p:val>
                                        </p:tav>
                                        <p:tav tm="100000">
                                          <p:val>
                                            <p:strVal val="#ppt_y"/>
                                          </p:val>
                                        </p:tav>
                                      </p:tavLst>
                                    </p:anim>
                                  </p:childTnLst>
                                </p:cTn>
                              </p:par>
                            </p:childTnLst>
                          </p:cTn>
                        </p:par>
                        <p:par>
                          <p:cTn id="21" fill="hold">
                            <p:stCondLst>
                              <p:cond delay="1500"/>
                            </p:stCondLst>
                            <p:childTnLst>
                              <p:par>
                                <p:cTn id="22" presetID="53" presetClass="entr" presetSubtype="528"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anim calcmode="lin" valueType="num">
                                      <p:cBhvr>
                                        <p:cTn id="27" dur="500" fill="hold"/>
                                        <p:tgtEl>
                                          <p:spTgt spid="20"/>
                                        </p:tgtEl>
                                        <p:attrNameLst>
                                          <p:attrName>ppt_x</p:attrName>
                                        </p:attrNameLst>
                                      </p:cBhvr>
                                      <p:tavLst>
                                        <p:tav tm="0">
                                          <p:val>
                                            <p:fltVal val="0.5"/>
                                          </p:val>
                                        </p:tav>
                                        <p:tav tm="100000">
                                          <p:val>
                                            <p:strVal val="#ppt_x"/>
                                          </p:val>
                                        </p:tav>
                                      </p:tavLst>
                                    </p:anim>
                                    <p:anim calcmode="lin" valueType="num">
                                      <p:cBhvr>
                                        <p:cTn id="28" dur="500" fill="hold"/>
                                        <p:tgtEl>
                                          <p:spTgt spid="20"/>
                                        </p:tgtEl>
                                        <p:attrNameLst>
                                          <p:attrName>ppt_y</p:attrName>
                                        </p:attrNameLst>
                                      </p:cBhvr>
                                      <p:tavLst>
                                        <p:tav tm="0">
                                          <p:val>
                                            <p:fltVal val="0.5"/>
                                          </p:val>
                                        </p:tav>
                                        <p:tav tm="100000">
                                          <p:val>
                                            <p:strVal val="#ppt_y"/>
                                          </p:val>
                                        </p:tav>
                                      </p:tavLst>
                                    </p:anim>
                                  </p:childTnLst>
                                </p:cTn>
                              </p:par>
                            </p:childTnLst>
                          </p:cTn>
                        </p:par>
                        <p:par>
                          <p:cTn id="29" fill="hold">
                            <p:stCondLst>
                              <p:cond delay="2000"/>
                            </p:stCondLst>
                            <p:childTnLst>
                              <p:par>
                                <p:cTn id="30" presetID="53" presetClass="entr" presetSubtype="528"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anim calcmode="lin" valueType="num">
                                      <p:cBhvr>
                                        <p:cTn id="35" dur="500" fill="hold"/>
                                        <p:tgtEl>
                                          <p:spTgt spid="22"/>
                                        </p:tgtEl>
                                        <p:attrNameLst>
                                          <p:attrName>ppt_x</p:attrName>
                                        </p:attrNameLst>
                                      </p:cBhvr>
                                      <p:tavLst>
                                        <p:tav tm="0">
                                          <p:val>
                                            <p:fltVal val="0.5"/>
                                          </p:val>
                                        </p:tav>
                                        <p:tav tm="100000">
                                          <p:val>
                                            <p:strVal val="#ppt_x"/>
                                          </p:val>
                                        </p:tav>
                                      </p:tavLst>
                                    </p:anim>
                                    <p:anim calcmode="lin" valueType="num">
                                      <p:cBhvr>
                                        <p:cTn id="36" dur="500" fill="hold"/>
                                        <p:tgtEl>
                                          <p:spTgt spid="22"/>
                                        </p:tgtEl>
                                        <p:attrNameLst>
                                          <p:attrName>ppt_y</p:attrName>
                                        </p:attrNameLst>
                                      </p:cBhvr>
                                      <p:tavLst>
                                        <p:tav tm="0">
                                          <p:val>
                                            <p:fltVal val="0.5"/>
                                          </p:val>
                                        </p:tav>
                                        <p:tav tm="100000">
                                          <p:val>
                                            <p:strVal val="#ppt_y"/>
                                          </p:val>
                                        </p:tav>
                                      </p:tavLst>
                                    </p:anim>
                                  </p:childTnLst>
                                </p:cTn>
                              </p:par>
                            </p:childTnLst>
                          </p:cTn>
                        </p:par>
                        <p:par>
                          <p:cTn id="37" fill="hold">
                            <p:stCondLst>
                              <p:cond delay="2500"/>
                            </p:stCondLst>
                            <p:childTnLst>
                              <p:par>
                                <p:cTn id="38" presetID="16" presetClass="entr" presetSubtype="21" fill="hold" grpId="0" nodeType="after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barn(inVertical)">
                                      <p:cBhvr>
                                        <p:cTn id="40" dur="500"/>
                                        <p:tgtEl>
                                          <p:spTgt spid="38"/>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anim calcmode="lin" valueType="num">
                                      <p:cBhvr>
                                        <p:cTn id="46" dur="1000" fill="hold"/>
                                        <p:tgtEl>
                                          <p:spTgt spid="17"/>
                                        </p:tgtEl>
                                        <p:attrNameLst>
                                          <p:attrName>ppt_x</p:attrName>
                                        </p:attrNameLst>
                                      </p:cBhvr>
                                      <p:tavLst>
                                        <p:tav tm="0">
                                          <p:val>
                                            <p:strVal val="#ppt_x"/>
                                          </p:val>
                                        </p:tav>
                                        <p:tav tm="100000">
                                          <p:val>
                                            <p:strVal val="#ppt_x"/>
                                          </p:val>
                                        </p:tav>
                                      </p:tavLst>
                                    </p:anim>
                                    <p:anim calcmode="lin" valueType="num">
                                      <p:cBhvr>
                                        <p:cTn id="4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1000"/>
                                        <p:tgtEl>
                                          <p:spTgt spid="30"/>
                                        </p:tgtEl>
                                      </p:cBhvr>
                                    </p:animEffect>
                                    <p:anim calcmode="lin" valueType="num">
                                      <p:cBhvr>
                                        <p:cTn id="53" dur="1000" fill="hold"/>
                                        <p:tgtEl>
                                          <p:spTgt spid="30"/>
                                        </p:tgtEl>
                                        <p:attrNameLst>
                                          <p:attrName>ppt_x</p:attrName>
                                        </p:attrNameLst>
                                      </p:cBhvr>
                                      <p:tavLst>
                                        <p:tav tm="0">
                                          <p:val>
                                            <p:strVal val="#ppt_x"/>
                                          </p:val>
                                        </p:tav>
                                        <p:tav tm="100000">
                                          <p:val>
                                            <p:strVal val="#ppt_x"/>
                                          </p:val>
                                        </p:tav>
                                      </p:tavLst>
                                    </p:anim>
                                    <p:anim calcmode="lin" valueType="num">
                                      <p:cBhvr>
                                        <p:cTn id="54"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1000"/>
                                        <p:tgtEl>
                                          <p:spTgt spid="31"/>
                                        </p:tgtEl>
                                      </p:cBhvr>
                                    </p:animEffect>
                                    <p:anim calcmode="lin" valueType="num">
                                      <p:cBhvr>
                                        <p:cTn id="60" dur="1000" fill="hold"/>
                                        <p:tgtEl>
                                          <p:spTgt spid="31"/>
                                        </p:tgtEl>
                                        <p:attrNameLst>
                                          <p:attrName>ppt_x</p:attrName>
                                        </p:attrNameLst>
                                      </p:cBhvr>
                                      <p:tavLst>
                                        <p:tav tm="0">
                                          <p:val>
                                            <p:strVal val="#ppt_x"/>
                                          </p:val>
                                        </p:tav>
                                        <p:tav tm="100000">
                                          <p:val>
                                            <p:strVal val="#ppt_x"/>
                                          </p:val>
                                        </p:tav>
                                      </p:tavLst>
                                    </p:anim>
                                    <p:anim calcmode="lin" valueType="num">
                                      <p:cBhvr>
                                        <p:cTn id="61"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grpId="0" nodeType="clickEffect">
                                  <p:stCondLst>
                                    <p:cond delay="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1000"/>
                                        <p:tgtEl>
                                          <p:spTgt spid="32"/>
                                        </p:tgtEl>
                                      </p:cBhvr>
                                    </p:animEffect>
                                    <p:anim calcmode="lin" valueType="num">
                                      <p:cBhvr>
                                        <p:cTn id="67" dur="1000" fill="hold"/>
                                        <p:tgtEl>
                                          <p:spTgt spid="32"/>
                                        </p:tgtEl>
                                        <p:attrNameLst>
                                          <p:attrName>ppt_x</p:attrName>
                                        </p:attrNameLst>
                                      </p:cBhvr>
                                      <p:tavLst>
                                        <p:tav tm="0">
                                          <p:val>
                                            <p:strVal val="#ppt_x"/>
                                          </p:val>
                                        </p:tav>
                                        <p:tav tm="100000">
                                          <p:val>
                                            <p:strVal val="#ppt_x"/>
                                          </p:val>
                                        </p:tav>
                                      </p:tavLst>
                                    </p:anim>
                                    <p:anim calcmode="lin" valueType="num">
                                      <p:cBhvr>
                                        <p:cTn id="68"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bldLvl="0" animBg="1"/>
      <p:bldP spid="18" grpId="0" bldLvl="0" animBg="1"/>
      <p:bldP spid="16" grpId="0"/>
      <p:bldP spid="17" grpId="0"/>
      <p:bldP spid="30" grpId="0"/>
      <p:bldP spid="31" grpId="0"/>
      <p:bldP spid="3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83"/>
          <p:cNvSpPr/>
          <p:nvPr/>
        </p:nvSpPr>
        <p:spPr>
          <a:xfrm>
            <a:off x="6584951" y="1761067"/>
            <a:ext cx="3556000" cy="3685117"/>
          </a:xfrm>
          <a:prstGeom prst="rect">
            <a:avLst/>
          </a:prstGeom>
          <a:solidFill>
            <a:schemeClr val="bg1"/>
          </a:solidFill>
          <a:ln w="9525" cap="flat" cmpd="sng">
            <a:solidFill>
              <a:srgbClr val="55735B"/>
            </a:solidFill>
            <a:prstDash val="solid"/>
            <a:miter/>
            <a:headEnd type="none" w="med" len="med"/>
            <a:tailEnd type="none" w="med" len="med"/>
          </a:ln>
        </p:spPr>
        <p:txBody>
          <a:bodyPr lIns="91437" tIns="45718" rIns="91437" bIns="45718" anchor="t"/>
          <a:lstStyle/>
          <a:p>
            <a:endParaRPr lang="zh-CN" altLang="en-US" sz="2400" dirty="0">
              <a:latin typeface="Arial" panose="020B0604020202090204" pitchFamily="34" charset="0"/>
              <a:ea typeface="微软雅黑" panose="020B0503020204020204" charset="-122"/>
            </a:endParaRPr>
          </a:p>
        </p:txBody>
      </p:sp>
      <p:sp>
        <p:nvSpPr>
          <p:cNvPr id="18" name="等腰三角形 4"/>
          <p:cNvSpPr/>
          <p:nvPr/>
        </p:nvSpPr>
        <p:spPr>
          <a:xfrm rot="5400000">
            <a:off x="48684" y="251884"/>
            <a:ext cx="196849" cy="285749"/>
          </a:xfrm>
          <a:prstGeom prst="triangle">
            <a:avLst>
              <a:gd name="adj" fmla="val 50000"/>
            </a:avLst>
          </a:prstGeom>
          <a:solidFill>
            <a:schemeClr val="bg1"/>
          </a:solidFill>
          <a:ln w="9525">
            <a:noFill/>
          </a:ln>
        </p:spPr>
        <p:txBody>
          <a:bodyPr lIns="91440" tIns="45720" rIns="91440" bIns="45720" anchor="ctr"/>
          <a:lstStyle/>
          <a:p>
            <a:pPr algn="ctr"/>
            <a:endParaRPr lang="zh-CN" altLang="zh-CN" sz="2400" dirty="0">
              <a:solidFill>
                <a:schemeClr val="bg1"/>
              </a:solidFill>
              <a:latin typeface="宋体" panose="02010600030101010101" pitchFamily="2" charset="-122"/>
              <a:ea typeface="微软雅黑" panose="020B0503020204020204" charset="-122"/>
              <a:sym typeface="宋体" panose="02010600030101010101" pitchFamily="2" charset="-122"/>
            </a:endParaRPr>
          </a:p>
        </p:txBody>
      </p:sp>
      <p:sp>
        <p:nvSpPr>
          <p:cNvPr id="16" name="标题 1"/>
          <p:cNvSpPr txBox="1"/>
          <p:nvPr/>
        </p:nvSpPr>
        <p:spPr>
          <a:xfrm>
            <a:off x="1189355" y="309245"/>
            <a:ext cx="3500755" cy="795655"/>
          </a:xfrm>
          <a:prstGeom prst="rect">
            <a:avLst/>
          </a:prstGeom>
          <a:noFill/>
          <a:ln w="9525">
            <a:noFill/>
          </a:ln>
        </p:spPr>
        <p:txBody>
          <a:bodyPr lIns="91437" tIns="45718" rIns="91437" bIns="45718" anchor="t"/>
          <a:lstStyle/>
          <a:p>
            <a:pPr defTabSz="913130"/>
            <a:r>
              <a:rPr sz="2800" b="1">
                <a:latin typeface="微软雅黑" panose="020B0503020204020204" charset="-122"/>
                <a:ea typeface="微软雅黑" panose="020B0503020204020204" charset="-122"/>
                <a:sym typeface="+mn-ea"/>
              </a:rPr>
              <a:t>面试准备</a:t>
            </a:r>
            <a:r>
              <a:rPr sz="2800">
                <a:sym typeface="+mn-ea"/>
              </a:rPr>
              <a:t>｜</a:t>
            </a:r>
            <a:r>
              <a:rPr lang="zh-CN" altLang="en-US" sz="2800" b="1" dirty="0">
                <a:solidFill>
                  <a:schemeClr val="tx1"/>
                </a:solidFill>
                <a:latin typeface="微软雅黑" panose="020B0503020204020204" charset="-122"/>
                <a:ea typeface="微软雅黑" panose="020B0503020204020204" charset="-122"/>
              </a:rPr>
              <a:t>心态准备</a:t>
            </a:r>
          </a:p>
        </p:txBody>
      </p:sp>
      <p:sp>
        <p:nvSpPr>
          <p:cNvPr id="30729" name="矩形 1"/>
          <p:cNvSpPr/>
          <p:nvPr/>
        </p:nvSpPr>
        <p:spPr>
          <a:xfrm>
            <a:off x="6769100" y="2372784"/>
            <a:ext cx="6096000" cy="1198880"/>
          </a:xfrm>
          <a:prstGeom prst="rect">
            <a:avLst/>
          </a:prstGeom>
          <a:noFill/>
          <a:ln w="9525">
            <a:noFill/>
          </a:ln>
        </p:spPr>
        <p:txBody>
          <a:bodyPr anchor="t">
            <a:spAutoFit/>
          </a:bodyPr>
          <a:lstStyle/>
          <a:p>
            <a:r>
              <a:rPr lang="zh-CN" altLang="en-US" sz="2400" dirty="0">
                <a:latin typeface="微软雅黑" panose="020B0503020204020204" charset="-122"/>
                <a:ea typeface="微软雅黑" panose="020B0503020204020204" charset="-122"/>
              </a:rPr>
              <a:t>正确认识自己</a:t>
            </a:r>
            <a:endParaRPr lang="en-US" altLang="zh-CN" sz="2400" dirty="0">
              <a:latin typeface="微软雅黑" panose="020B0503020204020204" charset="-122"/>
              <a:ea typeface="微软雅黑" panose="020B0503020204020204" charset="-122"/>
            </a:endParaRPr>
          </a:p>
          <a:p>
            <a:r>
              <a:rPr lang="zh-CN" altLang="en-US" sz="2400" dirty="0">
                <a:latin typeface="微软雅黑" panose="020B0503020204020204" charset="-122"/>
                <a:ea typeface="微软雅黑" panose="020B0503020204020204" charset="-122"/>
              </a:rPr>
              <a:t>保持积极的心态</a:t>
            </a:r>
            <a:endParaRPr lang="en-US" altLang="zh-CN" sz="2400" dirty="0">
              <a:latin typeface="微软雅黑" panose="020B0503020204020204" charset="-122"/>
              <a:ea typeface="微软雅黑" panose="020B0503020204020204" charset="-122"/>
            </a:endParaRPr>
          </a:p>
          <a:p>
            <a:r>
              <a:rPr lang="zh-CN" altLang="en-US" sz="2400" dirty="0">
                <a:latin typeface="微软雅黑" panose="020B0503020204020204" charset="-122"/>
                <a:ea typeface="微软雅黑" panose="020B0503020204020204" charset="-122"/>
              </a:rPr>
              <a:t>增强心理承受力</a:t>
            </a:r>
          </a:p>
        </p:txBody>
      </p:sp>
      <p:pic>
        <p:nvPicPr>
          <p:cNvPr id="2" name="图片 1"/>
          <p:cNvPicPr>
            <a:picLocks noChangeAspect="1"/>
          </p:cNvPicPr>
          <p:nvPr/>
        </p:nvPicPr>
        <p:blipFill>
          <a:blip r:embed="rId3"/>
          <a:stretch>
            <a:fillRect/>
          </a:stretch>
        </p:blipFill>
        <p:spPr>
          <a:xfrm>
            <a:off x="382270" y="1760855"/>
            <a:ext cx="6029325" cy="3629025"/>
          </a:xfrm>
          <a:prstGeom prst="rect">
            <a:avLst/>
          </a:prstGeom>
        </p:spPr>
      </p:pic>
    </p:spTree>
  </p:cSld>
  <p:clrMapOvr>
    <a:masterClrMapping/>
  </p:clrMapOvr>
  <p:transition spd="slow" advClick="0" advTm="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ppt_x</p:attrName>
                                        </p:attrNameLst>
                                      </p:cBhvr>
                                      <p:tavLst>
                                        <p:tav tm="0">
                                          <p:val>
                                            <p:strVal val="0-#ppt_w/2"/>
                                          </p:val>
                                        </p:tav>
                                        <p:tav tm="100000">
                                          <p:val>
                                            <p:strVal val="#ppt_x"/>
                                          </p:val>
                                        </p:tav>
                                      </p:tavLst>
                                    </p:anim>
                                    <p:anim calcmode="lin" valueType="num">
                                      <p:cBhvr>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16" presetClass="entr" presetSubtype="21" fill="hold" grpId="0" nodeType="after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arn(inVertical)">
                                      <p:cBhvr>
                                        <p:cTn id="1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bldLvl="0" animBg="1"/>
      <p:bldP spid="18" grpId="0" bldLvl="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descr="152"/>
          <p:cNvPicPr>
            <a:picLocks noChangeAspect="1"/>
          </p:cNvPicPr>
          <p:nvPr/>
        </p:nvPicPr>
        <p:blipFill>
          <a:blip r:embed="rId4"/>
          <a:srcRect l="18788" t="28151" r="31316" b="22338"/>
          <a:stretch>
            <a:fillRect/>
          </a:stretch>
        </p:blipFill>
        <p:spPr>
          <a:xfrm>
            <a:off x="2617470" y="2586355"/>
            <a:ext cx="1607185" cy="1595120"/>
          </a:xfrm>
          <a:prstGeom prst="rect">
            <a:avLst/>
          </a:prstGeom>
        </p:spPr>
      </p:pic>
      <p:sp>
        <p:nvSpPr>
          <p:cNvPr id="8" name="矩形 7"/>
          <p:cNvSpPr/>
          <p:nvPr/>
        </p:nvSpPr>
        <p:spPr>
          <a:xfrm>
            <a:off x="2623185" y="2588895"/>
            <a:ext cx="1597660" cy="1598295"/>
          </a:xfrm>
          <a:prstGeom prst="rect">
            <a:avLst/>
          </a:prstGeom>
          <a:noFill/>
          <a:ln>
            <a:solidFill>
              <a:srgbClr val="4F4440"/>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5525135" y="2527935"/>
            <a:ext cx="1452880" cy="706755"/>
          </a:xfrm>
          <a:prstGeom prst="rect">
            <a:avLst/>
          </a:prstGeom>
          <a:noFill/>
        </p:spPr>
        <p:txBody>
          <a:bodyPr wrap="square" rtlCol="0">
            <a:spAutoFit/>
          </a:bodyPr>
          <a:lstStyle/>
          <a:p>
            <a:r>
              <a:rPr lang="en-US" altLang="zh-CN" sz="4000">
                <a:solidFill>
                  <a:srgbClr val="4F4440"/>
                </a:solidFill>
                <a:latin typeface="宋体" panose="02010600030101010101" pitchFamily="2" charset="-122"/>
                <a:ea typeface="宋体" panose="02010600030101010101" pitchFamily="2" charset="-122"/>
              </a:rPr>
              <a:t>02</a:t>
            </a:r>
          </a:p>
        </p:txBody>
      </p:sp>
      <p:sp>
        <p:nvSpPr>
          <p:cNvPr id="21" name="文本框 20"/>
          <p:cNvSpPr txBox="1"/>
          <p:nvPr/>
        </p:nvSpPr>
        <p:spPr>
          <a:xfrm>
            <a:off x="6705600" y="2639695"/>
            <a:ext cx="1531620" cy="521970"/>
          </a:xfrm>
          <a:prstGeom prst="rect">
            <a:avLst/>
          </a:prstGeom>
          <a:noFill/>
        </p:spPr>
        <p:txBody>
          <a:bodyPr wrap="square" rtlCol="0">
            <a:spAutoFit/>
          </a:bodyPr>
          <a:lstStyle/>
          <a:p>
            <a:r>
              <a:rPr lang="zh-CN" altLang="en-US" sz="2800">
                <a:solidFill>
                  <a:srgbClr val="4F4440"/>
                </a:solidFill>
              </a:rPr>
              <a:t>面试中</a:t>
            </a:r>
          </a:p>
        </p:txBody>
      </p:sp>
      <p:sp>
        <p:nvSpPr>
          <p:cNvPr id="11" name="文本框 10"/>
          <p:cNvSpPr txBox="1"/>
          <p:nvPr/>
        </p:nvSpPr>
        <p:spPr>
          <a:xfrm>
            <a:off x="5574665" y="3161665"/>
            <a:ext cx="4563110" cy="1123950"/>
          </a:xfrm>
          <a:prstGeom prst="rect">
            <a:avLst/>
          </a:prstGeom>
          <a:noFill/>
        </p:spPr>
        <p:txBody>
          <a:bodyPr wrap="square" rtlCol="0">
            <a:spAutoFit/>
          </a:bodyPr>
          <a:lstStyle/>
          <a:p>
            <a:pPr algn="l">
              <a:lnSpc>
                <a:spcPct val="140000"/>
              </a:lnSpc>
            </a:pPr>
            <a:r>
              <a:rPr lang="en-US" altLang="zh-CN" sz="1600">
                <a:solidFill>
                  <a:srgbClr val="42575C"/>
                </a:solidFill>
                <a:latin typeface="Calibri" panose="020F0502020204030204" charset="0"/>
                <a:cs typeface="Calibri" panose="020F0502020204030204" charset="0"/>
              </a:rPr>
              <a:t>1.</a:t>
            </a:r>
            <a:r>
              <a:rPr lang="zh-CN" altLang="en-US" sz="1600">
                <a:solidFill>
                  <a:srgbClr val="42575C"/>
                </a:solidFill>
                <a:latin typeface="Calibri" panose="020F0502020204030204" charset="0"/>
                <a:cs typeface="Calibri" panose="020F0502020204030204" charset="0"/>
              </a:rPr>
              <a:t>面试流程</a:t>
            </a:r>
          </a:p>
          <a:p>
            <a:pPr algn="l">
              <a:lnSpc>
                <a:spcPct val="140000"/>
              </a:lnSpc>
            </a:pPr>
            <a:r>
              <a:rPr lang="en-US" altLang="zh-CN" sz="1600">
                <a:solidFill>
                  <a:srgbClr val="42575C"/>
                </a:solidFill>
                <a:latin typeface="Calibri" panose="020F0502020204030204" charset="0"/>
                <a:cs typeface="Calibri" panose="020F0502020204030204" charset="0"/>
              </a:rPr>
              <a:t>2.</a:t>
            </a:r>
            <a:r>
              <a:rPr lang="zh-CN" altLang="en-US" sz="1600">
                <a:solidFill>
                  <a:srgbClr val="42575C"/>
                </a:solidFill>
                <a:latin typeface="Calibri" panose="020F0502020204030204" charset="0"/>
                <a:cs typeface="Calibri" panose="020F0502020204030204" charset="0"/>
              </a:rPr>
              <a:t>面试问题</a:t>
            </a:r>
          </a:p>
          <a:p>
            <a:pPr algn="l">
              <a:lnSpc>
                <a:spcPct val="140000"/>
              </a:lnSpc>
            </a:pPr>
            <a:r>
              <a:rPr lang="en-US" altLang="zh-CN" sz="1600">
                <a:solidFill>
                  <a:srgbClr val="42575C"/>
                </a:solidFill>
                <a:latin typeface="Calibri" panose="020F0502020204030204" charset="0"/>
                <a:cs typeface="Calibri" panose="020F0502020204030204" charset="0"/>
              </a:rPr>
              <a:t>3.</a:t>
            </a:r>
            <a:r>
              <a:rPr lang="zh-CN" altLang="en-US" sz="1600">
                <a:solidFill>
                  <a:srgbClr val="42575C"/>
                </a:solidFill>
                <a:latin typeface="Calibri" panose="020F0502020204030204" charset="0"/>
                <a:cs typeface="Calibri" panose="020F0502020204030204" charset="0"/>
              </a:rPr>
              <a:t>面试注意事项</a:t>
            </a:r>
          </a:p>
        </p:txBody>
      </p:sp>
      <p:cxnSp>
        <p:nvCxnSpPr>
          <p:cNvPr id="18" name="直接连接符 17"/>
          <p:cNvCxnSpPr/>
          <p:nvPr/>
        </p:nvCxnSpPr>
        <p:spPr>
          <a:xfrm flipV="1">
            <a:off x="4832985" y="2588895"/>
            <a:ext cx="0" cy="1597025"/>
          </a:xfrm>
          <a:prstGeom prst="line">
            <a:avLst/>
          </a:prstGeom>
          <a:ln>
            <a:solidFill>
              <a:srgbClr val="4F4440"/>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4B1B0860-3CE7-4EC1-80B2-E4FAEF86BBEB}" type="slidenum">
              <a:rPr lang="zh-CN" altLang="en-US" smtClean="0"/>
              <a:t>21</a:t>
            </a:fld>
            <a:endParaRPr lang="zh-CN" altLang="en-US"/>
          </a:p>
        </p:txBody>
      </p:sp>
      <p:grpSp>
        <p:nvGrpSpPr>
          <p:cNvPr id="95" name="组合 94"/>
          <p:cNvGrpSpPr/>
          <p:nvPr/>
        </p:nvGrpSpPr>
        <p:grpSpPr>
          <a:xfrm>
            <a:off x="2573876" y="1002909"/>
            <a:ext cx="5802029" cy="5428165"/>
            <a:chOff x="2573876" y="1002909"/>
            <a:chExt cx="5802029" cy="5428165"/>
          </a:xfrm>
        </p:grpSpPr>
        <p:grpSp>
          <p:nvGrpSpPr>
            <p:cNvPr id="94" name="组合 93"/>
            <p:cNvGrpSpPr/>
            <p:nvPr/>
          </p:nvGrpSpPr>
          <p:grpSpPr>
            <a:xfrm>
              <a:off x="2573876" y="1002909"/>
              <a:ext cx="5802029" cy="5428165"/>
              <a:chOff x="2573876" y="1002909"/>
              <a:chExt cx="5802029" cy="5428165"/>
            </a:xfrm>
          </p:grpSpPr>
          <p:sp>
            <p:nvSpPr>
              <p:cNvPr id="6" name="Freeform 5"/>
              <p:cNvSpPr/>
              <p:nvPr/>
            </p:nvSpPr>
            <p:spPr bwMode="auto">
              <a:xfrm>
                <a:off x="3703322" y="1452157"/>
                <a:ext cx="4577065" cy="4871813"/>
              </a:xfrm>
              <a:custGeom>
                <a:avLst/>
                <a:gdLst>
                  <a:gd name="T0" fmla="*/ 1142 w 1245"/>
                  <a:gd name="T1" fmla="*/ 1005 h 1182"/>
                  <a:gd name="T2" fmla="*/ 999 w 1245"/>
                  <a:gd name="T3" fmla="*/ 947 h 1182"/>
                  <a:gd name="T4" fmla="*/ 950 w 1245"/>
                  <a:gd name="T5" fmla="*/ 898 h 1182"/>
                  <a:gd name="T6" fmla="*/ 669 w 1245"/>
                  <a:gd name="T7" fmla="*/ 947 h 1182"/>
                  <a:gd name="T8" fmla="*/ 277 w 1245"/>
                  <a:gd name="T9" fmla="*/ 1005 h 1182"/>
                  <a:gd name="T10" fmla="*/ 281 w 1245"/>
                  <a:gd name="T11" fmla="*/ 958 h 1182"/>
                  <a:gd name="T12" fmla="*/ 329 w 1245"/>
                  <a:gd name="T13" fmla="*/ 723 h 1182"/>
                  <a:gd name="T14" fmla="*/ 281 w 1245"/>
                  <a:gd name="T15" fmla="*/ 674 h 1182"/>
                  <a:gd name="T16" fmla="*/ 277 w 1245"/>
                  <a:gd name="T17" fmla="*/ 624 h 1182"/>
                  <a:gd name="T18" fmla="*/ 439 w 1245"/>
                  <a:gd name="T19" fmla="*/ 684 h 1182"/>
                  <a:gd name="T20" fmla="*/ 720 w 1245"/>
                  <a:gd name="T21" fmla="*/ 732 h 1182"/>
                  <a:gd name="T22" fmla="*/ 768 w 1245"/>
                  <a:gd name="T23" fmla="*/ 624 h 1182"/>
                  <a:gd name="T24" fmla="*/ 1068 w 1245"/>
                  <a:gd name="T25" fmla="*/ 505 h 1182"/>
                  <a:gd name="T26" fmla="*/ 1202 w 1245"/>
                  <a:gd name="T27" fmla="*/ 457 h 1182"/>
                  <a:gd name="T28" fmla="*/ 1187 w 1245"/>
                  <a:gd name="T29" fmla="*/ 236 h 1182"/>
                  <a:gd name="T30" fmla="*/ 1066 w 1245"/>
                  <a:gd name="T31" fmla="*/ 221 h 1182"/>
                  <a:gd name="T32" fmla="*/ 645 w 1245"/>
                  <a:gd name="T33" fmla="*/ 109 h 1182"/>
                  <a:gd name="T34" fmla="*/ 631 w 1245"/>
                  <a:gd name="T35" fmla="*/ 14 h 1182"/>
                  <a:gd name="T36" fmla="*/ 364 w 1245"/>
                  <a:gd name="T37" fmla="*/ 0 h 1182"/>
                  <a:gd name="T38" fmla="*/ 316 w 1245"/>
                  <a:gd name="T39" fmla="*/ 109 h 1182"/>
                  <a:gd name="T40" fmla="*/ 157 w 1245"/>
                  <a:gd name="T41" fmla="*/ 88 h 1182"/>
                  <a:gd name="T42" fmla="*/ 157 w 1245"/>
                  <a:gd name="T43" fmla="*/ 201 h 1182"/>
                  <a:gd name="T44" fmla="*/ 316 w 1245"/>
                  <a:gd name="T45" fmla="*/ 175 h 1182"/>
                  <a:gd name="T46" fmla="*/ 364 w 1245"/>
                  <a:gd name="T47" fmla="*/ 284 h 1182"/>
                  <a:gd name="T48" fmla="*/ 645 w 1245"/>
                  <a:gd name="T49" fmla="*/ 235 h 1182"/>
                  <a:gd name="T50" fmla="*/ 925 w 1245"/>
                  <a:gd name="T51" fmla="*/ 175 h 1182"/>
                  <a:gd name="T52" fmla="*/ 921 w 1245"/>
                  <a:gd name="T53" fmla="*/ 221 h 1182"/>
                  <a:gd name="T54" fmla="*/ 872 w 1245"/>
                  <a:gd name="T55" fmla="*/ 457 h 1182"/>
                  <a:gd name="T56" fmla="*/ 999 w 1245"/>
                  <a:gd name="T57" fmla="*/ 505 h 1182"/>
                  <a:gd name="T58" fmla="*/ 768 w 1245"/>
                  <a:gd name="T59" fmla="*/ 557 h 1182"/>
                  <a:gd name="T60" fmla="*/ 754 w 1245"/>
                  <a:gd name="T61" fmla="*/ 463 h 1182"/>
                  <a:gd name="T62" fmla="*/ 487 w 1245"/>
                  <a:gd name="T63" fmla="*/ 448 h 1182"/>
                  <a:gd name="T64" fmla="*/ 439 w 1245"/>
                  <a:gd name="T65" fmla="*/ 557 h 1182"/>
                  <a:gd name="T66" fmla="*/ 134 w 1245"/>
                  <a:gd name="T67" fmla="*/ 674 h 1182"/>
                  <a:gd name="T68" fmla="*/ 0 w 1245"/>
                  <a:gd name="T69" fmla="*/ 723 h 1182"/>
                  <a:gd name="T70" fmla="*/ 48 w 1245"/>
                  <a:gd name="T71" fmla="*/ 958 h 1182"/>
                  <a:gd name="T72" fmla="*/ 277 w 1245"/>
                  <a:gd name="T73" fmla="*/ 1072 h 1182"/>
                  <a:gd name="T74" fmla="*/ 669 w 1245"/>
                  <a:gd name="T75" fmla="*/ 1134 h 1182"/>
                  <a:gd name="T76" fmla="*/ 950 w 1245"/>
                  <a:gd name="T77" fmla="*/ 1182 h 1182"/>
                  <a:gd name="T78" fmla="*/ 999 w 1245"/>
                  <a:gd name="T79" fmla="*/ 1072 h 1182"/>
                  <a:gd name="T80" fmla="*/ 1189 w 1245"/>
                  <a:gd name="T81" fmla="*/ 1095 h 1182"/>
                  <a:gd name="T82" fmla="*/ 1189 w 1245"/>
                  <a:gd name="T83" fmla="*/ 981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5" h="1182">
                    <a:moveTo>
                      <a:pt x="1189" y="981"/>
                    </a:moveTo>
                    <a:cubicBezTo>
                      <a:pt x="1170" y="981"/>
                      <a:pt x="1153" y="991"/>
                      <a:pt x="1142" y="1005"/>
                    </a:cubicBezTo>
                    <a:cubicBezTo>
                      <a:pt x="999" y="1005"/>
                      <a:pt x="999" y="1005"/>
                      <a:pt x="999" y="1005"/>
                    </a:cubicBezTo>
                    <a:cubicBezTo>
                      <a:pt x="999" y="947"/>
                      <a:pt x="999" y="947"/>
                      <a:pt x="999" y="947"/>
                    </a:cubicBezTo>
                    <a:cubicBezTo>
                      <a:pt x="999" y="934"/>
                      <a:pt x="994" y="922"/>
                      <a:pt x="985" y="913"/>
                    </a:cubicBezTo>
                    <a:cubicBezTo>
                      <a:pt x="975" y="904"/>
                      <a:pt x="963" y="898"/>
                      <a:pt x="950" y="898"/>
                    </a:cubicBezTo>
                    <a:cubicBezTo>
                      <a:pt x="718" y="898"/>
                      <a:pt x="718" y="898"/>
                      <a:pt x="718" y="898"/>
                    </a:cubicBezTo>
                    <a:cubicBezTo>
                      <a:pt x="691" y="898"/>
                      <a:pt x="669" y="920"/>
                      <a:pt x="669" y="947"/>
                    </a:cubicBezTo>
                    <a:cubicBezTo>
                      <a:pt x="669" y="1005"/>
                      <a:pt x="669" y="1005"/>
                      <a:pt x="669" y="1005"/>
                    </a:cubicBezTo>
                    <a:cubicBezTo>
                      <a:pt x="277" y="1005"/>
                      <a:pt x="277" y="1005"/>
                      <a:pt x="277" y="1005"/>
                    </a:cubicBezTo>
                    <a:cubicBezTo>
                      <a:pt x="245" y="1005"/>
                      <a:pt x="217" y="986"/>
                      <a:pt x="205" y="958"/>
                    </a:cubicBezTo>
                    <a:cubicBezTo>
                      <a:pt x="281" y="958"/>
                      <a:pt x="281" y="958"/>
                      <a:pt x="281" y="958"/>
                    </a:cubicBezTo>
                    <a:cubicBezTo>
                      <a:pt x="308" y="958"/>
                      <a:pt x="329" y="937"/>
                      <a:pt x="329" y="910"/>
                    </a:cubicBezTo>
                    <a:cubicBezTo>
                      <a:pt x="329" y="723"/>
                      <a:pt x="329" y="723"/>
                      <a:pt x="329" y="723"/>
                    </a:cubicBezTo>
                    <a:cubicBezTo>
                      <a:pt x="329" y="710"/>
                      <a:pt x="324" y="698"/>
                      <a:pt x="315" y="689"/>
                    </a:cubicBezTo>
                    <a:cubicBezTo>
                      <a:pt x="306" y="680"/>
                      <a:pt x="294" y="674"/>
                      <a:pt x="281" y="674"/>
                    </a:cubicBezTo>
                    <a:cubicBezTo>
                      <a:pt x="203" y="674"/>
                      <a:pt x="203" y="674"/>
                      <a:pt x="203" y="674"/>
                    </a:cubicBezTo>
                    <a:cubicBezTo>
                      <a:pt x="214" y="645"/>
                      <a:pt x="243" y="624"/>
                      <a:pt x="277" y="624"/>
                    </a:cubicBezTo>
                    <a:cubicBezTo>
                      <a:pt x="439" y="624"/>
                      <a:pt x="439" y="624"/>
                      <a:pt x="439" y="624"/>
                    </a:cubicBezTo>
                    <a:cubicBezTo>
                      <a:pt x="439" y="684"/>
                      <a:pt x="439" y="684"/>
                      <a:pt x="439" y="684"/>
                    </a:cubicBezTo>
                    <a:cubicBezTo>
                      <a:pt x="439" y="711"/>
                      <a:pt x="460" y="732"/>
                      <a:pt x="487" y="732"/>
                    </a:cubicBezTo>
                    <a:cubicBezTo>
                      <a:pt x="720" y="732"/>
                      <a:pt x="720" y="732"/>
                      <a:pt x="720" y="732"/>
                    </a:cubicBezTo>
                    <a:cubicBezTo>
                      <a:pt x="746" y="732"/>
                      <a:pt x="768" y="711"/>
                      <a:pt x="768" y="684"/>
                    </a:cubicBezTo>
                    <a:cubicBezTo>
                      <a:pt x="768" y="624"/>
                      <a:pt x="768" y="624"/>
                      <a:pt x="768" y="624"/>
                    </a:cubicBezTo>
                    <a:cubicBezTo>
                      <a:pt x="925" y="624"/>
                      <a:pt x="925" y="624"/>
                      <a:pt x="925" y="624"/>
                    </a:cubicBezTo>
                    <a:cubicBezTo>
                      <a:pt x="996" y="624"/>
                      <a:pt x="1055" y="573"/>
                      <a:pt x="1068" y="505"/>
                    </a:cubicBezTo>
                    <a:cubicBezTo>
                      <a:pt x="1153" y="505"/>
                      <a:pt x="1153" y="505"/>
                      <a:pt x="1153" y="505"/>
                    </a:cubicBezTo>
                    <a:cubicBezTo>
                      <a:pt x="1180" y="505"/>
                      <a:pt x="1202" y="484"/>
                      <a:pt x="1202" y="457"/>
                    </a:cubicBezTo>
                    <a:cubicBezTo>
                      <a:pt x="1202" y="270"/>
                      <a:pt x="1202" y="270"/>
                      <a:pt x="1202" y="270"/>
                    </a:cubicBezTo>
                    <a:cubicBezTo>
                      <a:pt x="1202" y="257"/>
                      <a:pt x="1197" y="245"/>
                      <a:pt x="1187" y="236"/>
                    </a:cubicBezTo>
                    <a:cubicBezTo>
                      <a:pt x="1178" y="226"/>
                      <a:pt x="1166" y="221"/>
                      <a:pt x="1153" y="221"/>
                    </a:cubicBezTo>
                    <a:cubicBezTo>
                      <a:pt x="1066" y="221"/>
                      <a:pt x="1066" y="221"/>
                      <a:pt x="1066" y="221"/>
                    </a:cubicBezTo>
                    <a:cubicBezTo>
                      <a:pt x="1051" y="157"/>
                      <a:pt x="994" y="109"/>
                      <a:pt x="925" y="109"/>
                    </a:cubicBezTo>
                    <a:cubicBezTo>
                      <a:pt x="645" y="109"/>
                      <a:pt x="645" y="109"/>
                      <a:pt x="645" y="109"/>
                    </a:cubicBezTo>
                    <a:cubicBezTo>
                      <a:pt x="645" y="49"/>
                      <a:pt x="645" y="49"/>
                      <a:pt x="645" y="49"/>
                    </a:cubicBezTo>
                    <a:cubicBezTo>
                      <a:pt x="645" y="36"/>
                      <a:pt x="640" y="23"/>
                      <a:pt x="631" y="14"/>
                    </a:cubicBezTo>
                    <a:cubicBezTo>
                      <a:pt x="622" y="5"/>
                      <a:pt x="610" y="0"/>
                      <a:pt x="597" y="0"/>
                    </a:cubicBezTo>
                    <a:cubicBezTo>
                      <a:pt x="364" y="0"/>
                      <a:pt x="364" y="0"/>
                      <a:pt x="364" y="0"/>
                    </a:cubicBezTo>
                    <a:cubicBezTo>
                      <a:pt x="338" y="0"/>
                      <a:pt x="316" y="22"/>
                      <a:pt x="316" y="49"/>
                    </a:cubicBezTo>
                    <a:cubicBezTo>
                      <a:pt x="316" y="109"/>
                      <a:pt x="316" y="109"/>
                      <a:pt x="316" y="109"/>
                    </a:cubicBezTo>
                    <a:cubicBezTo>
                      <a:pt x="200" y="109"/>
                      <a:pt x="200" y="109"/>
                      <a:pt x="200" y="109"/>
                    </a:cubicBezTo>
                    <a:cubicBezTo>
                      <a:pt x="190" y="96"/>
                      <a:pt x="174" y="88"/>
                      <a:pt x="157" y="88"/>
                    </a:cubicBezTo>
                    <a:cubicBezTo>
                      <a:pt x="125" y="88"/>
                      <a:pt x="100" y="113"/>
                      <a:pt x="100" y="145"/>
                    </a:cubicBezTo>
                    <a:cubicBezTo>
                      <a:pt x="100" y="176"/>
                      <a:pt x="125" y="201"/>
                      <a:pt x="157" y="201"/>
                    </a:cubicBezTo>
                    <a:cubicBezTo>
                      <a:pt x="177" y="201"/>
                      <a:pt x="194" y="191"/>
                      <a:pt x="204" y="175"/>
                    </a:cubicBezTo>
                    <a:cubicBezTo>
                      <a:pt x="316" y="175"/>
                      <a:pt x="316" y="175"/>
                      <a:pt x="316" y="175"/>
                    </a:cubicBezTo>
                    <a:cubicBezTo>
                      <a:pt x="316" y="235"/>
                      <a:pt x="316" y="235"/>
                      <a:pt x="316" y="235"/>
                    </a:cubicBezTo>
                    <a:cubicBezTo>
                      <a:pt x="316" y="262"/>
                      <a:pt x="338" y="284"/>
                      <a:pt x="364" y="284"/>
                    </a:cubicBezTo>
                    <a:cubicBezTo>
                      <a:pt x="597" y="284"/>
                      <a:pt x="597" y="284"/>
                      <a:pt x="597" y="284"/>
                    </a:cubicBezTo>
                    <a:cubicBezTo>
                      <a:pt x="624" y="284"/>
                      <a:pt x="645" y="262"/>
                      <a:pt x="645" y="235"/>
                    </a:cubicBezTo>
                    <a:cubicBezTo>
                      <a:pt x="645" y="175"/>
                      <a:pt x="645" y="175"/>
                      <a:pt x="645" y="175"/>
                    </a:cubicBezTo>
                    <a:cubicBezTo>
                      <a:pt x="925" y="175"/>
                      <a:pt x="925" y="175"/>
                      <a:pt x="925" y="175"/>
                    </a:cubicBezTo>
                    <a:cubicBezTo>
                      <a:pt x="956" y="175"/>
                      <a:pt x="984" y="194"/>
                      <a:pt x="996" y="221"/>
                    </a:cubicBezTo>
                    <a:cubicBezTo>
                      <a:pt x="921" y="221"/>
                      <a:pt x="921" y="221"/>
                      <a:pt x="921" y="221"/>
                    </a:cubicBezTo>
                    <a:cubicBezTo>
                      <a:pt x="894" y="221"/>
                      <a:pt x="872" y="243"/>
                      <a:pt x="872" y="270"/>
                    </a:cubicBezTo>
                    <a:cubicBezTo>
                      <a:pt x="872" y="457"/>
                      <a:pt x="872" y="457"/>
                      <a:pt x="872" y="457"/>
                    </a:cubicBezTo>
                    <a:cubicBezTo>
                      <a:pt x="872" y="484"/>
                      <a:pt x="894" y="505"/>
                      <a:pt x="921" y="505"/>
                    </a:cubicBezTo>
                    <a:cubicBezTo>
                      <a:pt x="999" y="505"/>
                      <a:pt x="999" y="505"/>
                      <a:pt x="999" y="505"/>
                    </a:cubicBezTo>
                    <a:cubicBezTo>
                      <a:pt x="988" y="535"/>
                      <a:pt x="959" y="557"/>
                      <a:pt x="925" y="557"/>
                    </a:cubicBezTo>
                    <a:cubicBezTo>
                      <a:pt x="768" y="557"/>
                      <a:pt x="768" y="557"/>
                      <a:pt x="768" y="557"/>
                    </a:cubicBezTo>
                    <a:cubicBezTo>
                      <a:pt x="768" y="497"/>
                      <a:pt x="768" y="497"/>
                      <a:pt x="768" y="497"/>
                    </a:cubicBezTo>
                    <a:cubicBezTo>
                      <a:pt x="768" y="484"/>
                      <a:pt x="763" y="472"/>
                      <a:pt x="754" y="463"/>
                    </a:cubicBezTo>
                    <a:cubicBezTo>
                      <a:pt x="745" y="453"/>
                      <a:pt x="733" y="448"/>
                      <a:pt x="720" y="448"/>
                    </a:cubicBezTo>
                    <a:cubicBezTo>
                      <a:pt x="487" y="448"/>
                      <a:pt x="487" y="448"/>
                      <a:pt x="487" y="448"/>
                    </a:cubicBezTo>
                    <a:cubicBezTo>
                      <a:pt x="460" y="448"/>
                      <a:pt x="439" y="470"/>
                      <a:pt x="439" y="497"/>
                    </a:cubicBezTo>
                    <a:cubicBezTo>
                      <a:pt x="439" y="557"/>
                      <a:pt x="439" y="557"/>
                      <a:pt x="439" y="557"/>
                    </a:cubicBezTo>
                    <a:cubicBezTo>
                      <a:pt x="277" y="557"/>
                      <a:pt x="277" y="557"/>
                      <a:pt x="277" y="557"/>
                    </a:cubicBezTo>
                    <a:cubicBezTo>
                      <a:pt x="206" y="557"/>
                      <a:pt x="147" y="608"/>
                      <a:pt x="134" y="674"/>
                    </a:cubicBezTo>
                    <a:cubicBezTo>
                      <a:pt x="48" y="674"/>
                      <a:pt x="48" y="674"/>
                      <a:pt x="48" y="674"/>
                    </a:cubicBezTo>
                    <a:cubicBezTo>
                      <a:pt x="22" y="674"/>
                      <a:pt x="0" y="696"/>
                      <a:pt x="0" y="723"/>
                    </a:cubicBezTo>
                    <a:cubicBezTo>
                      <a:pt x="0" y="910"/>
                      <a:pt x="0" y="910"/>
                      <a:pt x="0" y="910"/>
                    </a:cubicBezTo>
                    <a:cubicBezTo>
                      <a:pt x="0" y="937"/>
                      <a:pt x="22" y="958"/>
                      <a:pt x="48" y="958"/>
                    </a:cubicBezTo>
                    <a:cubicBezTo>
                      <a:pt x="135" y="958"/>
                      <a:pt x="135" y="958"/>
                      <a:pt x="135" y="958"/>
                    </a:cubicBezTo>
                    <a:cubicBezTo>
                      <a:pt x="149" y="1023"/>
                      <a:pt x="207" y="1072"/>
                      <a:pt x="277" y="1072"/>
                    </a:cubicBezTo>
                    <a:cubicBezTo>
                      <a:pt x="669" y="1072"/>
                      <a:pt x="669" y="1072"/>
                      <a:pt x="669" y="1072"/>
                    </a:cubicBezTo>
                    <a:cubicBezTo>
                      <a:pt x="669" y="1134"/>
                      <a:pt x="669" y="1134"/>
                      <a:pt x="669" y="1134"/>
                    </a:cubicBezTo>
                    <a:cubicBezTo>
                      <a:pt x="669" y="1161"/>
                      <a:pt x="691" y="1182"/>
                      <a:pt x="718" y="1182"/>
                    </a:cubicBezTo>
                    <a:cubicBezTo>
                      <a:pt x="950" y="1182"/>
                      <a:pt x="950" y="1182"/>
                      <a:pt x="950" y="1182"/>
                    </a:cubicBezTo>
                    <a:cubicBezTo>
                      <a:pt x="977" y="1182"/>
                      <a:pt x="999" y="1161"/>
                      <a:pt x="999" y="1134"/>
                    </a:cubicBezTo>
                    <a:cubicBezTo>
                      <a:pt x="999" y="1072"/>
                      <a:pt x="999" y="1072"/>
                      <a:pt x="999" y="1072"/>
                    </a:cubicBezTo>
                    <a:cubicBezTo>
                      <a:pt x="1144" y="1072"/>
                      <a:pt x="1144" y="1072"/>
                      <a:pt x="1144" y="1072"/>
                    </a:cubicBezTo>
                    <a:cubicBezTo>
                      <a:pt x="1154" y="1086"/>
                      <a:pt x="1170" y="1095"/>
                      <a:pt x="1189" y="1095"/>
                    </a:cubicBezTo>
                    <a:cubicBezTo>
                      <a:pt x="1220" y="1095"/>
                      <a:pt x="1245" y="1069"/>
                      <a:pt x="1245" y="1038"/>
                    </a:cubicBezTo>
                    <a:cubicBezTo>
                      <a:pt x="1245" y="1007"/>
                      <a:pt x="1220" y="981"/>
                      <a:pt x="1189" y="981"/>
                    </a:cubicBezTo>
                  </a:path>
                </a:pathLst>
              </a:custGeom>
              <a:solidFill>
                <a:schemeClr val="tx1">
                  <a:lumMod val="65000"/>
                  <a:lumOff val="35000"/>
                </a:schemeClr>
              </a:solidFill>
              <a:ln>
                <a:noFill/>
              </a:ln>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7" name="Freeform 6"/>
              <p:cNvSpPr/>
              <p:nvPr/>
            </p:nvSpPr>
            <p:spPr bwMode="auto">
              <a:xfrm>
                <a:off x="4961019" y="1563725"/>
                <a:ext cx="1017569" cy="947588"/>
              </a:xfrm>
              <a:custGeom>
                <a:avLst/>
                <a:gdLst>
                  <a:gd name="T0" fmla="*/ 0 w 277"/>
                  <a:gd name="T1" fmla="*/ 22 h 230"/>
                  <a:gd name="T2" fmla="*/ 22 w 277"/>
                  <a:gd name="T3" fmla="*/ 0 h 230"/>
                  <a:gd name="T4" fmla="*/ 255 w 277"/>
                  <a:gd name="T5" fmla="*/ 0 h 230"/>
                  <a:gd name="T6" fmla="*/ 277 w 277"/>
                  <a:gd name="T7" fmla="*/ 22 h 230"/>
                  <a:gd name="T8" fmla="*/ 277 w 277"/>
                  <a:gd name="T9" fmla="*/ 208 h 230"/>
                  <a:gd name="T10" fmla="*/ 255 w 277"/>
                  <a:gd name="T11" fmla="*/ 230 h 230"/>
                  <a:gd name="T12" fmla="*/ 22 w 277"/>
                  <a:gd name="T13" fmla="*/ 230 h 230"/>
                  <a:gd name="T14" fmla="*/ 0 w 277"/>
                  <a:gd name="T15" fmla="*/ 208 h 230"/>
                  <a:gd name="T16" fmla="*/ 0 w 277"/>
                  <a:gd name="T17" fmla="*/ 22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7" h="230">
                    <a:moveTo>
                      <a:pt x="0" y="22"/>
                    </a:moveTo>
                    <a:cubicBezTo>
                      <a:pt x="0" y="10"/>
                      <a:pt x="10" y="0"/>
                      <a:pt x="22" y="0"/>
                    </a:cubicBezTo>
                    <a:cubicBezTo>
                      <a:pt x="255" y="0"/>
                      <a:pt x="255" y="0"/>
                      <a:pt x="255" y="0"/>
                    </a:cubicBezTo>
                    <a:cubicBezTo>
                      <a:pt x="267" y="0"/>
                      <a:pt x="277" y="10"/>
                      <a:pt x="277" y="22"/>
                    </a:cubicBezTo>
                    <a:cubicBezTo>
                      <a:pt x="277" y="208"/>
                      <a:pt x="277" y="208"/>
                      <a:pt x="277" y="208"/>
                    </a:cubicBezTo>
                    <a:cubicBezTo>
                      <a:pt x="277" y="220"/>
                      <a:pt x="267" y="230"/>
                      <a:pt x="255" y="230"/>
                    </a:cubicBezTo>
                    <a:cubicBezTo>
                      <a:pt x="22" y="230"/>
                      <a:pt x="22" y="230"/>
                      <a:pt x="22" y="230"/>
                    </a:cubicBezTo>
                    <a:cubicBezTo>
                      <a:pt x="10" y="230"/>
                      <a:pt x="0" y="220"/>
                      <a:pt x="0" y="208"/>
                    </a:cubicBezTo>
                    <a:cubicBezTo>
                      <a:pt x="0" y="22"/>
                      <a:pt x="0" y="22"/>
                      <a:pt x="0" y="22"/>
                    </a:cubicBezTo>
                  </a:path>
                </a:pathLst>
              </a:custGeom>
              <a:solidFill>
                <a:srgbClr val="F6AC40"/>
              </a:solidFill>
              <a:ln>
                <a:noFill/>
              </a:ln>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8" name="Freeform 7"/>
              <p:cNvSpPr/>
              <p:nvPr/>
            </p:nvSpPr>
            <p:spPr bwMode="auto">
              <a:xfrm>
                <a:off x="7012073" y="2437726"/>
                <a:ext cx="1014916" cy="952049"/>
              </a:xfrm>
              <a:custGeom>
                <a:avLst/>
                <a:gdLst>
                  <a:gd name="T0" fmla="*/ 0 w 276"/>
                  <a:gd name="T1" fmla="*/ 22 h 231"/>
                  <a:gd name="T2" fmla="*/ 22 w 276"/>
                  <a:gd name="T3" fmla="*/ 0 h 231"/>
                  <a:gd name="T4" fmla="*/ 254 w 276"/>
                  <a:gd name="T5" fmla="*/ 0 h 231"/>
                  <a:gd name="T6" fmla="*/ 276 w 276"/>
                  <a:gd name="T7" fmla="*/ 22 h 231"/>
                  <a:gd name="T8" fmla="*/ 276 w 276"/>
                  <a:gd name="T9" fmla="*/ 209 h 231"/>
                  <a:gd name="T10" fmla="*/ 254 w 276"/>
                  <a:gd name="T11" fmla="*/ 231 h 231"/>
                  <a:gd name="T12" fmla="*/ 22 w 276"/>
                  <a:gd name="T13" fmla="*/ 231 h 231"/>
                  <a:gd name="T14" fmla="*/ 0 w 276"/>
                  <a:gd name="T15" fmla="*/ 209 h 231"/>
                  <a:gd name="T16" fmla="*/ 0 w 276"/>
                  <a:gd name="T17" fmla="*/ 2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6" h="231">
                    <a:moveTo>
                      <a:pt x="0" y="22"/>
                    </a:moveTo>
                    <a:cubicBezTo>
                      <a:pt x="0" y="10"/>
                      <a:pt x="9" y="0"/>
                      <a:pt x="22" y="0"/>
                    </a:cubicBezTo>
                    <a:cubicBezTo>
                      <a:pt x="254" y="0"/>
                      <a:pt x="254" y="0"/>
                      <a:pt x="254" y="0"/>
                    </a:cubicBezTo>
                    <a:cubicBezTo>
                      <a:pt x="266" y="0"/>
                      <a:pt x="276" y="10"/>
                      <a:pt x="276" y="22"/>
                    </a:cubicBezTo>
                    <a:cubicBezTo>
                      <a:pt x="276" y="209"/>
                      <a:pt x="276" y="209"/>
                      <a:pt x="276" y="209"/>
                    </a:cubicBezTo>
                    <a:cubicBezTo>
                      <a:pt x="276" y="221"/>
                      <a:pt x="266" y="231"/>
                      <a:pt x="254" y="231"/>
                    </a:cubicBezTo>
                    <a:cubicBezTo>
                      <a:pt x="22" y="231"/>
                      <a:pt x="22" y="231"/>
                      <a:pt x="22" y="231"/>
                    </a:cubicBezTo>
                    <a:cubicBezTo>
                      <a:pt x="9" y="231"/>
                      <a:pt x="0" y="221"/>
                      <a:pt x="0" y="209"/>
                    </a:cubicBezTo>
                    <a:cubicBezTo>
                      <a:pt x="0" y="22"/>
                      <a:pt x="0" y="22"/>
                      <a:pt x="0" y="22"/>
                    </a:cubicBezTo>
                  </a:path>
                </a:pathLst>
              </a:custGeom>
              <a:solidFill>
                <a:srgbClr val="E74C2E"/>
              </a:solidFill>
              <a:ln>
                <a:noFill/>
              </a:ln>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9" name="Freeform 8"/>
              <p:cNvSpPr/>
              <p:nvPr/>
            </p:nvSpPr>
            <p:spPr bwMode="auto">
              <a:xfrm>
                <a:off x="5413417" y="3409805"/>
                <a:ext cx="1017569" cy="952049"/>
              </a:xfrm>
              <a:custGeom>
                <a:avLst/>
                <a:gdLst>
                  <a:gd name="T0" fmla="*/ 0 w 277"/>
                  <a:gd name="T1" fmla="*/ 22 h 231"/>
                  <a:gd name="T2" fmla="*/ 22 w 277"/>
                  <a:gd name="T3" fmla="*/ 0 h 231"/>
                  <a:gd name="T4" fmla="*/ 255 w 277"/>
                  <a:gd name="T5" fmla="*/ 0 h 231"/>
                  <a:gd name="T6" fmla="*/ 277 w 277"/>
                  <a:gd name="T7" fmla="*/ 22 h 231"/>
                  <a:gd name="T8" fmla="*/ 277 w 277"/>
                  <a:gd name="T9" fmla="*/ 209 h 231"/>
                  <a:gd name="T10" fmla="*/ 255 w 277"/>
                  <a:gd name="T11" fmla="*/ 231 h 231"/>
                  <a:gd name="T12" fmla="*/ 22 w 277"/>
                  <a:gd name="T13" fmla="*/ 231 h 231"/>
                  <a:gd name="T14" fmla="*/ 0 w 277"/>
                  <a:gd name="T15" fmla="*/ 209 h 231"/>
                  <a:gd name="T16" fmla="*/ 0 w 277"/>
                  <a:gd name="T17" fmla="*/ 2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7" h="231">
                    <a:moveTo>
                      <a:pt x="0" y="22"/>
                    </a:moveTo>
                    <a:cubicBezTo>
                      <a:pt x="0" y="10"/>
                      <a:pt x="10" y="0"/>
                      <a:pt x="22" y="0"/>
                    </a:cubicBezTo>
                    <a:cubicBezTo>
                      <a:pt x="255" y="0"/>
                      <a:pt x="255" y="0"/>
                      <a:pt x="255" y="0"/>
                    </a:cubicBezTo>
                    <a:cubicBezTo>
                      <a:pt x="267" y="0"/>
                      <a:pt x="277" y="10"/>
                      <a:pt x="277" y="22"/>
                    </a:cubicBezTo>
                    <a:cubicBezTo>
                      <a:pt x="277" y="209"/>
                      <a:pt x="277" y="209"/>
                      <a:pt x="277" y="209"/>
                    </a:cubicBezTo>
                    <a:cubicBezTo>
                      <a:pt x="277" y="221"/>
                      <a:pt x="267" y="231"/>
                      <a:pt x="255" y="231"/>
                    </a:cubicBezTo>
                    <a:cubicBezTo>
                      <a:pt x="22" y="231"/>
                      <a:pt x="22" y="231"/>
                      <a:pt x="22" y="231"/>
                    </a:cubicBezTo>
                    <a:cubicBezTo>
                      <a:pt x="10" y="231"/>
                      <a:pt x="0" y="221"/>
                      <a:pt x="0" y="209"/>
                    </a:cubicBezTo>
                    <a:cubicBezTo>
                      <a:pt x="0" y="22"/>
                      <a:pt x="0" y="22"/>
                      <a:pt x="0" y="22"/>
                    </a:cubicBezTo>
                  </a:path>
                </a:pathLst>
              </a:custGeom>
              <a:solidFill>
                <a:srgbClr val="31859C"/>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10" name="Freeform 9"/>
              <p:cNvSpPr/>
              <p:nvPr/>
            </p:nvSpPr>
            <p:spPr bwMode="auto">
              <a:xfrm>
                <a:off x="3798841" y="4341029"/>
                <a:ext cx="1018895" cy="952049"/>
              </a:xfrm>
              <a:custGeom>
                <a:avLst/>
                <a:gdLst>
                  <a:gd name="T0" fmla="*/ 0 w 277"/>
                  <a:gd name="T1" fmla="*/ 22 h 231"/>
                  <a:gd name="T2" fmla="*/ 22 w 277"/>
                  <a:gd name="T3" fmla="*/ 0 h 231"/>
                  <a:gd name="T4" fmla="*/ 255 w 277"/>
                  <a:gd name="T5" fmla="*/ 0 h 231"/>
                  <a:gd name="T6" fmla="*/ 277 w 277"/>
                  <a:gd name="T7" fmla="*/ 22 h 231"/>
                  <a:gd name="T8" fmla="*/ 277 w 277"/>
                  <a:gd name="T9" fmla="*/ 209 h 231"/>
                  <a:gd name="T10" fmla="*/ 255 w 277"/>
                  <a:gd name="T11" fmla="*/ 231 h 231"/>
                  <a:gd name="T12" fmla="*/ 22 w 277"/>
                  <a:gd name="T13" fmla="*/ 231 h 231"/>
                  <a:gd name="T14" fmla="*/ 0 w 277"/>
                  <a:gd name="T15" fmla="*/ 209 h 231"/>
                  <a:gd name="T16" fmla="*/ 0 w 277"/>
                  <a:gd name="T17" fmla="*/ 2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7" h="231">
                    <a:moveTo>
                      <a:pt x="0" y="22"/>
                    </a:moveTo>
                    <a:cubicBezTo>
                      <a:pt x="0" y="10"/>
                      <a:pt x="10" y="0"/>
                      <a:pt x="22" y="0"/>
                    </a:cubicBezTo>
                    <a:cubicBezTo>
                      <a:pt x="255" y="0"/>
                      <a:pt x="255" y="0"/>
                      <a:pt x="255" y="0"/>
                    </a:cubicBezTo>
                    <a:cubicBezTo>
                      <a:pt x="267" y="0"/>
                      <a:pt x="277" y="10"/>
                      <a:pt x="277" y="22"/>
                    </a:cubicBezTo>
                    <a:cubicBezTo>
                      <a:pt x="277" y="209"/>
                      <a:pt x="277" y="209"/>
                      <a:pt x="277" y="209"/>
                    </a:cubicBezTo>
                    <a:cubicBezTo>
                      <a:pt x="277" y="221"/>
                      <a:pt x="267" y="231"/>
                      <a:pt x="255" y="231"/>
                    </a:cubicBezTo>
                    <a:cubicBezTo>
                      <a:pt x="22" y="231"/>
                      <a:pt x="22" y="231"/>
                      <a:pt x="22" y="231"/>
                    </a:cubicBezTo>
                    <a:cubicBezTo>
                      <a:pt x="10" y="231"/>
                      <a:pt x="0" y="221"/>
                      <a:pt x="0" y="209"/>
                    </a:cubicBezTo>
                    <a:cubicBezTo>
                      <a:pt x="0" y="22"/>
                      <a:pt x="0" y="22"/>
                      <a:pt x="0" y="22"/>
                    </a:cubicBezTo>
                  </a:path>
                </a:pathLst>
              </a:custGeom>
              <a:solidFill>
                <a:srgbClr val="17375E"/>
              </a:solidFill>
              <a:ln>
                <a:noFill/>
              </a:ln>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11" name="Freeform 10"/>
              <p:cNvSpPr/>
              <p:nvPr/>
            </p:nvSpPr>
            <p:spPr bwMode="auto">
              <a:xfrm>
                <a:off x="6262496" y="5264814"/>
                <a:ext cx="1013587" cy="952049"/>
              </a:xfrm>
              <a:custGeom>
                <a:avLst/>
                <a:gdLst>
                  <a:gd name="T0" fmla="*/ 0 w 276"/>
                  <a:gd name="T1" fmla="*/ 22 h 231"/>
                  <a:gd name="T2" fmla="*/ 22 w 276"/>
                  <a:gd name="T3" fmla="*/ 0 h 231"/>
                  <a:gd name="T4" fmla="*/ 254 w 276"/>
                  <a:gd name="T5" fmla="*/ 0 h 231"/>
                  <a:gd name="T6" fmla="*/ 276 w 276"/>
                  <a:gd name="T7" fmla="*/ 22 h 231"/>
                  <a:gd name="T8" fmla="*/ 276 w 276"/>
                  <a:gd name="T9" fmla="*/ 209 h 231"/>
                  <a:gd name="T10" fmla="*/ 254 w 276"/>
                  <a:gd name="T11" fmla="*/ 231 h 231"/>
                  <a:gd name="T12" fmla="*/ 22 w 276"/>
                  <a:gd name="T13" fmla="*/ 231 h 231"/>
                  <a:gd name="T14" fmla="*/ 0 w 276"/>
                  <a:gd name="T15" fmla="*/ 209 h 231"/>
                  <a:gd name="T16" fmla="*/ 0 w 276"/>
                  <a:gd name="T17" fmla="*/ 2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6" h="231">
                    <a:moveTo>
                      <a:pt x="0" y="22"/>
                    </a:moveTo>
                    <a:cubicBezTo>
                      <a:pt x="0" y="10"/>
                      <a:pt x="10" y="0"/>
                      <a:pt x="22" y="0"/>
                    </a:cubicBezTo>
                    <a:cubicBezTo>
                      <a:pt x="254" y="0"/>
                      <a:pt x="254" y="0"/>
                      <a:pt x="254" y="0"/>
                    </a:cubicBezTo>
                    <a:cubicBezTo>
                      <a:pt x="266" y="0"/>
                      <a:pt x="276" y="10"/>
                      <a:pt x="276" y="22"/>
                    </a:cubicBezTo>
                    <a:cubicBezTo>
                      <a:pt x="276" y="209"/>
                      <a:pt x="276" y="209"/>
                      <a:pt x="276" y="209"/>
                    </a:cubicBezTo>
                    <a:cubicBezTo>
                      <a:pt x="276" y="221"/>
                      <a:pt x="266" y="231"/>
                      <a:pt x="254" y="231"/>
                    </a:cubicBezTo>
                    <a:cubicBezTo>
                      <a:pt x="22" y="231"/>
                      <a:pt x="22" y="231"/>
                      <a:pt x="22" y="231"/>
                    </a:cubicBezTo>
                    <a:cubicBezTo>
                      <a:pt x="10" y="231"/>
                      <a:pt x="0" y="221"/>
                      <a:pt x="0" y="209"/>
                    </a:cubicBezTo>
                    <a:cubicBezTo>
                      <a:pt x="0" y="22"/>
                      <a:pt x="0" y="22"/>
                      <a:pt x="0" y="22"/>
                    </a:cubicBezTo>
                  </a:path>
                </a:pathLst>
              </a:custGeom>
              <a:solidFill>
                <a:srgbClr val="FFA800"/>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12" name="Oval 11"/>
              <p:cNvSpPr>
                <a:spLocks noChangeArrowheads="1"/>
              </p:cNvSpPr>
              <p:nvPr/>
            </p:nvSpPr>
            <p:spPr bwMode="auto">
              <a:xfrm>
                <a:off x="4196846" y="1954957"/>
                <a:ext cx="164509" cy="185948"/>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13" name="Oval 12"/>
              <p:cNvSpPr>
                <a:spLocks noChangeArrowheads="1"/>
              </p:cNvSpPr>
              <p:nvPr/>
            </p:nvSpPr>
            <p:spPr bwMode="auto">
              <a:xfrm>
                <a:off x="7989840" y="5635218"/>
                <a:ext cx="168490" cy="190410"/>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14" name="Freeform 13"/>
              <p:cNvSpPr/>
              <p:nvPr/>
            </p:nvSpPr>
            <p:spPr bwMode="auto">
              <a:xfrm>
                <a:off x="4961019" y="1563725"/>
                <a:ext cx="1017569" cy="947588"/>
              </a:xfrm>
              <a:custGeom>
                <a:avLst/>
                <a:gdLst>
                  <a:gd name="T0" fmla="*/ 255 w 277"/>
                  <a:gd name="T1" fmla="*/ 0 h 230"/>
                  <a:gd name="T2" fmla="*/ 22 w 277"/>
                  <a:gd name="T3" fmla="*/ 0 h 230"/>
                  <a:gd name="T4" fmla="*/ 0 w 277"/>
                  <a:gd name="T5" fmla="*/ 22 h 230"/>
                  <a:gd name="T6" fmla="*/ 0 w 277"/>
                  <a:gd name="T7" fmla="*/ 208 h 230"/>
                  <a:gd name="T8" fmla="*/ 22 w 277"/>
                  <a:gd name="T9" fmla="*/ 230 h 230"/>
                  <a:gd name="T10" fmla="*/ 33 w 277"/>
                  <a:gd name="T11" fmla="*/ 230 h 230"/>
                  <a:gd name="T12" fmla="*/ 33 w 277"/>
                  <a:gd name="T13" fmla="*/ 54 h 230"/>
                  <a:gd name="T14" fmla="*/ 55 w 277"/>
                  <a:gd name="T15" fmla="*/ 32 h 230"/>
                  <a:gd name="T16" fmla="*/ 277 w 277"/>
                  <a:gd name="T17" fmla="*/ 32 h 230"/>
                  <a:gd name="T18" fmla="*/ 277 w 277"/>
                  <a:gd name="T19" fmla="*/ 22 h 230"/>
                  <a:gd name="T20" fmla="*/ 255 w 277"/>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7" h="230">
                    <a:moveTo>
                      <a:pt x="255" y="0"/>
                    </a:moveTo>
                    <a:cubicBezTo>
                      <a:pt x="22" y="0"/>
                      <a:pt x="22" y="0"/>
                      <a:pt x="22" y="0"/>
                    </a:cubicBezTo>
                    <a:cubicBezTo>
                      <a:pt x="10" y="0"/>
                      <a:pt x="0" y="10"/>
                      <a:pt x="0" y="22"/>
                    </a:cubicBezTo>
                    <a:cubicBezTo>
                      <a:pt x="0" y="208"/>
                      <a:pt x="0" y="208"/>
                      <a:pt x="0" y="208"/>
                    </a:cubicBezTo>
                    <a:cubicBezTo>
                      <a:pt x="0" y="220"/>
                      <a:pt x="10" y="230"/>
                      <a:pt x="22" y="230"/>
                    </a:cubicBezTo>
                    <a:cubicBezTo>
                      <a:pt x="33" y="230"/>
                      <a:pt x="33" y="230"/>
                      <a:pt x="33" y="230"/>
                    </a:cubicBezTo>
                    <a:cubicBezTo>
                      <a:pt x="33" y="54"/>
                      <a:pt x="33" y="54"/>
                      <a:pt x="33" y="54"/>
                    </a:cubicBezTo>
                    <a:cubicBezTo>
                      <a:pt x="33" y="42"/>
                      <a:pt x="43" y="32"/>
                      <a:pt x="55" y="32"/>
                    </a:cubicBezTo>
                    <a:cubicBezTo>
                      <a:pt x="277" y="32"/>
                      <a:pt x="277" y="32"/>
                      <a:pt x="277" y="32"/>
                    </a:cubicBezTo>
                    <a:cubicBezTo>
                      <a:pt x="277" y="22"/>
                      <a:pt x="277" y="22"/>
                      <a:pt x="277" y="22"/>
                    </a:cubicBezTo>
                    <a:cubicBezTo>
                      <a:pt x="277" y="10"/>
                      <a:pt x="267" y="0"/>
                      <a:pt x="255" y="0"/>
                    </a:cubicBezTo>
                  </a:path>
                </a:pathLst>
              </a:custGeom>
              <a:solidFill>
                <a:srgbClr val="F49C1A"/>
              </a:solidFill>
              <a:ln>
                <a:noFill/>
              </a:ln>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15" name="Freeform 18"/>
              <p:cNvSpPr/>
              <p:nvPr/>
            </p:nvSpPr>
            <p:spPr bwMode="auto">
              <a:xfrm>
                <a:off x="6063495" y="1571161"/>
                <a:ext cx="106135" cy="330242"/>
              </a:xfrm>
              <a:custGeom>
                <a:avLst/>
                <a:gdLst>
                  <a:gd name="T0" fmla="*/ 0 w 29"/>
                  <a:gd name="T1" fmla="*/ 0 h 80"/>
                  <a:gd name="T2" fmla="*/ 3 w 29"/>
                  <a:gd name="T3" fmla="*/ 19 h 80"/>
                  <a:gd name="T4" fmla="*/ 3 w 29"/>
                  <a:gd name="T5" fmla="*/ 19 h 80"/>
                  <a:gd name="T6" fmla="*/ 3 w 29"/>
                  <a:gd name="T7" fmla="*/ 19 h 80"/>
                  <a:gd name="T8" fmla="*/ 3 w 29"/>
                  <a:gd name="T9" fmla="*/ 19 h 80"/>
                  <a:gd name="T10" fmla="*/ 3 w 29"/>
                  <a:gd name="T11" fmla="*/ 20 h 80"/>
                  <a:gd name="T12" fmla="*/ 3 w 29"/>
                  <a:gd name="T13" fmla="*/ 20 h 80"/>
                  <a:gd name="T14" fmla="*/ 3 w 29"/>
                  <a:gd name="T15" fmla="*/ 80 h 80"/>
                  <a:gd name="T16" fmla="*/ 29 w 29"/>
                  <a:gd name="T17" fmla="*/ 80 h 80"/>
                  <a:gd name="T18" fmla="*/ 29 w 29"/>
                  <a:gd name="T19" fmla="*/ 45 h 80"/>
                  <a:gd name="T20" fmla="*/ 15 w 29"/>
                  <a:gd name="T21" fmla="*/ 11 h 80"/>
                  <a:gd name="T22" fmla="*/ 0 w 29"/>
                  <a:gd name="T2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 h="80">
                    <a:moveTo>
                      <a:pt x="0" y="0"/>
                    </a:moveTo>
                    <a:cubicBezTo>
                      <a:pt x="2" y="6"/>
                      <a:pt x="3" y="13"/>
                      <a:pt x="3" y="19"/>
                    </a:cubicBezTo>
                    <a:cubicBezTo>
                      <a:pt x="3" y="19"/>
                      <a:pt x="3" y="19"/>
                      <a:pt x="3" y="19"/>
                    </a:cubicBezTo>
                    <a:cubicBezTo>
                      <a:pt x="3" y="19"/>
                      <a:pt x="3" y="19"/>
                      <a:pt x="3" y="19"/>
                    </a:cubicBezTo>
                    <a:cubicBezTo>
                      <a:pt x="3" y="19"/>
                      <a:pt x="3" y="19"/>
                      <a:pt x="3" y="19"/>
                    </a:cubicBezTo>
                    <a:cubicBezTo>
                      <a:pt x="3" y="20"/>
                      <a:pt x="3" y="20"/>
                      <a:pt x="3" y="20"/>
                    </a:cubicBezTo>
                    <a:cubicBezTo>
                      <a:pt x="3" y="20"/>
                      <a:pt x="3" y="20"/>
                      <a:pt x="3" y="20"/>
                    </a:cubicBezTo>
                    <a:cubicBezTo>
                      <a:pt x="3" y="80"/>
                      <a:pt x="3" y="80"/>
                      <a:pt x="3" y="80"/>
                    </a:cubicBezTo>
                    <a:cubicBezTo>
                      <a:pt x="29" y="80"/>
                      <a:pt x="29" y="80"/>
                      <a:pt x="29" y="80"/>
                    </a:cubicBezTo>
                    <a:cubicBezTo>
                      <a:pt x="29" y="45"/>
                      <a:pt x="29" y="45"/>
                      <a:pt x="29" y="45"/>
                    </a:cubicBezTo>
                    <a:cubicBezTo>
                      <a:pt x="29" y="32"/>
                      <a:pt x="24" y="20"/>
                      <a:pt x="15" y="11"/>
                    </a:cubicBezTo>
                    <a:cubicBezTo>
                      <a:pt x="10" y="6"/>
                      <a:pt x="5" y="3"/>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16" name="Freeform 19"/>
              <p:cNvSpPr>
                <a:spLocks noEditPoints="1"/>
              </p:cNvSpPr>
              <p:nvPr/>
            </p:nvSpPr>
            <p:spPr bwMode="auto">
              <a:xfrm>
                <a:off x="6063495" y="1571161"/>
                <a:ext cx="10613" cy="83305"/>
              </a:xfrm>
              <a:custGeom>
                <a:avLst/>
                <a:gdLst>
                  <a:gd name="T0" fmla="*/ 3 w 3"/>
                  <a:gd name="T1" fmla="*/ 19 h 20"/>
                  <a:gd name="T2" fmla="*/ 3 w 3"/>
                  <a:gd name="T3" fmla="*/ 20 h 20"/>
                  <a:gd name="T4" fmla="*/ 3 w 3"/>
                  <a:gd name="T5" fmla="*/ 19 h 20"/>
                  <a:gd name="T6" fmla="*/ 3 w 3"/>
                  <a:gd name="T7" fmla="*/ 19 h 20"/>
                  <a:gd name="T8" fmla="*/ 3 w 3"/>
                  <a:gd name="T9" fmla="*/ 19 h 20"/>
                  <a:gd name="T10" fmla="*/ 3 w 3"/>
                  <a:gd name="T11" fmla="*/ 19 h 20"/>
                  <a:gd name="T12" fmla="*/ 0 w 3"/>
                  <a:gd name="T13" fmla="*/ 0 h 20"/>
                  <a:gd name="T14" fmla="*/ 3 w 3"/>
                  <a:gd name="T15" fmla="*/ 19 h 20"/>
                  <a:gd name="T16" fmla="*/ 0 w 3"/>
                  <a:gd name="T17" fmla="*/ 0 h 20"/>
                  <a:gd name="T18" fmla="*/ 0 w 3"/>
                  <a:gd name="T19"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20">
                    <a:moveTo>
                      <a:pt x="3" y="19"/>
                    </a:moveTo>
                    <a:cubicBezTo>
                      <a:pt x="3" y="20"/>
                      <a:pt x="3" y="20"/>
                      <a:pt x="3" y="20"/>
                    </a:cubicBezTo>
                    <a:cubicBezTo>
                      <a:pt x="3" y="20"/>
                      <a:pt x="3" y="20"/>
                      <a:pt x="3" y="19"/>
                    </a:cubicBezTo>
                    <a:moveTo>
                      <a:pt x="3" y="19"/>
                    </a:moveTo>
                    <a:cubicBezTo>
                      <a:pt x="3" y="19"/>
                      <a:pt x="3" y="19"/>
                      <a:pt x="3" y="19"/>
                    </a:cubicBezTo>
                    <a:cubicBezTo>
                      <a:pt x="3" y="19"/>
                      <a:pt x="3" y="19"/>
                      <a:pt x="3" y="19"/>
                    </a:cubicBezTo>
                    <a:moveTo>
                      <a:pt x="0" y="0"/>
                    </a:moveTo>
                    <a:cubicBezTo>
                      <a:pt x="2" y="6"/>
                      <a:pt x="3" y="13"/>
                      <a:pt x="3" y="19"/>
                    </a:cubicBezTo>
                    <a:cubicBezTo>
                      <a:pt x="3" y="13"/>
                      <a:pt x="2" y="6"/>
                      <a:pt x="0" y="0"/>
                    </a:cubicBezTo>
                    <a:cubicBezTo>
                      <a:pt x="0" y="0"/>
                      <a:pt x="0" y="0"/>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17" name="Freeform 20"/>
              <p:cNvSpPr/>
              <p:nvPr/>
            </p:nvSpPr>
            <p:spPr bwMode="auto">
              <a:xfrm>
                <a:off x="7522849" y="2131977"/>
                <a:ext cx="161856" cy="230574"/>
              </a:xfrm>
              <a:custGeom>
                <a:avLst/>
                <a:gdLst>
                  <a:gd name="T0" fmla="*/ 0 w 44"/>
                  <a:gd name="T1" fmla="*/ 0 h 56"/>
                  <a:gd name="T2" fmla="*/ 27 w 44"/>
                  <a:gd name="T3" fmla="*/ 56 h 56"/>
                  <a:gd name="T4" fmla="*/ 27 w 44"/>
                  <a:gd name="T5" fmla="*/ 56 h 56"/>
                  <a:gd name="T6" fmla="*/ 44 w 44"/>
                  <a:gd name="T7" fmla="*/ 56 h 56"/>
                  <a:gd name="T8" fmla="*/ 0 w 44"/>
                  <a:gd name="T9" fmla="*/ 0 h 56"/>
                </a:gdLst>
                <a:ahLst/>
                <a:cxnLst>
                  <a:cxn ang="0">
                    <a:pos x="T0" y="T1"/>
                  </a:cxn>
                  <a:cxn ang="0">
                    <a:pos x="T2" y="T3"/>
                  </a:cxn>
                  <a:cxn ang="0">
                    <a:pos x="T4" y="T5"/>
                  </a:cxn>
                  <a:cxn ang="0">
                    <a:pos x="T6" y="T7"/>
                  </a:cxn>
                  <a:cxn ang="0">
                    <a:pos x="T8" y="T9"/>
                  </a:cxn>
                </a:cxnLst>
                <a:rect l="0" t="0" r="r" b="b"/>
                <a:pathLst>
                  <a:path w="44" h="56">
                    <a:moveTo>
                      <a:pt x="0" y="0"/>
                    </a:moveTo>
                    <a:cubicBezTo>
                      <a:pt x="13" y="16"/>
                      <a:pt x="23" y="35"/>
                      <a:pt x="27" y="56"/>
                    </a:cubicBezTo>
                    <a:cubicBezTo>
                      <a:pt x="27" y="56"/>
                      <a:pt x="27" y="56"/>
                      <a:pt x="27" y="56"/>
                    </a:cubicBezTo>
                    <a:cubicBezTo>
                      <a:pt x="44" y="56"/>
                      <a:pt x="44" y="56"/>
                      <a:pt x="44" y="56"/>
                    </a:cubicBezTo>
                    <a:cubicBezTo>
                      <a:pt x="35" y="34"/>
                      <a:pt x="19" y="15"/>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18" name="Freeform 21"/>
              <p:cNvSpPr/>
              <p:nvPr/>
            </p:nvSpPr>
            <p:spPr bwMode="auto">
              <a:xfrm>
                <a:off x="7522847" y="2131977"/>
                <a:ext cx="99501" cy="230574"/>
              </a:xfrm>
              <a:custGeom>
                <a:avLst/>
                <a:gdLst>
                  <a:gd name="T0" fmla="*/ 0 w 27"/>
                  <a:gd name="T1" fmla="*/ 0 h 56"/>
                  <a:gd name="T2" fmla="*/ 27 w 27"/>
                  <a:gd name="T3" fmla="*/ 56 h 56"/>
                  <a:gd name="T4" fmla="*/ 0 w 27"/>
                  <a:gd name="T5" fmla="*/ 0 h 56"/>
                  <a:gd name="T6" fmla="*/ 0 w 27"/>
                  <a:gd name="T7" fmla="*/ 0 h 56"/>
                </a:gdLst>
                <a:ahLst/>
                <a:cxnLst>
                  <a:cxn ang="0">
                    <a:pos x="T0" y="T1"/>
                  </a:cxn>
                  <a:cxn ang="0">
                    <a:pos x="T2" y="T3"/>
                  </a:cxn>
                  <a:cxn ang="0">
                    <a:pos x="T4" y="T5"/>
                  </a:cxn>
                  <a:cxn ang="0">
                    <a:pos x="T6" y="T7"/>
                  </a:cxn>
                </a:cxnLst>
                <a:rect l="0" t="0" r="r" b="b"/>
                <a:pathLst>
                  <a:path w="27" h="56">
                    <a:moveTo>
                      <a:pt x="0" y="0"/>
                    </a:moveTo>
                    <a:cubicBezTo>
                      <a:pt x="13" y="16"/>
                      <a:pt x="23" y="35"/>
                      <a:pt x="27" y="56"/>
                    </a:cubicBezTo>
                    <a:cubicBezTo>
                      <a:pt x="23" y="35"/>
                      <a:pt x="13" y="16"/>
                      <a:pt x="0" y="0"/>
                    </a:cubicBezTo>
                    <a:cubicBezTo>
                      <a:pt x="0" y="0"/>
                      <a:pt x="0" y="0"/>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19" name="Freeform 22"/>
              <p:cNvSpPr/>
              <p:nvPr/>
            </p:nvSpPr>
            <p:spPr bwMode="auto">
              <a:xfrm>
                <a:off x="4971632" y="2173632"/>
                <a:ext cx="2378748" cy="556353"/>
              </a:xfrm>
              <a:custGeom>
                <a:avLst/>
                <a:gdLst>
                  <a:gd name="T0" fmla="*/ 580 w 647"/>
                  <a:gd name="T1" fmla="*/ 0 h 135"/>
                  <a:gd name="T2" fmla="*/ 300 w 647"/>
                  <a:gd name="T3" fmla="*/ 0 h 135"/>
                  <a:gd name="T4" fmla="*/ 300 w 647"/>
                  <a:gd name="T5" fmla="*/ 60 h 135"/>
                  <a:gd name="T6" fmla="*/ 300 w 647"/>
                  <a:gd name="T7" fmla="*/ 60 h 135"/>
                  <a:gd name="T8" fmla="*/ 252 w 647"/>
                  <a:gd name="T9" fmla="*/ 109 h 135"/>
                  <a:gd name="T10" fmla="*/ 19 w 647"/>
                  <a:gd name="T11" fmla="*/ 109 h 135"/>
                  <a:gd name="T12" fmla="*/ 19 w 647"/>
                  <a:gd name="T13" fmla="*/ 109 h 135"/>
                  <a:gd name="T14" fmla="*/ 19 w 647"/>
                  <a:gd name="T15" fmla="*/ 109 h 135"/>
                  <a:gd name="T16" fmla="*/ 19 w 647"/>
                  <a:gd name="T17" fmla="*/ 109 h 135"/>
                  <a:gd name="T18" fmla="*/ 19 w 647"/>
                  <a:gd name="T19" fmla="*/ 109 h 135"/>
                  <a:gd name="T20" fmla="*/ 19 w 647"/>
                  <a:gd name="T21" fmla="*/ 109 h 135"/>
                  <a:gd name="T22" fmla="*/ 19 w 647"/>
                  <a:gd name="T23" fmla="*/ 109 h 135"/>
                  <a:gd name="T24" fmla="*/ 0 w 647"/>
                  <a:gd name="T25" fmla="*/ 105 h 135"/>
                  <a:gd name="T26" fmla="*/ 45 w 647"/>
                  <a:gd name="T27" fmla="*/ 135 h 135"/>
                  <a:gd name="T28" fmla="*/ 277 w 647"/>
                  <a:gd name="T29" fmla="*/ 135 h 135"/>
                  <a:gd name="T30" fmla="*/ 326 w 647"/>
                  <a:gd name="T31" fmla="*/ 86 h 135"/>
                  <a:gd name="T32" fmla="*/ 326 w 647"/>
                  <a:gd name="T33" fmla="*/ 26 h 135"/>
                  <a:gd name="T34" fmla="*/ 605 w 647"/>
                  <a:gd name="T35" fmla="*/ 26 h 135"/>
                  <a:gd name="T36" fmla="*/ 647 w 647"/>
                  <a:gd name="T37" fmla="*/ 38 h 135"/>
                  <a:gd name="T38" fmla="*/ 584 w 647"/>
                  <a:gd name="T39" fmla="*/ 0 h 135"/>
                  <a:gd name="T40" fmla="*/ 584 w 647"/>
                  <a:gd name="T41" fmla="*/ 0 h 135"/>
                  <a:gd name="T42" fmla="*/ 583 w 647"/>
                  <a:gd name="T43" fmla="*/ 0 h 135"/>
                  <a:gd name="T44" fmla="*/ 583 w 647"/>
                  <a:gd name="T45" fmla="*/ 0 h 135"/>
                  <a:gd name="T46" fmla="*/ 583 w 647"/>
                  <a:gd name="T47" fmla="*/ 0 h 135"/>
                  <a:gd name="T48" fmla="*/ 583 w 647"/>
                  <a:gd name="T49" fmla="*/ 0 h 135"/>
                  <a:gd name="T50" fmla="*/ 583 w 647"/>
                  <a:gd name="T51" fmla="*/ 0 h 135"/>
                  <a:gd name="T52" fmla="*/ 583 w 647"/>
                  <a:gd name="T53" fmla="*/ 0 h 135"/>
                  <a:gd name="T54" fmla="*/ 583 w 647"/>
                  <a:gd name="T55" fmla="*/ 0 h 135"/>
                  <a:gd name="T56" fmla="*/ 583 w 647"/>
                  <a:gd name="T57" fmla="*/ 0 h 135"/>
                  <a:gd name="T58" fmla="*/ 582 w 647"/>
                  <a:gd name="T59" fmla="*/ 0 h 135"/>
                  <a:gd name="T60" fmla="*/ 582 w 647"/>
                  <a:gd name="T61" fmla="*/ 0 h 135"/>
                  <a:gd name="T62" fmla="*/ 582 w 647"/>
                  <a:gd name="T63" fmla="*/ 0 h 135"/>
                  <a:gd name="T64" fmla="*/ 582 w 647"/>
                  <a:gd name="T65" fmla="*/ 0 h 135"/>
                  <a:gd name="T66" fmla="*/ 582 w 647"/>
                  <a:gd name="T67" fmla="*/ 0 h 135"/>
                  <a:gd name="T68" fmla="*/ 582 w 647"/>
                  <a:gd name="T69" fmla="*/ 0 h 135"/>
                  <a:gd name="T70" fmla="*/ 582 w 647"/>
                  <a:gd name="T71" fmla="*/ 0 h 135"/>
                  <a:gd name="T72" fmla="*/ 582 w 647"/>
                  <a:gd name="T73" fmla="*/ 0 h 135"/>
                  <a:gd name="T74" fmla="*/ 582 w 647"/>
                  <a:gd name="T75" fmla="*/ 0 h 135"/>
                  <a:gd name="T76" fmla="*/ 582 w 647"/>
                  <a:gd name="T77" fmla="*/ 0 h 135"/>
                  <a:gd name="T78" fmla="*/ 582 w 647"/>
                  <a:gd name="T79" fmla="*/ 0 h 135"/>
                  <a:gd name="T80" fmla="*/ 582 w 647"/>
                  <a:gd name="T81" fmla="*/ 0 h 135"/>
                  <a:gd name="T82" fmla="*/ 581 w 647"/>
                  <a:gd name="T83" fmla="*/ 0 h 135"/>
                  <a:gd name="T84" fmla="*/ 581 w 647"/>
                  <a:gd name="T85" fmla="*/ 0 h 135"/>
                  <a:gd name="T86" fmla="*/ 581 w 647"/>
                  <a:gd name="T87" fmla="*/ 0 h 135"/>
                  <a:gd name="T88" fmla="*/ 581 w 647"/>
                  <a:gd name="T89" fmla="*/ 0 h 135"/>
                  <a:gd name="T90" fmla="*/ 581 w 647"/>
                  <a:gd name="T91" fmla="*/ 0 h 135"/>
                  <a:gd name="T92" fmla="*/ 581 w 647"/>
                  <a:gd name="T93" fmla="*/ 0 h 135"/>
                  <a:gd name="T94" fmla="*/ 581 w 647"/>
                  <a:gd name="T95" fmla="*/ 0 h 135"/>
                  <a:gd name="T96" fmla="*/ 581 w 647"/>
                  <a:gd name="T97" fmla="*/ 0 h 135"/>
                  <a:gd name="T98" fmla="*/ 581 w 647"/>
                  <a:gd name="T99" fmla="*/ 0 h 135"/>
                  <a:gd name="T100" fmla="*/ 581 w 647"/>
                  <a:gd name="T101" fmla="*/ 0 h 135"/>
                  <a:gd name="T102" fmla="*/ 581 w 647"/>
                  <a:gd name="T103" fmla="*/ 0 h 135"/>
                  <a:gd name="T104" fmla="*/ 580 w 647"/>
                  <a:gd name="T105" fmla="*/ 0 h 135"/>
                  <a:gd name="T106" fmla="*/ 580 w 647"/>
                  <a:gd name="T107" fmla="*/ 0 h 135"/>
                  <a:gd name="T108" fmla="*/ 580 w 647"/>
                  <a:gd name="T109" fmla="*/ 0 h 135"/>
                  <a:gd name="T110" fmla="*/ 580 w 647"/>
                  <a:gd name="T111" fmla="*/ 0 h 135"/>
                  <a:gd name="T112" fmla="*/ 580 w 647"/>
                  <a:gd name="T113" fmla="*/ 0 h 135"/>
                  <a:gd name="T114" fmla="*/ 580 w 647"/>
                  <a:gd name="T115" fmla="*/ 0 h 135"/>
                  <a:gd name="T116" fmla="*/ 580 w 647"/>
                  <a:gd name="T117" fmla="*/ 0 h 135"/>
                  <a:gd name="T118" fmla="*/ 580 w 647"/>
                  <a:gd name="T119" fmla="*/ 0 h 135"/>
                  <a:gd name="T120" fmla="*/ 580 w 647"/>
                  <a:gd name="T121"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47" h="135">
                    <a:moveTo>
                      <a:pt x="580" y="0"/>
                    </a:moveTo>
                    <a:cubicBezTo>
                      <a:pt x="300" y="0"/>
                      <a:pt x="300" y="0"/>
                      <a:pt x="300" y="0"/>
                    </a:cubicBezTo>
                    <a:cubicBezTo>
                      <a:pt x="300" y="60"/>
                      <a:pt x="300" y="60"/>
                      <a:pt x="300" y="60"/>
                    </a:cubicBezTo>
                    <a:cubicBezTo>
                      <a:pt x="300" y="60"/>
                      <a:pt x="300" y="60"/>
                      <a:pt x="300" y="60"/>
                    </a:cubicBezTo>
                    <a:cubicBezTo>
                      <a:pt x="300" y="87"/>
                      <a:pt x="279" y="109"/>
                      <a:pt x="252" y="109"/>
                    </a:cubicBezTo>
                    <a:cubicBezTo>
                      <a:pt x="19" y="109"/>
                      <a:pt x="19" y="109"/>
                      <a:pt x="19" y="109"/>
                    </a:cubicBezTo>
                    <a:cubicBezTo>
                      <a:pt x="19" y="109"/>
                      <a:pt x="19" y="109"/>
                      <a:pt x="19" y="109"/>
                    </a:cubicBezTo>
                    <a:cubicBezTo>
                      <a:pt x="19" y="109"/>
                      <a:pt x="19" y="109"/>
                      <a:pt x="19" y="109"/>
                    </a:cubicBezTo>
                    <a:cubicBezTo>
                      <a:pt x="19" y="109"/>
                      <a:pt x="19" y="109"/>
                      <a:pt x="19" y="109"/>
                    </a:cubicBezTo>
                    <a:cubicBezTo>
                      <a:pt x="19" y="109"/>
                      <a:pt x="19" y="109"/>
                      <a:pt x="19" y="109"/>
                    </a:cubicBezTo>
                    <a:cubicBezTo>
                      <a:pt x="19" y="109"/>
                      <a:pt x="19" y="109"/>
                      <a:pt x="19" y="109"/>
                    </a:cubicBezTo>
                    <a:cubicBezTo>
                      <a:pt x="19" y="109"/>
                      <a:pt x="19" y="109"/>
                      <a:pt x="19" y="109"/>
                    </a:cubicBezTo>
                    <a:cubicBezTo>
                      <a:pt x="12" y="109"/>
                      <a:pt x="6" y="108"/>
                      <a:pt x="0" y="105"/>
                    </a:cubicBezTo>
                    <a:cubicBezTo>
                      <a:pt x="8" y="122"/>
                      <a:pt x="25" y="135"/>
                      <a:pt x="45" y="135"/>
                    </a:cubicBezTo>
                    <a:cubicBezTo>
                      <a:pt x="277" y="135"/>
                      <a:pt x="277" y="135"/>
                      <a:pt x="277" y="135"/>
                    </a:cubicBezTo>
                    <a:cubicBezTo>
                      <a:pt x="304" y="135"/>
                      <a:pt x="326" y="113"/>
                      <a:pt x="326" y="86"/>
                    </a:cubicBezTo>
                    <a:cubicBezTo>
                      <a:pt x="326" y="26"/>
                      <a:pt x="326" y="26"/>
                      <a:pt x="326" y="26"/>
                    </a:cubicBezTo>
                    <a:cubicBezTo>
                      <a:pt x="605" y="26"/>
                      <a:pt x="605" y="26"/>
                      <a:pt x="605" y="26"/>
                    </a:cubicBezTo>
                    <a:cubicBezTo>
                      <a:pt x="620" y="26"/>
                      <a:pt x="635" y="30"/>
                      <a:pt x="647" y="38"/>
                    </a:cubicBezTo>
                    <a:cubicBezTo>
                      <a:pt x="633" y="16"/>
                      <a:pt x="610" y="2"/>
                      <a:pt x="584" y="0"/>
                    </a:cubicBezTo>
                    <a:cubicBezTo>
                      <a:pt x="584" y="0"/>
                      <a:pt x="584" y="0"/>
                      <a:pt x="584" y="0"/>
                    </a:cubicBezTo>
                    <a:cubicBezTo>
                      <a:pt x="584" y="0"/>
                      <a:pt x="583" y="0"/>
                      <a:pt x="583" y="0"/>
                    </a:cubicBezTo>
                    <a:cubicBezTo>
                      <a:pt x="583" y="0"/>
                      <a:pt x="583" y="0"/>
                      <a:pt x="583" y="0"/>
                    </a:cubicBezTo>
                    <a:cubicBezTo>
                      <a:pt x="583" y="0"/>
                      <a:pt x="583" y="0"/>
                      <a:pt x="583" y="0"/>
                    </a:cubicBezTo>
                    <a:cubicBezTo>
                      <a:pt x="583" y="0"/>
                      <a:pt x="583" y="0"/>
                      <a:pt x="583" y="0"/>
                    </a:cubicBezTo>
                    <a:cubicBezTo>
                      <a:pt x="583" y="0"/>
                      <a:pt x="583" y="0"/>
                      <a:pt x="583" y="0"/>
                    </a:cubicBezTo>
                    <a:cubicBezTo>
                      <a:pt x="583" y="0"/>
                      <a:pt x="583" y="0"/>
                      <a:pt x="583" y="0"/>
                    </a:cubicBezTo>
                    <a:cubicBezTo>
                      <a:pt x="583" y="0"/>
                      <a:pt x="583" y="0"/>
                      <a:pt x="583" y="0"/>
                    </a:cubicBezTo>
                    <a:cubicBezTo>
                      <a:pt x="583" y="0"/>
                      <a:pt x="583" y="0"/>
                      <a:pt x="583" y="0"/>
                    </a:cubicBezTo>
                    <a:cubicBezTo>
                      <a:pt x="583" y="0"/>
                      <a:pt x="583" y="0"/>
                      <a:pt x="582" y="0"/>
                    </a:cubicBezTo>
                    <a:cubicBezTo>
                      <a:pt x="582" y="0"/>
                      <a:pt x="582" y="0"/>
                      <a:pt x="582" y="0"/>
                    </a:cubicBezTo>
                    <a:cubicBezTo>
                      <a:pt x="582" y="0"/>
                      <a:pt x="582" y="0"/>
                      <a:pt x="582" y="0"/>
                    </a:cubicBezTo>
                    <a:cubicBezTo>
                      <a:pt x="582" y="0"/>
                      <a:pt x="582" y="0"/>
                      <a:pt x="582" y="0"/>
                    </a:cubicBezTo>
                    <a:cubicBezTo>
                      <a:pt x="582" y="0"/>
                      <a:pt x="582" y="0"/>
                      <a:pt x="582" y="0"/>
                    </a:cubicBezTo>
                    <a:cubicBezTo>
                      <a:pt x="582" y="0"/>
                      <a:pt x="582" y="0"/>
                      <a:pt x="582" y="0"/>
                    </a:cubicBezTo>
                    <a:cubicBezTo>
                      <a:pt x="582" y="0"/>
                      <a:pt x="582" y="0"/>
                      <a:pt x="582" y="0"/>
                    </a:cubicBezTo>
                    <a:cubicBezTo>
                      <a:pt x="582" y="0"/>
                      <a:pt x="582" y="0"/>
                      <a:pt x="582" y="0"/>
                    </a:cubicBezTo>
                    <a:cubicBezTo>
                      <a:pt x="582" y="0"/>
                      <a:pt x="582" y="0"/>
                      <a:pt x="582" y="0"/>
                    </a:cubicBezTo>
                    <a:cubicBezTo>
                      <a:pt x="582" y="0"/>
                      <a:pt x="582" y="0"/>
                      <a:pt x="582" y="0"/>
                    </a:cubicBezTo>
                    <a:cubicBezTo>
                      <a:pt x="582" y="0"/>
                      <a:pt x="582" y="0"/>
                      <a:pt x="582" y="0"/>
                    </a:cubicBezTo>
                    <a:cubicBezTo>
                      <a:pt x="582" y="0"/>
                      <a:pt x="582" y="0"/>
                      <a:pt x="582" y="0"/>
                    </a:cubicBezTo>
                    <a:cubicBezTo>
                      <a:pt x="582" y="0"/>
                      <a:pt x="581" y="0"/>
                      <a:pt x="581" y="0"/>
                    </a:cubicBezTo>
                    <a:cubicBezTo>
                      <a:pt x="581" y="0"/>
                      <a:pt x="581" y="0"/>
                      <a:pt x="581" y="0"/>
                    </a:cubicBezTo>
                    <a:cubicBezTo>
                      <a:pt x="581" y="0"/>
                      <a:pt x="581" y="0"/>
                      <a:pt x="581" y="0"/>
                    </a:cubicBezTo>
                    <a:cubicBezTo>
                      <a:pt x="581" y="0"/>
                      <a:pt x="581" y="0"/>
                      <a:pt x="581" y="0"/>
                    </a:cubicBezTo>
                    <a:cubicBezTo>
                      <a:pt x="581" y="0"/>
                      <a:pt x="581" y="0"/>
                      <a:pt x="581" y="0"/>
                    </a:cubicBezTo>
                    <a:cubicBezTo>
                      <a:pt x="581" y="0"/>
                      <a:pt x="581" y="0"/>
                      <a:pt x="581" y="0"/>
                    </a:cubicBezTo>
                    <a:cubicBezTo>
                      <a:pt x="581" y="0"/>
                      <a:pt x="581" y="0"/>
                      <a:pt x="581" y="0"/>
                    </a:cubicBezTo>
                    <a:cubicBezTo>
                      <a:pt x="581" y="0"/>
                      <a:pt x="581" y="0"/>
                      <a:pt x="581" y="0"/>
                    </a:cubicBezTo>
                    <a:cubicBezTo>
                      <a:pt x="581" y="0"/>
                      <a:pt x="581" y="0"/>
                      <a:pt x="581" y="0"/>
                    </a:cubicBezTo>
                    <a:cubicBezTo>
                      <a:pt x="581" y="0"/>
                      <a:pt x="581" y="0"/>
                      <a:pt x="581" y="0"/>
                    </a:cubicBezTo>
                    <a:cubicBezTo>
                      <a:pt x="581" y="0"/>
                      <a:pt x="581" y="0"/>
                      <a:pt x="581" y="0"/>
                    </a:cubicBezTo>
                    <a:cubicBezTo>
                      <a:pt x="580" y="0"/>
                      <a:pt x="580" y="0"/>
                      <a:pt x="580" y="0"/>
                    </a:cubicBezTo>
                    <a:cubicBezTo>
                      <a:pt x="580" y="0"/>
                      <a:pt x="580" y="0"/>
                      <a:pt x="580" y="0"/>
                    </a:cubicBezTo>
                    <a:cubicBezTo>
                      <a:pt x="580" y="0"/>
                      <a:pt x="580" y="0"/>
                      <a:pt x="580" y="0"/>
                    </a:cubicBezTo>
                    <a:cubicBezTo>
                      <a:pt x="580" y="0"/>
                      <a:pt x="580" y="0"/>
                      <a:pt x="580" y="0"/>
                    </a:cubicBezTo>
                    <a:cubicBezTo>
                      <a:pt x="580" y="0"/>
                      <a:pt x="580" y="0"/>
                      <a:pt x="580" y="0"/>
                    </a:cubicBezTo>
                    <a:cubicBezTo>
                      <a:pt x="580" y="0"/>
                      <a:pt x="580" y="0"/>
                      <a:pt x="580" y="0"/>
                    </a:cubicBezTo>
                    <a:cubicBezTo>
                      <a:pt x="580" y="0"/>
                      <a:pt x="580" y="0"/>
                      <a:pt x="580" y="0"/>
                    </a:cubicBezTo>
                    <a:cubicBezTo>
                      <a:pt x="580" y="0"/>
                      <a:pt x="580" y="0"/>
                      <a:pt x="580" y="0"/>
                    </a:cubicBezTo>
                    <a:cubicBezTo>
                      <a:pt x="580" y="0"/>
                      <a:pt x="580" y="0"/>
                      <a:pt x="58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20" name="Freeform 23"/>
              <p:cNvSpPr>
                <a:spLocks noEditPoints="1"/>
              </p:cNvSpPr>
              <p:nvPr/>
            </p:nvSpPr>
            <p:spPr bwMode="auto">
              <a:xfrm>
                <a:off x="4971632" y="2173632"/>
                <a:ext cx="2146577" cy="449248"/>
              </a:xfrm>
              <a:custGeom>
                <a:avLst/>
                <a:gdLst>
                  <a:gd name="T0" fmla="*/ 19 w 584"/>
                  <a:gd name="T1" fmla="*/ 109 h 109"/>
                  <a:gd name="T2" fmla="*/ 19 w 584"/>
                  <a:gd name="T3" fmla="*/ 109 h 109"/>
                  <a:gd name="T4" fmla="*/ 19 w 584"/>
                  <a:gd name="T5" fmla="*/ 109 h 109"/>
                  <a:gd name="T6" fmla="*/ 0 w 584"/>
                  <a:gd name="T7" fmla="*/ 105 h 109"/>
                  <a:gd name="T8" fmla="*/ 0 w 584"/>
                  <a:gd name="T9" fmla="*/ 105 h 109"/>
                  <a:gd name="T10" fmla="*/ 252 w 584"/>
                  <a:gd name="T11" fmla="*/ 109 h 109"/>
                  <a:gd name="T12" fmla="*/ 19 w 584"/>
                  <a:gd name="T13" fmla="*/ 109 h 109"/>
                  <a:gd name="T14" fmla="*/ 252 w 584"/>
                  <a:gd name="T15" fmla="*/ 109 h 109"/>
                  <a:gd name="T16" fmla="*/ 300 w 584"/>
                  <a:gd name="T17" fmla="*/ 60 h 109"/>
                  <a:gd name="T18" fmla="*/ 584 w 584"/>
                  <a:gd name="T19" fmla="*/ 0 h 109"/>
                  <a:gd name="T20" fmla="*/ 583 w 584"/>
                  <a:gd name="T21" fmla="*/ 0 h 109"/>
                  <a:gd name="T22" fmla="*/ 583 w 584"/>
                  <a:gd name="T23" fmla="*/ 0 h 109"/>
                  <a:gd name="T24" fmla="*/ 583 w 584"/>
                  <a:gd name="T25" fmla="*/ 0 h 109"/>
                  <a:gd name="T26" fmla="*/ 583 w 584"/>
                  <a:gd name="T27" fmla="*/ 0 h 109"/>
                  <a:gd name="T28" fmla="*/ 583 w 584"/>
                  <a:gd name="T29" fmla="*/ 0 h 109"/>
                  <a:gd name="T30" fmla="*/ 583 w 584"/>
                  <a:gd name="T31" fmla="*/ 0 h 109"/>
                  <a:gd name="T32" fmla="*/ 582 w 584"/>
                  <a:gd name="T33" fmla="*/ 0 h 109"/>
                  <a:gd name="T34" fmla="*/ 582 w 584"/>
                  <a:gd name="T35" fmla="*/ 0 h 109"/>
                  <a:gd name="T36" fmla="*/ 582 w 584"/>
                  <a:gd name="T37" fmla="*/ 0 h 109"/>
                  <a:gd name="T38" fmla="*/ 582 w 584"/>
                  <a:gd name="T39" fmla="*/ 0 h 109"/>
                  <a:gd name="T40" fmla="*/ 582 w 584"/>
                  <a:gd name="T41" fmla="*/ 0 h 109"/>
                  <a:gd name="T42" fmla="*/ 582 w 584"/>
                  <a:gd name="T43" fmla="*/ 0 h 109"/>
                  <a:gd name="T44" fmla="*/ 582 w 584"/>
                  <a:gd name="T45" fmla="*/ 0 h 109"/>
                  <a:gd name="T46" fmla="*/ 582 w 584"/>
                  <a:gd name="T47" fmla="*/ 0 h 109"/>
                  <a:gd name="T48" fmla="*/ 582 w 584"/>
                  <a:gd name="T49" fmla="*/ 0 h 109"/>
                  <a:gd name="T50" fmla="*/ 581 w 584"/>
                  <a:gd name="T51" fmla="*/ 0 h 109"/>
                  <a:gd name="T52" fmla="*/ 581 w 584"/>
                  <a:gd name="T53" fmla="*/ 0 h 109"/>
                  <a:gd name="T54" fmla="*/ 581 w 584"/>
                  <a:gd name="T55" fmla="*/ 0 h 109"/>
                  <a:gd name="T56" fmla="*/ 581 w 584"/>
                  <a:gd name="T57" fmla="*/ 0 h 109"/>
                  <a:gd name="T58" fmla="*/ 581 w 584"/>
                  <a:gd name="T59" fmla="*/ 0 h 109"/>
                  <a:gd name="T60" fmla="*/ 581 w 584"/>
                  <a:gd name="T61" fmla="*/ 0 h 109"/>
                  <a:gd name="T62" fmla="*/ 581 w 584"/>
                  <a:gd name="T63" fmla="*/ 0 h 109"/>
                  <a:gd name="T64" fmla="*/ 581 w 584"/>
                  <a:gd name="T65" fmla="*/ 0 h 109"/>
                  <a:gd name="T66" fmla="*/ 581 w 584"/>
                  <a:gd name="T67" fmla="*/ 0 h 109"/>
                  <a:gd name="T68" fmla="*/ 580 w 584"/>
                  <a:gd name="T69" fmla="*/ 0 h 109"/>
                  <a:gd name="T70" fmla="*/ 580 w 584"/>
                  <a:gd name="T71" fmla="*/ 0 h 109"/>
                  <a:gd name="T72" fmla="*/ 580 w 584"/>
                  <a:gd name="T73" fmla="*/ 0 h 109"/>
                  <a:gd name="T74" fmla="*/ 580 w 584"/>
                  <a:gd name="T75" fmla="*/ 0 h 109"/>
                  <a:gd name="T76" fmla="*/ 580 w 584"/>
                  <a:gd name="T77" fmla="*/ 0 h 109"/>
                  <a:gd name="T78" fmla="*/ 300 w 584"/>
                  <a:gd name="T79" fmla="*/ 0 h 109"/>
                  <a:gd name="T80" fmla="*/ 580 w 584"/>
                  <a:gd name="T81"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84" h="109">
                    <a:moveTo>
                      <a:pt x="19" y="109"/>
                    </a:moveTo>
                    <a:cubicBezTo>
                      <a:pt x="19" y="109"/>
                      <a:pt x="19" y="109"/>
                      <a:pt x="19" y="109"/>
                    </a:cubicBezTo>
                    <a:cubicBezTo>
                      <a:pt x="19" y="109"/>
                      <a:pt x="19" y="109"/>
                      <a:pt x="19" y="109"/>
                    </a:cubicBezTo>
                    <a:moveTo>
                      <a:pt x="19" y="109"/>
                    </a:moveTo>
                    <a:cubicBezTo>
                      <a:pt x="19" y="109"/>
                      <a:pt x="19" y="109"/>
                      <a:pt x="19" y="109"/>
                    </a:cubicBezTo>
                    <a:cubicBezTo>
                      <a:pt x="19" y="109"/>
                      <a:pt x="19" y="109"/>
                      <a:pt x="19" y="109"/>
                    </a:cubicBezTo>
                    <a:moveTo>
                      <a:pt x="0" y="105"/>
                    </a:moveTo>
                    <a:cubicBezTo>
                      <a:pt x="0" y="105"/>
                      <a:pt x="0" y="105"/>
                      <a:pt x="0" y="105"/>
                    </a:cubicBezTo>
                    <a:cubicBezTo>
                      <a:pt x="6" y="108"/>
                      <a:pt x="12" y="109"/>
                      <a:pt x="19" y="109"/>
                    </a:cubicBezTo>
                    <a:cubicBezTo>
                      <a:pt x="12" y="109"/>
                      <a:pt x="6" y="108"/>
                      <a:pt x="0" y="105"/>
                    </a:cubicBezTo>
                    <a:moveTo>
                      <a:pt x="300" y="60"/>
                    </a:moveTo>
                    <a:cubicBezTo>
                      <a:pt x="300" y="87"/>
                      <a:pt x="279" y="109"/>
                      <a:pt x="252" y="109"/>
                    </a:cubicBezTo>
                    <a:cubicBezTo>
                      <a:pt x="19" y="109"/>
                      <a:pt x="19" y="109"/>
                      <a:pt x="19" y="109"/>
                    </a:cubicBezTo>
                    <a:cubicBezTo>
                      <a:pt x="19" y="109"/>
                      <a:pt x="19" y="109"/>
                      <a:pt x="19" y="109"/>
                    </a:cubicBezTo>
                    <a:cubicBezTo>
                      <a:pt x="19" y="109"/>
                      <a:pt x="19" y="109"/>
                      <a:pt x="19" y="109"/>
                    </a:cubicBezTo>
                    <a:cubicBezTo>
                      <a:pt x="252" y="109"/>
                      <a:pt x="252" y="109"/>
                      <a:pt x="252" y="109"/>
                    </a:cubicBezTo>
                    <a:cubicBezTo>
                      <a:pt x="279" y="109"/>
                      <a:pt x="300" y="87"/>
                      <a:pt x="300" y="60"/>
                    </a:cubicBezTo>
                    <a:cubicBezTo>
                      <a:pt x="300" y="60"/>
                      <a:pt x="300" y="60"/>
                      <a:pt x="300" y="60"/>
                    </a:cubicBezTo>
                    <a:moveTo>
                      <a:pt x="584" y="0"/>
                    </a:moveTo>
                    <a:cubicBezTo>
                      <a:pt x="584" y="0"/>
                      <a:pt x="584" y="0"/>
                      <a:pt x="584" y="0"/>
                    </a:cubicBezTo>
                    <a:cubicBezTo>
                      <a:pt x="584" y="0"/>
                      <a:pt x="584" y="0"/>
                      <a:pt x="584" y="0"/>
                    </a:cubicBezTo>
                    <a:moveTo>
                      <a:pt x="583" y="0"/>
                    </a:moveTo>
                    <a:cubicBezTo>
                      <a:pt x="583" y="0"/>
                      <a:pt x="583" y="0"/>
                      <a:pt x="583" y="0"/>
                    </a:cubicBezTo>
                    <a:cubicBezTo>
                      <a:pt x="583" y="0"/>
                      <a:pt x="583" y="0"/>
                      <a:pt x="583" y="0"/>
                    </a:cubicBezTo>
                    <a:moveTo>
                      <a:pt x="583" y="0"/>
                    </a:moveTo>
                    <a:cubicBezTo>
                      <a:pt x="583" y="0"/>
                      <a:pt x="583" y="0"/>
                      <a:pt x="583" y="0"/>
                    </a:cubicBezTo>
                    <a:cubicBezTo>
                      <a:pt x="583" y="0"/>
                      <a:pt x="583" y="0"/>
                      <a:pt x="583" y="0"/>
                    </a:cubicBezTo>
                    <a:moveTo>
                      <a:pt x="583" y="0"/>
                    </a:moveTo>
                    <a:cubicBezTo>
                      <a:pt x="583" y="0"/>
                      <a:pt x="583" y="0"/>
                      <a:pt x="583" y="0"/>
                    </a:cubicBezTo>
                    <a:cubicBezTo>
                      <a:pt x="583" y="0"/>
                      <a:pt x="583" y="0"/>
                      <a:pt x="583" y="0"/>
                    </a:cubicBezTo>
                    <a:moveTo>
                      <a:pt x="583" y="0"/>
                    </a:moveTo>
                    <a:cubicBezTo>
                      <a:pt x="583" y="0"/>
                      <a:pt x="583" y="0"/>
                      <a:pt x="583" y="0"/>
                    </a:cubicBezTo>
                    <a:cubicBezTo>
                      <a:pt x="583" y="0"/>
                      <a:pt x="583" y="0"/>
                      <a:pt x="583" y="0"/>
                    </a:cubicBezTo>
                    <a:moveTo>
                      <a:pt x="582" y="0"/>
                    </a:moveTo>
                    <a:cubicBezTo>
                      <a:pt x="582" y="0"/>
                      <a:pt x="582" y="0"/>
                      <a:pt x="582" y="0"/>
                    </a:cubicBezTo>
                    <a:cubicBezTo>
                      <a:pt x="582" y="0"/>
                      <a:pt x="582" y="0"/>
                      <a:pt x="582" y="0"/>
                    </a:cubicBezTo>
                    <a:moveTo>
                      <a:pt x="582" y="0"/>
                    </a:moveTo>
                    <a:cubicBezTo>
                      <a:pt x="582" y="0"/>
                      <a:pt x="582" y="0"/>
                      <a:pt x="582" y="0"/>
                    </a:cubicBezTo>
                    <a:cubicBezTo>
                      <a:pt x="582" y="0"/>
                      <a:pt x="582" y="0"/>
                      <a:pt x="582" y="0"/>
                    </a:cubicBezTo>
                    <a:moveTo>
                      <a:pt x="582" y="0"/>
                    </a:moveTo>
                    <a:cubicBezTo>
                      <a:pt x="582" y="0"/>
                      <a:pt x="582" y="0"/>
                      <a:pt x="582" y="0"/>
                    </a:cubicBezTo>
                    <a:cubicBezTo>
                      <a:pt x="582" y="0"/>
                      <a:pt x="582" y="0"/>
                      <a:pt x="582" y="0"/>
                    </a:cubicBezTo>
                    <a:moveTo>
                      <a:pt x="582" y="0"/>
                    </a:moveTo>
                    <a:cubicBezTo>
                      <a:pt x="582" y="0"/>
                      <a:pt x="582" y="0"/>
                      <a:pt x="582" y="0"/>
                    </a:cubicBezTo>
                    <a:cubicBezTo>
                      <a:pt x="582" y="0"/>
                      <a:pt x="582" y="0"/>
                      <a:pt x="582" y="0"/>
                    </a:cubicBezTo>
                    <a:moveTo>
                      <a:pt x="582" y="0"/>
                    </a:moveTo>
                    <a:cubicBezTo>
                      <a:pt x="582" y="0"/>
                      <a:pt x="582" y="0"/>
                      <a:pt x="582" y="0"/>
                    </a:cubicBezTo>
                    <a:cubicBezTo>
                      <a:pt x="582" y="0"/>
                      <a:pt x="582" y="0"/>
                      <a:pt x="582" y="0"/>
                    </a:cubicBezTo>
                    <a:moveTo>
                      <a:pt x="582" y="0"/>
                    </a:moveTo>
                    <a:cubicBezTo>
                      <a:pt x="582" y="0"/>
                      <a:pt x="582" y="0"/>
                      <a:pt x="582" y="0"/>
                    </a:cubicBezTo>
                    <a:cubicBezTo>
                      <a:pt x="582" y="0"/>
                      <a:pt x="582" y="0"/>
                      <a:pt x="582" y="0"/>
                    </a:cubicBezTo>
                    <a:moveTo>
                      <a:pt x="581" y="0"/>
                    </a:moveTo>
                    <a:cubicBezTo>
                      <a:pt x="581" y="0"/>
                      <a:pt x="581" y="0"/>
                      <a:pt x="581" y="0"/>
                    </a:cubicBezTo>
                    <a:cubicBezTo>
                      <a:pt x="581" y="0"/>
                      <a:pt x="581" y="0"/>
                      <a:pt x="581" y="0"/>
                    </a:cubicBezTo>
                    <a:moveTo>
                      <a:pt x="581" y="0"/>
                    </a:moveTo>
                    <a:cubicBezTo>
                      <a:pt x="581" y="0"/>
                      <a:pt x="581" y="0"/>
                      <a:pt x="581" y="0"/>
                    </a:cubicBezTo>
                    <a:cubicBezTo>
                      <a:pt x="581" y="0"/>
                      <a:pt x="581" y="0"/>
                      <a:pt x="581" y="0"/>
                    </a:cubicBezTo>
                    <a:moveTo>
                      <a:pt x="581" y="0"/>
                    </a:moveTo>
                    <a:cubicBezTo>
                      <a:pt x="581" y="0"/>
                      <a:pt x="581" y="0"/>
                      <a:pt x="581" y="0"/>
                    </a:cubicBezTo>
                    <a:cubicBezTo>
                      <a:pt x="581" y="0"/>
                      <a:pt x="581" y="0"/>
                      <a:pt x="581" y="0"/>
                    </a:cubicBezTo>
                    <a:moveTo>
                      <a:pt x="581" y="0"/>
                    </a:moveTo>
                    <a:cubicBezTo>
                      <a:pt x="581" y="0"/>
                      <a:pt x="581" y="0"/>
                      <a:pt x="581" y="0"/>
                    </a:cubicBezTo>
                    <a:cubicBezTo>
                      <a:pt x="581" y="0"/>
                      <a:pt x="581" y="0"/>
                      <a:pt x="581" y="0"/>
                    </a:cubicBezTo>
                    <a:moveTo>
                      <a:pt x="581" y="0"/>
                    </a:moveTo>
                    <a:cubicBezTo>
                      <a:pt x="581" y="0"/>
                      <a:pt x="581" y="0"/>
                      <a:pt x="581" y="0"/>
                    </a:cubicBezTo>
                    <a:cubicBezTo>
                      <a:pt x="581" y="0"/>
                      <a:pt x="581" y="0"/>
                      <a:pt x="581" y="0"/>
                    </a:cubicBezTo>
                    <a:moveTo>
                      <a:pt x="580" y="0"/>
                    </a:moveTo>
                    <a:cubicBezTo>
                      <a:pt x="580" y="0"/>
                      <a:pt x="580" y="0"/>
                      <a:pt x="581" y="0"/>
                    </a:cubicBezTo>
                    <a:cubicBezTo>
                      <a:pt x="580" y="0"/>
                      <a:pt x="580" y="0"/>
                      <a:pt x="580" y="0"/>
                    </a:cubicBezTo>
                    <a:moveTo>
                      <a:pt x="580" y="0"/>
                    </a:moveTo>
                    <a:cubicBezTo>
                      <a:pt x="580" y="0"/>
                      <a:pt x="580" y="0"/>
                      <a:pt x="580" y="0"/>
                    </a:cubicBezTo>
                    <a:cubicBezTo>
                      <a:pt x="580" y="0"/>
                      <a:pt x="580" y="0"/>
                      <a:pt x="580" y="0"/>
                    </a:cubicBezTo>
                    <a:moveTo>
                      <a:pt x="580" y="0"/>
                    </a:moveTo>
                    <a:cubicBezTo>
                      <a:pt x="580" y="0"/>
                      <a:pt x="580" y="0"/>
                      <a:pt x="580" y="0"/>
                    </a:cubicBezTo>
                    <a:cubicBezTo>
                      <a:pt x="580" y="0"/>
                      <a:pt x="580" y="0"/>
                      <a:pt x="580" y="0"/>
                    </a:cubicBezTo>
                    <a:moveTo>
                      <a:pt x="580" y="0"/>
                    </a:moveTo>
                    <a:cubicBezTo>
                      <a:pt x="580" y="0"/>
                      <a:pt x="580" y="0"/>
                      <a:pt x="580" y="0"/>
                    </a:cubicBezTo>
                    <a:cubicBezTo>
                      <a:pt x="580" y="0"/>
                      <a:pt x="580" y="0"/>
                      <a:pt x="580" y="0"/>
                    </a:cubicBezTo>
                    <a:moveTo>
                      <a:pt x="580" y="0"/>
                    </a:moveTo>
                    <a:cubicBezTo>
                      <a:pt x="300" y="0"/>
                      <a:pt x="300" y="0"/>
                      <a:pt x="300" y="0"/>
                    </a:cubicBezTo>
                    <a:cubicBezTo>
                      <a:pt x="580" y="0"/>
                      <a:pt x="580" y="0"/>
                      <a:pt x="580" y="0"/>
                    </a:cubicBezTo>
                    <a:cubicBezTo>
                      <a:pt x="580" y="0"/>
                      <a:pt x="580" y="0"/>
                      <a:pt x="580" y="0"/>
                    </a:cubicBezTo>
                    <a:cubicBezTo>
                      <a:pt x="580" y="0"/>
                      <a:pt x="580" y="0"/>
                      <a:pt x="58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21" name="Freeform 24"/>
              <p:cNvSpPr/>
              <p:nvPr/>
            </p:nvSpPr>
            <p:spPr bwMode="auto">
              <a:xfrm>
                <a:off x="4188888" y="2173629"/>
                <a:ext cx="676610" cy="214211"/>
              </a:xfrm>
              <a:custGeom>
                <a:avLst/>
                <a:gdLst>
                  <a:gd name="T0" fmla="*/ 184 w 184"/>
                  <a:gd name="T1" fmla="*/ 0 h 52"/>
                  <a:gd name="T2" fmla="*/ 72 w 184"/>
                  <a:gd name="T3" fmla="*/ 0 h 52"/>
                  <a:gd name="T4" fmla="*/ 25 w 184"/>
                  <a:gd name="T5" fmla="*/ 26 h 52"/>
                  <a:gd name="T6" fmla="*/ 25 w 184"/>
                  <a:gd name="T7" fmla="*/ 26 h 52"/>
                  <a:gd name="T8" fmla="*/ 24 w 184"/>
                  <a:gd name="T9" fmla="*/ 26 h 52"/>
                  <a:gd name="T10" fmla="*/ 24 w 184"/>
                  <a:gd name="T11" fmla="*/ 26 h 52"/>
                  <a:gd name="T12" fmla="*/ 24 w 184"/>
                  <a:gd name="T13" fmla="*/ 26 h 52"/>
                  <a:gd name="T14" fmla="*/ 24 w 184"/>
                  <a:gd name="T15" fmla="*/ 26 h 52"/>
                  <a:gd name="T16" fmla="*/ 24 w 184"/>
                  <a:gd name="T17" fmla="*/ 26 h 52"/>
                  <a:gd name="T18" fmla="*/ 24 w 184"/>
                  <a:gd name="T19" fmla="*/ 26 h 52"/>
                  <a:gd name="T20" fmla="*/ 24 w 184"/>
                  <a:gd name="T21" fmla="*/ 26 h 52"/>
                  <a:gd name="T22" fmla="*/ 24 w 184"/>
                  <a:gd name="T23" fmla="*/ 26 h 52"/>
                  <a:gd name="T24" fmla="*/ 24 w 184"/>
                  <a:gd name="T25" fmla="*/ 26 h 52"/>
                  <a:gd name="T26" fmla="*/ 24 w 184"/>
                  <a:gd name="T27" fmla="*/ 26 h 52"/>
                  <a:gd name="T28" fmla="*/ 24 w 184"/>
                  <a:gd name="T29" fmla="*/ 26 h 52"/>
                  <a:gd name="T30" fmla="*/ 23 w 184"/>
                  <a:gd name="T31" fmla="*/ 26 h 52"/>
                  <a:gd name="T32" fmla="*/ 23 w 184"/>
                  <a:gd name="T33" fmla="*/ 26 h 52"/>
                  <a:gd name="T34" fmla="*/ 0 w 184"/>
                  <a:gd name="T35" fmla="*/ 20 h 52"/>
                  <a:gd name="T36" fmla="*/ 50 w 184"/>
                  <a:gd name="T37" fmla="*/ 52 h 52"/>
                  <a:gd name="T38" fmla="*/ 98 w 184"/>
                  <a:gd name="T39" fmla="*/ 26 h 52"/>
                  <a:gd name="T40" fmla="*/ 184 w 184"/>
                  <a:gd name="T41" fmla="*/ 26 h 52"/>
                  <a:gd name="T42" fmla="*/ 184 w 184"/>
                  <a:gd name="T43"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4" h="52">
                    <a:moveTo>
                      <a:pt x="184" y="0"/>
                    </a:moveTo>
                    <a:cubicBezTo>
                      <a:pt x="72" y="0"/>
                      <a:pt x="72" y="0"/>
                      <a:pt x="72" y="0"/>
                    </a:cubicBezTo>
                    <a:cubicBezTo>
                      <a:pt x="62" y="16"/>
                      <a:pt x="45" y="26"/>
                      <a:pt x="25" y="26"/>
                    </a:cubicBezTo>
                    <a:cubicBezTo>
                      <a:pt x="25" y="26"/>
                      <a:pt x="25" y="26"/>
                      <a:pt x="25" y="26"/>
                    </a:cubicBezTo>
                    <a:cubicBezTo>
                      <a:pt x="25" y="26"/>
                      <a:pt x="25" y="26"/>
                      <a:pt x="24" y="26"/>
                    </a:cubicBezTo>
                    <a:cubicBezTo>
                      <a:pt x="24" y="26"/>
                      <a:pt x="24" y="26"/>
                      <a:pt x="24" y="26"/>
                    </a:cubicBezTo>
                    <a:cubicBezTo>
                      <a:pt x="24" y="26"/>
                      <a:pt x="24" y="26"/>
                      <a:pt x="24" y="26"/>
                    </a:cubicBezTo>
                    <a:cubicBezTo>
                      <a:pt x="24" y="26"/>
                      <a:pt x="24" y="26"/>
                      <a:pt x="24" y="26"/>
                    </a:cubicBezTo>
                    <a:cubicBezTo>
                      <a:pt x="24" y="26"/>
                      <a:pt x="24" y="26"/>
                      <a:pt x="24" y="26"/>
                    </a:cubicBezTo>
                    <a:cubicBezTo>
                      <a:pt x="24" y="26"/>
                      <a:pt x="24" y="26"/>
                      <a:pt x="24" y="26"/>
                    </a:cubicBezTo>
                    <a:cubicBezTo>
                      <a:pt x="24" y="26"/>
                      <a:pt x="24" y="26"/>
                      <a:pt x="24" y="26"/>
                    </a:cubicBezTo>
                    <a:cubicBezTo>
                      <a:pt x="24" y="26"/>
                      <a:pt x="24" y="26"/>
                      <a:pt x="24" y="26"/>
                    </a:cubicBezTo>
                    <a:cubicBezTo>
                      <a:pt x="24" y="26"/>
                      <a:pt x="24" y="26"/>
                      <a:pt x="24" y="26"/>
                    </a:cubicBezTo>
                    <a:cubicBezTo>
                      <a:pt x="24" y="26"/>
                      <a:pt x="24" y="26"/>
                      <a:pt x="24" y="26"/>
                    </a:cubicBezTo>
                    <a:cubicBezTo>
                      <a:pt x="24" y="26"/>
                      <a:pt x="24" y="26"/>
                      <a:pt x="24" y="26"/>
                    </a:cubicBezTo>
                    <a:cubicBezTo>
                      <a:pt x="24" y="26"/>
                      <a:pt x="24" y="26"/>
                      <a:pt x="23" y="26"/>
                    </a:cubicBezTo>
                    <a:cubicBezTo>
                      <a:pt x="23" y="26"/>
                      <a:pt x="23" y="26"/>
                      <a:pt x="23" y="26"/>
                    </a:cubicBezTo>
                    <a:cubicBezTo>
                      <a:pt x="15" y="26"/>
                      <a:pt x="7" y="24"/>
                      <a:pt x="0" y="20"/>
                    </a:cubicBezTo>
                    <a:cubicBezTo>
                      <a:pt x="9" y="39"/>
                      <a:pt x="28" y="52"/>
                      <a:pt x="50" y="52"/>
                    </a:cubicBezTo>
                    <a:cubicBezTo>
                      <a:pt x="70" y="52"/>
                      <a:pt x="88" y="41"/>
                      <a:pt x="98" y="26"/>
                    </a:cubicBezTo>
                    <a:cubicBezTo>
                      <a:pt x="184" y="26"/>
                      <a:pt x="184" y="26"/>
                      <a:pt x="184" y="26"/>
                    </a:cubicBezTo>
                    <a:cubicBezTo>
                      <a:pt x="184" y="0"/>
                      <a:pt x="184" y="0"/>
                      <a:pt x="184"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22" name="Freeform 25"/>
              <p:cNvSpPr>
                <a:spLocks noEditPoints="1"/>
              </p:cNvSpPr>
              <p:nvPr/>
            </p:nvSpPr>
            <p:spPr bwMode="auto">
              <a:xfrm>
                <a:off x="4188888" y="2173629"/>
                <a:ext cx="676610" cy="107106"/>
              </a:xfrm>
              <a:custGeom>
                <a:avLst/>
                <a:gdLst>
                  <a:gd name="T0" fmla="*/ 24 w 184"/>
                  <a:gd name="T1" fmla="*/ 26 h 26"/>
                  <a:gd name="T2" fmla="*/ 24 w 184"/>
                  <a:gd name="T3" fmla="*/ 26 h 26"/>
                  <a:gd name="T4" fmla="*/ 24 w 184"/>
                  <a:gd name="T5" fmla="*/ 26 h 26"/>
                  <a:gd name="T6" fmla="*/ 24 w 184"/>
                  <a:gd name="T7" fmla="*/ 26 h 26"/>
                  <a:gd name="T8" fmla="*/ 24 w 184"/>
                  <a:gd name="T9" fmla="*/ 26 h 26"/>
                  <a:gd name="T10" fmla="*/ 24 w 184"/>
                  <a:gd name="T11" fmla="*/ 26 h 26"/>
                  <a:gd name="T12" fmla="*/ 24 w 184"/>
                  <a:gd name="T13" fmla="*/ 26 h 26"/>
                  <a:gd name="T14" fmla="*/ 24 w 184"/>
                  <a:gd name="T15" fmla="*/ 26 h 26"/>
                  <a:gd name="T16" fmla="*/ 24 w 184"/>
                  <a:gd name="T17" fmla="*/ 26 h 26"/>
                  <a:gd name="T18" fmla="*/ 24 w 184"/>
                  <a:gd name="T19" fmla="*/ 26 h 26"/>
                  <a:gd name="T20" fmla="*/ 24 w 184"/>
                  <a:gd name="T21" fmla="*/ 26 h 26"/>
                  <a:gd name="T22" fmla="*/ 24 w 184"/>
                  <a:gd name="T23" fmla="*/ 26 h 26"/>
                  <a:gd name="T24" fmla="*/ 24 w 184"/>
                  <a:gd name="T25" fmla="*/ 26 h 26"/>
                  <a:gd name="T26" fmla="*/ 24 w 184"/>
                  <a:gd name="T27" fmla="*/ 26 h 26"/>
                  <a:gd name="T28" fmla="*/ 24 w 184"/>
                  <a:gd name="T29" fmla="*/ 26 h 26"/>
                  <a:gd name="T30" fmla="*/ 23 w 184"/>
                  <a:gd name="T31" fmla="*/ 26 h 26"/>
                  <a:gd name="T32" fmla="*/ 24 w 184"/>
                  <a:gd name="T33" fmla="*/ 26 h 26"/>
                  <a:gd name="T34" fmla="*/ 23 w 184"/>
                  <a:gd name="T35" fmla="*/ 26 h 26"/>
                  <a:gd name="T36" fmla="*/ 0 w 184"/>
                  <a:gd name="T37" fmla="*/ 20 h 26"/>
                  <a:gd name="T38" fmla="*/ 0 w 184"/>
                  <a:gd name="T39" fmla="*/ 20 h 26"/>
                  <a:gd name="T40" fmla="*/ 23 w 184"/>
                  <a:gd name="T41" fmla="*/ 26 h 26"/>
                  <a:gd name="T42" fmla="*/ 0 w 184"/>
                  <a:gd name="T43" fmla="*/ 20 h 26"/>
                  <a:gd name="T44" fmla="*/ 184 w 184"/>
                  <a:gd name="T45" fmla="*/ 0 h 26"/>
                  <a:gd name="T46" fmla="*/ 72 w 184"/>
                  <a:gd name="T47" fmla="*/ 0 h 26"/>
                  <a:gd name="T48" fmla="*/ 25 w 184"/>
                  <a:gd name="T49" fmla="*/ 26 h 26"/>
                  <a:gd name="T50" fmla="*/ 25 w 184"/>
                  <a:gd name="T51" fmla="*/ 26 h 26"/>
                  <a:gd name="T52" fmla="*/ 25 w 184"/>
                  <a:gd name="T53" fmla="*/ 26 h 26"/>
                  <a:gd name="T54" fmla="*/ 72 w 184"/>
                  <a:gd name="T55" fmla="*/ 0 h 26"/>
                  <a:gd name="T56" fmla="*/ 184 w 184"/>
                  <a:gd name="T57" fmla="*/ 0 h 26"/>
                  <a:gd name="T58" fmla="*/ 184 w 184"/>
                  <a:gd name="T59" fmla="*/ 26 h 26"/>
                  <a:gd name="T60" fmla="*/ 184 w 184"/>
                  <a:gd name="T6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84" h="26">
                    <a:moveTo>
                      <a:pt x="24" y="26"/>
                    </a:moveTo>
                    <a:cubicBezTo>
                      <a:pt x="24" y="26"/>
                      <a:pt x="24" y="26"/>
                      <a:pt x="24" y="26"/>
                    </a:cubicBezTo>
                    <a:cubicBezTo>
                      <a:pt x="24" y="26"/>
                      <a:pt x="24" y="26"/>
                      <a:pt x="24" y="26"/>
                    </a:cubicBezTo>
                    <a:moveTo>
                      <a:pt x="24" y="26"/>
                    </a:moveTo>
                    <a:cubicBezTo>
                      <a:pt x="24" y="26"/>
                      <a:pt x="24" y="26"/>
                      <a:pt x="24" y="26"/>
                    </a:cubicBezTo>
                    <a:cubicBezTo>
                      <a:pt x="24" y="26"/>
                      <a:pt x="24" y="26"/>
                      <a:pt x="24" y="26"/>
                    </a:cubicBezTo>
                    <a:moveTo>
                      <a:pt x="24" y="26"/>
                    </a:moveTo>
                    <a:cubicBezTo>
                      <a:pt x="24" y="26"/>
                      <a:pt x="24" y="26"/>
                      <a:pt x="24" y="26"/>
                    </a:cubicBezTo>
                    <a:cubicBezTo>
                      <a:pt x="24" y="26"/>
                      <a:pt x="24" y="26"/>
                      <a:pt x="24" y="26"/>
                    </a:cubicBezTo>
                    <a:moveTo>
                      <a:pt x="24" y="26"/>
                    </a:moveTo>
                    <a:cubicBezTo>
                      <a:pt x="24" y="26"/>
                      <a:pt x="24" y="26"/>
                      <a:pt x="24" y="26"/>
                    </a:cubicBezTo>
                    <a:cubicBezTo>
                      <a:pt x="24" y="26"/>
                      <a:pt x="24" y="26"/>
                      <a:pt x="24" y="26"/>
                    </a:cubicBezTo>
                    <a:moveTo>
                      <a:pt x="24" y="26"/>
                    </a:moveTo>
                    <a:cubicBezTo>
                      <a:pt x="24" y="26"/>
                      <a:pt x="24" y="26"/>
                      <a:pt x="24" y="26"/>
                    </a:cubicBezTo>
                    <a:cubicBezTo>
                      <a:pt x="24" y="26"/>
                      <a:pt x="24" y="26"/>
                      <a:pt x="24" y="26"/>
                    </a:cubicBezTo>
                    <a:moveTo>
                      <a:pt x="23" y="26"/>
                    </a:moveTo>
                    <a:cubicBezTo>
                      <a:pt x="24" y="26"/>
                      <a:pt x="24" y="26"/>
                      <a:pt x="24" y="26"/>
                    </a:cubicBezTo>
                    <a:cubicBezTo>
                      <a:pt x="24" y="26"/>
                      <a:pt x="24" y="26"/>
                      <a:pt x="23" y="26"/>
                    </a:cubicBezTo>
                    <a:moveTo>
                      <a:pt x="0" y="20"/>
                    </a:moveTo>
                    <a:cubicBezTo>
                      <a:pt x="0" y="20"/>
                      <a:pt x="0" y="20"/>
                      <a:pt x="0" y="20"/>
                    </a:cubicBezTo>
                    <a:cubicBezTo>
                      <a:pt x="7" y="24"/>
                      <a:pt x="15" y="26"/>
                      <a:pt x="23" y="26"/>
                    </a:cubicBezTo>
                    <a:cubicBezTo>
                      <a:pt x="15" y="26"/>
                      <a:pt x="7" y="24"/>
                      <a:pt x="0" y="20"/>
                    </a:cubicBezTo>
                    <a:moveTo>
                      <a:pt x="184" y="0"/>
                    </a:moveTo>
                    <a:cubicBezTo>
                      <a:pt x="72" y="0"/>
                      <a:pt x="72" y="0"/>
                      <a:pt x="72" y="0"/>
                    </a:cubicBezTo>
                    <a:cubicBezTo>
                      <a:pt x="62" y="16"/>
                      <a:pt x="45" y="26"/>
                      <a:pt x="25" y="26"/>
                    </a:cubicBezTo>
                    <a:cubicBezTo>
                      <a:pt x="25" y="26"/>
                      <a:pt x="25" y="26"/>
                      <a:pt x="25" y="26"/>
                    </a:cubicBezTo>
                    <a:cubicBezTo>
                      <a:pt x="25" y="26"/>
                      <a:pt x="25" y="26"/>
                      <a:pt x="25" y="26"/>
                    </a:cubicBezTo>
                    <a:cubicBezTo>
                      <a:pt x="45" y="26"/>
                      <a:pt x="62" y="16"/>
                      <a:pt x="72" y="0"/>
                    </a:cubicBezTo>
                    <a:cubicBezTo>
                      <a:pt x="184" y="0"/>
                      <a:pt x="184" y="0"/>
                      <a:pt x="184" y="0"/>
                    </a:cubicBezTo>
                    <a:cubicBezTo>
                      <a:pt x="184" y="26"/>
                      <a:pt x="184" y="26"/>
                      <a:pt x="184" y="26"/>
                    </a:cubicBezTo>
                    <a:cubicBezTo>
                      <a:pt x="184" y="0"/>
                      <a:pt x="184" y="0"/>
                      <a:pt x="184"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23" name="Freeform 26"/>
              <p:cNvSpPr/>
              <p:nvPr/>
            </p:nvSpPr>
            <p:spPr bwMode="auto">
              <a:xfrm>
                <a:off x="5424032" y="2486020"/>
                <a:ext cx="2790019" cy="2090045"/>
              </a:xfrm>
              <a:custGeom>
                <a:avLst/>
                <a:gdLst>
                  <a:gd name="T0" fmla="*/ 730 w 759"/>
                  <a:gd name="T1" fmla="*/ 0 h 507"/>
                  <a:gd name="T2" fmla="*/ 734 w 759"/>
                  <a:gd name="T3" fmla="*/ 18 h 507"/>
                  <a:gd name="T4" fmla="*/ 734 w 759"/>
                  <a:gd name="T5" fmla="*/ 18 h 507"/>
                  <a:gd name="T6" fmla="*/ 734 w 759"/>
                  <a:gd name="T7" fmla="*/ 18 h 507"/>
                  <a:gd name="T8" fmla="*/ 734 w 759"/>
                  <a:gd name="T9" fmla="*/ 19 h 507"/>
                  <a:gd name="T10" fmla="*/ 734 w 759"/>
                  <a:gd name="T11" fmla="*/ 19 h 507"/>
                  <a:gd name="T12" fmla="*/ 734 w 759"/>
                  <a:gd name="T13" fmla="*/ 19 h 507"/>
                  <a:gd name="T14" fmla="*/ 734 w 759"/>
                  <a:gd name="T15" fmla="*/ 19 h 507"/>
                  <a:gd name="T16" fmla="*/ 734 w 759"/>
                  <a:gd name="T17" fmla="*/ 19 h 507"/>
                  <a:gd name="T18" fmla="*/ 734 w 759"/>
                  <a:gd name="T19" fmla="*/ 19 h 507"/>
                  <a:gd name="T20" fmla="*/ 734 w 759"/>
                  <a:gd name="T21" fmla="*/ 19 h 507"/>
                  <a:gd name="T22" fmla="*/ 734 w 759"/>
                  <a:gd name="T23" fmla="*/ 206 h 507"/>
                  <a:gd name="T24" fmla="*/ 734 w 759"/>
                  <a:gd name="T25" fmla="*/ 206 h 507"/>
                  <a:gd name="T26" fmla="*/ 685 w 759"/>
                  <a:gd name="T27" fmla="*/ 254 h 507"/>
                  <a:gd name="T28" fmla="*/ 600 w 759"/>
                  <a:gd name="T29" fmla="*/ 254 h 507"/>
                  <a:gd name="T30" fmla="*/ 457 w 759"/>
                  <a:gd name="T31" fmla="*/ 373 h 507"/>
                  <a:gd name="T32" fmla="*/ 300 w 759"/>
                  <a:gd name="T33" fmla="*/ 373 h 507"/>
                  <a:gd name="T34" fmla="*/ 300 w 759"/>
                  <a:gd name="T35" fmla="*/ 433 h 507"/>
                  <a:gd name="T36" fmla="*/ 300 w 759"/>
                  <a:gd name="T37" fmla="*/ 433 h 507"/>
                  <a:gd name="T38" fmla="*/ 252 w 759"/>
                  <a:gd name="T39" fmla="*/ 481 h 507"/>
                  <a:gd name="T40" fmla="*/ 19 w 759"/>
                  <a:gd name="T41" fmla="*/ 481 h 507"/>
                  <a:gd name="T42" fmla="*/ 19 w 759"/>
                  <a:gd name="T43" fmla="*/ 481 h 507"/>
                  <a:gd name="T44" fmla="*/ 19 w 759"/>
                  <a:gd name="T45" fmla="*/ 481 h 507"/>
                  <a:gd name="T46" fmla="*/ 19 w 759"/>
                  <a:gd name="T47" fmla="*/ 481 h 507"/>
                  <a:gd name="T48" fmla="*/ 19 w 759"/>
                  <a:gd name="T49" fmla="*/ 481 h 507"/>
                  <a:gd name="T50" fmla="*/ 19 w 759"/>
                  <a:gd name="T51" fmla="*/ 481 h 507"/>
                  <a:gd name="T52" fmla="*/ 19 w 759"/>
                  <a:gd name="T53" fmla="*/ 481 h 507"/>
                  <a:gd name="T54" fmla="*/ 19 w 759"/>
                  <a:gd name="T55" fmla="*/ 481 h 507"/>
                  <a:gd name="T56" fmla="*/ 18 w 759"/>
                  <a:gd name="T57" fmla="*/ 481 h 507"/>
                  <a:gd name="T58" fmla="*/ 18 w 759"/>
                  <a:gd name="T59" fmla="*/ 481 h 507"/>
                  <a:gd name="T60" fmla="*/ 18 w 759"/>
                  <a:gd name="T61" fmla="*/ 481 h 507"/>
                  <a:gd name="T62" fmla="*/ 18 w 759"/>
                  <a:gd name="T63" fmla="*/ 481 h 507"/>
                  <a:gd name="T64" fmla="*/ 18 w 759"/>
                  <a:gd name="T65" fmla="*/ 481 h 507"/>
                  <a:gd name="T66" fmla="*/ 18 w 759"/>
                  <a:gd name="T67" fmla="*/ 481 h 507"/>
                  <a:gd name="T68" fmla="*/ 18 w 759"/>
                  <a:gd name="T69" fmla="*/ 481 h 507"/>
                  <a:gd name="T70" fmla="*/ 0 w 759"/>
                  <a:gd name="T71" fmla="*/ 477 h 507"/>
                  <a:gd name="T72" fmla="*/ 45 w 759"/>
                  <a:gd name="T73" fmla="*/ 507 h 507"/>
                  <a:gd name="T74" fmla="*/ 277 w 759"/>
                  <a:gd name="T75" fmla="*/ 507 h 507"/>
                  <a:gd name="T76" fmla="*/ 326 w 759"/>
                  <a:gd name="T77" fmla="*/ 458 h 507"/>
                  <a:gd name="T78" fmla="*/ 326 w 759"/>
                  <a:gd name="T79" fmla="*/ 398 h 507"/>
                  <a:gd name="T80" fmla="*/ 482 w 759"/>
                  <a:gd name="T81" fmla="*/ 398 h 507"/>
                  <a:gd name="T82" fmla="*/ 625 w 759"/>
                  <a:gd name="T83" fmla="*/ 280 h 507"/>
                  <a:gd name="T84" fmla="*/ 710 w 759"/>
                  <a:gd name="T85" fmla="*/ 280 h 507"/>
                  <a:gd name="T86" fmla="*/ 759 w 759"/>
                  <a:gd name="T87" fmla="*/ 231 h 507"/>
                  <a:gd name="T88" fmla="*/ 759 w 759"/>
                  <a:gd name="T89" fmla="*/ 45 h 507"/>
                  <a:gd name="T90" fmla="*/ 745 w 759"/>
                  <a:gd name="T91" fmla="*/ 10 h 507"/>
                  <a:gd name="T92" fmla="*/ 730 w 759"/>
                  <a:gd name="T93" fmla="*/ 0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59" h="507">
                    <a:moveTo>
                      <a:pt x="730" y="0"/>
                    </a:moveTo>
                    <a:cubicBezTo>
                      <a:pt x="732" y="6"/>
                      <a:pt x="733" y="12"/>
                      <a:pt x="734" y="18"/>
                    </a:cubicBezTo>
                    <a:cubicBezTo>
                      <a:pt x="734" y="18"/>
                      <a:pt x="734" y="18"/>
                      <a:pt x="734" y="18"/>
                    </a:cubicBezTo>
                    <a:cubicBezTo>
                      <a:pt x="734" y="18"/>
                      <a:pt x="734" y="18"/>
                      <a:pt x="734" y="18"/>
                    </a:cubicBezTo>
                    <a:cubicBezTo>
                      <a:pt x="734" y="19"/>
                      <a:pt x="734" y="19"/>
                      <a:pt x="734" y="19"/>
                    </a:cubicBezTo>
                    <a:cubicBezTo>
                      <a:pt x="734" y="19"/>
                      <a:pt x="734" y="19"/>
                      <a:pt x="734" y="19"/>
                    </a:cubicBezTo>
                    <a:cubicBezTo>
                      <a:pt x="734" y="19"/>
                      <a:pt x="734" y="19"/>
                      <a:pt x="734" y="19"/>
                    </a:cubicBezTo>
                    <a:cubicBezTo>
                      <a:pt x="734" y="19"/>
                      <a:pt x="734" y="19"/>
                      <a:pt x="734" y="19"/>
                    </a:cubicBezTo>
                    <a:cubicBezTo>
                      <a:pt x="734" y="19"/>
                      <a:pt x="734" y="19"/>
                      <a:pt x="734" y="19"/>
                    </a:cubicBezTo>
                    <a:cubicBezTo>
                      <a:pt x="734" y="19"/>
                      <a:pt x="734" y="19"/>
                      <a:pt x="734" y="19"/>
                    </a:cubicBezTo>
                    <a:cubicBezTo>
                      <a:pt x="734" y="19"/>
                      <a:pt x="734" y="19"/>
                      <a:pt x="734" y="19"/>
                    </a:cubicBezTo>
                    <a:cubicBezTo>
                      <a:pt x="734" y="206"/>
                      <a:pt x="734" y="206"/>
                      <a:pt x="734" y="206"/>
                    </a:cubicBezTo>
                    <a:cubicBezTo>
                      <a:pt x="734" y="206"/>
                      <a:pt x="734" y="206"/>
                      <a:pt x="734" y="206"/>
                    </a:cubicBezTo>
                    <a:cubicBezTo>
                      <a:pt x="734" y="233"/>
                      <a:pt x="712" y="254"/>
                      <a:pt x="685" y="254"/>
                    </a:cubicBezTo>
                    <a:cubicBezTo>
                      <a:pt x="600" y="254"/>
                      <a:pt x="600" y="254"/>
                      <a:pt x="600" y="254"/>
                    </a:cubicBezTo>
                    <a:cubicBezTo>
                      <a:pt x="587" y="322"/>
                      <a:pt x="528" y="373"/>
                      <a:pt x="457" y="373"/>
                    </a:cubicBezTo>
                    <a:cubicBezTo>
                      <a:pt x="300" y="373"/>
                      <a:pt x="300" y="373"/>
                      <a:pt x="300" y="373"/>
                    </a:cubicBezTo>
                    <a:cubicBezTo>
                      <a:pt x="300" y="433"/>
                      <a:pt x="300" y="433"/>
                      <a:pt x="300" y="433"/>
                    </a:cubicBezTo>
                    <a:cubicBezTo>
                      <a:pt x="300" y="433"/>
                      <a:pt x="300" y="433"/>
                      <a:pt x="300" y="433"/>
                    </a:cubicBezTo>
                    <a:cubicBezTo>
                      <a:pt x="300" y="460"/>
                      <a:pt x="278" y="481"/>
                      <a:pt x="252" y="481"/>
                    </a:cubicBezTo>
                    <a:cubicBezTo>
                      <a:pt x="19" y="481"/>
                      <a:pt x="19" y="481"/>
                      <a:pt x="19" y="481"/>
                    </a:cubicBezTo>
                    <a:cubicBezTo>
                      <a:pt x="19" y="481"/>
                      <a:pt x="19" y="481"/>
                      <a:pt x="19" y="481"/>
                    </a:cubicBezTo>
                    <a:cubicBezTo>
                      <a:pt x="19" y="481"/>
                      <a:pt x="19" y="481"/>
                      <a:pt x="19" y="481"/>
                    </a:cubicBezTo>
                    <a:cubicBezTo>
                      <a:pt x="19" y="481"/>
                      <a:pt x="19" y="481"/>
                      <a:pt x="19" y="481"/>
                    </a:cubicBezTo>
                    <a:cubicBezTo>
                      <a:pt x="19" y="481"/>
                      <a:pt x="19" y="481"/>
                      <a:pt x="19" y="481"/>
                    </a:cubicBezTo>
                    <a:cubicBezTo>
                      <a:pt x="19" y="481"/>
                      <a:pt x="19" y="481"/>
                      <a:pt x="19" y="481"/>
                    </a:cubicBezTo>
                    <a:cubicBezTo>
                      <a:pt x="19" y="481"/>
                      <a:pt x="19" y="481"/>
                      <a:pt x="19" y="481"/>
                    </a:cubicBezTo>
                    <a:cubicBezTo>
                      <a:pt x="19" y="481"/>
                      <a:pt x="19" y="481"/>
                      <a:pt x="19" y="481"/>
                    </a:cubicBezTo>
                    <a:cubicBezTo>
                      <a:pt x="19" y="481"/>
                      <a:pt x="19" y="481"/>
                      <a:pt x="18" y="481"/>
                    </a:cubicBezTo>
                    <a:cubicBezTo>
                      <a:pt x="18" y="481"/>
                      <a:pt x="18" y="481"/>
                      <a:pt x="18" y="481"/>
                    </a:cubicBezTo>
                    <a:cubicBezTo>
                      <a:pt x="18" y="481"/>
                      <a:pt x="18" y="481"/>
                      <a:pt x="18" y="481"/>
                    </a:cubicBezTo>
                    <a:cubicBezTo>
                      <a:pt x="18" y="481"/>
                      <a:pt x="18" y="481"/>
                      <a:pt x="18" y="481"/>
                    </a:cubicBezTo>
                    <a:cubicBezTo>
                      <a:pt x="18" y="481"/>
                      <a:pt x="18" y="481"/>
                      <a:pt x="18" y="481"/>
                    </a:cubicBezTo>
                    <a:cubicBezTo>
                      <a:pt x="18" y="481"/>
                      <a:pt x="18" y="481"/>
                      <a:pt x="18" y="481"/>
                    </a:cubicBezTo>
                    <a:cubicBezTo>
                      <a:pt x="18" y="481"/>
                      <a:pt x="18" y="481"/>
                      <a:pt x="18" y="481"/>
                    </a:cubicBezTo>
                    <a:cubicBezTo>
                      <a:pt x="12" y="481"/>
                      <a:pt x="6" y="480"/>
                      <a:pt x="0" y="477"/>
                    </a:cubicBezTo>
                    <a:cubicBezTo>
                      <a:pt x="7" y="495"/>
                      <a:pt x="25" y="507"/>
                      <a:pt x="45" y="507"/>
                    </a:cubicBezTo>
                    <a:cubicBezTo>
                      <a:pt x="277" y="507"/>
                      <a:pt x="277" y="507"/>
                      <a:pt x="277" y="507"/>
                    </a:cubicBezTo>
                    <a:cubicBezTo>
                      <a:pt x="304" y="507"/>
                      <a:pt x="326" y="485"/>
                      <a:pt x="326" y="458"/>
                    </a:cubicBezTo>
                    <a:cubicBezTo>
                      <a:pt x="326" y="398"/>
                      <a:pt x="326" y="398"/>
                      <a:pt x="326" y="398"/>
                    </a:cubicBezTo>
                    <a:cubicBezTo>
                      <a:pt x="482" y="398"/>
                      <a:pt x="482" y="398"/>
                      <a:pt x="482" y="398"/>
                    </a:cubicBezTo>
                    <a:cubicBezTo>
                      <a:pt x="553" y="398"/>
                      <a:pt x="612" y="347"/>
                      <a:pt x="625" y="280"/>
                    </a:cubicBezTo>
                    <a:cubicBezTo>
                      <a:pt x="710" y="280"/>
                      <a:pt x="710" y="280"/>
                      <a:pt x="710" y="280"/>
                    </a:cubicBezTo>
                    <a:cubicBezTo>
                      <a:pt x="737" y="280"/>
                      <a:pt x="759" y="258"/>
                      <a:pt x="759" y="231"/>
                    </a:cubicBezTo>
                    <a:cubicBezTo>
                      <a:pt x="759" y="45"/>
                      <a:pt x="759" y="45"/>
                      <a:pt x="759" y="45"/>
                    </a:cubicBezTo>
                    <a:cubicBezTo>
                      <a:pt x="759" y="32"/>
                      <a:pt x="754" y="19"/>
                      <a:pt x="745" y="10"/>
                    </a:cubicBezTo>
                    <a:cubicBezTo>
                      <a:pt x="740" y="6"/>
                      <a:pt x="735" y="2"/>
                      <a:pt x="73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24" name="Freeform 27"/>
              <p:cNvSpPr>
                <a:spLocks noEditPoints="1"/>
              </p:cNvSpPr>
              <p:nvPr/>
            </p:nvSpPr>
            <p:spPr bwMode="auto">
              <a:xfrm>
                <a:off x="5424032" y="2486020"/>
                <a:ext cx="2698478" cy="1982939"/>
              </a:xfrm>
              <a:custGeom>
                <a:avLst/>
                <a:gdLst>
                  <a:gd name="T0" fmla="*/ 19 w 734"/>
                  <a:gd name="T1" fmla="*/ 481 h 481"/>
                  <a:gd name="T2" fmla="*/ 19 w 734"/>
                  <a:gd name="T3" fmla="*/ 481 h 481"/>
                  <a:gd name="T4" fmla="*/ 19 w 734"/>
                  <a:gd name="T5" fmla="*/ 481 h 481"/>
                  <a:gd name="T6" fmla="*/ 19 w 734"/>
                  <a:gd name="T7" fmla="*/ 481 h 481"/>
                  <a:gd name="T8" fmla="*/ 19 w 734"/>
                  <a:gd name="T9" fmla="*/ 481 h 481"/>
                  <a:gd name="T10" fmla="*/ 19 w 734"/>
                  <a:gd name="T11" fmla="*/ 481 h 481"/>
                  <a:gd name="T12" fmla="*/ 19 w 734"/>
                  <a:gd name="T13" fmla="*/ 481 h 481"/>
                  <a:gd name="T14" fmla="*/ 19 w 734"/>
                  <a:gd name="T15" fmla="*/ 481 h 481"/>
                  <a:gd name="T16" fmla="*/ 19 w 734"/>
                  <a:gd name="T17" fmla="*/ 481 h 481"/>
                  <a:gd name="T18" fmla="*/ 18 w 734"/>
                  <a:gd name="T19" fmla="*/ 481 h 481"/>
                  <a:gd name="T20" fmla="*/ 18 w 734"/>
                  <a:gd name="T21" fmla="*/ 481 h 481"/>
                  <a:gd name="T22" fmla="*/ 18 w 734"/>
                  <a:gd name="T23" fmla="*/ 481 h 481"/>
                  <a:gd name="T24" fmla="*/ 18 w 734"/>
                  <a:gd name="T25" fmla="*/ 481 h 481"/>
                  <a:gd name="T26" fmla="*/ 18 w 734"/>
                  <a:gd name="T27" fmla="*/ 481 h 481"/>
                  <a:gd name="T28" fmla="*/ 18 w 734"/>
                  <a:gd name="T29" fmla="*/ 481 h 481"/>
                  <a:gd name="T30" fmla="*/ 18 w 734"/>
                  <a:gd name="T31" fmla="*/ 481 h 481"/>
                  <a:gd name="T32" fmla="*/ 18 w 734"/>
                  <a:gd name="T33" fmla="*/ 481 h 481"/>
                  <a:gd name="T34" fmla="*/ 18 w 734"/>
                  <a:gd name="T35" fmla="*/ 481 h 481"/>
                  <a:gd name="T36" fmla="*/ 0 w 734"/>
                  <a:gd name="T37" fmla="*/ 477 h 481"/>
                  <a:gd name="T38" fmla="*/ 0 w 734"/>
                  <a:gd name="T39" fmla="*/ 477 h 481"/>
                  <a:gd name="T40" fmla="*/ 18 w 734"/>
                  <a:gd name="T41" fmla="*/ 481 h 481"/>
                  <a:gd name="T42" fmla="*/ 0 w 734"/>
                  <a:gd name="T43" fmla="*/ 477 h 481"/>
                  <a:gd name="T44" fmla="*/ 300 w 734"/>
                  <a:gd name="T45" fmla="*/ 433 h 481"/>
                  <a:gd name="T46" fmla="*/ 252 w 734"/>
                  <a:gd name="T47" fmla="*/ 481 h 481"/>
                  <a:gd name="T48" fmla="*/ 19 w 734"/>
                  <a:gd name="T49" fmla="*/ 481 h 481"/>
                  <a:gd name="T50" fmla="*/ 19 w 734"/>
                  <a:gd name="T51" fmla="*/ 481 h 481"/>
                  <a:gd name="T52" fmla="*/ 19 w 734"/>
                  <a:gd name="T53" fmla="*/ 481 h 481"/>
                  <a:gd name="T54" fmla="*/ 252 w 734"/>
                  <a:gd name="T55" fmla="*/ 481 h 481"/>
                  <a:gd name="T56" fmla="*/ 300 w 734"/>
                  <a:gd name="T57" fmla="*/ 433 h 481"/>
                  <a:gd name="T58" fmla="*/ 300 w 734"/>
                  <a:gd name="T59" fmla="*/ 433 h 481"/>
                  <a:gd name="T60" fmla="*/ 734 w 734"/>
                  <a:gd name="T61" fmla="*/ 206 h 481"/>
                  <a:gd name="T62" fmla="*/ 685 w 734"/>
                  <a:gd name="T63" fmla="*/ 254 h 481"/>
                  <a:gd name="T64" fmla="*/ 600 w 734"/>
                  <a:gd name="T65" fmla="*/ 254 h 481"/>
                  <a:gd name="T66" fmla="*/ 457 w 734"/>
                  <a:gd name="T67" fmla="*/ 373 h 481"/>
                  <a:gd name="T68" fmla="*/ 300 w 734"/>
                  <a:gd name="T69" fmla="*/ 373 h 481"/>
                  <a:gd name="T70" fmla="*/ 457 w 734"/>
                  <a:gd name="T71" fmla="*/ 373 h 481"/>
                  <a:gd name="T72" fmla="*/ 600 w 734"/>
                  <a:gd name="T73" fmla="*/ 254 h 481"/>
                  <a:gd name="T74" fmla="*/ 685 w 734"/>
                  <a:gd name="T75" fmla="*/ 254 h 481"/>
                  <a:gd name="T76" fmla="*/ 734 w 734"/>
                  <a:gd name="T77" fmla="*/ 206 h 481"/>
                  <a:gd name="T78" fmla="*/ 734 w 734"/>
                  <a:gd name="T79" fmla="*/ 206 h 481"/>
                  <a:gd name="T80" fmla="*/ 734 w 734"/>
                  <a:gd name="T81" fmla="*/ 19 h 481"/>
                  <a:gd name="T82" fmla="*/ 734 w 734"/>
                  <a:gd name="T83" fmla="*/ 19 h 481"/>
                  <a:gd name="T84" fmla="*/ 734 w 734"/>
                  <a:gd name="T85" fmla="*/ 19 h 481"/>
                  <a:gd name="T86" fmla="*/ 734 w 734"/>
                  <a:gd name="T87" fmla="*/ 19 h 481"/>
                  <a:gd name="T88" fmla="*/ 734 w 734"/>
                  <a:gd name="T89" fmla="*/ 19 h 481"/>
                  <a:gd name="T90" fmla="*/ 734 w 734"/>
                  <a:gd name="T91" fmla="*/ 19 h 481"/>
                  <a:gd name="T92" fmla="*/ 734 w 734"/>
                  <a:gd name="T93" fmla="*/ 19 h 481"/>
                  <a:gd name="T94" fmla="*/ 734 w 734"/>
                  <a:gd name="T95" fmla="*/ 19 h 481"/>
                  <a:gd name="T96" fmla="*/ 734 w 734"/>
                  <a:gd name="T97" fmla="*/ 19 h 481"/>
                  <a:gd name="T98" fmla="*/ 734 w 734"/>
                  <a:gd name="T99" fmla="*/ 18 h 481"/>
                  <a:gd name="T100" fmla="*/ 734 w 734"/>
                  <a:gd name="T101" fmla="*/ 18 h 481"/>
                  <a:gd name="T102" fmla="*/ 734 w 734"/>
                  <a:gd name="T103" fmla="*/ 18 h 481"/>
                  <a:gd name="T104" fmla="*/ 730 w 734"/>
                  <a:gd name="T105" fmla="*/ 0 h 481"/>
                  <a:gd name="T106" fmla="*/ 734 w 734"/>
                  <a:gd name="T107" fmla="*/ 18 h 481"/>
                  <a:gd name="T108" fmla="*/ 730 w 734"/>
                  <a:gd name="T109" fmla="*/ 0 h 481"/>
                  <a:gd name="T110" fmla="*/ 730 w 734"/>
                  <a:gd name="T111" fmla="*/ 0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34" h="481">
                    <a:moveTo>
                      <a:pt x="19" y="481"/>
                    </a:moveTo>
                    <a:cubicBezTo>
                      <a:pt x="19" y="481"/>
                      <a:pt x="19" y="481"/>
                      <a:pt x="19" y="481"/>
                    </a:cubicBezTo>
                    <a:cubicBezTo>
                      <a:pt x="19" y="481"/>
                      <a:pt x="19" y="481"/>
                      <a:pt x="19" y="481"/>
                    </a:cubicBezTo>
                    <a:moveTo>
                      <a:pt x="19" y="481"/>
                    </a:moveTo>
                    <a:cubicBezTo>
                      <a:pt x="19" y="481"/>
                      <a:pt x="19" y="481"/>
                      <a:pt x="19" y="481"/>
                    </a:cubicBezTo>
                    <a:cubicBezTo>
                      <a:pt x="19" y="481"/>
                      <a:pt x="19" y="481"/>
                      <a:pt x="19" y="481"/>
                    </a:cubicBezTo>
                    <a:moveTo>
                      <a:pt x="19" y="481"/>
                    </a:moveTo>
                    <a:cubicBezTo>
                      <a:pt x="19" y="481"/>
                      <a:pt x="19" y="481"/>
                      <a:pt x="19" y="481"/>
                    </a:cubicBezTo>
                    <a:cubicBezTo>
                      <a:pt x="19" y="481"/>
                      <a:pt x="19" y="481"/>
                      <a:pt x="19" y="481"/>
                    </a:cubicBezTo>
                    <a:moveTo>
                      <a:pt x="18" y="481"/>
                    </a:moveTo>
                    <a:cubicBezTo>
                      <a:pt x="18" y="481"/>
                      <a:pt x="18" y="481"/>
                      <a:pt x="18" y="481"/>
                    </a:cubicBezTo>
                    <a:cubicBezTo>
                      <a:pt x="18" y="481"/>
                      <a:pt x="18" y="481"/>
                      <a:pt x="18" y="481"/>
                    </a:cubicBezTo>
                    <a:moveTo>
                      <a:pt x="18" y="481"/>
                    </a:moveTo>
                    <a:cubicBezTo>
                      <a:pt x="18" y="481"/>
                      <a:pt x="18" y="481"/>
                      <a:pt x="18" y="481"/>
                    </a:cubicBezTo>
                    <a:cubicBezTo>
                      <a:pt x="18" y="481"/>
                      <a:pt x="18" y="481"/>
                      <a:pt x="18" y="481"/>
                    </a:cubicBezTo>
                    <a:moveTo>
                      <a:pt x="18" y="481"/>
                    </a:moveTo>
                    <a:cubicBezTo>
                      <a:pt x="18" y="481"/>
                      <a:pt x="18" y="481"/>
                      <a:pt x="18" y="481"/>
                    </a:cubicBezTo>
                    <a:cubicBezTo>
                      <a:pt x="18" y="481"/>
                      <a:pt x="18" y="481"/>
                      <a:pt x="18" y="481"/>
                    </a:cubicBezTo>
                    <a:moveTo>
                      <a:pt x="0" y="477"/>
                    </a:moveTo>
                    <a:cubicBezTo>
                      <a:pt x="0" y="477"/>
                      <a:pt x="0" y="477"/>
                      <a:pt x="0" y="477"/>
                    </a:cubicBezTo>
                    <a:cubicBezTo>
                      <a:pt x="6" y="480"/>
                      <a:pt x="12" y="481"/>
                      <a:pt x="18" y="481"/>
                    </a:cubicBezTo>
                    <a:cubicBezTo>
                      <a:pt x="12" y="481"/>
                      <a:pt x="6" y="480"/>
                      <a:pt x="0" y="477"/>
                    </a:cubicBezTo>
                    <a:moveTo>
                      <a:pt x="300" y="433"/>
                    </a:moveTo>
                    <a:cubicBezTo>
                      <a:pt x="300" y="460"/>
                      <a:pt x="278" y="481"/>
                      <a:pt x="252" y="481"/>
                    </a:cubicBezTo>
                    <a:cubicBezTo>
                      <a:pt x="19" y="481"/>
                      <a:pt x="19" y="481"/>
                      <a:pt x="19" y="481"/>
                    </a:cubicBezTo>
                    <a:cubicBezTo>
                      <a:pt x="19" y="481"/>
                      <a:pt x="19" y="481"/>
                      <a:pt x="19" y="481"/>
                    </a:cubicBezTo>
                    <a:cubicBezTo>
                      <a:pt x="19" y="481"/>
                      <a:pt x="19" y="481"/>
                      <a:pt x="19" y="481"/>
                    </a:cubicBezTo>
                    <a:cubicBezTo>
                      <a:pt x="252" y="481"/>
                      <a:pt x="252" y="481"/>
                      <a:pt x="252" y="481"/>
                    </a:cubicBezTo>
                    <a:cubicBezTo>
                      <a:pt x="278" y="481"/>
                      <a:pt x="300" y="460"/>
                      <a:pt x="300" y="433"/>
                    </a:cubicBezTo>
                    <a:cubicBezTo>
                      <a:pt x="300" y="433"/>
                      <a:pt x="300" y="433"/>
                      <a:pt x="300" y="433"/>
                    </a:cubicBezTo>
                    <a:moveTo>
                      <a:pt x="734" y="206"/>
                    </a:moveTo>
                    <a:cubicBezTo>
                      <a:pt x="734" y="233"/>
                      <a:pt x="712" y="254"/>
                      <a:pt x="685" y="254"/>
                    </a:cubicBezTo>
                    <a:cubicBezTo>
                      <a:pt x="600" y="254"/>
                      <a:pt x="600" y="254"/>
                      <a:pt x="600" y="254"/>
                    </a:cubicBezTo>
                    <a:cubicBezTo>
                      <a:pt x="587" y="322"/>
                      <a:pt x="528" y="373"/>
                      <a:pt x="457" y="373"/>
                    </a:cubicBezTo>
                    <a:cubicBezTo>
                      <a:pt x="300" y="373"/>
                      <a:pt x="300" y="373"/>
                      <a:pt x="300" y="373"/>
                    </a:cubicBezTo>
                    <a:cubicBezTo>
                      <a:pt x="457" y="373"/>
                      <a:pt x="457" y="373"/>
                      <a:pt x="457" y="373"/>
                    </a:cubicBezTo>
                    <a:cubicBezTo>
                      <a:pt x="528" y="373"/>
                      <a:pt x="587" y="322"/>
                      <a:pt x="600" y="254"/>
                    </a:cubicBezTo>
                    <a:cubicBezTo>
                      <a:pt x="685" y="254"/>
                      <a:pt x="685" y="254"/>
                      <a:pt x="685" y="254"/>
                    </a:cubicBezTo>
                    <a:cubicBezTo>
                      <a:pt x="712" y="254"/>
                      <a:pt x="734" y="233"/>
                      <a:pt x="734" y="206"/>
                    </a:cubicBezTo>
                    <a:cubicBezTo>
                      <a:pt x="734" y="206"/>
                      <a:pt x="734" y="206"/>
                      <a:pt x="734" y="206"/>
                    </a:cubicBezTo>
                    <a:moveTo>
                      <a:pt x="734" y="19"/>
                    </a:moveTo>
                    <a:cubicBezTo>
                      <a:pt x="734" y="19"/>
                      <a:pt x="734" y="19"/>
                      <a:pt x="734" y="19"/>
                    </a:cubicBezTo>
                    <a:cubicBezTo>
                      <a:pt x="734" y="19"/>
                      <a:pt x="734" y="19"/>
                      <a:pt x="734" y="19"/>
                    </a:cubicBezTo>
                    <a:moveTo>
                      <a:pt x="734" y="19"/>
                    </a:moveTo>
                    <a:cubicBezTo>
                      <a:pt x="734" y="19"/>
                      <a:pt x="734" y="19"/>
                      <a:pt x="734" y="19"/>
                    </a:cubicBezTo>
                    <a:cubicBezTo>
                      <a:pt x="734" y="19"/>
                      <a:pt x="734" y="19"/>
                      <a:pt x="734" y="19"/>
                    </a:cubicBezTo>
                    <a:moveTo>
                      <a:pt x="734" y="19"/>
                    </a:moveTo>
                    <a:cubicBezTo>
                      <a:pt x="734" y="19"/>
                      <a:pt x="734" y="19"/>
                      <a:pt x="734" y="19"/>
                    </a:cubicBezTo>
                    <a:cubicBezTo>
                      <a:pt x="734" y="19"/>
                      <a:pt x="734" y="19"/>
                      <a:pt x="734" y="19"/>
                    </a:cubicBezTo>
                    <a:moveTo>
                      <a:pt x="734" y="18"/>
                    </a:moveTo>
                    <a:cubicBezTo>
                      <a:pt x="734" y="18"/>
                      <a:pt x="734" y="18"/>
                      <a:pt x="734" y="18"/>
                    </a:cubicBezTo>
                    <a:cubicBezTo>
                      <a:pt x="734" y="18"/>
                      <a:pt x="734" y="18"/>
                      <a:pt x="734" y="18"/>
                    </a:cubicBezTo>
                    <a:moveTo>
                      <a:pt x="730" y="0"/>
                    </a:moveTo>
                    <a:cubicBezTo>
                      <a:pt x="732" y="6"/>
                      <a:pt x="733" y="12"/>
                      <a:pt x="734" y="18"/>
                    </a:cubicBezTo>
                    <a:cubicBezTo>
                      <a:pt x="733" y="12"/>
                      <a:pt x="732" y="6"/>
                      <a:pt x="730" y="0"/>
                    </a:cubicBezTo>
                    <a:cubicBezTo>
                      <a:pt x="730" y="0"/>
                      <a:pt x="730" y="0"/>
                      <a:pt x="73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25" name="Freeform 28"/>
              <p:cNvSpPr/>
              <p:nvPr/>
            </p:nvSpPr>
            <p:spPr bwMode="auto">
              <a:xfrm>
                <a:off x="6511914" y="3421708"/>
                <a:ext cx="110116" cy="325779"/>
              </a:xfrm>
              <a:custGeom>
                <a:avLst/>
                <a:gdLst>
                  <a:gd name="T0" fmla="*/ 0 w 30"/>
                  <a:gd name="T1" fmla="*/ 0 h 79"/>
                  <a:gd name="T2" fmla="*/ 4 w 30"/>
                  <a:gd name="T3" fmla="*/ 18 h 79"/>
                  <a:gd name="T4" fmla="*/ 4 w 30"/>
                  <a:gd name="T5" fmla="*/ 18 h 79"/>
                  <a:gd name="T6" fmla="*/ 4 w 30"/>
                  <a:gd name="T7" fmla="*/ 19 h 79"/>
                  <a:gd name="T8" fmla="*/ 4 w 30"/>
                  <a:gd name="T9" fmla="*/ 19 h 79"/>
                  <a:gd name="T10" fmla="*/ 4 w 30"/>
                  <a:gd name="T11" fmla="*/ 19 h 79"/>
                  <a:gd name="T12" fmla="*/ 4 w 30"/>
                  <a:gd name="T13" fmla="*/ 19 h 79"/>
                  <a:gd name="T14" fmla="*/ 4 w 30"/>
                  <a:gd name="T15" fmla="*/ 19 h 79"/>
                  <a:gd name="T16" fmla="*/ 4 w 30"/>
                  <a:gd name="T17" fmla="*/ 19 h 79"/>
                  <a:gd name="T18" fmla="*/ 4 w 30"/>
                  <a:gd name="T19" fmla="*/ 19 h 79"/>
                  <a:gd name="T20" fmla="*/ 4 w 30"/>
                  <a:gd name="T21" fmla="*/ 19 h 79"/>
                  <a:gd name="T22" fmla="*/ 4 w 30"/>
                  <a:gd name="T23" fmla="*/ 79 h 79"/>
                  <a:gd name="T24" fmla="*/ 30 w 30"/>
                  <a:gd name="T25" fmla="*/ 79 h 79"/>
                  <a:gd name="T26" fmla="*/ 30 w 30"/>
                  <a:gd name="T27" fmla="*/ 45 h 79"/>
                  <a:gd name="T28" fmla="*/ 15 w 30"/>
                  <a:gd name="T29" fmla="*/ 10 h 79"/>
                  <a:gd name="T30" fmla="*/ 0 w 30"/>
                  <a:gd name="T3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 h="79">
                    <a:moveTo>
                      <a:pt x="0" y="0"/>
                    </a:moveTo>
                    <a:cubicBezTo>
                      <a:pt x="3" y="6"/>
                      <a:pt x="4" y="12"/>
                      <a:pt x="4" y="18"/>
                    </a:cubicBezTo>
                    <a:cubicBezTo>
                      <a:pt x="4" y="18"/>
                      <a:pt x="4" y="18"/>
                      <a:pt x="4" y="18"/>
                    </a:cubicBezTo>
                    <a:cubicBezTo>
                      <a:pt x="4" y="18"/>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79"/>
                      <a:pt x="4" y="79"/>
                      <a:pt x="4" y="79"/>
                    </a:cubicBezTo>
                    <a:cubicBezTo>
                      <a:pt x="30" y="79"/>
                      <a:pt x="30" y="79"/>
                      <a:pt x="30" y="79"/>
                    </a:cubicBezTo>
                    <a:cubicBezTo>
                      <a:pt x="30" y="45"/>
                      <a:pt x="30" y="45"/>
                      <a:pt x="30" y="45"/>
                    </a:cubicBezTo>
                    <a:cubicBezTo>
                      <a:pt x="30" y="32"/>
                      <a:pt x="25" y="19"/>
                      <a:pt x="15" y="10"/>
                    </a:cubicBezTo>
                    <a:cubicBezTo>
                      <a:pt x="11" y="6"/>
                      <a:pt x="6" y="2"/>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26" name="Freeform 29"/>
              <p:cNvSpPr>
                <a:spLocks noEditPoints="1"/>
              </p:cNvSpPr>
              <p:nvPr/>
            </p:nvSpPr>
            <p:spPr bwMode="auto">
              <a:xfrm>
                <a:off x="6511914" y="3421706"/>
                <a:ext cx="14593" cy="78842"/>
              </a:xfrm>
              <a:custGeom>
                <a:avLst/>
                <a:gdLst>
                  <a:gd name="T0" fmla="*/ 4 w 4"/>
                  <a:gd name="T1" fmla="*/ 19 h 19"/>
                  <a:gd name="T2" fmla="*/ 4 w 4"/>
                  <a:gd name="T3" fmla="*/ 19 h 19"/>
                  <a:gd name="T4" fmla="*/ 4 w 4"/>
                  <a:gd name="T5" fmla="*/ 19 h 19"/>
                  <a:gd name="T6" fmla="*/ 4 w 4"/>
                  <a:gd name="T7" fmla="*/ 19 h 19"/>
                  <a:gd name="T8" fmla="*/ 4 w 4"/>
                  <a:gd name="T9" fmla="*/ 19 h 19"/>
                  <a:gd name="T10" fmla="*/ 4 w 4"/>
                  <a:gd name="T11" fmla="*/ 19 h 19"/>
                  <a:gd name="T12" fmla="*/ 4 w 4"/>
                  <a:gd name="T13" fmla="*/ 19 h 19"/>
                  <a:gd name="T14" fmla="*/ 4 w 4"/>
                  <a:gd name="T15" fmla="*/ 19 h 19"/>
                  <a:gd name="T16" fmla="*/ 4 w 4"/>
                  <a:gd name="T17" fmla="*/ 19 h 19"/>
                  <a:gd name="T18" fmla="*/ 4 w 4"/>
                  <a:gd name="T19" fmla="*/ 18 h 19"/>
                  <a:gd name="T20" fmla="*/ 4 w 4"/>
                  <a:gd name="T21" fmla="*/ 19 h 19"/>
                  <a:gd name="T22" fmla="*/ 4 w 4"/>
                  <a:gd name="T23" fmla="*/ 18 h 19"/>
                  <a:gd name="T24" fmla="*/ 0 w 4"/>
                  <a:gd name="T25" fmla="*/ 0 h 19"/>
                  <a:gd name="T26" fmla="*/ 4 w 4"/>
                  <a:gd name="T27" fmla="*/ 18 h 19"/>
                  <a:gd name="T28" fmla="*/ 0 w 4"/>
                  <a:gd name="T29" fmla="*/ 0 h 19"/>
                  <a:gd name="T30" fmla="*/ 0 w 4"/>
                  <a:gd name="T3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19">
                    <a:moveTo>
                      <a:pt x="4" y="19"/>
                    </a:moveTo>
                    <a:cubicBezTo>
                      <a:pt x="4" y="19"/>
                      <a:pt x="4" y="19"/>
                      <a:pt x="4" y="19"/>
                    </a:cubicBezTo>
                    <a:cubicBezTo>
                      <a:pt x="4" y="19"/>
                      <a:pt x="4" y="19"/>
                      <a:pt x="4" y="19"/>
                    </a:cubicBezTo>
                    <a:moveTo>
                      <a:pt x="4" y="19"/>
                    </a:moveTo>
                    <a:cubicBezTo>
                      <a:pt x="4" y="19"/>
                      <a:pt x="4" y="19"/>
                      <a:pt x="4" y="19"/>
                    </a:cubicBezTo>
                    <a:cubicBezTo>
                      <a:pt x="4" y="19"/>
                      <a:pt x="4" y="19"/>
                      <a:pt x="4" y="19"/>
                    </a:cubicBezTo>
                    <a:moveTo>
                      <a:pt x="4" y="19"/>
                    </a:moveTo>
                    <a:cubicBezTo>
                      <a:pt x="4" y="19"/>
                      <a:pt x="4" y="19"/>
                      <a:pt x="4" y="19"/>
                    </a:cubicBezTo>
                    <a:cubicBezTo>
                      <a:pt x="4" y="19"/>
                      <a:pt x="4" y="19"/>
                      <a:pt x="4" y="19"/>
                    </a:cubicBezTo>
                    <a:moveTo>
                      <a:pt x="4" y="18"/>
                    </a:moveTo>
                    <a:cubicBezTo>
                      <a:pt x="4" y="18"/>
                      <a:pt x="4" y="19"/>
                      <a:pt x="4" y="19"/>
                    </a:cubicBezTo>
                    <a:cubicBezTo>
                      <a:pt x="4" y="19"/>
                      <a:pt x="4" y="18"/>
                      <a:pt x="4" y="18"/>
                    </a:cubicBezTo>
                    <a:moveTo>
                      <a:pt x="0" y="0"/>
                    </a:moveTo>
                    <a:cubicBezTo>
                      <a:pt x="3" y="6"/>
                      <a:pt x="4" y="12"/>
                      <a:pt x="4" y="18"/>
                    </a:cubicBezTo>
                    <a:cubicBezTo>
                      <a:pt x="4" y="12"/>
                      <a:pt x="3" y="6"/>
                      <a:pt x="0" y="0"/>
                    </a:cubicBezTo>
                    <a:cubicBezTo>
                      <a:pt x="0" y="0"/>
                      <a:pt x="0" y="0"/>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27" name="Freeform 30"/>
              <p:cNvSpPr/>
              <p:nvPr/>
            </p:nvSpPr>
            <p:spPr bwMode="auto">
              <a:xfrm>
                <a:off x="7016054" y="3516911"/>
                <a:ext cx="359532" cy="123469"/>
              </a:xfrm>
              <a:custGeom>
                <a:avLst/>
                <a:gdLst>
                  <a:gd name="T0" fmla="*/ 0 w 98"/>
                  <a:gd name="T1" fmla="*/ 0 h 30"/>
                  <a:gd name="T2" fmla="*/ 45 w 98"/>
                  <a:gd name="T3" fmla="*/ 30 h 30"/>
                  <a:gd name="T4" fmla="*/ 82 w 98"/>
                  <a:gd name="T5" fmla="*/ 30 h 30"/>
                  <a:gd name="T6" fmla="*/ 97 w 98"/>
                  <a:gd name="T7" fmla="*/ 5 h 30"/>
                  <a:gd name="T8" fmla="*/ 97 w 98"/>
                  <a:gd name="T9" fmla="*/ 5 h 30"/>
                  <a:gd name="T10" fmla="*/ 97 w 98"/>
                  <a:gd name="T11" fmla="*/ 5 h 30"/>
                  <a:gd name="T12" fmla="*/ 97 w 98"/>
                  <a:gd name="T13" fmla="*/ 5 h 30"/>
                  <a:gd name="T14" fmla="*/ 97 w 98"/>
                  <a:gd name="T15" fmla="*/ 5 h 30"/>
                  <a:gd name="T16" fmla="*/ 97 w 98"/>
                  <a:gd name="T17" fmla="*/ 5 h 30"/>
                  <a:gd name="T18" fmla="*/ 97 w 98"/>
                  <a:gd name="T19" fmla="*/ 5 h 30"/>
                  <a:gd name="T20" fmla="*/ 98 w 98"/>
                  <a:gd name="T21" fmla="*/ 5 h 30"/>
                  <a:gd name="T22" fmla="*/ 98 w 98"/>
                  <a:gd name="T23" fmla="*/ 4 h 30"/>
                  <a:gd name="T24" fmla="*/ 98 w 98"/>
                  <a:gd name="T25" fmla="*/ 4 h 30"/>
                  <a:gd name="T26" fmla="*/ 98 w 98"/>
                  <a:gd name="T27" fmla="*/ 4 h 30"/>
                  <a:gd name="T28" fmla="*/ 20 w 98"/>
                  <a:gd name="T29" fmla="*/ 4 h 30"/>
                  <a:gd name="T30" fmla="*/ 19 w 98"/>
                  <a:gd name="T31" fmla="*/ 4 h 30"/>
                  <a:gd name="T32" fmla="*/ 19 w 98"/>
                  <a:gd name="T33" fmla="*/ 4 h 30"/>
                  <a:gd name="T34" fmla="*/ 19 w 98"/>
                  <a:gd name="T35" fmla="*/ 4 h 30"/>
                  <a:gd name="T36" fmla="*/ 19 w 98"/>
                  <a:gd name="T37" fmla="*/ 4 h 30"/>
                  <a:gd name="T38" fmla="*/ 19 w 98"/>
                  <a:gd name="T39" fmla="*/ 4 h 30"/>
                  <a:gd name="T40" fmla="*/ 19 w 98"/>
                  <a:gd name="T41" fmla="*/ 4 h 30"/>
                  <a:gd name="T42" fmla="*/ 19 w 98"/>
                  <a:gd name="T43" fmla="*/ 4 h 30"/>
                  <a:gd name="T44" fmla="*/ 19 w 98"/>
                  <a:gd name="T45" fmla="*/ 4 h 30"/>
                  <a:gd name="T46" fmla="*/ 0 w 98"/>
                  <a:gd name="T4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30">
                    <a:moveTo>
                      <a:pt x="0" y="0"/>
                    </a:moveTo>
                    <a:cubicBezTo>
                      <a:pt x="8" y="18"/>
                      <a:pt x="25" y="30"/>
                      <a:pt x="45" y="30"/>
                    </a:cubicBezTo>
                    <a:cubicBezTo>
                      <a:pt x="82" y="30"/>
                      <a:pt x="82" y="30"/>
                      <a:pt x="82" y="30"/>
                    </a:cubicBezTo>
                    <a:cubicBezTo>
                      <a:pt x="89" y="23"/>
                      <a:pt x="94" y="14"/>
                      <a:pt x="97" y="5"/>
                    </a:cubicBezTo>
                    <a:cubicBezTo>
                      <a:pt x="97" y="5"/>
                      <a:pt x="97" y="5"/>
                      <a:pt x="97" y="5"/>
                    </a:cubicBezTo>
                    <a:cubicBezTo>
                      <a:pt x="97" y="5"/>
                      <a:pt x="97" y="5"/>
                      <a:pt x="97" y="5"/>
                    </a:cubicBezTo>
                    <a:cubicBezTo>
                      <a:pt x="97" y="5"/>
                      <a:pt x="97" y="5"/>
                      <a:pt x="97" y="5"/>
                    </a:cubicBezTo>
                    <a:cubicBezTo>
                      <a:pt x="97" y="5"/>
                      <a:pt x="97" y="5"/>
                      <a:pt x="97" y="5"/>
                    </a:cubicBezTo>
                    <a:cubicBezTo>
                      <a:pt x="97" y="5"/>
                      <a:pt x="97" y="5"/>
                      <a:pt x="97" y="5"/>
                    </a:cubicBezTo>
                    <a:cubicBezTo>
                      <a:pt x="97" y="5"/>
                      <a:pt x="97" y="5"/>
                      <a:pt x="97" y="5"/>
                    </a:cubicBezTo>
                    <a:cubicBezTo>
                      <a:pt x="98" y="5"/>
                      <a:pt x="98" y="5"/>
                      <a:pt x="98" y="5"/>
                    </a:cubicBezTo>
                    <a:cubicBezTo>
                      <a:pt x="98" y="5"/>
                      <a:pt x="98" y="5"/>
                      <a:pt x="98" y="4"/>
                    </a:cubicBezTo>
                    <a:cubicBezTo>
                      <a:pt x="98" y="4"/>
                      <a:pt x="98" y="4"/>
                      <a:pt x="98" y="4"/>
                    </a:cubicBezTo>
                    <a:cubicBezTo>
                      <a:pt x="98" y="4"/>
                      <a:pt x="98" y="4"/>
                      <a:pt x="98" y="4"/>
                    </a:cubicBezTo>
                    <a:cubicBezTo>
                      <a:pt x="20" y="4"/>
                      <a:pt x="20" y="4"/>
                      <a:pt x="20" y="4"/>
                    </a:cubicBezTo>
                    <a:cubicBezTo>
                      <a:pt x="19" y="4"/>
                      <a:pt x="19" y="4"/>
                      <a:pt x="19" y="4"/>
                    </a:cubicBezTo>
                    <a:cubicBezTo>
                      <a:pt x="19" y="4"/>
                      <a:pt x="19" y="4"/>
                      <a:pt x="19" y="4"/>
                    </a:cubicBezTo>
                    <a:cubicBezTo>
                      <a:pt x="19" y="4"/>
                      <a:pt x="19" y="4"/>
                      <a:pt x="19" y="4"/>
                    </a:cubicBezTo>
                    <a:cubicBezTo>
                      <a:pt x="19" y="4"/>
                      <a:pt x="19" y="4"/>
                      <a:pt x="19" y="4"/>
                    </a:cubicBezTo>
                    <a:cubicBezTo>
                      <a:pt x="19" y="4"/>
                      <a:pt x="19" y="4"/>
                      <a:pt x="19" y="4"/>
                    </a:cubicBezTo>
                    <a:cubicBezTo>
                      <a:pt x="19" y="4"/>
                      <a:pt x="19" y="4"/>
                      <a:pt x="19" y="4"/>
                    </a:cubicBezTo>
                    <a:cubicBezTo>
                      <a:pt x="19" y="4"/>
                      <a:pt x="19" y="4"/>
                      <a:pt x="19" y="4"/>
                    </a:cubicBezTo>
                    <a:cubicBezTo>
                      <a:pt x="19" y="4"/>
                      <a:pt x="19" y="4"/>
                      <a:pt x="19" y="4"/>
                    </a:cubicBezTo>
                    <a:cubicBezTo>
                      <a:pt x="12" y="4"/>
                      <a:pt x="6" y="3"/>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28" name="Freeform 31"/>
              <p:cNvSpPr>
                <a:spLocks noEditPoints="1"/>
              </p:cNvSpPr>
              <p:nvPr/>
            </p:nvSpPr>
            <p:spPr bwMode="auto">
              <a:xfrm>
                <a:off x="7016054" y="3516911"/>
                <a:ext cx="359532" cy="20826"/>
              </a:xfrm>
              <a:custGeom>
                <a:avLst/>
                <a:gdLst>
                  <a:gd name="T0" fmla="*/ 97 w 98"/>
                  <a:gd name="T1" fmla="*/ 5 h 5"/>
                  <a:gd name="T2" fmla="*/ 97 w 98"/>
                  <a:gd name="T3" fmla="*/ 5 h 5"/>
                  <a:gd name="T4" fmla="*/ 97 w 98"/>
                  <a:gd name="T5" fmla="*/ 5 h 5"/>
                  <a:gd name="T6" fmla="*/ 97 w 98"/>
                  <a:gd name="T7" fmla="*/ 5 h 5"/>
                  <a:gd name="T8" fmla="*/ 97 w 98"/>
                  <a:gd name="T9" fmla="*/ 5 h 5"/>
                  <a:gd name="T10" fmla="*/ 97 w 98"/>
                  <a:gd name="T11" fmla="*/ 5 h 5"/>
                  <a:gd name="T12" fmla="*/ 97 w 98"/>
                  <a:gd name="T13" fmla="*/ 5 h 5"/>
                  <a:gd name="T14" fmla="*/ 97 w 98"/>
                  <a:gd name="T15" fmla="*/ 5 h 5"/>
                  <a:gd name="T16" fmla="*/ 97 w 98"/>
                  <a:gd name="T17" fmla="*/ 5 h 5"/>
                  <a:gd name="T18" fmla="*/ 98 w 98"/>
                  <a:gd name="T19" fmla="*/ 5 h 5"/>
                  <a:gd name="T20" fmla="*/ 97 w 98"/>
                  <a:gd name="T21" fmla="*/ 5 h 5"/>
                  <a:gd name="T22" fmla="*/ 98 w 98"/>
                  <a:gd name="T23" fmla="*/ 5 h 5"/>
                  <a:gd name="T24" fmla="*/ 98 w 98"/>
                  <a:gd name="T25" fmla="*/ 4 h 5"/>
                  <a:gd name="T26" fmla="*/ 98 w 98"/>
                  <a:gd name="T27" fmla="*/ 4 h 5"/>
                  <a:gd name="T28" fmla="*/ 98 w 98"/>
                  <a:gd name="T29" fmla="*/ 4 h 5"/>
                  <a:gd name="T30" fmla="*/ 19 w 98"/>
                  <a:gd name="T31" fmla="*/ 4 h 5"/>
                  <a:gd name="T32" fmla="*/ 20 w 98"/>
                  <a:gd name="T33" fmla="*/ 4 h 5"/>
                  <a:gd name="T34" fmla="*/ 98 w 98"/>
                  <a:gd name="T35" fmla="*/ 4 h 5"/>
                  <a:gd name="T36" fmla="*/ 98 w 98"/>
                  <a:gd name="T37" fmla="*/ 4 h 5"/>
                  <a:gd name="T38" fmla="*/ 20 w 98"/>
                  <a:gd name="T39" fmla="*/ 4 h 5"/>
                  <a:gd name="T40" fmla="*/ 19 w 98"/>
                  <a:gd name="T41" fmla="*/ 4 h 5"/>
                  <a:gd name="T42" fmla="*/ 19 w 98"/>
                  <a:gd name="T43" fmla="*/ 4 h 5"/>
                  <a:gd name="T44" fmla="*/ 19 w 98"/>
                  <a:gd name="T45" fmla="*/ 4 h 5"/>
                  <a:gd name="T46" fmla="*/ 19 w 98"/>
                  <a:gd name="T47" fmla="*/ 4 h 5"/>
                  <a:gd name="T48" fmla="*/ 19 w 98"/>
                  <a:gd name="T49" fmla="*/ 4 h 5"/>
                  <a:gd name="T50" fmla="*/ 19 w 98"/>
                  <a:gd name="T51" fmla="*/ 4 h 5"/>
                  <a:gd name="T52" fmla="*/ 19 w 98"/>
                  <a:gd name="T53" fmla="*/ 4 h 5"/>
                  <a:gd name="T54" fmla="*/ 19 w 98"/>
                  <a:gd name="T55" fmla="*/ 4 h 5"/>
                  <a:gd name="T56" fmla="*/ 19 w 98"/>
                  <a:gd name="T57" fmla="*/ 4 h 5"/>
                  <a:gd name="T58" fmla="*/ 19 w 98"/>
                  <a:gd name="T59" fmla="*/ 4 h 5"/>
                  <a:gd name="T60" fmla="*/ 0 w 98"/>
                  <a:gd name="T61" fmla="*/ 0 h 5"/>
                  <a:gd name="T62" fmla="*/ 0 w 98"/>
                  <a:gd name="T63" fmla="*/ 0 h 5"/>
                  <a:gd name="T64" fmla="*/ 19 w 98"/>
                  <a:gd name="T65" fmla="*/ 4 h 5"/>
                  <a:gd name="T66" fmla="*/ 0 w 98"/>
                  <a:gd name="T6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5">
                    <a:moveTo>
                      <a:pt x="97" y="5"/>
                    </a:moveTo>
                    <a:cubicBezTo>
                      <a:pt x="97" y="5"/>
                      <a:pt x="97" y="5"/>
                      <a:pt x="97" y="5"/>
                    </a:cubicBezTo>
                    <a:cubicBezTo>
                      <a:pt x="97" y="5"/>
                      <a:pt x="97" y="5"/>
                      <a:pt x="97" y="5"/>
                    </a:cubicBezTo>
                    <a:moveTo>
                      <a:pt x="97" y="5"/>
                    </a:moveTo>
                    <a:cubicBezTo>
                      <a:pt x="97" y="5"/>
                      <a:pt x="97" y="5"/>
                      <a:pt x="97" y="5"/>
                    </a:cubicBezTo>
                    <a:cubicBezTo>
                      <a:pt x="97" y="5"/>
                      <a:pt x="97" y="5"/>
                      <a:pt x="97" y="5"/>
                    </a:cubicBezTo>
                    <a:moveTo>
                      <a:pt x="97" y="5"/>
                    </a:moveTo>
                    <a:cubicBezTo>
                      <a:pt x="97" y="5"/>
                      <a:pt x="97" y="5"/>
                      <a:pt x="97" y="5"/>
                    </a:cubicBezTo>
                    <a:cubicBezTo>
                      <a:pt x="97" y="5"/>
                      <a:pt x="97" y="5"/>
                      <a:pt x="97" y="5"/>
                    </a:cubicBezTo>
                    <a:moveTo>
                      <a:pt x="98" y="5"/>
                    </a:moveTo>
                    <a:cubicBezTo>
                      <a:pt x="98" y="5"/>
                      <a:pt x="98" y="5"/>
                      <a:pt x="97" y="5"/>
                    </a:cubicBezTo>
                    <a:cubicBezTo>
                      <a:pt x="98" y="5"/>
                      <a:pt x="98" y="5"/>
                      <a:pt x="98" y="5"/>
                    </a:cubicBezTo>
                    <a:moveTo>
                      <a:pt x="98" y="4"/>
                    </a:moveTo>
                    <a:cubicBezTo>
                      <a:pt x="98" y="4"/>
                      <a:pt x="98" y="4"/>
                      <a:pt x="98" y="4"/>
                    </a:cubicBezTo>
                    <a:cubicBezTo>
                      <a:pt x="98" y="4"/>
                      <a:pt x="98" y="4"/>
                      <a:pt x="98" y="4"/>
                    </a:cubicBezTo>
                    <a:moveTo>
                      <a:pt x="19" y="4"/>
                    </a:moveTo>
                    <a:cubicBezTo>
                      <a:pt x="19" y="4"/>
                      <a:pt x="19" y="4"/>
                      <a:pt x="20" y="4"/>
                    </a:cubicBezTo>
                    <a:cubicBezTo>
                      <a:pt x="98" y="4"/>
                      <a:pt x="98" y="4"/>
                      <a:pt x="98" y="4"/>
                    </a:cubicBezTo>
                    <a:cubicBezTo>
                      <a:pt x="98" y="4"/>
                      <a:pt x="98" y="4"/>
                      <a:pt x="98" y="4"/>
                    </a:cubicBezTo>
                    <a:cubicBezTo>
                      <a:pt x="20" y="4"/>
                      <a:pt x="20" y="4"/>
                      <a:pt x="20" y="4"/>
                    </a:cubicBezTo>
                    <a:cubicBezTo>
                      <a:pt x="19" y="4"/>
                      <a:pt x="19" y="4"/>
                      <a:pt x="19" y="4"/>
                    </a:cubicBezTo>
                    <a:moveTo>
                      <a:pt x="19" y="4"/>
                    </a:moveTo>
                    <a:cubicBezTo>
                      <a:pt x="19" y="4"/>
                      <a:pt x="19" y="4"/>
                      <a:pt x="19" y="4"/>
                    </a:cubicBezTo>
                    <a:cubicBezTo>
                      <a:pt x="19" y="4"/>
                      <a:pt x="19" y="4"/>
                      <a:pt x="19" y="4"/>
                    </a:cubicBezTo>
                    <a:moveTo>
                      <a:pt x="19" y="4"/>
                    </a:moveTo>
                    <a:cubicBezTo>
                      <a:pt x="19" y="4"/>
                      <a:pt x="19" y="4"/>
                      <a:pt x="19" y="4"/>
                    </a:cubicBezTo>
                    <a:cubicBezTo>
                      <a:pt x="19" y="4"/>
                      <a:pt x="19" y="4"/>
                      <a:pt x="19" y="4"/>
                    </a:cubicBezTo>
                    <a:moveTo>
                      <a:pt x="19" y="4"/>
                    </a:moveTo>
                    <a:cubicBezTo>
                      <a:pt x="19" y="4"/>
                      <a:pt x="19" y="4"/>
                      <a:pt x="19" y="4"/>
                    </a:cubicBezTo>
                    <a:cubicBezTo>
                      <a:pt x="19" y="4"/>
                      <a:pt x="19" y="4"/>
                      <a:pt x="19" y="4"/>
                    </a:cubicBezTo>
                    <a:moveTo>
                      <a:pt x="0" y="0"/>
                    </a:moveTo>
                    <a:cubicBezTo>
                      <a:pt x="0" y="0"/>
                      <a:pt x="0" y="0"/>
                      <a:pt x="0" y="0"/>
                    </a:cubicBezTo>
                    <a:cubicBezTo>
                      <a:pt x="6" y="3"/>
                      <a:pt x="12" y="4"/>
                      <a:pt x="19" y="4"/>
                    </a:cubicBezTo>
                    <a:cubicBezTo>
                      <a:pt x="12" y="4"/>
                      <a:pt x="6" y="3"/>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29" name="Freeform 32"/>
              <p:cNvSpPr/>
              <p:nvPr/>
            </p:nvSpPr>
            <p:spPr bwMode="auto">
              <a:xfrm>
                <a:off x="4450244" y="4024176"/>
                <a:ext cx="867654" cy="206773"/>
              </a:xfrm>
              <a:custGeom>
                <a:avLst/>
                <a:gdLst>
                  <a:gd name="T0" fmla="*/ 236 w 236"/>
                  <a:gd name="T1" fmla="*/ 0 h 50"/>
                  <a:gd name="T2" fmla="*/ 74 w 236"/>
                  <a:gd name="T3" fmla="*/ 0 h 50"/>
                  <a:gd name="T4" fmla="*/ 0 w 236"/>
                  <a:gd name="T5" fmla="*/ 50 h 50"/>
                  <a:gd name="T6" fmla="*/ 42 w 236"/>
                  <a:gd name="T7" fmla="*/ 50 h 50"/>
                  <a:gd name="T8" fmla="*/ 99 w 236"/>
                  <a:gd name="T9" fmla="*/ 25 h 50"/>
                  <a:gd name="T10" fmla="*/ 236 w 236"/>
                  <a:gd name="T11" fmla="*/ 25 h 50"/>
                  <a:gd name="T12" fmla="*/ 236 w 236"/>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236" h="50">
                    <a:moveTo>
                      <a:pt x="236" y="0"/>
                    </a:moveTo>
                    <a:cubicBezTo>
                      <a:pt x="74" y="0"/>
                      <a:pt x="74" y="0"/>
                      <a:pt x="74" y="0"/>
                    </a:cubicBezTo>
                    <a:cubicBezTo>
                      <a:pt x="40" y="0"/>
                      <a:pt x="11" y="21"/>
                      <a:pt x="0" y="50"/>
                    </a:cubicBezTo>
                    <a:cubicBezTo>
                      <a:pt x="42" y="50"/>
                      <a:pt x="42" y="50"/>
                      <a:pt x="42" y="50"/>
                    </a:cubicBezTo>
                    <a:cubicBezTo>
                      <a:pt x="56" y="35"/>
                      <a:pt x="77" y="25"/>
                      <a:pt x="99" y="25"/>
                    </a:cubicBezTo>
                    <a:cubicBezTo>
                      <a:pt x="236" y="25"/>
                      <a:pt x="236" y="25"/>
                      <a:pt x="236" y="25"/>
                    </a:cubicBezTo>
                    <a:cubicBezTo>
                      <a:pt x="236" y="0"/>
                      <a:pt x="236" y="0"/>
                      <a:pt x="236"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30" name="Freeform 33"/>
              <p:cNvSpPr/>
              <p:nvPr/>
            </p:nvSpPr>
            <p:spPr bwMode="auto">
              <a:xfrm>
                <a:off x="4456878" y="4354418"/>
                <a:ext cx="551901" cy="1194522"/>
              </a:xfrm>
              <a:custGeom>
                <a:avLst/>
                <a:gdLst>
                  <a:gd name="T0" fmla="*/ 121 w 150"/>
                  <a:gd name="T1" fmla="*/ 0 h 290"/>
                  <a:gd name="T2" fmla="*/ 124 w 150"/>
                  <a:gd name="T3" fmla="*/ 19 h 290"/>
                  <a:gd name="T4" fmla="*/ 124 w 150"/>
                  <a:gd name="T5" fmla="*/ 19 h 290"/>
                  <a:gd name="T6" fmla="*/ 124 w 150"/>
                  <a:gd name="T7" fmla="*/ 19 h 290"/>
                  <a:gd name="T8" fmla="*/ 124 w 150"/>
                  <a:gd name="T9" fmla="*/ 19 h 290"/>
                  <a:gd name="T10" fmla="*/ 124 w 150"/>
                  <a:gd name="T11" fmla="*/ 19 h 290"/>
                  <a:gd name="T12" fmla="*/ 124 w 150"/>
                  <a:gd name="T13" fmla="*/ 19 h 290"/>
                  <a:gd name="T14" fmla="*/ 124 w 150"/>
                  <a:gd name="T15" fmla="*/ 19 h 290"/>
                  <a:gd name="T16" fmla="*/ 124 w 150"/>
                  <a:gd name="T17" fmla="*/ 19 h 290"/>
                  <a:gd name="T18" fmla="*/ 124 w 150"/>
                  <a:gd name="T19" fmla="*/ 206 h 290"/>
                  <a:gd name="T20" fmla="*/ 124 w 150"/>
                  <a:gd name="T21" fmla="*/ 206 h 290"/>
                  <a:gd name="T22" fmla="*/ 76 w 150"/>
                  <a:gd name="T23" fmla="*/ 254 h 290"/>
                  <a:gd name="T24" fmla="*/ 0 w 150"/>
                  <a:gd name="T25" fmla="*/ 254 h 290"/>
                  <a:gd name="T26" fmla="*/ 0 w 150"/>
                  <a:gd name="T27" fmla="*/ 254 h 290"/>
                  <a:gd name="T28" fmla="*/ 4 w 150"/>
                  <a:gd name="T29" fmla="*/ 263 h 290"/>
                  <a:gd name="T30" fmla="*/ 4 w 150"/>
                  <a:gd name="T31" fmla="*/ 263 h 290"/>
                  <a:gd name="T32" fmla="*/ 4 w 150"/>
                  <a:gd name="T33" fmla="*/ 263 h 290"/>
                  <a:gd name="T34" fmla="*/ 4 w 150"/>
                  <a:gd name="T35" fmla="*/ 263 h 290"/>
                  <a:gd name="T36" fmla="*/ 4 w 150"/>
                  <a:gd name="T37" fmla="*/ 263 h 290"/>
                  <a:gd name="T38" fmla="*/ 4 w 150"/>
                  <a:gd name="T39" fmla="*/ 263 h 290"/>
                  <a:gd name="T40" fmla="*/ 4 w 150"/>
                  <a:gd name="T41" fmla="*/ 263 h 290"/>
                  <a:gd name="T42" fmla="*/ 4 w 150"/>
                  <a:gd name="T43" fmla="*/ 263 h 290"/>
                  <a:gd name="T44" fmla="*/ 4 w 150"/>
                  <a:gd name="T45" fmla="*/ 263 h 290"/>
                  <a:gd name="T46" fmla="*/ 30 w 150"/>
                  <a:gd name="T47" fmla="*/ 290 h 290"/>
                  <a:gd name="T48" fmla="*/ 25 w 150"/>
                  <a:gd name="T49" fmla="*/ 280 h 290"/>
                  <a:gd name="T50" fmla="*/ 101 w 150"/>
                  <a:gd name="T51" fmla="*/ 280 h 290"/>
                  <a:gd name="T52" fmla="*/ 150 w 150"/>
                  <a:gd name="T53" fmla="*/ 231 h 290"/>
                  <a:gd name="T54" fmla="*/ 150 w 150"/>
                  <a:gd name="T55" fmla="*/ 45 h 290"/>
                  <a:gd name="T56" fmla="*/ 136 w 150"/>
                  <a:gd name="T57" fmla="*/ 10 h 290"/>
                  <a:gd name="T58" fmla="*/ 121 w 150"/>
                  <a:gd name="T59" fmla="*/ 0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290">
                    <a:moveTo>
                      <a:pt x="121" y="0"/>
                    </a:moveTo>
                    <a:cubicBezTo>
                      <a:pt x="123" y="6"/>
                      <a:pt x="124" y="12"/>
                      <a:pt x="124" y="19"/>
                    </a:cubicBezTo>
                    <a:cubicBezTo>
                      <a:pt x="124" y="19"/>
                      <a:pt x="124" y="19"/>
                      <a:pt x="124" y="19"/>
                    </a:cubicBezTo>
                    <a:cubicBezTo>
                      <a:pt x="124" y="19"/>
                      <a:pt x="124" y="19"/>
                      <a:pt x="124" y="19"/>
                    </a:cubicBezTo>
                    <a:cubicBezTo>
                      <a:pt x="124" y="19"/>
                      <a:pt x="124" y="19"/>
                      <a:pt x="124" y="19"/>
                    </a:cubicBezTo>
                    <a:cubicBezTo>
                      <a:pt x="124" y="19"/>
                      <a:pt x="124" y="19"/>
                      <a:pt x="124" y="19"/>
                    </a:cubicBezTo>
                    <a:cubicBezTo>
                      <a:pt x="124" y="19"/>
                      <a:pt x="124" y="19"/>
                      <a:pt x="124" y="19"/>
                    </a:cubicBezTo>
                    <a:cubicBezTo>
                      <a:pt x="124" y="19"/>
                      <a:pt x="124" y="19"/>
                      <a:pt x="124" y="19"/>
                    </a:cubicBezTo>
                    <a:cubicBezTo>
                      <a:pt x="124" y="19"/>
                      <a:pt x="124" y="19"/>
                      <a:pt x="124" y="19"/>
                    </a:cubicBezTo>
                    <a:cubicBezTo>
                      <a:pt x="124" y="206"/>
                      <a:pt x="124" y="206"/>
                      <a:pt x="124" y="206"/>
                    </a:cubicBezTo>
                    <a:cubicBezTo>
                      <a:pt x="124" y="206"/>
                      <a:pt x="124" y="206"/>
                      <a:pt x="124" y="206"/>
                    </a:cubicBezTo>
                    <a:cubicBezTo>
                      <a:pt x="124" y="233"/>
                      <a:pt x="103" y="254"/>
                      <a:pt x="76" y="254"/>
                    </a:cubicBezTo>
                    <a:cubicBezTo>
                      <a:pt x="0" y="254"/>
                      <a:pt x="0" y="254"/>
                      <a:pt x="0" y="254"/>
                    </a:cubicBezTo>
                    <a:cubicBezTo>
                      <a:pt x="0" y="254"/>
                      <a:pt x="0" y="254"/>
                      <a:pt x="0" y="254"/>
                    </a:cubicBezTo>
                    <a:cubicBezTo>
                      <a:pt x="1" y="257"/>
                      <a:pt x="2" y="260"/>
                      <a:pt x="4" y="263"/>
                    </a:cubicBezTo>
                    <a:cubicBezTo>
                      <a:pt x="4" y="263"/>
                      <a:pt x="4" y="263"/>
                      <a:pt x="4" y="263"/>
                    </a:cubicBezTo>
                    <a:cubicBezTo>
                      <a:pt x="4" y="263"/>
                      <a:pt x="4" y="263"/>
                      <a:pt x="4" y="263"/>
                    </a:cubicBezTo>
                    <a:cubicBezTo>
                      <a:pt x="4" y="263"/>
                      <a:pt x="4" y="263"/>
                      <a:pt x="4" y="263"/>
                    </a:cubicBezTo>
                    <a:cubicBezTo>
                      <a:pt x="4" y="263"/>
                      <a:pt x="4" y="263"/>
                      <a:pt x="4" y="263"/>
                    </a:cubicBezTo>
                    <a:cubicBezTo>
                      <a:pt x="4" y="263"/>
                      <a:pt x="4" y="263"/>
                      <a:pt x="4" y="263"/>
                    </a:cubicBezTo>
                    <a:cubicBezTo>
                      <a:pt x="4" y="263"/>
                      <a:pt x="4" y="263"/>
                      <a:pt x="4" y="263"/>
                    </a:cubicBezTo>
                    <a:cubicBezTo>
                      <a:pt x="4" y="263"/>
                      <a:pt x="4" y="263"/>
                      <a:pt x="4" y="263"/>
                    </a:cubicBezTo>
                    <a:cubicBezTo>
                      <a:pt x="4" y="263"/>
                      <a:pt x="4" y="263"/>
                      <a:pt x="4" y="263"/>
                    </a:cubicBezTo>
                    <a:cubicBezTo>
                      <a:pt x="11" y="274"/>
                      <a:pt x="20" y="283"/>
                      <a:pt x="30" y="290"/>
                    </a:cubicBezTo>
                    <a:cubicBezTo>
                      <a:pt x="28" y="287"/>
                      <a:pt x="27" y="283"/>
                      <a:pt x="25" y="280"/>
                    </a:cubicBezTo>
                    <a:cubicBezTo>
                      <a:pt x="101" y="280"/>
                      <a:pt x="101" y="280"/>
                      <a:pt x="101" y="280"/>
                    </a:cubicBezTo>
                    <a:cubicBezTo>
                      <a:pt x="128" y="280"/>
                      <a:pt x="150" y="258"/>
                      <a:pt x="150" y="231"/>
                    </a:cubicBezTo>
                    <a:cubicBezTo>
                      <a:pt x="150" y="45"/>
                      <a:pt x="150" y="45"/>
                      <a:pt x="150" y="45"/>
                    </a:cubicBezTo>
                    <a:cubicBezTo>
                      <a:pt x="150" y="32"/>
                      <a:pt x="145" y="19"/>
                      <a:pt x="136" y="10"/>
                    </a:cubicBezTo>
                    <a:cubicBezTo>
                      <a:pt x="131" y="6"/>
                      <a:pt x="126" y="2"/>
                      <a:pt x="121"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31" name="Freeform 34"/>
              <p:cNvSpPr>
                <a:spLocks noEditPoints="1"/>
              </p:cNvSpPr>
              <p:nvPr/>
            </p:nvSpPr>
            <p:spPr bwMode="auto">
              <a:xfrm>
                <a:off x="4456878" y="4354418"/>
                <a:ext cx="456380" cy="1082955"/>
              </a:xfrm>
              <a:custGeom>
                <a:avLst/>
                <a:gdLst>
                  <a:gd name="T0" fmla="*/ 4 w 124"/>
                  <a:gd name="T1" fmla="*/ 263 h 263"/>
                  <a:gd name="T2" fmla="*/ 4 w 124"/>
                  <a:gd name="T3" fmla="*/ 263 h 263"/>
                  <a:gd name="T4" fmla="*/ 4 w 124"/>
                  <a:gd name="T5" fmla="*/ 263 h 263"/>
                  <a:gd name="T6" fmla="*/ 4 w 124"/>
                  <a:gd name="T7" fmla="*/ 263 h 263"/>
                  <a:gd name="T8" fmla="*/ 4 w 124"/>
                  <a:gd name="T9" fmla="*/ 263 h 263"/>
                  <a:gd name="T10" fmla="*/ 4 w 124"/>
                  <a:gd name="T11" fmla="*/ 263 h 263"/>
                  <a:gd name="T12" fmla="*/ 4 w 124"/>
                  <a:gd name="T13" fmla="*/ 263 h 263"/>
                  <a:gd name="T14" fmla="*/ 4 w 124"/>
                  <a:gd name="T15" fmla="*/ 263 h 263"/>
                  <a:gd name="T16" fmla="*/ 4 w 124"/>
                  <a:gd name="T17" fmla="*/ 263 h 263"/>
                  <a:gd name="T18" fmla="*/ 4 w 124"/>
                  <a:gd name="T19" fmla="*/ 263 h 263"/>
                  <a:gd name="T20" fmla="*/ 4 w 124"/>
                  <a:gd name="T21" fmla="*/ 263 h 263"/>
                  <a:gd name="T22" fmla="*/ 4 w 124"/>
                  <a:gd name="T23" fmla="*/ 263 h 263"/>
                  <a:gd name="T24" fmla="*/ 0 w 124"/>
                  <a:gd name="T25" fmla="*/ 254 h 263"/>
                  <a:gd name="T26" fmla="*/ 4 w 124"/>
                  <a:gd name="T27" fmla="*/ 263 h 263"/>
                  <a:gd name="T28" fmla="*/ 0 w 124"/>
                  <a:gd name="T29" fmla="*/ 254 h 263"/>
                  <a:gd name="T30" fmla="*/ 124 w 124"/>
                  <a:gd name="T31" fmla="*/ 206 h 263"/>
                  <a:gd name="T32" fmla="*/ 76 w 124"/>
                  <a:gd name="T33" fmla="*/ 254 h 263"/>
                  <a:gd name="T34" fmla="*/ 0 w 124"/>
                  <a:gd name="T35" fmla="*/ 254 h 263"/>
                  <a:gd name="T36" fmla="*/ 0 w 124"/>
                  <a:gd name="T37" fmla="*/ 254 h 263"/>
                  <a:gd name="T38" fmla="*/ 76 w 124"/>
                  <a:gd name="T39" fmla="*/ 254 h 263"/>
                  <a:gd name="T40" fmla="*/ 124 w 124"/>
                  <a:gd name="T41" fmla="*/ 206 h 263"/>
                  <a:gd name="T42" fmla="*/ 124 w 124"/>
                  <a:gd name="T43" fmla="*/ 206 h 263"/>
                  <a:gd name="T44" fmla="*/ 124 w 124"/>
                  <a:gd name="T45" fmla="*/ 19 h 263"/>
                  <a:gd name="T46" fmla="*/ 124 w 124"/>
                  <a:gd name="T47" fmla="*/ 19 h 263"/>
                  <a:gd name="T48" fmla="*/ 124 w 124"/>
                  <a:gd name="T49" fmla="*/ 19 h 263"/>
                  <a:gd name="T50" fmla="*/ 124 w 124"/>
                  <a:gd name="T51" fmla="*/ 19 h 263"/>
                  <a:gd name="T52" fmla="*/ 124 w 124"/>
                  <a:gd name="T53" fmla="*/ 19 h 263"/>
                  <a:gd name="T54" fmla="*/ 124 w 124"/>
                  <a:gd name="T55" fmla="*/ 19 h 263"/>
                  <a:gd name="T56" fmla="*/ 124 w 124"/>
                  <a:gd name="T57" fmla="*/ 19 h 263"/>
                  <a:gd name="T58" fmla="*/ 124 w 124"/>
                  <a:gd name="T59" fmla="*/ 19 h 263"/>
                  <a:gd name="T60" fmla="*/ 124 w 124"/>
                  <a:gd name="T61" fmla="*/ 19 h 263"/>
                  <a:gd name="T62" fmla="*/ 121 w 124"/>
                  <a:gd name="T63" fmla="*/ 0 h 263"/>
                  <a:gd name="T64" fmla="*/ 124 w 124"/>
                  <a:gd name="T65" fmla="*/ 19 h 263"/>
                  <a:gd name="T66" fmla="*/ 121 w 124"/>
                  <a:gd name="T67" fmla="*/ 0 h 263"/>
                  <a:gd name="T68" fmla="*/ 121 w 124"/>
                  <a:gd name="T69"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4" h="263">
                    <a:moveTo>
                      <a:pt x="4" y="263"/>
                    </a:moveTo>
                    <a:cubicBezTo>
                      <a:pt x="4" y="263"/>
                      <a:pt x="4" y="263"/>
                      <a:pt x="4" y="263"/>
                    </a:cubicBezTo>
                    <a:cubicBezTo>
                      <a:pt x="4" y="263"/>
                      <a:pt x="4" y="263"/>
                      <a:pt x="4" y="263"/>
                    </a:cubicBezTo>
                    <a:moveTo>
                      <a:pt x="4" y="263"/>
                    </a:moveTo>
                    <a:cubicBezTo>
                      <a:pt x="4" y="263"/>
                      <a:pt x="4" y="263"/>
                      <a:pt x="4" y="263"/>
                    </a:cubicBezTo>
                    <a:cubicBezTo>
                      <a:pt x="4" y="263"/>
                      <a:pt x="4" y="263"/>
                      <a:pt x="4" y="263"/>
                    </a:cubicBezTo>
                    <a:moveTo>
                      <a:pt x="4" y="263"/>
                    </a:moveTo>
                    <a:cubicBezTo>
                      <a:pt x="4" y="263"/>
                      <a:pt x="4" y="263"/>
                      <a:pt x="4" y="263"/>
                    </a:cubicBezTo>
                    <a:cubicBezTo>
                      <a:pt x="4" y="263"/>
                      <a:pt x="4" y="263"/>
                      <a:pt x="4" y="263"/>
                    </a:cubicBezTo>
                    <a:moveTo>
                      <a:pt x="4" y="263"/>
                    </a:moveTo>
                    <a:cubicBezTo>
                      <a:pt x="4" y="263"/>
                      <a:pt x="4" y="263"/>
                      <a:pt x="4" y="263"/>
                    </a:cubicBezTo>
                    <a:cubicBezTo>
                      <a:pt x="4" y="263"/>
                      <a:pt x="4" y="263"/>
                      <a:pt x="4" y="263"/>
                    </a:cubicBezTo>
                    <a:moveTo>
                      <a:pt x="0" y="254"/>
                    </a:moveTo>
                    <a:cubicBezTo>
                      <a:pt x="1" y="257"/>
                      <a:pt x="2" y="260"/>
                      <a:pt x="4" y="263"/>
                    </a:cubicBezTo>
                    <a:cubicBezTo>
                      <a:pt x="2" y="260"/>
                      <a:pt x="1" y="257"/>
                      <a:pt x="0" y="254"/>
                    </a:cubicBezTo>
                    <a:moveTo>
                      <a:pt x="124" y="206"/>
                    </a:moveTo>
                    <a:cubicBezTo>
                      <a:pt x="124" y="233"/>
                      <a:pt x="103" y="254"/>
                      <a:pt x="76" y="254"/>
                    </a:cubicBezTo>
                    <a:cubicBezTo>
                      <a:pt x="0" y="254"/>
                      <a:pt x="0" y="254"/>
                      <a:pt x="0" y="254"/>
                    </a:cubicBezTo>
                    <a:cubicBezTo>
                      <a:pt x="0" y="254"/>
                      <a:pt x="0" y="254"/>
                      <a:pt x="0" y="254"/>
                    </a:cubicBezTo>
                    <a:cubicBezTo>
                      <a:pt x="76" y="254"/>
                      <a:pt x="76" y="254"/>
                      <a:pt x="76" y="254"/>
                    </a:cubicBezTo>
                    <a:cubicBezTo>
                      <a:pt x="103" y="254"/>
                      <a:pt x="124" y="233"/>
                      <a:pt x="124" y="206"/>
                    </a:cubicBezTo>
                    <a:cubicBezTo>
                      <a:pt x="124" y="206"/>
                      <a:pt x="124" y="206"/>
                      <a:pt x="124" y="206"/>
                    </a:cubicBezTo>
                    <a:moveTo>
                      <a:pt x="124" y="19"/>
                    </a:moveTo>
                    <a:cubicBezTo>
                      <a:pt x="124" y="19"/>
                      <a:pt x="124" y="19"/>
                      <a:pt x="124" y="19"/>
                    </a:cubicBezTo>
                    <a:cubicBezTo>
                      <a:pt x="124" y="19"/>
                      <a:pt x="124" y="19"/>
                      <a:pt x="124" y="19"/>
                    </a:cubicBezTo>
                    <a:moveTo>
                      <a:pt x="124" y="19"/>
                    </a:moveTo>
                    <a:cubicBezTo>
                      <a:pt x="124" y="19"/>
                      <a:pt x="124" y="19"/>
                      <a:pt x="124" y="19"/>
                    </a:cubicBezTo>
                    <a:cubicBezTo>
                      <a:pt x="124" y="19"/>
                      <a:pt x="124" y="19"/>
                      <a:pt x="124" y="19"/>
                    </a:cubicBezTo>
                    <a:moveTo>
                      <a:pt x="124" y="19"/>
                    </a:moveTo>
                    <a:cubicBezTo>
                      <a:pt x="124" y="19"/>
                      <a:pt x="124" y="19"/>
                      <a:pt x="124" y="19"/>
                    </a:cubicBezTo>
                    <a:cubicBezTo>
                      <a:pt x="124" y="19"/>
                      <a:pt x="124" y="19"/>
                      <a:pt x="124" y="19"/>
                    </a:cubicBezTo>
                    <a:moveTo>
                      <a:pt x="121" y="0"/>
                    </a:moveTo>
                    <a:cubicBezTo>
                      <a:pt x="123" y="6"/>
                      <a:pt x="124" y="12"/>
                      <a:pt x="124" y="19"/>
                    </a:cubicBezTo>
                    <a:cubicBezTo>
                      <a:pt x="124" y="12"/>
                      <a:pt x="123" y="6"/>
                      <a:pt x="121" y="0"/>
                    </a:cubicBezTo>
                    <a:cubicBezTo>
                      <a:pt x="121" y="0"/>
                      <a:pt x="121" y="0"/>
                      <a:pt x="121"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32" name="Freeform 35"/>
              <p:cNvSpPr/>
              <p:nvPr/>
            </p:nvSpPr>
            <p:spPr bwMode="auto">
              <a:xfrm>
                <a:off x="7360991" y="5276714"/>
                <a:ext cx="106135" cy="318342"/>
              </a:xfrm>
              <a:custGeom>
                <a:avLst/>
                <a:gdLst>
                  <a:gd name="T0" fmla="*/ 0 w 29"/>
                  <a:gd name="T1" fmla="*/ 0 h 77"/>
                  <a:gd name="T2" fmla="*/ 4 w 29"/>
                  <a:gd name="T3" fmla="*/ 18 h 77"/>
                  <a:gd name="T4" fmla="*/ 4 w 29"/>
                  <a:gd name="T5" fmla="*/ 18 h 77"/>
                  <a:gd name="T6" fmla="*/ 4 w 29"/>
                  <a:gd name="T7" fmla="*/ 19 h 77"/>
                  <a:gd name="T8" fmla="*/ 4 w 29"/>
                  <a:gd name="T9" fmla="*/ 19 h 77"/>
                  <a:gd name="T10" fmla="*/ 4 w 29"/>
                  <a:gd name="T11" fmla="*/ 19 h 77"/>
                  <a:gd name="T12" fmla="*/ 4 w 29"/>
                  <a:gd name="T13" fmla="*/ 19 h 77"/>
                  <a:gd name="T14" fmla="*/ 4 w 29"/>
                  <a:gd name="T15" fmla="*/ 19 h 77"/>
                  <a:gd name="T16" fmla="*/ 4 w 29"/>
                  <a:gd name="T17" fmla="*/ 19 h 77"/>
                  <a:gd name="T18" fmla="*/ 4 w 29"/>
                  <a:gd name="T19" fmla="*/ 19 h 77"/>
                  <a:gd name="T20" fmla="*/ 4 w 29"/>
                  <a:gd name="T21" fmla="*/ 19 h 77"/>
                  <a:gd name="T22" fmla="*/ 4 w 29"/>
                  <a:gd name="T23" fmla="*/ 77 h 77"/>
                  <a:gd name="T24" fmla="*/ 29 w 29"/>
                  <a:gd name="T25" fmla="*/ 77 h 77"/>
                  <a:gd name="T26" fmla="*/ 29 w 29"/>
                  <a:gd name="T27" fmla="*/ 45 h 77"/>
                  <a:gd name="T28" fmla="*/ 15 w 29"/>
                  <a:gd name="T29" fmla="*/ 10 h 77"/>
                  <a:gd name="T30" fmla="*/ 0 w 29"/>
                  <a:gd name="T31"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77">
                    <a:moveTo>
                      <a:pt x="0" y="0"/>
                    </a:moveTo>
                    <a:cubicBezTo>
                      <a:pt x="2" y="6"/>
                      <a:pt x="4" y="12"/>
                      <a:pt x="4" y="18"/>
                    </a:cubicBezTo>
                    <a:cubicBezTo>
                      <a:pt x="4" y="18"/>
                      <a:pt x="4" y="18"/>
                      <a:pt x="4" y="18"/>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77"/>
                      <a:pt x="4" y="77"/>
                      <a:pt x="4" y="77"/>
                    </a:cubicBezTo>
                    <a:cubicBezTo>
                      <a:pt x="29" y="77"/>
                      <a:pt x="29" y="77"/>
                      <a:pt x="29" y="77"/>
                    </a:cubicBezTo>
                    <a:cubicBezTo>
                      <a:pt x="29" y="45"/>
                      <a:pt x="29" y="45"/>
                      <a:pt x="29" y="45"/>
                    </a:cubicBezTo>
                    <a:cubicBezTo>
                      <a:pt x="29" y="32"/>
                      <a:pt x="24" y="19"/>
                      <a:pt x="15" y="10"/>
                    </a:cubicBezTo>
                    <a:cubicBezTo>
                      <a:pt x="11" y="6"/>
                      <a:pt x="6" y="2"/>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33" name="Freeform 36"/>
              <p:cNvSpPr>
                <a:spLocks noEditPoints="1"/>
              </p:cNvSpPr>
              <p:nvPr/>
            </p:nvSpPr>
            <p:spPr bwMode="auto">
              <a:xfrm>
                <a:off x="7360991" y="5276714"/>
                <a:ext cx="14593" cy="78842"/>
              </a:xfrm>
              <a:custGeom>
                <a:avLst/>
                <a:gdLst>
                  <a:gd name="T0" fmla="*/ 4 w 4"/>
                  <a:gd name="T1" fmla="*/ 19 h 19"/>
                  <a:gd name="T2" fmla="*/ 4 w 4"/>
                  <a:gd name="T3" fmla="*/ 19 h 19"/>
                  <a:gd name="T4" fmla="*/ 4 w 4"/>
                  <a:gd name="T5" fmla="*/ 19 h 19"/>
                  <a:gd name="T6" fmla="*/ 4 w 4"/>
                  <a:gd name="T7" fmla="*/ 19 h 19"/>
                  <a:gd name="T8" fmla="*/ 4 w 4"/>
                  <a:gd name="T9" fmla="*/ 19 h 19"/>
                  <a:gd name="T10" fmla="*/ 4 w 4"/>
                  <a:gd name="T11" fmla="*/ 19 h 19"/>
                  <a:gd name="T12" fmla="*/ 4 w 4"/>
                  <a:gd name="T13" fmla="*/ 19 h 19"/>
                  <a:gd name="T14" fmla="*/ 4 w 4"/>
                  <a:gd name="T15" fmla="*/ 19 h 19"/>
                  <a:gd name="T16" fmla="*/ 4 w 4"/>
                  <a:gd name="T17" fmla="*/ 19 h 19"/>
                  <a:gd name="T18" fmla="*/ 4 w 4"/>
                  <a:gd name="T19" fmla="*/ 18 h 19"/>
                  <a:gd name="T20" fmla="*/ 4 w 4"/>
                  <a:gd name="T21" fmla="*/ 19 h 19"/>
                  <a:gd name="T22" fmla="*/ 4 w 4"/>
                  <a:gd name="T23" fmla="*/ 18 h 19"/>
                  <a:gd name="T24" fmla="*/ 0 w 4"/>
                  <a:gd name="T25" fmla="*/ 0 h 19"/>
                  <a:gd name="T26" fmla="*/ 4 w 4"/>
                  <a:gd name="T27" fmla="*/ 18 h 19"/>
                  <a:gd name="T28" fmla="*/ 0 w 4"/>
                  <a:gd name="T29" fmla="*/ 0 h 19"/>
                  <a:gd name="T30" fmla="*/ 0 w 4"/>
                  <a:gd name="T3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19">
                    <a:moveTo>
                      <a:pt x="4" y="19"/>
                    </a:moveTo>
                    <a:cubicBezTo>
                      <a:pt x="4" y="19"/>
                      <a:pt x="4" y="19"/>
                      <a:pt x="4" y="19"/>
                    </a:cubicBezTo>
                    <a:cubicBezTo>
                      <a:pt x="4" y="19"/>
                      <a:pt x="4" y="19"/>
                      <a:pt x="4" y="19"/>
                    </a:cubicBezTo>
                    <a:moveTo>
                      <a:pt x="4" y="19"/>
                    </a:moveTo>
                    <a:cubicBezTo>
                      <a:pt x="4" y="19"/>
                      <a:pt x="4" y="19"/>
                      <a:pt x="4" y="19"/>
                    </a:cubicBezTo>
                    <a:cubicBezTo>
                      <a:pt x="4" y="19"/>
                      <a:pt x="4" y="19"/>
                      <a:pt x="4" y="19"/>
                    </a:cubicBezTo>
                    <a:moveTo>
                      <a:pt x="4" y="19"/>
                    </a:moveTo>
                    <a:cubicBezTo>
                      <a:pt x="4" y="19"/>
                      <a:pt x="4" y="19"/>
                      <a:pt x="4" y="19"/>
                    </a:cubicBezTo>
                    <a:cubicBezTo>
                      <a:pt x="4" y="19"/>
                      <a:pt x="4" y="19"/>
                      <a:pt x="4" y="19"/>
                    </a:cubicBezTo>
                    <a:moveTo>
                      <a:pt x="4" y="18"/>
                    </a:moveTo>
                    <a:cubicBezTo>
                      <a:pt x="4" y="19"/>
                      <a:pt x="4" y="19"/>
                      <a:pt x="4" y="19"/>
                    </a:cubicBezTo>
                    <a:cubicBezTo>
                      <a:pt x="4" y="19"/>
                      <a:pt x="4" y="19"/>
                      <a:pt x="4" y="18"/>
                    </a:cubicBezTo>
                    <a:moveTo>
                      <a:pt x="0" y="0"/>
                    </a:moveTo>
                    <a:cubicBezTo>
                      <a:pt x="2" y="6"/>
                      <a:pt x="4" y="12"/>
                      <a:pt x="4" y="18"/>
                    </a:cubicBezTo>
                    <a:cubicBezTo>
                      <a:pt x="4" y="12"/>
                      <a:pt x="2" y="6"/>
                      <a:pt x="0" y="0"/>
                    </a:cubicBezTo>
                    <a:cubicBezTo>
                      <a:pt x="0" y="0"/>
                      <a:pt x="0" y="0"/>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34" name="Freeform 37"/>
              <p:cNvSpPr/>
              <p:nvPr/>
            </p:nvSpPr>
            <p:spPr bwMode="auto">
              <a:xfrm>
                <a:off x="3810782" y="5388284"/>
                <a:ext cx="417906" cy="120494"/>
              </a:xfrm>
              <a:custGeom>
                <a:avLst/>
                <a:gdLst>
                  <a:gd name="T0" fmla="*/ 0 w 114"/>
                  <a:gd name="T1" fmla="*/ 0 h 29"/>
                  <a:gd name="T2" fmla="*/ 45 w 114"/>
                  <a:gd name="T3" fmla="*/ 29 h 29"/>
                  <a:gd name="T4" fmla="*/ 114 w 114"/>
                  <a:gd name="T5" fmla="*/ 29 h 29"/>
                  <a:gd name="T6" fmla="*/ 106 w 114"/>
                  <a:gd name="T7" fmla="*/ 6 h 29"/>
                  <a:gd name="T8" fmla="*/ 106 w 114"/>
                  <a:gd name="T9" fmla="*/ 3 h 29"/>
                  <a:gd name="T10" fmla="*/ 106 w 114"/>
                  <a:gd name="T11" fmla="*/ 3 h 29"/>
                  <a:gd name="T12" fmla="*/ 19 w 114"/>
                  <a:gd name="T13" fmla="*/ 3 h 29"/>
                  <a:gd name="T14" fmla="*/ 19 w 114"/>
                  <a:gd name="T15" fmla="*/ 3 h 29"/>
                  <a:gd name="T16" fmla="*/ 19 w 114"/>
                  <a:gd name="T17" fmla="*/ 3 h 29"/>
                  <a:gd name="T18" fmla="*/ 19 w 114"/>
                  <a:gd name="T19" fmla="*/ 3 h 29"/>
                  <a:gd name="T20" fmla="*/ 19 w 114"/>
                  <a:gd name="T21" fmla="*/ 3 h 29"/>
                  <a:gd name="T22" fmla="*/ 19 w 114"/>
                  <a:gd name="T23" fmla="*/ 3 h 29"/>
                  <a:gd name="T24" fmla="*/ 19 w 114"/>
                  <a:gd name="T25" fmla="*/ 3 h 29"/>
                  <a:gd name="T26" fmla="*/ 0 w 114"/>
                  <a:gd name="T2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4" h="29">
                    <a:moveTo>
                      <a:pt x="0" y="0"/>
                    </a:moveTo>
                    <a:cubicBezTo>
                      <a:pt x="8" y="17"/>
                      <a:pt x="25" y="29"/>
                      <a:pt x="45" y="29"/>
                    </a:cubicBezTo>
                    <a:cubicBezTo>
                      <a:pt x="114" y="29"/>
                      <a:pt x="114" y="29"/>
                      <a:pt x="114" y="29"/>
                    </a:cubicBezTo>
                    <a:cubicBezTo>
                      <a:pt x="111" y="22"/>
                      <a:pt x="108" y="14"/>
                      <a:pt x="106" y="6"/>
                    </a:cubicBezTo>
                    <a:cubicBezTo>
                      <a:pt x="106" y="5"/>
                      <a:pt x="106" y="4"/>
                      <a:pt x="106" y="3"/>
                    </a:cubicBezTo>
                    <a:cubicBezTo>
                      <a:pt x="106" y="3"/>
                      <a:pt x="106" y="3"/>
                      <a:pt x="106" y="3"/>
                    </a:cubicBezTo>
                    <a:cubicBezTo>
                      <a:pt x="19" y="3"/>
                      <a:pt x="19" y="3"/>
                      <a:pt x="19" y="3"/>
                    </a:cubicBezTo>
                    <a:cubicBezTo>
                      <a:pt x="19" y="3"/>
                      <a:pt x="19" y="3"/>
                      <a:pt x="19" y="3"/>
                    </a:cubicBezTo>
                    <a:cubicBezTo>
                      <a:pt x="19" y="3"/>
                      <a:pt x="19" y="3"/>
                      <a:pt x="19" y="3"/>
                    </a:cubicBezTo>
                    <a:cubicBezTo>
                      <a:pt x="19" y="3"/>
                      <a:pt x="19" y="3"/>
                      <a:pt x="19" y="3"/>
                    </a:cubicBezTo>
                    <a:cubicBezTo>
                      <a:pt x="19" y="3"/>
                      <a:pt x="19" y="3"/>
                      <a:pt x="19" y="3"/>
                    </a:cubicBezTo>
                    <a:cubicBezTo>
                      <a:pt x="19" y="3"/>
                      <a:pt x="19" y="3"/>
                      <a:pt x="19" y="3"/>
                    </a:cubicBezTo>
                    <a:cubicBezTo>
                      <a:pt x="19" y="3"/>
                      <a:pt x="19" y="3"/>
                      <a:pt x="19" y="3"/>
                    </a:cubicBezTo>
                    <a:cubicBezTo>
                      <a:pt x="12" y="3"/>
                      <a:pt x="6" y="2"/>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35" name="Freeform 38"/>
              <p:cNvSpPr>
                <a:spLocks noEditPoints="1"/>
              </p:cNvSpPr>
              <p:nvPr/>
            </p:nvSpPr>
            <p:spPr bwMode="auto">
              <a:xfrm>
                <a:off x="3810782" y="5388284"/>
                <a:ext cx="417906" cy="120494"/>
              </a:xfrm>
              <a:custGeom>
                <a:avLst/>
                <a:gdLst>
                  <a:gd name="T0" fmla="*/ 106 w 114"/>
                  <a:gd name="T1" fmla="*/ 6 h 29"/>
                  <a:gd name="T2" fmla="*/ 114 w 114"/>
                  <a:gd name="T3" fmla="*/ 29 h 29"/>
                  <a:gd name="T4" fmla="*/ 114 w 114"/>
                  <a:gd name="T5" fmla="*/ 29 h 29"/>
                  <a:gd name="T6" fmla="*/ 106 w 114"/>
                  <a:gd name="T7" fmla="*/ 6 h 29"/>
                  <a:gd name="T8" fmla="*/ 19 w 114"/>
                  <a:gd name="T9" fmla="*/ 3 h 29"/>
                  <a:gd name="T10" fmla="*/ 19 w 114"/>
                  <a:gd name="T11" fmla="*/ 3 h 29"/>
                  <a:gd name="T12" fmla="*/ 106 w 114"/>
                  <a:gd name="T13" fmla="*/ 3 h 29"/>
                  <a:gd name="T14" fmla="*/ 106 w 114"/>
                  <a:gd name="T15" fmla="*/ 3 h 29"/>
                  <a:gd name="T16" fmla="*/ 106 w 114"/>
                  <a:gd name="T17" fmla="*/ 3 h 29"/>
                  <a:gd name="T18" fmla="*/ 19 w 114"/>
                  <a:gd name="T19" fmla="*/ 3 h 29"/>
                  <a:gd name="T20" fmla="*/ 19 w 114"/>
                  <a:gd name="T21" fmla="*/ 3 h 29"/>
                  <a:gd name="T22" fmla="*/ 19 w 114"/>
                  <a:gd name="T23" fmla="*/ 3 h 29"/>
                  <a:gd name="T24" fmla="*/ 19 w 114"/>
                  <a:gd name="T25" fmla="*/ 3 h 29"/>
                  <a:gd name="T26" fmla="*/ 19 w 114"/>
                  <a:gd name="T27" fmla="*/ 3 h 29"/>
                  <a:gd name="T28" fmla="*/ 19 w 114"/>
                  <a:gd name="T29" fmla="*/ 3 h 29"/>
                  <a:gd name="T30" fmla="*/ 19 w 114"/>
                  <a:gd name="T31" fmla="*/ 3 h 29"/>
                  <a:gd name="T32" fmla="*/ 19 w 114"/>
                  <a:gd name="T33" fmla="*/ 3 h 29"/>
                  <a:gd name="T34" fmla="*/ 0 w 114"/>
                  <a:gd name="T35" fmla="*/ 0 h 29"/>
                  <a:gd name="T36" fmla="*/ 0 w 114"/>
                  <a:gd name="T37" fmla="*/ 0 h 29"/>
                  <a:gd name="T38" fmla="*/ 19 w 114"/>
                  <a:gd name="T39" fmla="*/ 3 h 29"/>
                  <a:gd name="T40" fmla="*/ 0 w 114"/>
                  <a:gd name="T4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4" h="29">
                    <a:moveTo>
                      <a:pt x="106" y="6"/>
                    </a:moveTo>
                    <a:cubicBezTo>
                      <a:pt x="108" y="14"/>
                      <a:pt x="111" y="22"/>
                      <a:pt x="114" y="29"/>
                    </a:cubicBezTo>
                    <a:cubicBezTo>
                      <a:pt x="114" y="29"/>
                      <a:pt x="114" y="29"/>
                      <a:pt x="114" y="29"/>
                    </a:cubicBezTo>
                    <a:cubicBezTo>
                      <a:pt x="111" y="22"/>
                      <a:pt x="108" y="14"/>
                      <a:pt x="106" y="6"/>
                    </a:cubicBezTo>
                    <a:moveTo>
                      <a:pt x="19" y="3"/>
                    </a:moveTo>
                    <a:cubicBezTo>
                      <a:pt x="19" y="3"/>
                      <a:pt x="19" y="3"/>
                      <a:pt x="19" y="3"/>
                    </a:cubicBezTo>
                    <a:cubicBezTo>
                      <a:pt x="106" y="3"/>
                      <a:pt x="106" y="3"/>
                      <a:pt x="106" y="3"/>
                    </a:cubicBezTo>
                    <a:cubicBezTo>
                      <a:pt x="106" y="3"/>
                      <a:pt x="106" y="3"/>
                      <a:pt x="106" y="3"/>
                    </a:cubicBezTo>
                    <a:cubicBezTo>
                      <a:pt x="106" y="3"/>
                      <a:pt x="106" y="3"/>
                      <a:pt x="106" y="3"/>
                    </a:cubicBezTo>
                    <a:cubicBezTo>
                      <a:pt x="19" y="3"/>
                      <a:pt x="19" y="3"/>
                      <a:pt x="19" y="3"/>
                    </a:cubicBezTo>
                    <a:cubicBezTo>
                      <a:pt x="19" y="3"/>
                      <a:pt x="19" y="3"/>
                      <a:pt x="19" y="3"/>
                    </a:cubicBezTo>
                    <a:moveTo>
                      <a:pt x="19" y="3"/>
                    </a:moveTo>
                    <a:cubicBezTo>
                      <a:pt x="19" y="3"/>
                      <a:pt x="19" y="3"/>
                      <a:pt x="19" y="3"/>
                    </a:cubicBezTo>
                    <a:cubicBezTo>
                      <a:pt x="19" y="3"/>
                      <a:pt x="19" y="3"/>
                      <a:pt x="19" y="3"/>
                    </a:cubicBezTo>
                    <a:moveTo>
                      <a:pt x="19" y="3"/>
                    </a:moveTo>
                    <a:cubicBezTo>
                      <a:pt x="19" y="3"/>
                      <a:pt x="19" y="3"/>
                      <a:pt x="19" y="3"/>
                    </a:cubicBezTo>
                    <a:cubicBezTo>
                      <a:pt x="19" y="3"/>
                      <a:pt x="19" y="3"/>
                      <a:pt x="19" y="3"/>
                    </a:cubicBezTo>
                    <a:moveTo>
                      <a:pt x="0" y="0"/>
                    </a:moveTo>
                    <a:cubicBezTo>
                      <a:pt x="0" y="0"/>
                      <a:pt x="0" y="0"/>
                      <a:pt x="0" y="0"/>
                    </a:cubicBezTo>
                    <a:cubicBezTo>
                      <a:pt x="6" y="2"/>
                      <a:pt x="12" y="3"/>
                      <a:pt x="19" y="3"/>
                    </a:cubicBezTo>
                    <a:cubicBezTo>
                      <a:pt x="12" y="3"/>
                      <a:pt x="6" y="2"/>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36" name="Freeform 39"/>
              <p:cNvSpPr/>
              <p:nvPr/>
            </p:nvSpPr>
            <p:spPr bwMode="auto">
              <a:xfrm>
                <a:off x="6273108" y="5627782"/>
                <a:ext cx="2102797" cy="803292"/>
              </a:xfrm>
              <a:custGeom>
                <a:avLst/>
                <a:gdLst>
                  <a:gd name="T0" fmla="*/ 540 w 572"/>
                  <a:gd name="T1" fmla="*/ 0 h 195"/>
                  <a:gd name="T2" fmla="*/ 546 w 572"/>
                  <a:gd name="T3" fmla="*/ 24 h 195"/>
                  <a:gd name="T4" fmla="*/ 546 w 572"/>
                  <a:gd name="T5" fmla="*/ 24 h 195"/>
                  <a:gd name="T6" fmla="*/ 546 w 572"/>
                  <a:gd name="T7" fmla="*/ 24 h 195"/>
                  <a:gd name="T8" fmla="*/ 546 w 572"/>
                  <a:gd name="T9" fmla="*/ 24 h 195"/>
                  <a:gd name="T10" fmla="*/ 546 w 572"/>
                  <a:gd name="T11" fmla="*/ 24 h 195"/>
                  <a:gd name="T12" fmla="*/ 546 w 572"/>
                  <a:gd name="T13" fmla="*/ 24 h 195"/>
                  <a:gd name="T14" fmla="*/ 546 w 572"/>
                  <a:gd name="T15" fmla="*/ 24 h 195"/>
                  <a:gd name="T16" fmla="*/ 546 w 572"/>
                  <a:gd name="T17" fmla="*/ 24 h 195"/>
                  <a:gd name="T18" fmla="*/ 546 w 572"/>
                  <a:gd name="T19" fmla="*/ 24 h 195"/>
                  <a:gd name="T20" fmla="*/ 546 w 572"/>
                  <a:gd name="T21" fmla="*/ 25 h 195"/>
                  <a:gd name="T22" fmla="*/ 546 w 572"/>
                  <a:gd name="T23" fmla="*/ 25 h 195"/>
                  <a:gd name="T24" fmla="*/ 546 w 572"/>
                  <a:gd name="T25" fmla="*/ 25 h 195"/>
                  <a:gd name="T26" fmla="*/ 546 w 572"/>
                  <a:gd name="T27" fmla="*/ 25 h 195"/>
                  <a:gd name="T28" fmla="*/ 546 w 572"/>
                  <a:gd name="T29" fmla="*/ 25 h 195"/>
                  <a:gd name="T30" fmla="*/ 546 w 572"/>
                  <a:gd name="T31" fmla="*/ 25 h 195"/>
                  <a:gd name="T32" fmla="*/ 546 w 572"/>
                  <a:gd name="T33" fmla="*/ 25 h 195"/>
                  <a:gd name="T34" fmla="*/ 490 w 572"/>
                  <a:gd name="T35" fmla="*/ 82 h 195"/>
                  <a:gd name="T36" fmla="*/ 445 w 572"/>
                  <a:gd name="T37" fmla="*/ 59 h 195"/>
                  <a:gd name="T38" fmla="*/ 300 w 572"/>
                  <a:gd name="T39" fmla="*/ 59 h 195"/>
                  <a:gd name="T40" fmla="*/ 300 w 572"/>
                  <a:gd name="T41" fmla="*/ 121 h 195"/>
                  <a:gd name="T42" fmla="*/ 300 w 572"/>
                  <a:gd name="T43" fmla="*/ 121 h 195"/>
                  <a:gd name="T44" fmla="*/ 251 w 572"/>
                  <a:gd name="T45" fmla="*/ 169 h 195"/>
                  <a:gd name="T46" fmla="*/ 19 w 572"/>
                  <a:gd name="T47" fmla="*/ 169 h 195"/>
                  <a:gd name="T48" fmla="*/ 19 w 572"/>
                  <a:gd name="T49" fmla="*/ 169 h 195"/>
                  <a:gd name="T50" fmla="*/ 19 w 572"/>
                  <a:gd name="T51" fmla="*/ 169 h 195"/>
                  <a:gd name="T52" fmla="*/ 18 w 572"/>
                  <a:gd name="T53" fmla="*/ 169 h 195"/>
                  <a:gd name="T54" fmla="*/ 18 w 572"/>
                  <a:gd name="T55" fmla="*/ 169 h 195"/>
                  <a:gd name="T56" fmla="*/ 18 w 572"/>
                  <a:gd name="T57" fmla="*/ 169 h 195"/>
                  <a:gd name="T58" fmla="*/ 18 w 572"/>
                  <a:gd name="T59" fmla="*/ 169 h 195"/>
                  <a:gd name="T60" fmla="*/ 0 w 572"/>
                  <a:gd name="T61" fmla="*/ 166 h 195"/>
                  <a:gd name="T62" fmla="*/ 44 w 572"/>
                  <a:gd name="T63" fmla="*/ 195 h 195"/>
                  <a:gd name="T64" fmla="*/ 277 w 572"/>
                  <a:gd name="T65" fmla="*/ 195 h 195"/>
                  <a:gd name="T66" fmla="*/ 325 w 572"/>
                  <a:gd name="T67" fmla="*/ 146 h 195"/>
                  <a:gd name="T68" fmla="*/ 325 w 572"/>
                  <a:gd name="T69" fmla="*/ 85 h 195"/>
                  <a:gd name="T70" fmla="*/ 470 w 572"/>
                  <a:gd name="T71" fmla="*/ 85 h 195"/>
                  <a:gd name="T72" fmla="*/ 515 w 572"/>
                  <a:gd name="T73" fmla="*/ 107 h 195"/>
                  <a:gd name="T74" fmla="*/ 572 w 572"/>
                  <a:gd name="T75" fmla="*/ 51 h 195"/>
                  <a:gd name="T76" fmla="*/ 540 w 572"/>
                  <a:gd name="T77"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72" h="195">
                    <a:moveTo>
                      <a:pt x="540" y="0"/>
                    </a:moveTo>
                    <a:cubicBezTo>
                      <a:pt x="544" y="7"/>
                      <a:pt x="546" y="15"/>
                      <a:pt x="546" y="24"/>
                    </a:cubicBezTo>
                    <a:cubicBezTo>
                      <a:pt x="546" y="24"/>
                      <a:pt x="546" y="24"/>
                      <a:pt x="546" y="24"/>
                    </a:cubicBezTo>
                    <a:cubicBezTo>
                      <a:pt x="546" y="24"/>
                      <a:pt x="546" y="24"/>
                      <a:pt x="546" y="24"/>
                    </a:cubicBezTo>
                    <a:cubicBezTo>
                      <a:pt x="546" y="24"/>
                      <a:pt x="546" y="24"/>
                      <a:pt x="546" y="24"/>
                    </a:cubicBezTo>
                    <a:cubicBezTo>
                      <a:pt x="546" y="24"/>
                      <a:pt x="546" y="24"/>
                      <a:pt x="546" y="24"/>
                    </a:cubicBezTo>
                    <a:cubicBezTo>
                      <a:pt x="546" y="24"/>
                      <a:pt x="546" y="24"/>
                      <a:pt x="546" y="24"/>
                    </a:cubicBezTo>
                    <a:cubicBezTo>
                      <a:pt x="546" y="24"/>
                      <a:pt x="546" y="24"/>
                      <a:pt x="546" y="24"/>
                    </a:cubicBezTo>
                    <a:cubicBezTo>
                      <a:pt x="546" y="24"/>
                      <a:pt x="546" y="24"/>
                      <a:pt x="546" y="24"/>
                    </a:cubicBezTo>
                    <a:cubicBezTo>
                      <a:pt x="546" y="24"/>
                      <a:pt x="546" y="24"/>
                      <a:pt x="546" y="24"/>
                    </a:cubicBezTo>
                    <a:cubicBezTo>
                      <a:pt x="546" y="25"/>
                      <a:pt x="546" y="25"/>
                      <a:pt x="546" y="25"/>
                    </a:cubicBezTo>
                    <a:cubicBezTo>
                      <a:pt x="546" y="25"/>
                      <a:pt x="546" y="25"/>
                      <a:pt x="546" y="25"/>
                    </a:cubicBezTo>
                    <a:cubicBezTo>
                      <a:pt x="546" y="25"/>
                      <a:pt x="546" y="25"/>
                      <a:pt x="546" y="25"/>
                    </a:cubicBezTo>
                    <a:cubicBezTo>
                      <a:pt x="546" y="25"/>
                      <a:pt x="546" y="25"/>
                      <a:pt x="546" y="25"/>
                    </a:cubicBezTo>
                    <a:cubicBezTo>
                      <a:pt x="546" y="25"/>
                      <a:pt x="546" y="25"/>
                      <a:pt x="546" y="25"/>
                    </a:cubicBezTo>
                    <a:cubicBezTo>
                      <a:pt x="546" y="25"/>
                      <a:pt x="546" y="25"/>
                      <a:pt x="546" y="25"/>
                    </a:cubicBezTo>
                    <a:cubicBezTo>
                      <a:pt x="546" y="25"/>
                      <a:pt x="546" y="25"/>
                      <a:pt x="546" y="25"/>
                    </a:cubicBezTo>
                    <a:cubicBezTo>
                      <a:pt x="546" y="56"/>
                      <a:pt x="521" y="82"/>
                      <a:pt x="490" y="82"/>
                    </a:cubicBezTo>
                    <a:cubicBezTo>
                      <a:pt x="471" y="82"/>
                      <a:pt x="455" y="73"/>
                      <a:pt x="445" y="59"/>
                    </a:cubicBezTo>
                    <a:cubicBezTo>
                      <a:pt x="300" y="59"/>
                      <a:pt x="300" y="59"/>
                      <a:pt x="300" y="59"/>
                    </a:cubicBezTo>
                    <a:cubicBezTo>
                      <a:pt x="300" y="121"/>
                      <a:pt x="300" y="121"/>
                      <a:pt x="300" y="121"/>
                    </a:cubicBezTo>
                    <a:cubicBezTo>
                      <a:pt x="300" y="121"/>
                      <a:pt x="300" y="121"/>
                      <a:pt x="300" y="121"/>
                    </a:cubicBezTo>
                    <a:cubicBezTo>
                      <a:pt x="300" y="148"/>
                      <a:pt x="278" y="169"/>
                      <a:pt x="251" y="169"/>
                    </a:cubicBezTo>
                    <a:cubicBezTo>
                      <a:pt x="19" y="169"/>
                      <a:pt x="19" y="169"/>
                      <a:pt x="19" y="169"/>
                    </a:cubicBezTo>
                    <a:cubicBezTo>
                      <a:pt x="19" y="169"/>
                      <a:pt x="19" y="169"/>
                      <a:pt x="19" y="169"/>
                    </a:cubicBezTo>
                    <a:cubicBezTo>
                      <a:pt x="19" y="169"/>
                      <a:pt x="19" y="169"/>
                      <a:pt x="19" y="169"/>
                    </a:cubicBezTo>
                    <a:cubicBezTo>
                      <a:pt x="19" y="169"/>
                      <a:pt x="19" y="169"/>
                      <a:pt x="18" y="169"/>
                    </a:cubicBezTo>
                    <a:cubicBezTo>
                      <a:pt x="18" y="169"/>
                      <a:pt x="18" y="169"/>
                      <a:pt x="18" y="169"/>
                    </a:cubicBezTo>
                    <a:cubicBezTo>
                      <a:pt x="18" y="169"/>
                      <a:pt x="18" y="169"/>
                      <a:pt x="18" y="169"/>
                    </a:cubicBezTo>
                    <a:cubicBezTo>
                      <a:pt x="18" y="169"/>
                      <a:pt x="18" y="169"/>
                      <a:pt x="18" y="169"/>
                    </a:cubicBezTo>
                    <a:cubicBezTo>
                      <a:pt x="12" y="169"/>
                      <a:pt x="5" y="168"/>
                      <a:pt x="0" y="166"/>
                    </a:cubicBezTo>
                    <a:cubicBezTo>
                      <a:pt x="7" y="183"/>
                      <a:pt x="24" y="195"/>
                      <a:pt x="44" y="195"/>
                    </a:cubicBezTo>
                    <a:cubicBezTo>
                      <a:pt x="277" y="195"/>
                      <a:pt x="277" y="195"/>
                      <a:pt x="277" y="195"/>
                    </a:cubicBezTo>
                    <a:cubicBezTo>
                      <a:pt x="304" y="195"/>
                      <a:pt x="325" y="173"/>
                      <a:pt x="325" y="146"/>
                    </a:cubicBezTo>
                    <a:cubicBezTo>
                      <a:pt x="325" y="85"/>
                      <a:pt x="325" y="85"/>
                      <a:pt x="325" y="85"/>
                    </a:cubicBezTo>
                    <a:cubicBezTo>
                      <a:pt x="470" y="85"/>
                      <a:pt x="470" y="85"/>
                      <a:pt x="470" y="85"/>
                    </a:cubicBezTo>
                    <a:cubicBezTo>
                      <a:pt x="481" y="98"/>
                      <a:pt x="497" y="107"/>
                      <a:pt x="515" y="107"/>
                    </a:cubicBezTo>
                    <a:cubicBezTo>
                      <a:pt x="547" y="107"/>
                      <a:pt x="572" y="82"/>
                      <a:pt x="572" y="51"/>
                    </a:cubicBezTo>
                    <a:cubicBezTo>
                      <a:pt x="572" y="28"/>
                      <a:pt x="559" y="9"/>
                      <a:pt x="54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37" name="Freeform 40"/>
              <p:cNvSpPr>
                <a:spLocks noEditPoints="1"/>
              </p:cNvSpPr>
              <p:nvPr/>
            </p:nvSpPr>
            <p:spPr bwMode="auto">
              <a:xfrm>
                <a:off x="6273106" y="5627782"/>
                <a:ext cx="2007275" cy="696186"/>
              </a:xfrm>
              <a:custGeom>
                <a:avLst/>
                <a:gdLst>
                  <a:gd name="T0" fmla="*/ 18 w 546"/>
                  <a:gd name="T1" fmla="*/ 169 h 169"/>
                  <a:gd name="T2" fmla="*/ 19 w 546"/>
                  <a:gd name="T3" fmla="*/ 169 h 169"/>
                  <a:gd name="T4" fmla="*/ 18 w 546"/>
                  <a:gd name="T5" fmla="*/ 169 h 169"/>
                  <a:gd name="T6" fmla="*/ 18 w 546"/>
                  <a:gd name="T7" fmla="*/ 169 h 169"/>
                  <a:gd name="T8" fmla="*/ 18 w 546"/>
                  <a:gd name="T9" fmla="*/ 169 h 169"/>
                  <a:gd name="T10" fmla="*/ 18 w 546"/>
                  <a:gd name="T11" fmla="*/ 169 h 169"/>
                  <a:gd name="T12" fmla="*/ 0 w 546"/>
                  <a:gd name="T13" fmla="*/ 166 h 169"/>
                  <a:gd name="T14" fmla="*/ 0 w 546"/>
                  <a:gd name="T15" fmla="*/ 166 h 169"/>
                  <a:gd name="T16" fmla="*/ 18 w 546"/>
                  <a:gd name="T17" fmla="*/ 169 h 169"/>
                  <a:gd name="T18" fmla="*/ 0 w 546"/>
                  <a:gd name="T19" fmla="*/ 166 h 169"/>
                  <a:gd name="T20" fmla="*/ 300 w 546"/>
                  <a:gd name="T21" fmla="*/ 121 h 169"/>
                  <a:gd name="T22" fmla="*/ 251 w 546"/>
                  <a:gd name="T23" fmla="*/ 169 h 169"/>
                  <a:gd name="T24" fmla="*/ 19 w 546"/>
                  <a:gd name="T25" fmla="*/ 169 h 169"/>
                  <a:gd name="T26" fmla="*/ 19 w 546"/>
                  <a:gd name="T27" fmla="*/ 169 h 169"/>
                  <a:gd name="T28" fmla="*/ 19 w 546"/>
                  <a:gd name="T29" fmla="*/ 169 h 169"/>
                  <a:gd name="T30" fmla="*/ 251 w 546"/>
                  <a:gd name="T31" fmla="*/ 169 h 169"/>
                  <a:gd name="T32" fmla="*/ 300 w 546"/>
                  <a:gd name="T33" fmla="*/ 121 h 169"/>
                  <a:gd name="T34" fmla="*/ 300 w 546"/>
                  <a:gd name="T35" fmla="*/ 121 h 169"/>
                  <a:gd name="T36" fmla="*/ 546 w 546"/>
                  <a:gd name="T37" fmla="*/ 25 h 169"/>
                  <a:gd name="T38" fmla="*/ 490 w 546"/>
                  <a:gd name="T39" fmla="*/ 82 h 169"/>
                  <a:gd name="T40" fmla="*/ 445 w 546"/>
                  <a:gd name="T41" fmla="*/ 59 h 169"/>
                  <a:gd name="T42" fmla="*/ 300 w 546"/>
                  <a:gd name="T43" fmla="*/ 59 h 169"/>
                  <a:gd name="T44" fmla="*/ 445 w 546"/>
                  <a:gd name="T45" fmla="*/ 59 h 169"/>
                  <a:gd name="T46" fmla="*/ 490 w 546"/>
                  <a:gd name="T47" fmla="*/ 82 h 169"/>
                  <a:gd name="T48" fmla="*/ 546 w 546"/>
                  <a:gd name="T49" fmla="*/ 25 h 169"/>
                  <a:gd name="T50" fmla="*/ 546 w 546"/>
                  <a:gd name="T51" fmla="*/ 25 h 169"/>
                  <a:gd name="T52" fmla="*/ 546 w 546"/>
                  <a:gd name="T53" fmla="*/ 25 h 169"/>
                  <a:gd name="T54" fmla="*/ 546 w 546"/>
                  <a:gd name="T55" fmla="*/ 25 h 169"/>
                  <a:gd name="T56" fmla="*/ 546 w 546"/>
                  <a:gd name="T57" fmla="*/ 25 h 169"/>
                  <a:gd name="T58" fmla="*/ 546 w 546"/>
                  <a:gd name="T59" fmla="*/ 25 h 169"/>
                  <a:gd name="T60" fmla="*/ 546 w 546"/>
                  <a:gd name="T61" fmla="*/ 25 h 169"/>
                  <a:gd name="T62" fmla="*/ 546 w 546"/>
                  <a:gd name="T63" fmla="*/ 25 h 169"/>
                  <a:gd name="T64" fmla="*/ 546 w 546"/>
                  <a:gd name="T65" fmla="*/ 24 h 169"/>
                  <a:gd name="T66" fmla="*/ 546 w 546"/>
                  <a:gd name="T67" fmla="*/ 24 h 169"/>
                  <a:gd name="T68" fmla="*/ 546 w 546"/>
                  <a:gd name="T69" fmla="*/ 24 h 169"/>
                  <a:gd name="T70" fmla="*/ 546 w 546"/>
                  <a:gd name="T71" fmla="*/ 24 h 169"/>
                  <a:gd name="T72" fmla="*/ 546 w 546"/>
                  <a:gd name="T73" fmla="*/ 24 h 169"/>
                  <a:gd name="T74" fmla="*/ 546 w 546"/>
                  <a:gd name="T75" fmla="*/ 24 h 169"/>
                  <a:gd name="T76" fmla="*/ 546 w 546"/>
                  <a:gd name="T77" fmla="*/ 24 h 169"/>
                  <a:gd name="T78" fmla="*/ 546 w 546"/>
                  <a:gd name="T79" fmla="*/ 24 h 169"/>
                  <a:gd name="T80" fmla="*/ 546 w 546"/>
                  <a:gd name="T81" fmla="*/ 24 h 169"/>
                  <a:gd name="T82" fmla="*/ 546 w 546"/>
                  <a:gd name="T83" fmla="*/ 24 h 169"/>
                  <a:gd name="T84" fmla="*/ 546 w 546"/>
                  <a:gd name="T85" fmla="*/ 24 h 169"/>
                  <a:gd name="T86" fmla="*/ 546 w 546"/>
                  <a:gd name="T87" fmla="*/ 24 h 169"/>
                  <a:gd name="T88" fmla="*/ 540 w 546"/>
                  <a:gd name="T89" fmla="*/ 0 h 169"/>
                  <a:gd name="T90" fmla="*/ 546 w 546"/>
                  <a:gd name="T91" fmla="*/ 24 h 169"/>
                  <a:gd name="T92" fmla="*/ 540 w 546"/>
                  <a:gd name="T93" fmla="*/ 0 h 169"/>
                  <a:gd name="T94" fmla="*/ 540 w 546"/>
                  <a:gd name="T95" fmla="*/ 0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46" h="169">
                    <a:moveTo>
                      <a:pt x="18" y="169"/>
                    </a:moveTo>
                    <a:cubicBezTo>
                      <a:pt x="19" y="169"/>
                      <a:pt x="19" y="169"/>
                      <a:pt x="19" y="169"/>
                    </a:cubicBezTo>
                    <a:cubicBezTo>
                      <a:pt x="19" y="169"/>
                      <a:pt x="19" y="169"/>
                      <a:pt x="18" y="169"/>
                    </a:cubicBezTo>
                    <a:moveTo>
                      <a:pt x="18" y="169"/>
                    </a:moveTo>
                    <a:cubicBezTo>
                      <a:pt x="18" y="169"/>
                      <a:pt x="18" y="169"/>
                      <a:pt x="18" y="169"/>
                    </a:cubicBezTo>
                    <a:cubicBezTo>
                      <a:pt x="18" y="169"/>
                      <a:pt x="18" y="169"/>
                      <a:pt x="18" y="169"/>
                    </a:cubicBezTo>
                    <a:moveTo>
                      <a:pt x="0" y="166"/>
                    </a:moveTo>
                    <a:cubicBezTo>
                      <a:pt x="0" y="166"/>
                      <a:pt x="0" y="166"/>
                      <a:pt x="0" y="166"/>
                    </a:cubicBezTo>
                    <a:cubicBezTo>
                      <a:pt x="5" y="168"/>
                      <a:pt x="12" y="169"/>
                      <a:pt x="18" y="169"/>
                    </a:cubicBezTo>
                    <a:cubicBezTo>
                      <a:pt x="12" y="169"/>
                      <a:pt x="5" y="168"/>
                      <a:pt x="0" y="166"/>
                    </a:cubicBezTo>
                    <a:moveTo>
                      <a:pt x="300" y="121"/>
                    </a:moveTo>
                    <a:cubicBezTo>
                      <a:pt x="300" y="148"/>
                      <a:pt x="278" y="169"/>
                      <a:pt x="251" y="169"/>
                    </a:cubicBezTo>
                    <a:cubicBezTo>
                      <a:pt x="19" y="169"/>
                      <a:pt x="19" y="169"/>
                      <a:pt x="19" y="169"/>
                    </a:cubicBezTo>
                    <a:cubicBezTo>
                      <a:pt x="19" y="169"/>
                      <a:pt x="19" y="169"/>
                      <a:pt x="19" y="169"/>
                    </a:cubicBezTo>
                    <a:cubicBezTo>
                      <a:pt x="19" y="169"/>
                      <a:pt x="19" y="169"/>
                      <a:pt x="19" y="169"/>
                    </a:cubicBezTo>
                    <a:cubicBezTo>
                      <a:pt x="251" y="169"/>
                      <a:pt x="251" y="169"/>
                      <a:pt x="251" y="169"/>
                    </a:cubicBezTo>
                    <a:cubicBezTo>
                      <a:pt x="278" y="169"/>
                      <a:pt x="300" y="148"/>
                      <a:pt x="300" y="121"/>
                    </a:cubicBezTo>
                    <a:cubicBezTo>
                      <a:pt x="300" y="121"/>
                      <a:pt x="300" y="121"/>
                      <a:pt x="300" y="121"/>
                    </a:cubicBezTo>
                    <a:moveTo>
                      <a:pt x="546" y="25"/>
                    </a:moveTo>
                    <a:cubicBezTo>
                      <a:pt x="546" y="56"/>
                      <a:pt x="521" y="82"/>
                      <a:pt x="490" y="82"/>
                    </a:cubicBezTo>
                    <a:cubicBezTo>
                      <a:pt x="471" y="82"/>
                      <a:pt x="455" y="73"/>
                      <a:pt x="445" y="59"/>
                    </a:cubicBezTo>
                    <a:cubicBezTo>
                      <a:pt x="300" y="59"/>
                      <a:pt x="300" y="59"/>
                      <a:pt x="300" y="59"/>
                    </a:cubicBezTo>
                    <a:cubicBezTo>
                      <a:pt x="445" y="59"/>
                      <a:pt x="445" y="59"/>
                      <a:pt x="445" y="59"/>
                    </a:cubicBezTo>
                    <a:cubicBezTo>
                      <a:pt x="455" y="73"/>
                      <a:pt x="471" y="82"/>
                      <a:pt x="490" y="82"/>
                    </a:cubicBezTo>
                    <a:cubicBezTo>
                      <a:pt x="521" y="82"/>
                      <a:pt x="546" y="56"/>
                      <a:pt x="546" y="25"/>
                    </a:cubicBezTo>
                    <a:cubicBezTo>
                      <a:pt x="546" y="25"/>
                      <a:pt x="546" y="25"/>
                      <a:pt x="546" y="25"/>
                    </a:cubicBezTo>
                    <a:moveTo>
                      <a:pt x="546" y="25"/>
                    </a:moveTo>
                    <a:cubicBezTo>
                      <a:pt x="546" y="25"/>
                      <a:pt x="546" y="25"/>
                      <a:pt x="546" y="25"/>
                    </a:cubicBezTo>
                    <a:cubicBezTo>
                      <a:pt x="546" y="25"/>
                      <a:pt x="546" y="25"/>
                      <a:pt x="546" y="25"/>
                    </a:cubicBezTo>
                    <a:moveTo>
                      <a:pt x="546" y="25"/>
                    </a:moveTo>
                    <a:cubicBezTo>
                      <a:pt x="546" y="25"/>
                      <a:pt x="546" y="25"/>
                      <a:pt x="546" y="25"/>
                    </a:cubicBezTo>
                    <a:cubicBezTo>
                      <a:pt x="546" y="25"/>
                      <a:pt x="546" y="25"/>
                      <a:pt x="546" y="25"/>
                    </a:cubicBezTo>
                    <a:moveTo>
                      <a:pt x="546" y="24"/>
                    </a:moveTo>
                    <a:cubicBezTo>
                      <a:pt x="546" y="24"/>
                      <a:pt x="546" y="24"/>
                      <a:pt x="546" y="24"/>
                    </a:cubicBezTo>
                    <a:cubicBezTo>
                      <a:pt x="546" y="24"/>
                      <a:pt x="546" y="24"/>
                      <a:pt x="546" y="24"/>
                    </a:cubicBezTo>
                    <a:moveTo>
                      <a:pt x="546" y="24"/>
                    </a:moveTo>
                    <a:cubicBezTo>
                      <a:pt x="546" y="24"/>
                      <a:pt x="546" y="24"/>
                      <a:pt x="546" y="24"/>
                    </a:cubicBezTo>
                    <a:cubicBezTo>
                      <a:pt x="546" y="24"/>
                      <a:pt x="546" y="24"/>
                      <a:pt x="546" y="24"/>
                    </a:cubicBezTo>
                    <a:moveTo>
                      <a:pt x="546" y="24"/>
                    </a:moveTo>
                    <a:cubicBezTo>
                      <a:pt x="546" y="24"/>
                      <a:pt x="546" y="24"/>
                      <a:pt x="546" y="24"/>
                    </a:cubicBezTo>
                    <a:cubicBezTo>
                      <a:pt x="546" y="24"/>
                      <a:pt x="546" y="24"/>
                      <a:pt x="546" y="24"/>
                    </a:cubicBezTo>
                    <a:moveTo>
                      <a:pt x="546" y="24"/>
                    </a:moveTo>
                    <a:cubicBezTo>
                      <a:pt x="546" y="24"/>
                      <a:pt x="546" y="24"/>
                      <a:pt x="546" y="24"/>
                    </a:cubicBezTo>
                    <a:cubicBezTo>
                      <a:pt x="546" y="24"/>
                      <a:pt x="546" y="24"/>
                      <a:pt x="546" y="24"/>
                    </a:cubicBezTo>
                    <a:moveTo>
                      <a:pt x="540" y="0"/>
                    </a:moveTo>
                    <a:cubicBezTo>
                      <a:pt x="544" y="7"/>
                      <a:pt x="546" y="15"/>
                      <a:pt x="546" y="24"/>
                    </a:cubicBezTo>
                    <a:cubicBezTo>
                      <a:pt x="546" y="15"/>
                      <a:pt x="544" y="7"/>
                      <a:pt x="540" y="0"/>
                    </a:cubicBezTo>
                    <a:cubicBezTo>
                      <a:pt x="540" y="0"/>
                      <a:pt x="540" y="0"/>
                      <a:pt x="54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38" name="Freeform 41"/>
              <p:cNvSpPr/>
              <p:nvPr/>
            </p:nvSpPr>
            <p:spPr bwMode="auto">
              <a:xfrm>
                <a:off x="4394521" y="5746788"/>
                <a:ext cx="1768473" cy="230574"/>
              </a:xfrm>
              <a:custGeom>
                <a:avLst/>
                <a:gdLst>
                  <a:gd name="T0" fmla="*/ 0 w 481"/>
                  <a:gd name="T1" fmla="*/ 0 h 56"/>
                  <a:gd name="T2" fmla="*/ 114 w 481"/>
                  <a:gd name="T3" fmla="*/ 56 h 56"/>
                  <a:gd name="T4" fmla="*/ 481 w 481"/>
                  <a:gd name="T5" fmla="*/ 56 h 56"/>
                  <a:gd name="T6" fmla="*/ 481 w 481"/>
                  <a:gd name="T7" fmla="*/ 30 h 56"/>
                  <a:gd name="T8" fmla="*/ 89 w 481"/>
                  <a:gd name="T9" fmla="*/ 30 h 56"/>
                  <a:gd name="T10" fmla="*/ 89 w 481"/>
                  <a:gd name="T11" fmla="*/ 30 h 56"/>
                  <a:gd name="T12" fmla="*/ 89 w 481"/>
                  <a:gd name="T13" fmla="*/ 30 h 56"/>
                  <a:gd name="T14" fmla="*/ 88 w 481"/>
                  <a:gd name="T15" fmla="*/ 30 h 56"/>
                  <a:gd name="T16" fmla="*/ 88 w 481"/>
                  <a:gd name="T17" fmla="*/ 30 h 56"/>
                  <a:gd name="T18" fmla="*/ 88 w 481"/>
                  <a:gd name="T19" fmla="*/ 30 h 56"/>
                  <a:gd name="T20" fmla="*/ 88 w 481"/>
                  <a:gd name="T21" fmla="*/ 30 h 56"/>
                  <a:gd name="T22" fmla="*/ 88 w 481"/>
                  <a:gd name="T23" fmla="*/ 30 h 56"/>
                  <a:gd name="T24" fmla="*/ 88 w 481"/>
                  <a:gd name="T25" fmla="*/ 30 h 56"/>
                  <a:gd name="T26" fmla="*/ 88 w 481"/>
                  <a:gd name="T27" fmla="*/ 30 h 56"/>
                  <a:gd name="T28" fmla="*/ 88 w 481"/>
                  <a:gd name="T29" fmla="*/ 30 h 56"/>
                  <a:gd name="T30" fmla="*/ 88 w 481"/>
                  <a:gd name="T31" fmla="*/ 30 h 56"/>
                  <a:gd name="T32" fmla="*/ 88 w 481"/>
                  <a:gd name="T33" fmla="*/ 30 h 56"/>
                  <a:gd name="T34" fmla="*/ 87 w 481"/>
                  <a:gd name="T35" fmla="*/ 30 h 56"/>
                  <a:gd name="T36" fmla="*/ 87 w 481"/>
                  <a:gd name="T37" fmla="*/ 30 h 56"/>
                  <a:gd name="T38" fmla="*/ 87 w 481"/>
                  <a:gd name="T39" fmla="*/ 30 h 56"/>
                  <a:gd name="T40" fmla="*/ 87 w 481"/>
                  <a:gd name="T41" fmla="*/ 30 h 56"/>
                  <a:gd name="T42" fmla="*/ 87 w 481"/>
                  <a:gd name="T43" fmla="*/ 30 h 56"/>
                  <a:gd name="T44" fmla="*/ 87 w 481"/>
                  <a:gd name="T45" fmla="*/ 30 h 56"/>
                  <a:gd name="T46" fmla="*/ 87 w 481"/>
                  <a:gd name="T47" fmla="*/ 30 h 56"/>
                  <a:gd name="T48" fmla="*/ 87 w 481"/>
                  <a:gd name="T49" fmla="*/ 30 h 56"/>
                  <a:gd name="T50" fmla="*/ 0 w 481"/>
                  <a:gd name="T5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1" h="56">
                    <a:moveTo>
                      <a:pt x="0" y="0"/>
                    </a:moveTo>
                    <a:cubicBezTo>
                      <a:pt x="26" y="34"/>
                      <a:pt x="68" y="56"/>
                      <a:pt x="114" y="56"/>
                    </a:cubicBezTo>
                    <a:cubicBezTo>
                      <a:pt x="481" y="56"/>
                      <a:pt x="481" y="56"/>
                      <a:pt x="481" y="56"/>
                    </a:cubicBezTo>
                    <a:cubicBezTo>
                      <a:pt x="481" y="30"/>
                      <a:pt x="481" y="30"/>
                      <a:pt x="481" y="30"/>
                    </a:cubicBezTo>
                    <a:cubicBezTo>
                      <a:pt x="89" y="30"/>
                      <a:pt x="89" y="30"/>
                      <a:pt x="89" y="30"/>
                    </a:cubicBezTo>
                    <a:cubicBezTo>
                      <a:pt x="89" y="30"/>
                      <a:pt x="89" y="30"/>
                      <a:pt x="89" y="30"/>
                    </a:cubicBezTo>
                    <a:cubicBezTo>
                      <a:pt x="89" y="30"/>
                      <a:pt x="89" y="30"/>
                      <a:pt x="89" y="30"/>
                    </a:cubicBezTo>
                    <a:cubicBezTo>
                      <a:pt x="89" y="30"/>
                      <a:pt x="88" y="30"/>
                      <a:pt x="88" y="30"/>
                    </a:cubicBezTo>
                    <a:cubicBezTo>
                      <a:pt x="88" y="30"/>
                      <a:pt x="88" y="30"/>
                      <a:pt x="88" y="30"/>
                    </a:cubicBezTo>
                    <a:cubicBezTo>
                      <a:pt x="88" y="30"/>
                      <a:pt x="88" y="30"/>
                      <a:pt x="88" y="30"/>
                    </a:cubicBezTo>
                    <a:cubicBezTo>
                      <a:pt x="88" y="30"/>
                      <a:pt x="88" y="30"/>
                      <a:pt x="88" y="30"/>
                    </a:cubicBezTo>
                    <a:cubicBezTo>
                      <a:pt x="88" y="30"/>
                      <a:pt x="88" y="30"/>
                      <a:pt x="88" y="30"/>
                    </a:cubicBezTo>
                    <a:cubicBezTo>
                      <a:pt x="88" y="30"/>
                      <a:pt x="88" y="30"/>
                      <a:pt x="88" y="30"/>
                    </a:cubicBezTo>
                    <a:cubicBezTo>
                      <a:pt x="88" y="30"/>
                      <a:pt x="88" y="30"/>
                      <a:pt x="88" y="30"/>
                    </a:cubicBezTo>
                    <a:cubicBezTo>
                      <a:pt x="88" y="30"/>
                      <a:pt x="88" y="30"/>
                      <a:pt x="88" y="30"/>
                    </a:cubicBezTo>
                    <a:cubicBezTo>
                      <a:pt x="88" y="30"/>
                      <a:pt x="88" y="30"/>
                      <a:pt x="88" y="30"/>
                    </a:cubicBezTo>
                    <a:cubicBezTo>
                      <a:pt x="88" y="30"/>
                      <a:pt x="88" y="30"/>
                      <a:pt x="88" y="30"/>
                    </a:cubicBezTo>
                    <a:cubicBezTo>
                      <a:pt x="88" y="30"/>
                      <a:pt x="87" y="30"/>
                      <a:pt x="87" y="30"/>
                    </a:cubicBezTo>
                    <a:cubicBezTo>
                      <a:pt x="87" y="30"/>
                      <a:pt x="87" y="30"/>
                      <a:pt x="87" y="30"/>
                    </a:cubicBezTo>
                    <a:cubicBezTo>
                      <a:pt x="87" y="30"/>
                      <a:pt x="87" y="30"/>
                      <a:pt x="87" y="30"/>
                    </a:cubicBezTo>
                    <a:cubicBezTo>
                      <a:pt x="87" y="30"/>
                      <a:pt x="87" y="30"/>
                      <a:pt x="87" y="30"/>
                    </a:cubicBezTo>
                    <a:cubicBezTo>
                      <a:pt x="87" y="30"/>
                      <a:pt x="87" y="30"/>
                      <a:pt x="87" y="30"/>
                    </a:cubicBezTo>
                    <a:cubicBezTo>
                      <a:pt x="87" y="30"/>
                      <a:pt x="87" y="30"/>
                      <a:pt x="87" y="30"/>
                    </a:cubicBezTo>
                    <a:cubicBezTo>
                      <a:pt x="87" y="30"/>
                      <a:pt x="87" y="30"/>
                      <a:pt x="87" y="30"/>
                    </a:cubicBezTo>
                    <a:cubicBezTo>
                      <a:pt x="87" y="30"/>
                      <a:pt x="87" y="30"/>
                      <a:pt x="87" y="30"/>
                    </a:cubicBezTo>
                    <a:cubicBezTo>
                      <a:pt x="54" y="30"/>
                      <a:pt x="24" y="18"/>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39" name="Freeform 42"/>
              <p:cNvSpPr>
                <a:spLocks noEditPoints="1"/>
              </p:cNvSpPr>
              <p:nvPr/>
            </p:nvSpPr>
            <p:spPr bwMode="auto">
              <a:xfrm>
                <a:off x="4394521" y="5743813"/>
                <a:ext cx="1768473" cy="233550"/>
              </a:xfrm>
              <a:custGeom>
                <a:avLst/>
                <a:gdLst>
                  <a:gd name="T0" fmla="*/ 481 w 481"/>
                  <a:gd name="T1" fmla="*/ 31 h 57"/>
                  <a:gd name="T2" fmla="*/ 89 w 481"/>
                  <a:gd name="T3" fmla="*/ 31 h 57"/>
                  <a:gd name="T4" fmla="*/ 89 w 481"/>
                  <a:gd name="T5" fmla="*/ 31 h 57"/>
                  <a:gd name="T6" fmla="*/ 89 w 481"/>
                  <a:gd name="T7" fmla="*/ 31 h 57"/>
                  <a:gd name="T8" fmla="*/ 481 w 481"/>
                  <a:gd name="T9" fmla="*/ 31 h 57"/>
                  <a:gd name="T10" fmla="*/ 481 w 481"/>
                  <a:gd name="T11" fmla="*/ 57 h 57"/>
                  <a:gd name="T12" fmla="*/ 481 w 481"/>
                  <a:gd name="T13" fmla="*/ 31 h 57"/>
                  <a:gd name="T14" fmla="*/ 88 w 481"/>
                  <a:gd name="T15" fmla="*/ 31 h 57"/>
                  <a:gd name="T16" fmla="*/ 89 w 481"/>
                  <a:gd name="T17" fmla="*/ 31 h 57"/>
                  <a:gd name="T18" fmla="*/ 88 w 481"/>
                  <a:gd name="T19" fmla="*/ 31 h 57"/>
                  <a:gd name="T20" fmla="*/ 88 w 481"/>
                  <a:gd name="T21" fmla="*/ 31 h 57"/>
                  <a:gd name="T22" fmla="*/ 88 w 481"/>
                  <a:gd name="T23" fmla="*/ 31 h 57"/>
                  <a:gd name="T24" fmla="*/ 88 w 481"/>
                  <a:gd name="T25" fmla="*/ 31 h 57"/>
                  <a:gd name="T26" fmla="*/ 88 w 481"/>
                  <a:gd name="T27" fmla="*/ 31 h 57"/>
                  <a:gd name="T28" fmla="*/ 88 w 481"/>
                  <a:gd name="T29" fmla="*/ 31 h 57"/>
                  <a:gd name="T30" fmla="*/ 88 w 481"/>
                  <a:gd name="T31" fmla="*/ 31 h 57"/>
                  <a:gd name="T32" fmla="*/ 88 w 481"/>
                  <a:gd name="T33" fmla="*/ 31 h 57"/>
                  <a:gd name="T34" fmla="*/ 88 w 481"/>
                  <a:gd name="T35" fmla="*/ 31 h 57"/>
                  <a:gd name="T36" fmla="*/ 88 w 481"/>
                  <a:gd name="T37" fmla="*/ 31 h 57"/>
                  <a:gd name="T38" fmla="*/ 88 w 481"/>
                  <a:gd name="T39" fmla="*/ 31 h 57"/>
                  <a:gd name="T40" fmla="*/ 88 w 481"/>
                  <a:gd name="T41" fmla="*/ 31 h 57"/>
                  <a:gd name="T42" fmla="*/ 88 w 481"/>
                  <a:gd name="T43" fmla="*/ 31 h 57"/>
                  <a:gd name="T44" fmla="*/ 87 w 481"/>
                  <a:gd name="T45" fmla="*/ 31 h 57"/>
                  <a:gd name="T46" fmla="*/ 88 w 481"/>
                  <a:gd name="T47" fmla="*/ 31 h 57"/>
                  <a:gd name="T48" fmla="*/ 87 w 481"/>
                  <a:gd name="T49" fmla="*/ 31 h 57"/>
                  <a:gd name="T50" fmla="*/ 87 w 481"/>
                  <a:gd name="T51" fmla="*/ 31 h 57"/>
                  <a:gd name="T52" fmla="*/ 87 w 481"/>
                  <a:gd name="T53" fmla="*/ 31 h 57"/>
                  <a:gd name="T54" fmla="*/ 87 w 481"/>
                  <a:gd name="T55" fmla="*/ 31 h 57"/>
                  <a:gd name="T56" fmla="*/ 87 w 481"/>
                  <a:gd name="T57" fmla="*/ 31 h 57"/>
                  <a:gd name="T58" fmla="*/ 87 w 481"/>
                  <a:gd name="T59" fmla="*/ 31 h 57"/>
                  <a:gd name="T60" fmla="*/ 87 w 481"/>
                  <a:gd name="T61" fmla="*/ 31 h 57"/>
                  <a:gd name="T62" fmla="*/ 87 w 481"/>
                  <a:gd name="T63" fmla="*/ 31 h 57"/>
                  <a:gd name="T64" fmla="*/ 87 w 481"/>
                  <a:gd name="T65" fmla="*/ 31 h 57"/>
                  <a:gd name="T66" fmla="*/ 87 w 481"/>
                  <a:gd name="T67" fmla="*/ 31 h 57"/>
                  <a:gd name="T68" fmla="*/ 0 w 481"/>
                  <a:gd name="T69" fmla="*/ 0 h 57"/>
                  <a:gd name="T70" fmla="*/ 0 w 481"/>
                  <a:gd name="T71" fmla="*/ 1 h 57"/>
                  <a:gd name="T72" fmla="*/ 87 w 481"/>
                  <a:gd name="T73" fmla="*/ 31 h 57"/>
                  <a:gd name="T74" fmla="*/ 0 w 481"/>
                  <a:gd name="T75"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1" h="57">
                    <a:moveTo>
                      <a:pt x="481" y="31"/>
                    </a:moveTo>
                    <a:cubicBezTo>
                      <a:pt x="89" y="31"/>
                      <a:pt x="89" y="31"/>
                      <a:pt x="89" y="31"/>
                    </a:cubicBezTo>
                    <a:cubicBezTo>
                      <a:pt x="89" y="31"/>
                      <a:pt x="89" y="31"/>
                      <a:pt x="89" y="31"/>
                    </a:cubicBezTo>
                    <a:cubicBezTo>
                      <a:pt x="89" y="31"/>
                      <a:pt x="89" y="31"/>
                      <a:pt x="89" y="31"/>
                    </a:cubicBezTo>
                    <a:cubicBezTo>
                      <a:pt x="481" y="31"/>
                      <a:pt x="481" y="31"/>
                      <a:pt x="481" y="31"/>
                    </a:cubicBezTo>
                    <a:cubicBezTo>
                      <a:pt x="481" y="57"/>
                      <a:pt x="481" y="57"/>
                      <a:pt x="481" y="57"/>
                    </a:cubicBezTo>
                    <a:cubicBezTo>
                      <a:pt x="481" y="31"/>
                      <a:pt x="481" y="31"/>
                      <a:pt x="481" y="31"/>
                    </a:cubicBezTo>
                    <a:moveTo>
                      <a:pt x="88" y="31"/>
                    </a:moveTo>
                    <a:cubicBezTo>
                      <a:pt x="88" y="31"/>
                      <a:pt x="89" y="31"/>
                      <a:pt x="89" y="31"/>
                    </a:cubicBezTo>
                    <a:cubicBezTo>
                      <a:pt x="89" y="31"/>
                      <a:pt x="88" y="31"/>
                      <a:pt x="88" y="31"/>
                    </a:cubicBezTo>
                    <a:moveTo>
                      <a:pt x="88" y="31"/>
                    </a:moveTo>
                    <a:cubicBezTo>
                      <a:pt x="88" y="31"/>
                      <a:pt x="88" y="31"/>
                      <a:pt x="88" y="31"/>
                    </a:cubicBezTo>
                    <a:cubicBezTo>
                      <a:pt x="88" y="31"/>
                      <a:pt x="88" y="31"/>
                      <a:pt x="88" y="31"/>
                    </a:cubicBezTo>
                    <a:moveTo>
                      <a:pt x="88" y="31"/>
                    </a:moveTo>
                    <a:cubicBezTo>
                      <a:pt x="88" y="31"/>
                      <a:pt x="88" y="31"/>
                      <a:pt x="88" y="31"/>
                    </a:cubicBezTo>
                    <a:cubicBezTo>
                      <a:pt x="88" y="31"/>
                      <a:pt x="88" y="31"/>
                      <a:pt x="88" y="31"/>
                    </a:cubicBezTo>
                    <a:moveTo>
                      <a:pt x="88" y="31"/>
                    </a:moveTo>
                    <a:cubicBezTo>
                      <a:pt x="88" y="31"/>
                      <a:pt x="88" y="31"/>
                      <a:pt x="88" y="31"/>
                    </a:cubicBezTo>
                    <a:cubicBezTo>
                      <a:pt x="88" y="31"/>
                      <a:pt x="88" y="31"/>
                      <a:pt x="88" y="31"/>
                    </a:cubicBezTo>
                    <a:moveTo>
                      <a:pt x="88" y="31"/>
                    </a:moveTo>
                    <a:cubicBezTo>
                      <a:pt x="88" y="31"/>
                      <a:pt x="88" y="31"/>
                      <a:pt x="88" y="31"/>
                    </a:cubicBezTo>
                    <a:cubicBezTo>
                      <a:pt x="88" y="31"/>
                      <a:pt x="88" y="31"/>
                      <a:pt x="88" y="31"/>
                    </a:cubicBezTo>
                    <a:moveTo>
                      <a:pt x="87" y="31"/>
                    </a:moveTo>
                    <a:cubicBezTo>
                      <a:pt x="87" y="31"/>
                      <a:pt x="88" y="31"/>
                      <a:pt x="88" y="31"/>
                    </a:cubicBezTo>
                    <a:cubicBezTo>
                      <a:pt x="88" y="31"/>
                      <a:pt x="87" y="31"/>
                      <a:pt x="87" y="31"/>
                    </a:cubicBezTo>
                    <a:moveTo>
                      <a:pt x="87" y="31"/>
                    </a:moveTo>
                    <a:cubicBezTo>
                      <a:pt x="87" y="31"/>
                      <a:pt x="87" y="31"/>
                      <a:pt x="87" y="31"/>
                    </a:cubicBezTo>
                    <a:cubicBezTo>
                      <a:pt x="87" y="31"/>
                      <a:pt x="87" y="31"/>
                      <a:pt x="87" y="31"/>
                    </a:cubicBezTo>
                    <a:moveTo>
                      <a:pt x="87" y="31"/>
                    </a:moveTo>
                    <a:cubicBezTo>
                      <a:pt x="87" y="31"/>
                      <a:pt x="87" y="31"/>
                      <a:pt x="87" y="31"/>
                    </a:cubicBezTo>
                    <a:cubicBezTo>
                      <a:pt x="87" y="31"/>
                      <a:pt x="87" y="31"/>
                      <a:pt x="87" y="31"/>
                    </a:cubicBezTo>
                    <a:moveTo>
                      <a:pt x="87" y="31"/>
                    </a:moveTo>
                    <a:cubicBezTo>
                      <a:pt x="87" y="31"/>
                      <a:pt x="87" y="31"/>
                      <a:pt x="87" y="31"/>
                    </a:cubicBezTo>
                    <a:cubicBezTo>
                      <a:pt x="87" y="31"/>
                      <a:pt x="87" y="31"/>
                      <a:pt x="87" y="31"/>
                    </a:cubicBezTo>
                    <a:moveTo>
                      <a:pt x="0" y="0"/>
                    </a:moveTo>
                    <a:cubicBezTo>
                      <a:pt x="0" y="0"/>
                      <a:pt x="0" y="1"/>
                      <a:pt x="0" y="1"/>
                    </a:cubicBezTo>
                    <a:cubicBezTo>
                      <a:pt x="24" y="19"/>
                      <a:pt x="54" y="31"/>
                      <a:pt x="87" y="31"/>
                    </a:cubicBezTo>
                    <a:cubicBezTo>
                      <a:pt x="54" y="31"/>
                      <a:pt x="24" y="19"/>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45" name="Oval 48"/>
              <p:cNvSpPr>
                <a:spLocks noChangeArrowheads="1"/>
              </p:cNvSpPr>
              <p:nvPr/>
            </p:nvSpPr>
            <p:spPr bwMode="auto">
              <a:xfrm>
                <a:off x="6121865" y="2029333"/>
                <a:ext cx="37148" cy="41653"/>
              </a:xfrm>
              <a:prstGeom prst="ellipse">
                <a:avLst/>
              </a:prstGeom>
              <a:solidFill>
                <a:srgbClr val="EAA756"/>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46" name="Oval 49"/>
              <p:cNvSpPr>
                <a:spLocks noChangeArrowheads="1"/>
              </p:cNvSpPr>
              <p:nvPr/>
            </p:nvSpPr>
            <p:spPr bwMode="auto">
              <a:xfrm>
                <a:off x="5258194" y="3867979"/>
                <a:ext cx="37148" cy="40165"/>
              </a:xfrm>
              <a:prstGeom prst="ellipse">
                <a:avLst/>
              </a:prstGeom>
              <a:solidFill>
                <a:srgbClr val="454444"/>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47" name="Oval 50"/>
              <p:cNvSpPr>
                <a:spLocks noChangeArrowheads="1"/>
              </p:cNvSpPr>
              <p:nvPr/>
            </p:nvSpPr>
            <p:spPr bwMode="auto">
              <a:xfrm>
                <a:off x="5141446" y="3867979"/>
                <a:ext cx="35820" cy="40165"/>
              </a:xfrm>
              <a:prstGeom prst="ellipse">
                <a:avLst/>
              </a:prstGeom>
              <a:solidFill>
                <a:srgbClr val="454444"/>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48" name="Oval 51"/>
              <p:cNvSpPr>
                <a:spLocks noChangeArrowheads="1"/>
              </p:cNvSpPr>
              <p:nvPr/>
            </p:nvSpPr>
            <p:spPr bwMode="auto">
              <a:xfrm>
                <a:off x="5019391" y="3867979"/>
                <a:ext cx="37148" cy="40165"/>
              </a:xfrm>
              <a:prstGeom prst="ellipse">
                <a:avLst/>
              </a:prstGeom>
              <a:solidFill>
                <a:srgbClr val="454444"/>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49" name="Oval 52"/>
              <p:cNvSpPr>
                <a:spLocks noChangeArrowheads="1"/>
              </p:cNvSpPr>
              <p:nvPr/>
            </p:nvSpPr>
            <p:spPr bwMode="auto">
              <a:xfrm>
                <a:off x="7416712" y="5722987"/>
                <a:ext cx="35820" cy="40165"/>
              </a:xfrm>
              <a:prstGeom prst="ellipse">
                <a:avLst/>
              </a:prstGeom>
              <a:solidFill>
                <a:srgbClr val="96519C"/>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50" name="Oval 53"/>
              <p:cNvSpPr>
                <a:spLocks noChangeArrowheads="1"/>
              </p:cNvSpPr>
              <p:nvPr/>
            </p:nvSpPr>
            <p:spPr bwMode="auto">
              <a:xfrm>
                <a:off x="7518864" y="5722987"/>
                <a:ext cx="37148" cy="40165"/>
              </a:xfrm>
              <a:prstGeom prst="ellipse">
                <a:avLst/>
              </a:prstGeom>
              <a:solidFill>
                <a:srgbClr val="96519C"/>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51" name="Oval 54"/>
              <p:cNvSpPr>
                <a:spLocks noChangeArrowheads="1"/>
              </p:cNvSpPr>
              <p:nvPr/>
            </p:nvSpPr>
            <p:spPr bwMode="auto">
              <a:xfrm>
                <a:off x="7618367" y="5722987"/>
                <a:ext cx="37148" cy="40165"/>
              </a:xfrm>
              <a:prstGeom prst="ellipse">
                <a:avLst/>
              </a:prstGeom>
              <a:solidFill>
                <a:srgbClr val="96519C"/>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52" name="Oval 55"/>
              <p:cNvSpPr>
                <a:spLocks noChangeArrowheads="1"/>
              </p:cNvSpPr>
              <p:nvPr/>
            </p:nvSpPr>
            <p:spPr bwMode="auto">
              <a:xfrm>
                <a:off x="7713888" y="5722987"/>
                <a:ext cx="37148" cy="40165"/>
              </a:xfrm>
              <a:prstGeom prst="ellipse">
                <a:avLst/>
              </a:prstGeom>
              <a:solidFill>
                <a:srgbClr val="96519C"/>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53" name="Oval 56"/>
              <p:cNvSpPr>
                <a:spLocks noChangeArrowheads="1"/>
              </p:cNvSpPr>
              <p:nvPr/>
            </p:nvSpPr>
            <p:spPr bwMode="auto">
              <a:xfrm>
                <a:off x="7809409" y="5722987"/>
                <a:ext cx="37148" cy="40165"/>
              </a:xfrm>
              <a:prstGeom prst="ellipse">
                <a:avLst/>
              </a:prstGeom>
              <a:solidFill>
                <a:srgbClr val="96519C"/>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54" name="Oval 57"/>
              <p:cNvSpPr>
                <a:spLocks noChangeArrowheads="1"/>
              </p:cNvSpPr>
              <p:nvPr/>
            </p:nvSpPr>
            <p:spPr bwMode="auto">
              <a:xfrm>
                <a:off x="4321555" y="5421007"/>
                <a:ext cx="35820" cy="41653"/>
              </a:xfrm>
              <a:prstGeom prst="ellipse">
                <a:avLst/>
              </a:prstGeom>
              <a:solidFill>
                <a:srgbClr val="4F9DAE"/>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55" name="Oval 58"/>
              <p:cNvSpPr>
                <a:spLocks noChangeArrowheads="1"/>
              </p:cNvSpPr>
              <p:nvPr/>
            </p:nvSpPr>
            <p:spPr bwMode="auto">
              <a:xfrm>
                <a:off x="4390542" y="5544480"/>
                <a:ext cx="37148" cy="46116"/>
              </a:xfrm>
              <a:prstGeom prst="ellipse">
                <a:avLst/>
              </a:prstGeom>
              <a:solidFill>
                <a:srgbClr val="4F9DAE"/>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56" name="Oval 59"/>
              <p:cNvSpPr>
                <a:spLocks noChangeArrowheads="1"/>
              </p:cNvSpPr>
              <p:nvPr/>
            </p:nvSpPr>
            <p:spPr bwMode="auto">
              <a:xfrm>
                <a:off x="4483409" y="5648608"/>
                <a:ext cx="35820" cy="40165"/>
              </a:xfrm>
              <a:prstGeom prst="ellipse">
                <a:avLst/>
              </a:prstGeom>
              <a:solidFill>
                <a:srgbClr val="4F9DAE"/>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57" name="Oval 60"/>
              <p:cNvSpPr>
                <a:spLocks noChangeArrowheads="1"/>
              </p:cNvSpPr>
              <p:nvPr/>
            </p:nvSpPr>
            <p:spPr bwMode="auto">
              <a:xfrm>
                <a:off x="4597505" y="5714063"/>
                <a:ext cx="35820" cy="41653"/>
              </a:xfrm>
              <a:prstGeom prst="ellipse">
                <a:avLst/>
              </a:prstGeom>
              <a:solidFill>
                <a:srgbClr val="4F9DAE"/>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58" name="Oval 61"/>
              <p:cNvSpPr>
                <a:spLocks noChangeArrowheads="1"/>
              </p:cNvSpPr>
              <p:nvPr/>
            </p:nvSpPr>
            <p:spPr bwMode="auto">
              <a:xfrm>
                <a:off x="7475085" y="3554100"/>
                <a:ext cx="37148" cy="41653"/>
              </a:xfrm>
              <a:prstGeom prst="ellipse">
                <a:avLst/>
              </a:prstGeom>
              <a:solidFill>
                <a:srgbClr val="D16776"/>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59" name="Oval 62"/>
              <p:cNvSpPr>
                <a:spLocks noChangeArrowheads="1"/>
              </p:cNvSpPr>
              <p:nvPr/>
            </p:nvSpPr>
            <p:spPr bwMode="auto">
              <a:xfrm>
                <a:off x="7412732" y="3677569"/>
                <a:ext cx="39801" cy="41653"/>
              </a:xfrm>
              <a:prstGeom prst="ellipse">
                <a:avLst/>
              </a:prstGeom>
              <a:solidFill>
                <a:srgbClr val="D16776"/>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60" name="文本框 133"/>
              <p:cNvSpPr txBox="1"/>
              <p:nvPr/>
            </p:nvSpPr>
            <p:spPr>
              <a:xfrm>
                <a:off x="6217882" y="1002909"/>
                <a:ext cx="503450" cy="530785"/>
              </a:xfrm>
              <a:prstGeom prst="rect">
                <a:avLst/>
              </a:prstGeom>
              <a:noFill/>
            </p:spPr>
            <p:txBody>
              <a:bodyPr wrap="none" lIns="68580" tIns="34290" rIns="68580" bIns="34290" rtlCol="0">
                <a:spAutoFit/>
              </a:bodyPr>
              <a:lstStyle/>
              <a:p>
                <a:r>
                  <a:rPr lang="en-US" altLang="zh-CN" sz="2000" dirty="0">
                    <a:solidFill>
                      <a:srgbClr val="605E5E"/>
                    </a:solidFill>
                    <a:latin typeface="Impact" panose="020B0806030902050204" pitchFamily="34" charset="0"/>
                    <a:cs typeface="Aharoni" panose="02010803020104030203" pitchFamily="2" charset="-79"/>
                  </a:rPr>
                  <a:t>01</a:t>
                </a:r>
                <a:endParaRPr lang="zh-CN" altLang="en-US" sz="2000" dirty="0">
                  <a:solidFill>
                    <a:srgbClr val="605E5E"/>
                  </a:solidFill>
                  <a:latin typeface="Impact" panose="020B0806030902050204" pitchFamily="34" charset="0"/>
                  <a:cs typeface="Aharoni" panose="02010803020104030203" pitchFamily="2" charset="-79"/>
                </a:endParaRPr>
              </a:p>
            </p:txBody>
          </p:sp>
          <p:sp>
            <p:nvSpPr>
              <p:cNvPr id="61" name="文本框 134"/>
              <p:cNvSpPr txBox="1"/>
              <p:nvPr/>
            </p:nvSpPr>
            <p:spPr>
              <a:xfrm>
                <a:off x="6193535" y="1471603"/>
                <a:ext cx="1292662" cy="346249"/>
              </a:xfrm>
              <a:prstGeom prst="rect">
                <a:avLst/>
              </a:prstGeom>
              <a:noFill/>
            </p:spPr>
            <p:txBody>
              <a:bodyPr wrap="none" lIns="68580" tIns="34290" rIns="68580" bIns="34290" rtlCol="0">
                <a:spAutoFit/>
              </a:bodyPr>
              <a:lstStyle/>
              <a:p>
                <a:r>
                  <a:rPr lang="zh-CN" altLang="en-US" b="1" dirty="0">
                    <a:solidFill>
                      <a:srgbClr val="00B050"/>
                    </a:solidFill>
                    <a:latin typeface="微软雅黑" panose="020B0503020204020204" charset="-122"/>
                    <a:ea typeface="微软雅黑" panose="020B0503020204020204" charset="-122"/>
                  </a:rPr>
                  <a:t>进入面试区</a:t>
                </a:r>
                <a:endParaRPr lang="en-US" altLang="zh-CN" b="1" dirty="0">
                  <a:solidFill>
                    <a:srgbClr val="00B050"/>
                  </a:solidFill>
                  <a:latin typeface="微软雅黑" panose="020B0503020204020204" charset="-122"/>
                  <a:ea typeface="微软雅黑" panose="020B0503020204020204" charset="-122"/>
                </a:endParaRPr>
              </a:p>
            </p:txBody>
          </p:sp>
          <p:sp>
            <p:nvSpPr>
              <p:cNvPr id="62" name="文本框 135"/>
              <p:cNvSpPr txBox="1"/>
              <p:nvPr/>
            </p:nvSpPr>
            <p:spPr>
              <a:xfrm>
                <a:off x="6414029" y="2428685"/>
                <a:ext cx="544433" cy="530783"/>
              </a:xfrm>
              <a:prstGeom prst="rect">
                <a:avLst/>
              </a:prstGeom>
              <a:noFill/>
            </p:spPr>
            <p:txBody>
              <a:bodyPr wrap="none" lIns="68580" tIns="34290" rIns="68580" bIns="34290" rtlCol="0">
                <a:spAutoFit/>
              </a:bodyPr>
              <a:lstStyle/>
              <a:p>
                <a:r>
                  <a:rPr lang="en-US" altLang="zh-CN" sz="2000" dirty="0">
                    <a:solidFill>
                      <a:srgbClr val="605E5E"/>
                    </a:solidFill>
                    <a:latin typeface="Impact" panose="020B0806030902050204" pitchFamily="34" charset="0"/>
                    <a:cs typeface="Aharoni" panose="02010803020104030203" pitchFamily="2" charset="-79"/>
                  </a:rPr>
                  <a:t>02</a:t>
                </a:r>
                <a:endParaRPr lang="zh-CN" altLang="en-US" sz="2000" dirty="0">
                  <a:solidFill>
                    <a:srgbClr val="605E5E"/>
                  </a:solidFill>
                  <a:latin typeface="Impact" panose="020B0806030902050204" pitchFamily="34" charset="0"/>
                  <a:cs typeface="Aharoni" panose="02010803020104030203" pitchFamily="2" charset="-79"/>
                </a:endParaRPr>
              </a:p>
            </p:txBody>
          </p:sp>
          <p:sp>
            <p:nvSpPr>
              <p:cNvPr id="63" name="文本框 137"/>
              <p:cNvSpPr txBox="1"/>
              <p:nvPr/>
            </p:nvSpPr>
            <p:spPr>
              <a:xfrm>
                <a:off x="3145485" y="4409938"/>
                <a:ext cx="544433" cy="530783"/>
              </a:xfrm>
              <a:prstGeom prst="rect">
                <a:avLst/>
              </a:prstGeom>
              <a:noFill/>
            </p:spPr>
            <p:txBody>
              <a:bodyPr wrap="none" lIns="68580" tIns="34290" rIns="68580" bIns="34290" rtlCol="0">
                <a:spAutoFit/>
              </a:bodyPr>
              <a:lstStyle/>
              <a:p>
                <a:r>
                  <a:rPr lang="en-US" altLang="zh-CN" sz="2000" dirty="0">
                    <a:solidFill>
                      <a:srgbClr val="605E5E"/>
                    </a:solidFill>
                    <a:latin typeface="Impact" panose="020B0806030902050204" pitchFamily="34" charset="0"/>
                    <a:cs typeface="Aharoni" panose="02010803020104030203" pitchFamily="2" charset="-79"/>
                  </a:rPr>
                  <a:t>04</a:t>
                </a:r>
                <a:endParaRPr lang="zh-CN" altLang="en-US" sz="2000" dirty="0">
                  <a:solidFill>
                    <a:srgbClr val="605E5E"/>
                  </a:solidFill>
                  <a:latin typeface="Impact" panose="020B0806030902050204" pitchFamily="34" charset="0"/>
                  <a:cs typeface="Aharoni" panose="02010803020104030203" pitchFamily="2" charset="-79"/>
                </a:endParaRPr>
              </a:p>
            </p:txBody>
          </p:sp>
          <p:sp>
            <p:nvSpPr>
              <p:cNvPr id="64" name="文本框 139"/>
              <p:cNvSpPr txBox="1"/>
              <p:nvPr/>
            </p:nvSpPr>
            <p:spPr>
              <a:xfrm>
                <a:off x="6646204" y="4424838"/>
                <a:ext cx="557375" cy="530783"/>
              </a:xfrm>
              <a:prstGeom prst="rect">
                <a:avLst/>
              </a:prstGeom>
              <a:noFill/>
            </p:spPr>
            <p:txBody>
              <a:bodyPr wrap="none" lIns="68580" tIns="34290" rIns="68580" bIns="34290" rtlCol="0">
                <a:spAutoFit/>
              </a:bodyPr>
              <a:lstStyle/>
              <a:p>
                <a:r>
                  <a:rPr lang="en-US" altLang="zh-CN" sz="2000" dirty="0">
                    <a:solidFill>
                      <a:srgbClr val="605E5E"/>
                    </a:solidFill>
                    <a:latin typeface="Impact" panose="020B0806030902050204" pitchFamily="34" charset="0"/>
                    <a:cs typeface="Aharoni" panose="02010803020104030203" pitchFamily="2" charset="-79"/>
                  </a:rPr>
                  <a:t>05</a:t>
                </a:r>
                <a:endParaRPr lang="zh-CN" altLang="en-US" sz="2000" dirty="0">
                  <a:solidFill>
                    <a:srgbClr val="605E5E"/>
                  </a:solidFill>
                  <a:latin typeface="Impact" panose="020B0806030902050204" pitchFamily="34" charset="0"/>
                  <a:cs typeface="Aharoni" panose="02010803020104030203" pitchFamily="2" charset="-79"/>
                </a:endParaRPr>
              </a:p>
            </p:txBody>
          </p:sp>
          <p:sp>
            <p:nvSpPr>
              <p:cNvPr id="65" name="文本框 141"/>
              <p:cNvSpPr txBox="1"/>
              <p:nvPr/>
            </p:nvSpPr>
            <p:spPr>
              <a:xfrm>
                <a:off x="4652515" y="2927011"/>
                <a:ext cx="555218" cy="530785"/>
              </a:xfrm>
              <a:prstGeom prst="rect">
                <a:avLst/>
              </a:prstGeom>
              <a:noFill/>
            </p:spPr>
            <p:txBody>
              <a:bodyPr wrap="none" lIns="68580" tIns="34290" rIns="68580" bIns="34290" rtlCol="0">
                <a:spAutoFit/>
              </a:bodyPr>
              <a:lstStyle/>
              <a:p>
                <a:r>
                  <a:rPr lang="en-US" altLang="zh-CN" sz="2000" dirty="0">
                    <a:solidFill>
                      <a:srgbClr val="605E5E"/>
                    </a:solidFill>
                    <a:latin typeface="Impact" panose="020B0806030902050204" pitchFamily="34" charset="0"/>
                    <a:cs typeface="Aharoni" panose="02010803020104030203" pitchFamily="2" charset="-79"/>
                  </a:rPr>
                  <a:t>03</a:t>
                </a:r>
                <a:endParaRPr lang="zh-CN" altLang="en-US" sz="2000" dirty="0">
                  <a:solidFill>
                    <a:srgbClr val="605E5E"/>
                  </a:solidFill>
                  <a:latin typeface="Impact" panose="020B0806030902050204" pitchFamily="34" charset="0"/>
                  <a:cs typeface="Aharoni" panose="02010803020104030203" pitchFamily="2" charset="-79"/>
                </a:endParaRPr>
              </a:p>
            </p:txBody>
          </p:sp>
          <p:sp>
            <p:nvSpPr>
              <p:cNvPr id="66" name="文本框 134"/>
              <p:cNvSpPr txBox="1"/>
              <p:nvPr/>
            </p:nvSpPr>
            <p:spPr>
              <a:xfrm>
                <a:off x="5773992" y="2806108"/>
                <a:ext cx="1061828" cy="346249"/>
              </a:xfrm>
              <a:prstGeom prst="rect">
                <a:avLst/>
              </a:prstGeom>
              <a:noFill/>
            </p:spPr>
            <p:txBody>
              <a:bodyPr wrap="none" lIns="68580" tIns="34290" rIns="68580" bIns="34290" rtlCol="0">
                <a:spAutoFit/>
              </a:bodyPr>
              <a:lstStyle/>
              <a:p>
                <a:r>
                  <a:rPr lang="zh-CN" altLang="en-US" b="1" dirty="0">
                    <a:solidFill>
                      <a:srgbClr val="00B050"/>
                    </a:solidFill>
                    <a:latin typeface="微软雅黑" panose="020B0503020204020204" charset="-122"/>
                    <a:ea typeface="微软雅黑" panose="020B0503020204020204" charset="-122"/>
                  </a:rPr>
                  <a:t>笔试答题</a:t>
                </a:r>
                <a:endParaRPr lang="en-US" altLang="zh-CN" b="1" dirty="0">
                  <a:solidFill>
                    <a:srgbClr val="00B050"/>
                  </a:solidFill>
                  <a:latin typeface="微软雅黑" panose="020B0503020204020204" charset="-122"/>
                  <a:ea typeface="微软雅黑" panose="020B0503020204020204" charset="-122"/>
                </a:endParaRPr>
              </a:p>
            </p:txBody>
          </p:sp>
          <p:sp>
            <p:nvSpPr>
              <p:cNvPr id="67" name="文本框 134"/>
              <p:cNvSpPr txBox="1"/>
              <p:nvPr/>
            </p:nvSpPr>
            <p:spPr>
              <a:xfrm>
                <a:off x="4013958" y="3321415"/>
                <a:ext cx="1061828" cy="346249"/>
              </a:xfrm>
              <a:prstGeom prst="rect">
                <a:avLst/>
              </a:prstGeom>
              <a:noFill/>
            </p:spPr>
            <p:txBody>
              <a:bodyPr wrap="none" lIns="68580" tIns="34290" rIns="68580" bIns="34290" rtlCol="0">
                <a:spAutoFit/>
              </a:bodyPr>
              <a:lstStyle/>
              <a:p>
                <a:r>
                  <a:rPr lang="zh-CN" altLang="en-US" b="1" dirty="0">
                    <a:solidFill>
                      <a:srgbClr val="00B050"/>
                    </a:solidFill>
                    <a:latin typeface="微软雅黑" panose="020B0503020204020204" charset="-122"/>
                    <a:ea typeface="微软雅黑" panose="020B0503020204020204" charset="-122"/>
                  </a:rPr>
                  <a:t>面试交流</a:t>
                </a:r>
                <a:endParaRPr lang="en-US" altLang="zh-CN" b="1" dirty="0">
                  <a:solidFill>
                    <a:srgbClr val="00B050"/>
                  </a:solidFill>
                  <a:latin typeface="微软雅黑" panose="020B0503020204020204" charset="-122"/>
                  <a:ea typeface="微软雅黑" panose="020B0503020204020204" charset="-122"/>
                </a:endParaRPr>
              </a:p>
            </p:txBody>
          </p:sp>
          <p:sp>
            <p:nvSpPr>
              <p:cNvPr id="68" name="文本框 134"/>
              <p:cNvSpPr txBox="1"/>
              <p:nvPr/>
            </p:nvSpPr>
            <p:spPr>
              <a:xfrm>
                <a:off x="2573876" y="4854323"/>
                <a:ext cx="1061828" cy="346249"/>
              </a:xfrm>
              <a:prstGeom prst="rect">
                <a:avLst/>
              </a:prstGeom>
              <a:noFill/>
            </p:spPr>
            <p:txBody>
              <a:bodyPr wrap="none" lIns="68580" tIns="34290" rIns="68580" bIns="34290" rtlCol="0">
                <a:spAutoFit/>
              </a:bodyPr>
              <a:lstStyle/>
              <a:p>
                <a:r>
                  <a:rPr lang="zh-CN" altLang="en-US" b="1" dirty="0">
                    <a:solidFill>
                      <a:srgbClr val="00B050"/>
                    </a:solidFill>
                    <a:latin typeface="微软雅黑" panose="020B0503020204020204" charset="-122"/>
                    <a:ea typeface="微软雅黑" panose="020B0503020204020204" charset="-122"/>
                  </a:rPr>
                  <a:t>结束离开</a:t>
                </a:r>
                <a:endParaRPr lang="en-US" altLang="zh-CN" b="1" dirty="0">
                  <a:solidFill>
                    <a:srgbClr val="00B050"/>
                  </a:solidFill>
                  <a:latin typeface="微软雅黑" panose="020B0503020204020204" charset="-122"/>
                  <a:ea typeface="微软雅黑" panose="020B0503020204020204" charset="-122"/>
                </a:endParaRPr>
              </a:p>
            </p:txBody>
          </p:sp>
          <p:sp>
            <p:nvSpPr>
              <p:cNvPr id="69" name="文本框 134"/>
              <p:cNvSpPr txBox="1"/>
              <p:nvPr/>
            </p:nvSpPr>
            <p:spPr>
              <a:xfrm>
                <a:off x="6673098" y="4781464"/>
                <a:ext cx="1292662" cy="346249"/>
              </a:xfrm>
              <a:prstGeom prst="rect">
                <a:avLst/>
              </a:prstGeom>
              <a:noFill/>
            </p:spPr>
            <p:txBody>
              <a:bodyPr wrap="none" lIns="68580" tIns="34290" rIns="68580" bIns="34290" rtlCol="0">
                <a:spAutoFit/>
              </a:bodyPr>
              <a:lstStyle/>
              <a:p>
                <a:r>
                  <a:rPr lang="zh-CN" altLang="en-US" b="1" dirty="0">
                    <a:solidFill>
                      <a:srgbClr val="00B050"/>
                    </a:solidFill>
                    <a:latin typeface="微软雅黑" panose="020B0503020204020204" charset="-122"/>
                    <a:ea typeface="微软雅黑" panose="020B0503020204020204" charset="-122"/>
                  </a:rPr>
                  <a:t>笔面试总结</a:t>
                </a:r>
                <a:endParaRPr lang="en-US" altLang="zh-CN" b="1" dirty="0">
                  <a:solidFill>
                    <a:srgbClr val="00B050"/>
                  </a:solidFill>
                  <a:latin typeface="微软雅黑" panose="020B0503020204020204" charset="-122"/>
                  <a:ea typeface="微软雅黑" panose="020B0503020204020204" charset="-122"/>
                </a:endParaRPr>
              </a:p>
            </p:txBody>
          </p:sp>
        </p:grpSp>
        <p:sp>
          <p:nvSpPr>
            <p:cNvPr id="77" name="Freeform 127"/>
            <p:cNvSpPr>
              <a:spLocks noEditPoints="1"/>
            </p:cNvSpPr>
            <p:nvPr/>
          </p:nvSpPr>
          <p:spPr bwMode="auto">
            <a:xfrm>
              <a:off x="5189355" y="1706628"/>
              <a:ext cx="551859" cy="533651"/>
            </a:xfrm>
            <a:custGeom>
              <a:avLst/>
              <a:gdLst>
                <a:gd name="T0" fmla="*/ 81 w 94"/>
                <a:gd name="T1" fmla="*/ 57 h 98"/>
                <a:gd name="T2" fmla="*/ 81 w 94"/>
                <a:gd name="T3" fmla="*/ 95 h 98"/>
                <a:gd name="T4" fmla="*/ 81 w 94"/>
                <a:gd name="T5" fmla="*/ 98 h 98"/>
                <a:gd name="T6" fmla="*/ 78 w 94"/>
                <a:gd name="T7" fmla="*/ 98 h 98"/>
                <a:gd name="T8" fmla="*/ 67 w 94"/>
                <a:gd name="T9" fmla="*/ 98 h 98"/>
                <a:gd name="T10" fmla="*/ 67 w 94"/>
                <a:gd name="T11" fmla="*/ 68 h 98"/>
                <a:gd name="T12" fmla="*/ 62 w 94"/>
                <a:gd name="T13" fmla="*/ 64 h 98"/>
                <a:gd name="T14" fmla="*/ 49 w 94"/>
                <a:gd name="T15" fmla="*/ 64 h 98"/>
                <a:gd name="T16" fmla="*/ 45 w 94"/>
                <a:gd name="T17" fmla="*/ 68 h 98"/>
                <a:gd name="T18" fmla="*/ 45 w 94"/>
                <a:gd name="T19" fmla="*/ 98 h 98"/>
                <a:gd name="T20" fmla="*/ 15 w 94"/>
                <a:gd name="T21" fmla="*/ 98 h 98"/>
                <a:gd name="T22" fmla="*/ 12 w 94"/>
                <a:gd name="T23" fmla="*/ 98 h 98"/>
                <a:gd name="T24" fmla="*/ 12 w 94"/>
                <a:gd name="T25" fmla="*/ 95 h 98"/>
                <a:gd name="T26" fmla="*/ 12 w 94"/>
                <a:gd name="T27" fmla="*/ 57 h 98"/>
                <a:gd name="T28" fmla="*/ 3 w 94"/>
                <a:gd name="T29" fmla="*/ 57 h 98"/>
                <a:gd name="T30" fmla="*/ 0 w 94"/>
                <a:gd name="T31" fmla="*/ 50 h 98"/>
                <a:gd name="T32" fmla="*/ 44 w 94"/>
                <a:gd name="T33" fmla="*/ 3 h 98"/>
                <a:gd name="T34" fmla="*/ 47 w 94"/>
                <a:gd name="T35" fmla="*/ 0 h 98"/>
                <a:gd name="T36" fmla="*/ 50 w 94"/>
                <a:gd name="T37" fmla="*/ 3 h 98"/>
                <a:gd name="T38" fmla="*/ 94 w 94"/>
                <a:gd name="T39" fmla="*/ 50 h 98"/>
                <a:gd name="T40" fmla="*/ 90 w 94"/>
                <a:gd name="T41" fmla="*/ 57 h 98"/>
                <a:gd name="T42" fmla="*/ 81 w 94"/>
                <a:gd name="T43" fmla="*/ 57 h 98"/>
                <a:gd name="T44" fmla="*/ 74 w 94"/>
                <a:gd name="T45" fmla="*/ 8 h 98"/>
                <a:gd name="T46" fmla="*/ 77 w 94"/>
                <a:gd name="T47" fmla="*/ 8 h 98"/>
                <a:gd name="T48" fmla="*/ 77 w 94"/>
                <a:gd name="T49" fmla="*/ 2 h 98"/>
                <a:gd name="T50" fmla="*/ 61 w 94"/>
                <a:gd name="T51" fmla="*/ 2 h 98"/>
                <a:gd name="T52" fmla="*/ 61 w 94"/>
                <a:gd name="T53" fmla="*/ 8 h 98"/>
                <a:gd name="T54" fmla="*/ 64 w 94"/>
                <a:gd name="T55" fmla="*/ 8 h 98"/>
                <a:gd name="T56" fmla="*/ 64 w 94"/>
                <a:gd name="T57" fmla="*/ 13 h 98"/>
                <a:gd name="T58" fmla="*/ 74 w 94"/>
                <a:gd name="T59" fmla="*/ 25 h 98"/>
                <a:gd name="T60" fmla="*/ 74 w 94"/>
                <a:gd name="T61" fmla="*/ 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98">
                  <a:moveTo>
                    <a:pt x="81" y="57"/>
                  </a:moveTo>
                  <a:cubicBezTo>
                    <a:pt x="81" y="95"/>
                    <a:pt x="81" y="95"/>
                    <a:pt x="81" y="95"/>
                  </a:cubicBezTo>
                  <a:cubicBezTo>
                    <a:pt x="81" y="98"/>
                    <a:pt x="81" y="98"/>
                    <a:pt x="81" y="98"/>
                  </a:cubicBezTo>
                  <a:cubicBezTo>
                    <a:pt x="78" y="98"/>
                    <a:pt x="78" y="98"/>
                    <a:pt x="78" y="98"/>
                  </a:cubicBezTo>
                  <a:cubicBezTo>
                    <a:pt x="67" y="98"/>
                    <a:pt x="67" y="98"/>
                    <a:pt x="67" y="98"/>
                  </a:cubicBezTo>
                  <a:cubicBezTo>
                    <a:pt x="67" y="68"/>
                    <a:pt x="67" y="68"/>
                    <a:pt x="67" y="68"/>
                  </a:cubicBezTo>
                  <a:cubicBezTo>
                    <a:pt x="67" y="66"/>
                    <a:pt x="65" y="64"/>
                    <a:pt x="62" y="64"/>
                  </a:cubicBezTo>
                  <a:cubicBezTo>
                    <a:pt x="49" y="64"/>
                    <a:pt x="49" y="64"/>
                    <a:pt x="49" y="64"/>
                  </a:cubicBezTo>
                  <a:cubicBezTo>
                    <a:pt x="47" y="64"/>
                    <a:pt x="45" y="66"/>
                    <a:pt x="45" y="68"/>
                  </a:cubicBezTo>
                  <a:cubicBezTo>
                    <a:pt x="45" y="98"/>
                    <a:pt x="45" y="98"/>
                    <a:pt x="45" y="98"/>
                  </a:cubicBezTo>
                  <a:cubicBezTo>
                    <a:pt x="15" y="98"/>
                    <a:pt x="15" y="98"/>
                    <a:pt x="15" y="98"/>
                  </a:cubicBezTo>
                  <a:cubicBezTo>
                    <a:pt x="12" y="98"/>
                    <a:pt x="12" y="98"/>
                    <a:pt x="12" y="98"/>
                  </a:cubicBezTo>
                  <a:cubicBezTo>
                    <a:pt x="12" y="95"/>
                    <a:pt x="12" y="95"/>
                    <a:pt x="12" y="95"/>
                  </a:cubicBezTo>
                  <a:cubicBezTo>
                    <a:pt x="12" y="57"/>
                    <a:pt x="12" y="57"/>
                    <a:pt x="12" y="57"/>
                  </a:cubicBezTo>
                  <a:cubicBezTo>
                    <a:pt x="3" y="57"/>
                    <a:pt x="3" y="57"/>
                    <a:pt x="3" y="57"/>
                  </a:cubicBezTo>
                  <a:cubicBezTo>
                    <a:pt x="0" y="50"/>
                    <a:pt x="0" y="50"/>
                    <a:pt x="0" y="50"/>
                  </a:cubicBezTo>
                  <a:cubicBezTo>
                    <a:pt x="44" y="3"/>
                    <a:pt x="44" y="3"/>
                    <a:pt x="44" y="3"/>
                  </a:cubicBezTo>
                  <a:cubicBezTo>
                    <a:pt x="47" y="0"/>
                    <a:pt x="47" y="0"/>
                    <a:pt x="47" y="0"/>
                  </a:cubicBezTo>
                  <a:cubicBezTo>
                    <a:pt x="50" y="3"/>
                    <a:pt x="50" y="3"/>
                    <a:pt x="50" y="3"/>
                  </a:cubicBezTo>
                  <a:cubicBezTo>
                    <a:pt x="94" y="50"/>
                    <a:pt x="94" y="50"/>
                    <a:pt x="94" y="50"/>
                  </a:cubicBezTo>
                  <a:cubicBezTo>
                    <a:pt x="90" y="57"/>
                    <a:pt x="90" y="57"/>
                    <a:pt x="90" y="57"/>
                  </a:cubicBezTo>
                  <a:cubicBezTo>
                    <a:pt x="81" y="57"/>
                    <a:pt x="81" y="57"/>
                    <a:pt x="81" y="57"/>
                  </a:cubicBezTo>
                  <a:close/>
                  <a:moveTo>
                    <a:pt x="74" y="8"/>
                  </a:moveTo>
                  <a:cubicBezTo>
                    <a:pt x="77" y="8"/>
                    <a:pt x="77" y="8"/>
                    <a:pt x="77" y="8"/>
                  </a:cubicBezTo>
                  <a:cubicBezTo>
                    <a:pt x="77" y="2"/>
                    <a:pt x="77" y="2"/>
                    <a:pt x="77" y="2"/>
                  </a:cubicBezTo>
                  <a:cubicBezTo>
                    <a:pt x="61" y="2"/>
                    <a:pt x="61" y="2"/>
                    <a:pt x="61" y="2"/>
                  </a:cubicBezTo>
                  <a:cubicBezTo>
                    <a:pt x="61" y="8"/>
                    <a:pt x="61" y="8"/>
                    <a:pt x="61" y="8"/>
                  </a:cubicBezTo>
                  <a:cubicBezTo>
                    <a:pt x="64" y="8"/>
                    <a:pt x="64" y="8"/>
                    <a:pt x="64" y="8"/>
                  </a:cubicBezTo>
                  <a:cubicBezTo>
                    <a:pt x="64" y="13"/>
                    <a:pt x="64" y="13"/>
                    <a:pt x="64" y="13"/>
                  </a:cubicBezTo>
                  <a:cubicBezTo>
                    <a:pt x="74" y="25"/>
                    <a:pt x="74" y="25"/>
                    <a:pt x="74" y="25"/>
                  </a:cubicBezTo>
                  <a:lnTo>
                    <a:pt x="74" y="8"/>
                  </a:lnTo>
                  <a:close/>
                </a:path>
              </a:pathLst>
            </a:custGeom>
            <a:solidFill>
              <a:srgbClr val="FFFFFF"/>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8" name="Freeform 125"/>
            <p:cNvSpPr>
              <a:spLocks noEditPoints="1"/>
            </p:cNvSpPr>
            <p:nvPr/>
          </p:nvSpPr>
          <p:spPr bwMode="auto">
            <a:xfrm>
              <a:off x="5555115" y="3585430"/>
              <a:ext cx="716993" cy="538514"/>
            </a:xfrm>
            <a:custGeom>
              <a:avLst/>
              <a:gdLst>
                <a:gd name="T0" fmla="*/ 3 w 108"/>
                <a:gd name="T1" fmla="*/ 54 h 81"/>
                <a:gd name="T2" fmla="*/ 21 w 108"/>
                <a:gd name="T3" fmla="*/ 47 h 81"/>
                <a:gd name="T4" fmla="*/ 25 w 108"/>
                <a:gd name="T5" fmla="*/ 44 h 81"/>
                <a:gd name="T6" fmla="*/ 35 w 108"/>
                <a:gd name="T7" fmla="*/ 62 h 81"/>
                <a:gd name="T8" fmla="*/ 43 w 108"/>
                <a:gd name="T9" fmla="*/ 44 h 81"/>
                <a:gd name="T10" fmla="*/ 48 w 108"/>
                <a:gd name="T11" fmla="*/ 47 h 81"/>
                <a:gd name="T12" fmla="*/ 60 w 108"/>
                <a:gd name="T13" fmla="*/ 52 h 81"/>
                <a:gd name="T14" fmla="*/ 60 w 108"/>
                <a:gd name="T15" fmla="*/ 51 h 81"/>
                <a:gd name="T16" fmla="*/ 72 w 108"/>
                <a:gd name="T17" fmla="*/ 47 h 81"/>
                <a:gd name="T18" fmla="*/ 83 w 108"/>
                <a:gd name="T19" fmla="*/ 61 h 81"/>
                <a:gd name="T20" fmla="*/ 96 w 108"/>
                <a:gd name="T21" fmla="*/ 47 h 81"/>
                <a:gd name="T22" fmla="*/ 105 w 108"/>
                <a:gd name="T23" fmla="*/ 49 h 81"/>
                <a:gd name="T24" fmla="*/ 108 w 108"/>
                <a:gd name="T25" fmla="*/ 72 h 81"/>
                <a:gd name="T26" fmla="*/ 69 w 108"/>
                <a:gd name="T27" fmla="*/ 72 h 81"/>
                <a:gd name="T28" fmla="*/ 69 w 108"/>
                <a:gd name="T29" fmla="*/ 81 h 81"/>
                <a:gd name="T30" fmla="*/ 0 w 108"/>
                <a:gd name="T31" fmla="*/ 81 h 81"/>
                <a:gd name="T32" fmla="*/ 3 w 108"/>
                <a:gd name="T33" fmla="*/ 54 h 81"/>
                <a:gd name="T34" fmla="*/ 73 w 108"/>
                <a:gd name="T35" fmla="*/ 27 h 81"/>
                <a:gd name="T36" fmla="*/ 93 w 108"/>
                <a:gd name="T37" fmla="*/ 25 h 81"/>
                <a:gd name="T38" fmla="*/ 92 w 108"/>
                <a:gd name="T39" fmla="*/ 37 h 81"/>
                <a:gd name="T40" fmla="*/ 88 w 108"/>
                <a:gd name="T41" fmla="*/ 42 h 81"/>
                <a:gd name="T42" fmla="*/ 99 w 108"/>
                <a:gd name="T43" fmla="*/ 42 h 81"/>
                <a:gd name="T44" fmla="*/ 98 w 108"/>
                <a:gd name="T45" fmla="*/ 32 h 81"/>
                <a:gd name="T46" fmla="*/ 69 w 108"/>
                <a:gd name="T47" fmla="*/ 32 h 81"/>
                <a:gd name="T48" fmla="*/ 68 w 108"/>
                <a:gd name="T49" fmla="*/ 42 h 81"/>
                <a:gd name="T50" fmla="*/ 78 w 108"/>
                <a:gd name="T51" fmla="*/ 42 h 81"/>
                <a:gd name="T52" fmla="*/ 75 w 108"/>
                <a:gd name="T53" fmla="*/ 37 h 81"/>
                <a:gd name="T54" fmla="*/ 73 w 108"/>
                <a:gd name="T55" fmla="*/ 27 h 81"/>
                <a:gd name="T56" fmla="*/ 73 w 108"/>
                <a:gd name="T57" fmla="*/ 27 h 81"/>
                <a:gd name="T58" fmla="*/ 21 w 108"/>
                <a:gd name="T59" fmla="*/ 31 h 81"/>
                <a:gd name="T60" fmla="*/ 22 w 108"/>
                <a:gd name="T61" fmla="*/ 16 h 81"/>
                <a:gd name="T62" fmla="*/ 46 w 108"/>
                <a:gd name="T63" fmla="*/ 16 h 81"/>
                <a:gd name="T64" fmla="*/ 47 w 108"/>
                <a:gd name="T65" fmla="*/ 31 h 81"/>
                <a:gd name="T66" fmla="*/ 52 w 108"/>
                <a:gd name="T67" fmla="*/ 25 h 81"/>
                <a:gd name="T68" fmla="*/ 50 w 108"/>
                <a:gd name="T69" fmla="*/ 8 h 81"/>
                <a:gd name="T70" fmla="*/ 19 w 108"/>
                <a:gd name="T71" fmla="*/ 7 h 81"/>
                <a:gd name="T72" fmla="*/ 18 w 108"/>
                <a:gd name="T73" fmla="*/ 28 h 81"/>
                <a:gd name="T74" fmla="*/ 21 w 108"/>
                <a:gd name="T75" fmla="*/ 3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81">
                  <a:moveTo>
                    <a:pt x="3" y="54"/>
                  </a:moveTo>
                  <a:cubicBezTo>
                    <a:pt x="9" y="52"/>
                    <a:pt x="15" y="49"/>
                    <a:pt x="21" y="47"/>
                  </a:cubicBezTo>
                  <a:cubicBezTo>
                    <a:pt x="22" y="46"/>
                    <a:pt x="24" y="45"/>
                    <a:pt x="25" y="44"/>
                  </a:cubicBezTo>
                  <a:cubicBezTo>
                    <a:pt x="35" y="62"/>
                    <a:pt x="35" y="62"/>
                    <a:pt x="35" y="62"/>
                  </a:cubicBezTo>
                  <a:cubicBezTo>
                    <a:pt x="43" y="44"/>
                    <a:pt x="43" y="44"/>
                    <a:pt x="43" y="44"/>
                  </a:cubicBezTo>
                  <a:cubicBezTo>
                    <a:pt x="45" y="45"/>
                    <a:pt x="46" y="46"/>
                    <a:pt x="48" y="47"/>
                  </a:cubicBezTo>
                  <a:cubicBezTo>
                    <a:pt x="60" y="52"/>
                    <a:pt x="60" y="52"/>
                    <a:pt x="60" y="52"/>
                  </a:cubicBezTo>
                  <a:cubicBezTo>
                    <a:pt x="60" y="51"/>
                    <a:pt x="60" y="51"/>
                    <a:pt x="60" y="51"/>
                  </a:cubicBezTo>
                  <a:cubicBezTo>
                    <a:pt x="65" y="49"/>
                    <a:pt x="69" y="47"/>
                    <a:pt x="72" y="47"/>
                  </a:cubicBezTo>
                  <a:cubicBezTo>
                    <a:pt x="74" y="53"/>
                    <a:pt x="78" y="57"/>
                    <a:pt x="83" y="61"/>
                  </a:cubicBezTo>
                  <a:cubicBezTo>
                    <a:pt x="89" y="57"/>
                    <a:pt x="93" y="52"/>
                    <a:pt x="96" y="47"/>
                  </a:cubicBezTo>
                  <a:cubicBezTo>
                    <a:pt x="98" y="47"/>
                    <a:pt x="102" y="48"/>
                    <a:pt x="105" y="49"/>
                  </a:cubicBezTo>
                  <a:cubicBezTo>
                    <a:pt x="108" y="54"/>
                    <a:pt x="108" y="65"/>
                    <a:pt x="108" y="72"/>
                  </a:cubicBezTo>
                  <a:cubicBezTo>
                    <a:pt x="69" y="72"/>
                    <a:pt x="69" y="72"/>
                    <a:pt x="69" y="72"/>
                  </a:cubicBezTo>
                  <a:cubicBezTo>
                    <a:pt x="70" y="75"/>
                    <a:pt x="70" y="78"/>
                    <a:pt x="69" y="81"/>
                  </a:cubicBezTo>
                  <a:cubicBezTo>
                    <a:pt x="46" y="81"/>
                    <a:pt x="23" y="81"/>
                    <a:pt x="0" y="81"/>
                  </a:cubicBezTo>
                  <a:cubicBezTo>
                    <a:pt x="0" y="68"/>
                    <a:pt x="0" y="59"/>
                    <a:pt x="3" y="54"/>
                  </a:cubicBezTo>
                  <a:close/>
                  <a:moveTo>
                    <a:pt x="73" y="27"/>
                  </a:moveTo>
                  <a:cubicBezTo>
                    <a:pt x="79" y="28"/>
                    <a:pt x="89" y="27"/>
                    <a:pt x="93" y="25"/>
                  </a:cubicBezTo>
                  <a:cubicBezTo>
                    <a:pt x="93" y="27"/>
                    <a:pt x="93" y="33"/>
                    <a:pt x="92" y="37"/>
                  </a:cubicBezTo>
                  <a:cubicBezTo>
                    <a:pt x="91" y="39"/>
                    <a:pt x="90" y="41"/>
                    <a:pt x="88" y="42"/>
                  </a:cubicBezTo>
                  <a:cubicBezTo>
                    <a:pt x="99" y="42"/>
                    <a:pt x="99" y="42"/>
                    <a:pt x="99" y="42"/>
                  </a:cubicBezTo>
                  <a:cubicBezTo>
                    <a:pt x="99" y="42"/>
                    <a:pt x="98" y="34"/>
                    <a:pt x="98" y="32"/>
                  </a:cubicBezTo>
                  <a:cubicBezTo>
                    <a:pt x="102" y="3"/>
                    <a:pt x="64" y="3"/>
                    <a:pt x="69" y="32"/>
                  </a:cubicBezTo>
                  <a:cubicBezTo>
                    <a:pt x="69" y="34"/>
                    <a:pt x="68" y="42"/>
                    <a:pt x="68" y="42"/>
                  </a:cubicBezTo>
                  <a:cubicBezTo>
                    <a:pt x="78" y="42"/>
                    <a:pt x="78" y="42"/>
                    <a:pt x="78" y="42"/>
                  </a:cubicBezTo>
                  <a:cubicBezTo>
                    <a:pt x="77" y="41"/>
                    <a:pt x="76" y="39"/>
                    <a:pt x="75" y="37"/>
                  </a:cubicBezTo>
                  <a:cubicBezTo>
                    <a:pt x="73" y="34"/>
                    <a:pt x="73" y="30"/>
                    <a:pt x="73" y="27"/>
                  </a:cubicBezTo>
                  <a:cubicBezTo>
                    <a:pt x="73" y="27"/>
                    <a:pt x="73" y="27"/>
                    <a:pt x="73" y="27"/>
                  </a:cubicBezTo>
                  <a:close/>
                  <a:moveTo>
                    <a:pt x="21" y="31"/>
                  </a:moveTo>
                  <a:cubicBezTo>
                    <a:pt x="21" y="25"/>
                    <a:pt x="21" y="21"/>
                    <a:pt x="22" y="16"/>
                  </a:cubicBezTo>
                  <a:cubicBezTo>
                    <a:pt x="29" y="12"/>
                    <a:pt x="37" y="18"/>
                    <a:pt x="46" y="16"/>
                  </a:cubicBezTo>
                  <a:cubicBezTo>
                    <a:pt x="47" y="20"/>
                    <a:pt x="48" y="25"/>
                    <a:pt x="47" y="31"/>
                  </a:cubicBezTo>
                  <a:cubicBezTo>
                    <a:pt x="47" y="31"/>
                    <a:pt x="51" y="28"/>
                    <a:pt x="52" y="25"/>
                  </a:cubicBezTo>
                  <a:cubicBezTo>
                    <a:pt x="52" y="22"/>
                    <a:pt x="51" y="10"/>
                    <a:pt x="50" y="8"/>
                  </a:cubicBezTo>
                  <a:cubicBezTo>
                    <a:pt x="45" y="0"/>
                    <a:pt x="25" y="0"/>
                    <a:pt x="19" y="7"/>
                  </a:cubicBezTo>
                  <a:cubicBezTo>
                    <a:pt x="18" y="9"/>
                    <a:pt x="16" y="25"/>
                    <a:pt x="18" y="28"/>
                  </a:cubicBezTo>
                  <a:cubicBezTo>
                    <a:pt x="19" y="30"/>
                    <a:pt x="21" y="31"/>
                    <a:pt x="21" y="31"/>
                  </a:cubicBezTo>
                  <a:close/>
                </a:path>
              </a:pathLst>
            </a:custGeom>
            <a:solidFill>
              <a:srgbClr val="FFFFFF"/>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sp>
          <p:nvSpPr>
            <p:cNvPr id="79" name="Freeform 133"/>
            <p:cNvSpPr>
              <a:spLocks noEditPoints="1"/>
            </p:cNvSpPr>
            <p:nvPr/>
          </p:nvSpPr>
          <p:spPr bwMode="auto">
            <a:xfrm>
              <a:off x="7252588" y="2588741"/>
              <a:ext cx="607464" cy="666523"/>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chemeClr val="bg1"/>
            </a:solidFill>
            <a:ln>
              <a:noFill/>
            </a:ln>
            <a:effectLst/>
          </p:spPr>
          <p:txBody>
            <a:bodyPr vert="horz" wrap="square" lIns="68580" tIns="34290" rIns="68580" bIns="34290" numCol="1" anchor="t" anchorCtr="0" compatLnSpc="1"/>
            <a:lstStyle/>
            <a:p>
              <a:endParaRPr lang="zh-CN" altLang="en-US" sz="1100"/>
            </a:p>
          </p:txBody>
        </p:sp>
        <p:sp>
          <p:nvSpPr>
            <p:cNvPr id="80" name="Freeform 166"/>
            <p:cNvSpPr>
              <a:spLocks noEditPoints="1"/>
            </p:cNvSpPr>
            <p:nvPr/>
          </p:nvSpPr>
          <p:spPr bwMode="auto">
            <a:xfrm>
              <a:off x="6503940" y="5368885"/>
              <a:ext cx="491220" cy="722033"/>
            </a:xfrm>
            <a:custGeom>
              <a:avLst/>
              <a:gdLst>
                <a:gd name="T0" fmla="*/ 20 w 77"/>
                <a:gd name="T1" fmla="*/ 37 h 113"/>
                <a:gd name="T2" fmla="*/ 20 w 77"/>
                <a:gd name="T3" fmla="*/ 12 h 113"/>
                <a:gd name="T4" fmla="*/ 57 w 77"/>
                <a:gd name="T5" fmla="*/ 12 h 113"/>
                <a:gd name="T6" fmla="*/ 56 w 77"/>
                <a:gd name="T7" fmla="*/ 36 h 113"/>
                <a:gd name="T8" fmla="*/ 52 w 77"/>
                <a:gd name="T9" fmla="*/ 47 h 113"/>
                <a:gd name="T10" fmla="*/ 38 w 77"/>
                <a:gd name="T11" fmla="*/ 54 h 113"/>
                <a:gd name="T12" fmla="*/ 38 w 77"/>
                <a:gd name="T13" fmla="*/ 54 h 113"/>
                <a:gd name="T14" fmla="*/ 25 w 77"/>
                <a:gd name="T15" fmla="*/ 47 h 113"/>
                <a:gd name="T16" fmla="*/ 20 w 77"/>
                <a:gd name="T17" fmla="*/ 37 h 113"/>
                <a:gd name="T18" fmla="*/ 12 w 77"/>
                <a:gd name="T19" fmla="*/ 108 h 113"/>
                <a:gd name="T20" fmla="*/ 66 w 77"/>
                <a:gd name="T21" fmla="*/ 108 h 113"/>
                <a:gd name="T22" fmla="*/ 63 w 77"/>
                <a:gd name="T23" fmla="*/ 113 h 113"/>
                <a:gd name="T24" fmla="*/ 15 w 77"/>
                <a:gd name="T25" fmla="*/ 113 h 113"/>
                <a:gd name="T26" fmla="*/ 12 w 77"/>
                <a:gd name="T27" fmla="*/ 108 h 113"/>
                <a:gd name="T28" fmla="*/ 69 w 77"/>
                <a:gd name="T29" fmla="*/ 67 h 113"/>
                <a:gd name="T30" fmla="*/ 75 w 77"/>
                <a:gd name="T31" fmla="*/ 90 h 113"/>
                <a:gd name="T32" fmla="*/ 67 w 77"/>
                <a:gd name="T33" fmla="*/ 104 h 113"/>
                <a:gd name="T34" fmla="*/ 65 w 77"/>
                <a:gd name="T35" fmla="*/ 104 h 113"/>
                <a:gd name="T36" fmla="*/ 65 w 77"/>
                <a:gd name="T37" fmla="*/ 73 h 113"/>
                <a:gd name="T38" fmla="*/ 41 w 77"/>
                <a:gd name="T39" fmla="*/ 73 h 113"/>
                <a:gd name="T40" fmla="*/ 48 w 77"/>
                <a:gd name="T41" fmla="*/ 57 h 113"/>
                <a:gd name="T42" fmla="*/ 50 w 77"/>
                <a:gd name="T43" fmla="*/ 55 h 113"/>
                <a:gd name="T44" fmla="*/ 64 w 77"/>
                <a:gd name="T45" fmla="*/ 58 h 113"/>
                <a:gd name="T46" fmla="*/ 65 w 77"/>
                <a:gd name="T47" fmla="*/ 58 h 113"/>
                <a:gd name="T48" fmla="*/ 65 w 77"/>
                <a:gd name="T49" fmla="*/ 59 h 113"/>
                <a:gd name="T50" fmla="*/ 69 w 77"/>
                <a:gd name="T51" fmla="*/ 68 h 113"/>
                <a:gd name="T52" fmla="*/ 69 w 77"/>
                <a:gd name="T53" fmla="*/ 67 h 113"/>
                <a:gd name="T54" fmla="*/ 13 w 77"/>
                <a:gd name="T55" fmla="*/ 104 h 113"/>
                <a:gd name="T56" fmla="*/ 10 w 77"/>
                <a:gd name="T57" fmla="*/ 104 h 113"/>
                <a:gd name="T58" fmla="*/ 2 w 77"/>
                <a:gd name="T59" fmla="*/ 90 h 113"/>
                <a:gd name="T60" fmla="*/ 8 w 77"/>
                <a:gd name="T61" fmla="*/ 67 h 113"/>
                <a:gd name="T62" fmla="*/ 13 w 77"/>
                <a:gd name="T63" fmla="*/ 58 h 113"/>
                <a:gd name="T64" fmla="*/ 13 w 77"/>
                <a:gd name="T65" fmla="*/ 58 h 113"/>
                <a:gd name="T66" fmla="*/ 14 w 77"/>
                <a:gd name="T67" fmla="*/ 58 h 113"/>
                <a:gd name="T68" fmla="*/ 27 w 77"/>
                <a:gd name="T69" fmla="*/ 55 h 113"/>
                <a:gd name="T70" fmla="*/ 29 w 77"/>
                <a:gd name="T71" fmla="*/ 57 h 113"/>
                <a:gd name="T72" fmla="*/ 37 w 77"/>
                <a:gd name="T73" fmla="*/ 73 h 113"/>
                <a:gd name="T74" fmla="*/ 13 w 77"/>
                <a:gd name="T75" fmla="*/ 73 h 113"/>
                <a:gd name="T76" fmla="*/ 13 w 77"/>
                <a:gd name="T77" fmla="*/ 104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7" h="113">
                  <a:moveTo>
                    <a:pt x="20" y="37"/>
                  </a:moveTo>
                  <a:cubicBezTo>
                    <a:pt x="19" y="28"/>
                    <a:pt x="19" y="19"/>
                    <a:pt x="20" y="12"/>
                  </a:cubicBezTo>
                  <a:cubicBezTo>
                    <a:pt x="37" y="0"/>
                    <a:pt x="44" y="14"/>
                    <a:pt x="57" y="12"/>
                  </a:cubicBezTo>
                  <a:cubicBezTo>
                    <a:pt x="58" y="20"/>
                    <a:pt x="58" y="30"/>
                    <a:pt x="56" y="36"/>
                  </a:cubicBezTo>
                  <a:cubicBezTo>
                    <a:pt x="56" y="41"/>
                    <a:pt x="54" y="44"/>
                    <a:pt x="52" y="47"/>
                  </a:cubicBezTo>
                  <a:cubicBezTo>
                    <a:pt x="48" y="51"/>
                    <a:pt x="44" y="54"/>
                    <a:pt x="38" y="54"/>
                  </a:cubicBezTo>
                  <a:cubicBezTo>
                    <a:pt x="38" y="54"/>
                    <a:pt x="38" y="54"/>
                    <a:pt x="38" y="54"/>
                  </a:cubicBezTo>
                  <a:cubicBezTo>
                    <a:pt x="33" y="54"/>
                    <a:pt x="28" y="51"/>
                    <a:pt x="25" y="47"/>
                  </a:cubicBezTo>
                  <a:cubicBezTo>
                    <a:pt x="23" y="44"/>
                    <a:pt x="21" y="41"/>
                    <a:pt x="20" y="37"/>
                  </a:cubicBezTo>
                  <a:close/>
                  <a:moveTo>
                    <a:pt x="12" y="108"/>
                  </a:moveTo>
                  <a:cubicBezTo>
                    <a:pt x="66" y="108"/>
                    <a:pt x="66" y="108"/>
                    <a:pt x="66" y="108"/>
                  </a:cubicBezTo>
                  <a:cubicBezTo>
                    <a:pt x="63" y="113"/>
                    <a:pt x="63" y="113"/>
                    <a:pt x="63" y="113"/>
                  </a:cubicBezTo>
                  <a:cubicBezTo>
                    <a:pt x="15" y="113"/>
                    <a:pt x="15" y="113"/>
                    <a:pt x="15" y="113"/>
                  </a:cubicBezTo>
                  <a:cubicBezTo>
                    <a:pt x="12" y="108"/>
                    <a:pt x="12" y="108"/>
                    <a:pt x="12" y="108"/>
                  </a:cubicBezTo>
                  <a:close/>
                  <a:moveTo>
                    <a:pt x="69" y="67"/>
                  </a:moveTo>
                  <a:cubicBezTo>
                    <a:pt x="75" y="90"/>
                    <a:pt x="75" y="90"/>
                    <a:pt x="75" y="90"/>
                  </a:cubicBezTo>
                  <a:cubicBezTo>
                    <a:pt x="77" y="98"/>
                    <a:pt x="76" y="104"/>
                    <a:pt x="67" y="104"/>
                  </a:cubicBezTo>
                  <a:cubicBezTo>
                    <a:pt x="65" y="104"/>
                    <a:pt x="65" y="104"/>
                    <a:pt x="65" y="104"/>
                  </a:cubicBezTo>
                  <a:cubicBezTo>
                    <a:pt x="65" y="73"/>
                    <a:pt x="65" y="73"/>
                    <a:pt x="65" y="73"/>
                  </a:cubicBezTo>
                  <a:cubicBezTo>
                    <a:pt x="41" y="73"/>
                    <a:pt x="41" y="73"/>
                    <a:pt x="41" y="73"/>
                  </a:cubicBezTo>
                  <a:cubicBezTo>
                    <a:pt x="48" y="57"/>
                    <a:pt x="48" y="57"/>
                    <a:pt x="48" y="57"/>
                  </a:cubicBezTo>
                  <a:cubicBezTo>
                    <a:pt x="50" y="55"/>
                    <a:pt x="50" y="55"/>
                    <a:pt x="50" y="55"/>
                  </a:cubicBezTo>
                  <a:cubicBezTo>
                    <a:pt x="64" y="58"/>
                    <a:pt x="64" y="58"/>
                    <a:pt x="64" y="58"/>
                  </a:cubicBezTo>
                  <a:cubicBezTo>
                    <a:pt x="65" y="58"/>
                    <a:pt x="65" y="58"/>
                    <a:pt x="65" y="58"/>
                  </a:cubicBezTo>
                  <a:cubicBezTo>
                    <a:pt x="65" y="59"/>
                    <a:pt x="65" y="59"/>
                    <a:pt x="65" y="59"/>
                  </a:cubicBezTo>
                  <a:cubicBezTo>
                    <a:pt x="67" y="61"/>
                    <a:pt x="68" y="64"/>
                    <a:pt x="69" y="68"/>
                  </a:cubicBezTo>
                  <a:cubicBezTo>
                    <a:pt x="69" y="67"/>
                    <a:pt x="69" y="67"/>
                    <a:pt x="69" y="67"/>
                  </a:cubicBezTo>
                  <a:close/>
                  <a:moveTo>
                    <a:pt x="13" y="104"/>
                  </a:moveTo>
                  <a:cubicBezTo>
                    <a:pt x="10" y="104"/>
                    <a:pt x="10" y="104"/>
                    <a:pt x="10" y="104"/>
                  </a:cubicBezTo>
                  <a:cubicBezTo>
                    <a:pt x="1" y="104"/>
                    <a:pt x="0" y="98"/>
                    <a:pt x="2" y="90"/>
                  </a:cubicBezTo>
                  <a:cubicBezTo>
                    <a:pt x="8" y="67"/>
                    <a:pt x="8" y="67"/>
                    <a:pt x="8" y="67"/>
                  </a:cubicBezTo>
                  <a:cubicBezTo>
                    <a:pt x="8" y="64"/>
                    <a:pt x="10" y="61"/>
                    <a:pt x="13" y="58"/>
                  </a:cubicBezTo>
                  <a:cubicBezTo>
                    <a:pt x="13" y="58"/>
                    <a:pt x="13" y="58"/>
                    <a:pt x="13" y="58"/>
                  </a:cubicBezTo>
                  <a:cubicBezTo>
                    <a:pt x="14" y="58"/>
                    <a:pt x="14" y="58"/>
                    <a:pt x="14" y="58"/>
                  </a:cubicBezTo>
                  <a:cubicBezTo>
                    <a:pt x="27" y="55"/>
                    <a:pt x="27" y="55"/>
                    <a:pt x="27" y="55"/>
                  </a:cubicBezTo>
                  <a:cubicBezTo>
                    <a:pt x="29" y="57"/>
                    <a:pt x="29" y="57"/>
                    <a:pt x="29" y="57"/>
                  </a:cubicBezTo>
                  <a:cubicBezTo>
                    <a:pt x="37" y="73"/>
                    <a:pt x="37" y="73"/>
                    <a:pt x="37" y="73"/>
                  </a:cubicBezTo>
                  <a:cubicBezTo>
                    <a:pt x="13" y="73"/>
                    <a:pt x="13" y="73"/>
                    <a:pt x="13" y="73"/>
                  </a:cubicBezTo>
                  <a:lnTo>
                    <a:pt x="13" y="104"/>
                  </a:lnTo>
                  <a:close/>
                </a:path>
              </a:pathLst>
            </a:custGeom>
            <a:solidFill>
              <a:schemeClr val="bg1"/>
            </a:solidFill>
            <a:ln>
              <a:noFill/>
            </a:ln>
            <a:effectLst/>
          </p:spPr>
          <p:txBody>
            <a:bodyPr vert="horz" wrap="square" lIns="68580" tIns="34290" rIns="68580" bIns="34290" numCol="1" anchor="t" anchorCtr="0" compatLnSpc="1"/>
            <a:lstStyle/>
            <a:p>
              <a:endParaRPr lang="zh-CN" altLang="en-US" sz="1100"/>
            </a:p>
          </p:txBody>
        </p:sp>
        <p:sp>
          <p:nvSpPr>
            <p:cNvPr id="81" name="Freeform 50"/>
            <p:cNvSpPr/>
            <p:nvPr/>
          </p:nvSpPr>
          <p:spPr bwMode="auto">
            <a:xfrm>
              <a:off x="4055821" y="4530971"/>
              <a:ext cx="507035" cy="595662"/>
            </a:xfrm>
            <a:custGeom>
              <a:avLst/>
              <a:gdLst>
                <a:gd name="T0" fmla="*/ 74 w 120"/>
                <a:gd name="T1" fmla="*/ 39 h 140"/>
                <a:gd name="T2" fmla="*/ 82 w 120"/>
                <a:gd name="T3" fmla="*/ 22 h 140"/>
                <a:gd name="T4" fmla="*/ 60 w 120"/>
                <a:gd name="T5" fmla="*/ 0 h 140"/>
                <a:gd name="T6" fmla="*/ 38 w 120"/>
                <a:gd name="T7" fmla="*/ 22 h 140"/>
                <a:gd name="T8" fmla="*/ 46 w 120"/>
                <a:gd name="T9" fmla="*/ 39 h 140"/>
                <a:gd name="T10" fmla="*/ 8 w 120"/>
                <a:gd name="T11" fmla="*/ 98 h 140"/>
                <a:gd name="T12" fmla="*/ 37 w 120"/>
                <a:gd name="T13" fmla="*/ 78 h 140"/>
                <a:gd name="T14" fmla="*/ 25 w 120"/>
                <a:gd name="T15" fmla="*/ 140 h 140"/>
                <a:gd name="T16" fmla="*/ 45 w 120"/>
                <a:gd name="T17" fmla="*/ 140 h 140"/>
                <a:gd name="T18" fmla="*/ 60 w 120"/>
                <a:gd name="T19" fmla="*/ 114 h 140"/>
                <a:gd name="T20" fmla="*/ 75 w 120"/>
                <a:gd name="T21" fmla="*/ 140 h 140"/>
                <a:gd name="T22" fmla="*/ 95 w 120"/>
                <a:gd name="T23" fmla="*/ 140 h 140"/>
                <a:gd name="T24" fmla="*/ 83 w 120"/>
                <a:gd name="T25" fmla="*/ 78 h 140"/>
                <a:gd name="T26" fmla="*/ 112 w 120"/>
                <a:gd name="T27" fmla="*/ 98 h 140"/>
                <a:gd name="T28" fmla="*/ 74 w 120"/>
                <a:gd name="T29" fmla="*/ 3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chemeClr val="bg1"/>
            </a:solidFill>
            <a:ln>
              <a:noFill/>
            </a:ln>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Text" lastClr="000000"/>
                </a:solidFill>
                <a:effectLst/>
                <a:uLnTx/>
                <a:uFillTx/>
              </a:endParaRPr>
            </a:p>
          </p:txBody>
        </p:sp>
      </p:grpSp>
      <p:grpSp>
        <p:nvGrpSpPr>
          <p:cNvPr id="96" name="组合 95"/>
          <p:cNvGrpSpPr/>
          <p:nvPr/>
        </p:nvGrpSpPr>
        <p:grpSpPr>
          <a:xfrm>
            <a:off x="7498080" y="1517904"/>
            <a:ext cx="4448496" cy="338554"/>
            <a:chOff x="7498080" y="1517904"/>
            <a:chExt cx="4448496" cy="338554"/>
          </a:xfrm>
        </p:grpSpPr>
        <p:cxnSp>
          <p:nvCxnSpPr>
            <p:cNvPr id="83" name="直接连接符 82"/>
            <p:cNvCxnSpPr/>
            <p:nvPr/>
          </p:nvCxnSpPr>
          <p:spPr>
            <a:xfrm>
              <a:off x="7498080" y="1645920"/>
              <a:ext cx="795528" cy="1588"/>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84" name="TextBox 83"/>
            <p:cNvSpPr txBox="1"/>
            <p:nvPr/>
          </p:nvSpPr>
          <p:spPr>
            <a:xfrm>
              <a:off x="8330183" y="1517904"/>
              <a:ext cx="3616393" cy="338554"/>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zh-CN" altLang="en-US" sz="1600" dirty="0"/>
                <a:t>微笑着主动打招呼，注意面试礼仪</a:t>
              </a:r>
            </a:p>
          </p:txBody>
        </p:sp>
      </p:grpSp>
      <p:grpSp>
        <p:nvGrpSpPr>
          <p:cNvPr id="97" name="组合 96"/>
          <p:cNvGrpSpPr/>
          <p:nvPr/>
        </p:nvGrpSpPr>
        <p:grpSpPr>
          <a:xfrm>
            <a:off x="8244840" y="2762240"/>
            <a:ext cx="3155471" cy="584775"/>
            <a:chOff x="8244840" y="2762240"/>
            <a:chExt cx="3155471" cy="584775"/>
          </a:xfrm>
        </p:grpSpPr>
        <p:cxnSp>
          <p:nvCxnSpPr>
            <p:cNvPr id="85" name="直接连接符 84"/>
            <p:cNvCxnSpPr/>
            <p:nvPr/>
          </p:nvCxnSpPr>
          <p:spPr>
            <a:xfrm>
              <a:off x="8244840" y="3032760"/>
              <a:ext cx="795528" cy="1588"/>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86" name="TextBox 85"/>
            <p:cNvSpPr txBox="1"/>
            <p:nvPr/>
          </p:nvSpPr>
          <p:spPr>
            <a:xfrm>
              <a:off x="9088819" y="2762240"/>
              <a:ext cx="2311492" cy="584775"/>
            </a:xfrm>
            <a:prstGeom prst="rect">
              <a:avLst/>
            </a:prstGeom>
            <a:noFill/>
          </p:spPr>
          <p:txBody>
            <a:bodyPr wrap="square" rtlCol="0">
              <a:spAutoFit/>
            </a:bodyPr>
            <a:lstStyle/>
            <a:p>
              <a:r>
                <a:rPr lang="zh-CN" altLang="en-US" sz="1600" dirty="0"/>
                <a:t>不左顾右看、交头接耳，牢记试题</a:t>
              </a:r>
            </a:p>
          </p:txBody>
        </p:sp>
      </p:grpSp>
      <p:grpSp>
        <p:nvGrpSpPr>
          <p:cNvPr id="98" name="组合 97"/>
          <p:cNvGrpSpPr/>
          <p:nvPr/>
        </p:nvGrpSpPr>
        <p:grpSpPr>
          <a:xfrm>
            <a:off x="509648" y="2910247"/>
            <a:ext cx="3480184" cy="1323439"/>
            <a:chOff x="509648" y="2910247"/>
            <a:chExt cx="3480184" cy="1323439"/>
          </a:xfrm>
        </p:grpSpPr>
        <p:cxnSp>
          <p:nvCxnSpPr>
            <p:cNvPr id="87" name="直接连接符 86"/>
            <p:cNvCxnSpPr/>
            <p:nvPr/>
          </p:nvCxnSpPr>
          <p:spPr>
            <a:xfrm>
              <a:off x="3194304" y="3486912"/>
              <a:ext cx="795528" cy="1588"/>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88" name="TextBox 87"/>
            <p:cNvSpPr txBox="1"/>
            <p:nvPr/>
          </p:nvSpPr>
          <p:spPr>
            <a:xfrm>
              <a:off x="509648" y="2910247"/>
              <a:ext cx="2672939" cy="1323439"/>
            </a:xfrm>
            <a:prstGeom prst="rect">
              <a:avLst/>
            </a:prstGeom>
            <a:noFill/>
          </p:spPr>
          <p:txBody>
            <a:bodyPr wrap="square" rtlCol="0">
              <a:spAutoFit/>
            </a:bodyPr>
            <a:lstStyle/>
            <a:p>
              <a:r>
                <a:rPr lang="zh-CN" altLang="en-US" sz="1600" b="1" dirty="0">
                  <a:solidFill>
                    <a:srgbClr val="FF0000"/>
                  </a:solidFill>
                </a:rPr>
                <a:t>从自我介绍开始就要让对方重视你，要突出重点，简单而明确，条理清晰、从容淡定、客观冷静，注意肢体语言</a:t>
              </a:r>
            </a:p>
          </p:txBody>
        </p:sp>
      </p:grpSp>
      <p:grpSp>
        <p:nvGrpSpPr>
          <p:cNvPr id="99" name="组合 98"/>
          <p:cNvGrpSpPr/>
          <p:nvPr/>
        </p:nvGrpSpPr>
        <p:grpSpPr>
          <a:xfrm>
            <a:off x="213756" y="4885943"/>
            <a:ext cx="2328276" cy="338554"/>
            <a:chOff x="213756" y="4885943"/>
            <a:chExt cx="2328276" cy="338554"/>
          </a:xfrm>
        </p:grpSpPr>
        <p:cxnSp>
          <p:nvCxnSpPr>
            <p:cNvPr id="89" name="直接连接符 88"/>
            <p:cNvCxnSpPr/>
            <p:nvPr/>
          </p:nvCxnSpPr>
          <p:spPr>
            <a:xfrm>
              <a:off x="1746504" y="5027241"/>
              <a:ext cx="795528" cy="1588"/>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90" name="TextBox 89"/>
            <p:cNvSpPr txBox="1"/>
            <p:nvPr/>
          </p:nvSpPr>
          <p:spPr>
            <a:xfrm>
              <a:off x="213756" y="4885943"/>
              <a:ext cx="1680360" cy="338554"/>
            </a:xfrm>
            <a:prstGeom prst="rect">
              <a:avLst/>
            </a:prstGeom>
            <a:noFill/>
          </p:spPr>
          <p:txBody>
            <a:bodyPr wrap="square" rtlCol="0">
              <a:spAutoFit/>
            </a:bodyPr>
            <a:lstStyle/>
            <a:p>
              <a:r>
                <a:rPr lang="zh-CN" altLang="en-US" sz="1600" dirty="0"/>
                <a:t>同样要注意礼节</a:t>
              </a:r>
            </a:p>
          </p:txBody>
        </p:sp>
      </p:grpSp>
      <p:grpSp>
        <p:nvGrpSpPr>
          <p:cNvPr id="100" name="组合 99"/>
          <p:cNvGrpSpPr/>
          <p:nvPr/>
        </p:nvGrpSpPr>
        <p:grpSpPr>
          <a:xfrm>
            <a:off x="8021683" y="4443588"/>
            <a:ext cx="3509871" cy="829945"/>
            <a:chOff x="8021683" y="4443588"/>
            <a:chExt cx="3509871" cy="829945"/>
          </a:xfrm>
        </p:grpSpPr>
        <p:cxnSp>
          <p:nvCxnSpPr>
            <p:cNvPr id="91" name="直接连接符 90"/>
            <p:cNvCxnSpPr/>
            <p:nvPr/>
          </p:nvCxnSpPr>
          <p:spPr>
            <a:xfrm>
              <a:off x="8021683" y="4948646"/>
              <a:ext cx="795528" cy="1588"/>
            </a:xfrm>
            <a:prstGeom prst="line">
              <a:avLst/>
            </a:prstGeom>
            <a:ln>
              <a:prstDash val="lgDash"/>
            </a:ln>
          </p:spPr>
          <p:style>
            <a:lnRef idx="1">
              <a:schemeClr val="dk1"/>
            </a:lnRef>
            <a:fillRef idx="0">
              <a:schemeClr val="dk1"/>
            </a:fillRef>
            <a:effectRef idx="0">
              <a:schemeClr val="dk1"/>
            </a:effectRef>
            <a:fontRef idx="minor">
              <a:schemeClr val="tx1"/>
            </a:fontRef>
          </p:style>
        </p:cxnSp>
        <p:sp>
          <p:nvSpPr>
            <p:cNvPr id="92" name="TextBox 91"/>
            <p:cNvSpPr txBox="1"/>
            <p:nvPr/>
          </p:nvSpPr>
          <p:spPr>
            <a:xfrm>
              <a:off x="8907226" y="4443588"/>
              <a:ext cx="2624328" cy="829945"/>
            </a:xfrm>
            <a:prstGeom prst="rect">
              <a:avLst/>
            </a:prstGeom>
            <a:noFill/>
          </p:spPr>
          <p:txBody>
            <a:bodyPr wrap="square" rtlCol="0">
              <a:spAutoFit/>
            </a:bodyPr>
            <a:lstStyle/>
            <a:p>
              <a:r>
                <a:rPr lang="zh-CN" altLang="en-US" sz="1600" dirty="0"/>
                <a:t>整理好笔面试问题，自己是如何回答的，正确答案应是什么，找指导老师反馈</a:t>
              </a:r>
            </a:p>
          </p:txBody>
        </p:sp>
      </p:grpSp>
      <p:sp>
        <p:nvSpPr>
          <p:cNvPr id="82" name="标题 1"/>
          <p:cNvSpPr>
            <a:spLocks noGrp="1"/>
          </p:cNvSpPr>
          <p:nvPr>
            <p:ph type="title"/>
          </p:nvPr>
        </p:nvSpPr>
        <p:spPr>
          <a:xfrm>
            <a:off x="314325" y="87640"/>
            <a:ext cx="9009657" cy="647699"/>
          </a:xfrm>
        </p:spPr>
        <p:txBody>
          <a:bodyPr/>
          <a:lstStyle/>
          <a:p>
            <a:r>
              <a:rPr lang="zh-CN" altLang="en-US" dirty="0"/>
              <a:t>面试流程｜面试流程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wipe(up)">
                                      <p:cBhvr>
                                        <p:cTn id="7" dur="2000"/>
                                        <p:tgtEl>
                                          <p:spTgt spid="9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6"/>
                                        </p:tgtEl>
                                        <p:attrNameLst>
                                          <p:attrName>style.visibility</p:attrName>
                                        </p:attrNameLst>
                                      </p:cBhvr>
                                      <p:to>
                                        <p:strVal val="visible"/>
                                      </p:to>
                                    </p:set>
                                    <p:animEffect transition="in" filter="wipe(left)">
                                      <p:cBhvr>
                                        <p:cTn id="12" dur="500"/>
                                        <p:tgtEl>
                                          <p:spTgt spid="9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7"/>
                                        </p:tgtEl>
                                        <p:attrNameLst>
                                          <p:attrName>style.visibility</p:attrName>
                                        </p:attrNameLst>
                                      </p:cBhvr>
                                      <p:to>
                                        <p:strVal val="visible"/>
                                      </p:to>
                                    </p:set>
                                    <p:animEffect transition="in" filter="wipe(left)">
                                      <p:cBhvr>
                                        <p:cTn id="17" dur="500"/>
                                        <p:tgtEl>
                                          <p:spTgt spid="9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98"/>
                                        </p:tgtEl>
                                        <p:attrNameLst>
                                          <p:attrName>style.visibility</p:attrName>
                                        </p:attrNameLst>
                                      </p:cBhvr>
                                      <p:to>
                                        <p:strVal val="visible"/>
                                      </p:to>
                                    </p:set>
                                    <p:animEffect transition="in" filter="wipe(right)">
                                      <p:cBhvr>
                                        <p:cTn id="22" dur="500"/>
                                        <p:tgtEl>
                                          <p:spTgt spid="9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nodeType="clickEffect">
                                  <p:stCondLst>
                                    <p:cond delay="0"/>
                                  </p:stCondLst>
                                  <p:childTnLst>
                                    <p:set>
                                      <p:cBhvr>
                                        <p:cTn id="26" dur="1" fill="hold">
                                          <p:stCondLst>
                                            <p:cond delay="0"/>
                                          </p:stCondLst>
                                        </p:cTn>
                                        <p:tgtEl>
                                          <p:spTgt spid="99"/>
                                        </p:tgtEl>
                                        <p:attrNameLst>
                                          <p:attrName>style.visibility</p:attrName>
                                        </p:attrNameLst>
                                      </p:cBhvr>
                                      <p:to>
                                        <p:strVal val="visible"/>
                                      </p:to>
                                    </p:set>
                                    <p:animEffect transition="in" filter="wipe(right)">
                                      <p:cBhvr>
                                        <p:cTn id="27" dur="500"/>
                                        <p:tgtEl>
                                          <p:spTgt spid="9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0"/>
                                        </p:tgtEl>
                                        <p:attrNameLst>
                                          <p:attrName>style.visibility</p:attrName>
                                        </p:attrNameLst>
                                      </p:cBhvr>
                                      <p:to>
                                        <p:strVal val="visible"/>
                                      </p:to>
                                    </p:set>
                                    <p:animEffect transition="in" filter="wipe(left)">
                                      <p:cBhvr>
                                        <p:cTn id="32"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924984" y="2131484"/>
            <a:ext cx="1921933" cy="1007533"/>
          </a:xfrm>
          <a:prstGeom prst="rect">
            <a:avLst/>
          </a:prstGeom>
          <a:ln>
            <a:solidFill>
              <a:srgbClr val="0070C0"/>
            </a:solidFill>
          </a:ln>
        </p:spPr>
        <p:style>
          <a:lnRef idx="1">
            <a:schemeClr val="accent3"/>
          </a:lnRef>
          <a:fillRef idx="2">
            <a:schemeClr val="accent3"/>
          </a:fillRef>
          <a:effectRef idx="1">
            <a:schemeClr val="accent3"/>
          </a:effectRef>
          <a:fontRef idx="minor">
            <a:schemeClr val="dk1"/>
          </a:fontRef>
        </p:style>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90204" pitchFamily="34" charset="0"/>
              <a:buNone/>
              <a:defRPr/>
            </a:pPr>
            <a:r>
              <a:rPr kumimoji="0" lang="zh-CN" altLang="en-US" sz="3465" b="1"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rPr>
              <a:t>笔试</a:t>
            </a:r>
          </a:p>
        </p:txBody>
      </p:sp>
      <p:sp>
        <p:nvSpPr>
          <p:cNvPr id="13316" name="AutoShape 4"/>
          <p:cNvSpPr>
            <a:spLocks noChangeArrowheads="1"/>
          </p:cNvSpPr>
          <p:nvPr/>
        </p:nvSpPr>
        <p:spPr bwMode="auto">
          <a:xfrm>
            <a:off x="3050117" y="2300817"/>
            <a:ext cx="819151" cy="838200"/>
          </a:xfrm>
          <a:prstGeom prst="rightArrow">
            <a:avLst>
              <a:gd name="adj1" fmla="val 50000"/>
              <a:gd name="adj2" fmla="val 25000"/>
            </a:avLst>
          </a:prstGeom>
        </p:spPr>
        <p:style>
          <a:lnRef idx="2">
            <a:schemeClr val="accent2">
              <a:shade val="50000"/>
            </a:schemeClr>
          </a:lnRef>
          <a:fillRef idx="1">
            <a:schemeClr val="accent2"/>
          </a:fillRef>
          <a:effectRef idx="0">
            <a:schemeClr val="accent2"/>
          </a:effectRef>
          <a:fontRef idx="minor">
            <a:schemeClr val="lt1"/>
          </a:fontRef>
        </p:style>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90204" pitchFamily="34" charset="0"/>
              <a:buNone/>
              <a:defRPr/>
            </a:pPr>
            <a:endParaRPr kumimoji="0" lang="zh-CN" altLang="en-US" sz="2400" b="0" i="0" u="none" strike="noStrike" kern="1200" cap="none" spc="0" normalizeH="0" baseline="0" noProof="0">
              <a:ln>
                <a:noFill/>
              </a:ln>
              <a:solidFill>
                <a:srgbClr val="000000"/>
              </a:solidFill>
              <a:effectLst/>
              <a:uLnTx/>
              <a:uFillTx/>
              <a:latin typeface="+mn-lt"/>
              <a:ea typeface="+mn-ea"/>
              <a:cs typeface="+mn-cs"/>
            </a:endParaRPr>
          </a:p>
        </p:txBody>
      </p:sp>
      <p:sp>
        <p:nvSpPr>
          <p:cNvPr id="13317" name="Rectangle 5"/>
          <p:cNvSpPr>
            <a:spLocks noChangeArrowheads="1"/>
          </p:cNvSpPr>
          <p:nvPr/>
        </p:nvSpPr>
        <p:spPr bwMode="auto">
          <a:xfrm>
            <a:off x="3888317" y="2131484"/>
            <a:ext cx="1919817" cy="1007533"/>
          </a:xfrm>
          <a:prstGeom prst="rect">
            <a:avLst/>
          </a:prstGeom>
          <a:ln>
            <a:solidFill>
              <a:srgbClr val="075190"/>
            </a:solidFill>
          </a:ln>
        </p:spPr>
        <p:style>
          <a:lnRef idx="1">
            <a:schemeClr val="accent3"/>
          </a:lnRef>
          <a:fillRef idx="2">
            <a:schemeClr val="accent3"/>
          </a:fillRef>
          <a:effectRef idx="1">
            <a:schemeClr val="accent3"/>
          </a:effectRef>
          <a:fontRef idx="minor">
            <a:schemeClr val="dk1"/>
          </a:fontRef>
        </p:style>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90204" pitchFamily="34" charset="0"/>
              <a:buNone/>
              <a:defRPr/>
            </a:pPr>
            <a:r>
              <a:rPr kumimoji="0" lang="en-US" altLang="zh-CN" sz="3465" b="1"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rPr>
              <a:t>HR</a:t>
            </a:r>
            <a:endParaRPr kumimoji="0" lang="zh-CN" altLang="en-US" sz="3465" b="1"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endParaRPr>
          </a:p>
          <a:p>
            <a:pPr marL="0" marR="0" lvl="0" indent="0" algn="ctr" defTabSz="914400" rtl="0" eaLnBrk="1" fontAlgn="base" latinLnBrk="0" hangingPunct="1">
              <a:lnSpc>
                <a:spcPct val="100000"/>
              </a:lnSpc>
              <a:spcBef>
                <a:spcPct val="0"/>
              </a:spcBef>
              <a:spcAft>
                <a:spcPct val="0"/>
              </a:spcAft>
              <a:buClrTx/>
              <a:buSzTx/>
              <a:buFont typeface="Arial" panose="020B0604020202090204" pitchFamily="34" charset="0"/>
              <a:buNone/>
              <a:defRPr/>
            </a:pPr>
            <a:r>
              <a:rPr kumimoji="0" lang="zh-CN" altLang="en-US" sz="3465" b="1"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rPr>
              <a:t>面试</a:t>
            </a:r>
          </a:p>
        </p:txBody>
      </p:sp>
      <p:sp>
        <p:nvSpPr>
          <p:cNvPr id="13318" name="AutoShape 6"/>
          <p:cNvSpPr>
            <a:spLocks noChangeArrowheads="1"/>
          </p:cNvSpPr>
          <p:nvPr/>
        </p:nvSpPr>
        <p:spPr bwMode="auto">
          <a:xfrm>
            <a:off x="5897033" y="2300817"/>
            <a:ext cx="865717" cy="838200"/>
          </a:xfrm>
          <a:prstGeom prst="rightArrow">
            <a:avLst>
              <a:gd name="adj1" fmla="val 50000"/>
              <a:gd name="adj2" fmla="val 25000"/>
            </a:avLst>
          </a:prstGeom>
        </p:spPr>
        <p:style>
          <a:lnRef idx="2">
            <a:schemeClr val="accent2">
              <a:shade val="50000"/>
            </a:schemeClr>
          </a:lnRef>
          <a:fillRef idx="1">
            <a:schemeClr val="accent2"/>
          </a:fillRef>
          <a:effectRef idx="0">
            <a:schemeClr val="accent2"/>
          </a:effectRef>
          <a:fontRef idx="minor">
            <a:schemeClr val="lt1"/>
          </a:fontRef>
        </p:style>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90204" pitchFamily="34" charset="0"/>
              <a:buNone/>
              <a:defRPr/>
            </a:pPr>
            <a:endParaRPr kumimoji="0" lang="zh-CN" altLang="en-US" sz="2400" b="0" i="0" u="none" strike="noStrike" kern="1200" cap="none" spc="0" normalizeH="0" baseline="0" noProof="0">
              <a:ln>
                <a:noFill/>
              </a:ln>
              <a:solidFill>
                <a:srgbClr val="000000"/>
              </a:solidFill>
              <a:effectLst/>
              <a:uLnTx/>
              <a:uFillTx/>
              <a:latin typeface="+mn-lt"/>
              <a:ea typeface="+mn-ea"/>
              <a:cs typeface="+mn-cs"/>
            </a:endParaRPr>
          </a:p>
        </p:txBody>
      </p:sp>
      <p:sp>
        <p:nvSpPr>
          <p:cNvPr id="13319" name="Rectangle 7"/>
          <p:cNvSpPr>
            <a:spLocks noChangeArrowheads="1"/>
          </p:cNvSpPr>
          <p:nvPr/>
        </p:nvSpPr>
        <p:spPr bwMode="auto">
          <a:xfrm>
            <a:off x="6771217" y="2131484"/>
            <a:ext cx="2015067" cy="1007533"/>
          </a:xfrm>
          <a:prstGeom prst="rect">
            <a:avLst/>
          </a:prstGeom>
          <a:ln>
            <a:solidFill>
              <a:srgbClr val="075190"/>
            </a:solidFill>
          </a:ln>
        </p:spPr>
        <p:style>
          <a:lnRef idx="1">
            <a:schemeClr val="accent3"/>
          </a:lnRef>
          <a:fillRef idx="2">
            <a:schemeClr val="accent3"/>
          </a:fillRef>
          <a:effectRef idx="1">
            <a:schemeClr val="accent3"/>
          </a:effectRef>
          <a:fontRef idx="minor">
            <a:schemeClr val="dk1"/>
          </a:fontRef>
        </p:style>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90204" pitchFamily="34" charset="0"/>
              <a:buNone/>
              <a:defRPr/>
            </a:pPr>
            <a:r>
              <a:rPr kumimoji="0" lang="zh-CN" altLang="en-US" sz="3465" b="1"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rPr>
              <a:t>部门</a:t>
            </a:r>
          </a:p>
          <a:p>
            <a:pPr marL="0" marR="0" lvl="0" indent="0" algn="ctr" defTabSz="914400" rtl="0" eaLnBrk="1" fontAlgn="base" latinLnBrk="0" hangingPunct="1">
              <a:lnSpc>
                <a:spcPct val="100000"/>
              </a:lnSpc>
              <a:spcBef>
                <a:spcPct val="0"/>
              </a:spcBef>
              <a:spcAft>
                <a:spcPct val="0"/>
              </a:spcAft>
              <a:buClrTx/>
              <a:buSzTx/>
              <a:buFont typeface="Arial" panose="020B0604020202090204" pitchFamily="34" charset="0"/>
              <a:buNone/>
              <a:defRPr/>
            </a:pPr>
            <a:r>
              <a:rPr kumimoji="0" lang="zh-CN" altLang="en-US" sz="3465" b="1"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rPr>
              <a:t>面试</a:t>
            </a:r>
          </a:p>
        </p:txBody>
      </p:sp>
      <p:sp>
        <p:nvSpPr>
          <p:cNvPr id="13320" name="AutoShape 8"/>
          <p:cNvSpPr>
            <a:spLocks noChangeArrowheads="1"/>
          </p:cNvSpPr>
          <p:nvPr/>
        </p:nvSpPr>
        <p:spPr bwMode="auto">
          <a:xfrm>
            <a:off x="8786284" y="2269067"/>
            <a:ext cx="914400" cy="838200"/>
          </a:xfrm>
          <a:prstGeom prst="rightArrow">
            <a:avLst>
              <a:gd name="adj1" fmla="val 50000"/>
              <a:gd name="adj2" fmla="val 25000"/>
            </a:avLst>
          </a:prstGeom>
        </p:spPr>
        <p:style>
          <a:lnRef idx="2">
            <a:schemeClr val="accent2">
              <a:shade val="50000"/>
            </a:schemeClr>
          </a:lnRef>
          <a:fillRef idx="1">
            <a:schemeClr val="accent2"/>
          </a:fillRef>
          <a:effectRef idx="0">
            <a:schemeClr val="accent2"/>
          </a:effectRef>
          <a:fontRef idx="minor">
            <a:schemeClr val="lt1"/>
          </a:fontRef>
        </p:style>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90204" pitchFamily="34" charset="0"/>
              <a:buNone/>
              <a:defRPr/>
            </a:pPr>
            <a:endParaRPr kumimoji="0" lang="zh-CN" altLang="en-US" sz="2400" b="0" i="0" u="none" strike="noStrike" kern="1200" cap="none" spc="0" normalizeH="0" baseline="0" noProof="0">
              <a:ln>
                <a:noFill/>
              </a:ln>
              <a:solidFill>
                <a:srgbClr val="000000"/>
              </a:solidFill>
              <a:effectLst/>
              <a:uLnTx/>
              <a:uFillTx/>
              <a:latin typeface="+mn-lt"/>
              <a:ea typeface="+mn-ea"/>
              <a:cs typeface="+mn-cs"/>
            </a:endParaRPr>
          </a:p>
        </p:txBody>
      </p:sp>
      <p:sp>
        <p:nvSpPr>
          <p:cNvPr id="13321" name="Rectangle 9"/>
          <p:cNvSpPr>
            <a:spLocks noChangeArrowheads="1"/>
          </p:cNvSpPr>
          <p:nvPr/>
        </p:nvSpPr>
        <p:spPr bwMode="auto">
          <a:xfrm>
            <a:off x="9701107" y="2131484"/>
            <a:ext cx="1930400" cy="1007533"/>
          </a:xfrm>
          <a:prstGeom prst="rect">
            <a:avLst/>
          </a:prstGeom>
          <a:ln>
            <a:solidFill>
              <a:srgbClr val="075190"/>
            </a:solidFill>
          </a:ln>
        </p:spPr>
        <p:style>
          <a:lnRef idx="1">
            <a:schemeClr val="accent3"/>
          </a:lnRef>
          <a:fillRef idx="2">
            <a:schemeClr val="accent3"/>
          </a:fillRef>
          <a:effectRef idx="1">
            <a:schemeClr val="accent3"/>
          </a:effectRef>
          <a:fontRef idx="minor">
            <a:schemeClr val="dk1"/>
          </a:fontRef>
        </p:style>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90204" pitchFamily="34" charset="0"/>
              <a:buNone/>
              <a:defRPr/>
            </a:pPr>
            <a:r>
              <a:rPr kumimoji="0" lang="zh-CN" altLang="en-US" sz="3465" b="1"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rPr>
              <a:t>企业高管</a:t>
            </a:r>
          </a:p>
          <a:p>
            <a:pPr marL="0" marR="0" lvl="0" indent="0" algn="ctr" defTabSz="914400" rtl="0" eaLnBrk="1" fontAlgn="base" latinLnBrk="0" hangingPunct="1">
              <a:lnSpc>
                <a:spcPct val="100000"/>
              </a:lnSpc>
              <a:spcBef>
                <a:spcPct val="0"/>
              </a:spcBef>
              <a:spcAft>
                <a:spcPct val="0"/>
              </a:spcAft>
              <a:buClrTx/>
              <a:buSzTx/>
              <a:buFont typeface="Arial" panose="020B0604020202090204" pitchFamily="34" charset="0"/>
              <a:buNone/>
              <a:defRPr/>
            </a:pPr>
            <a:r>
              <a:rPr kumimoji="0" lang="zh-CN" altLang="en-US" sz="3465" b="1" i="0" u="none" strike="noStrike" kern="120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rPr>
              <a:t>面试</a:t>
            </a:r>
          </a:p>
        </p:txBody>
      </p:sp>
      <p:pic>
        <p:nvPicPr>
          <p:cNvPr id="8195" name="Picture 3" descr="C:\Documents and Settings\dell\桌面\u=387717269,3525739209&amp;fm=21&amp;gp=0.jpg"/>
          <p:cNvPicPr>
            <a:picLocks noChangeAspect="1" noChangeArrowheads="1"/>
          </p:cNvPicPr>
          <p:nvPr/>
        </p:nvPicPr>
        <p:blipFill>
          <a:blip r:embed="rId4" cstate="print"/>
          <a:srcRect/>
          <a:stretch>
            <a:fillRect/>
          </a:stretch>
        </p:blipFill>
        <p:spPr bwMode="auto">
          <a:xfrm>
            <a:off x="3255010" y="3381375"/>
            <a:ext cx="5184775" cy="3429635"/>
          </a:xfrm>
          <a:prstGeom prst="rect">
            <a:avLst/>
          </a:prstGeom>
          <a:noFill/>
          <a:scene3d>
            <a:camera prst="orthographicFront"/>
            <a:lightRig rig="threePt" dir="t"/>
          </a:scene3d>
          <a:sp3d>
            <a:bevelT w="114300" prst="artDeco"/>
          </a:sp3d>
        </p:spPr>
      </p:pic>
      <p:sp>
        <p:nvSpPr>
          <p:cNvPr id="82" name="标题 1"/>
          <p:cNvSpPr>
            <a:spLocks noGrp="1"/>
          </p:cNvSpPr>
          <p:nvPr/>
        </p:nvSpPr>
        <p:spPr>
          <a:xfrm>
            <a:off x="314325" y="87640"/>
            <a:ext cx="9009657" cy="647699"/>
          </a:xfrm>
          <a:prstGeom prst="rect">
            <a:avLst/>
          </a:prstGeom>
        </p:spPr>
        <p:txBody>
          <a:bodyPr vert="horz" lIns="101600" tIns="38100" rIns="76200" bIns="38100" rtlCol="0" anchor="ctr" anchorCtr="0">
            <a:noAutofit/>
          </a:bodyPr>
          <a:lstStyle>
            <a:lvl1pPr marL="0" marR="0" algn="l" defTabSz="914400" rtl="0" eaLnBrk="1" fontAlgn="auto" latinLnBrk="0" hangingPunct="1">
              <a:lnSpc>
                <a:spcPct val="100000"/>
              </a:lnSpc>
              <a:spcBef>
                <a:spcPct val="0"/>
              </a:spcBef>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r>
              <a:rPr lang="zh-CN" altLang="en-US" dirty="0"/>
              <a:t>面试流程｜面试步骤</a:t>
            </a:r>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blinds(horizontal)">
                                      <p:cBhvr>
                                        <p:cTn id="7" dur="1000"/>
                                        <p:tgtEl>
                                          <p:spTgt spid="13315"/>
                                        </p:tgtEl>
                                      </p:cBhvr>
                                    </p:animEffect>
                                  </p:childTnLst>
                                </p:cTn>
                              </p:par>
                            </p:childTnLst>
                          </p:cTn>
                        </p:par>
                        <p:par>
                          <p:cTn id="8" fill="hold">
                            <p:stCondLst>
                              <p:cond delay="1000"/>
                            </p:stCondLst>
                            <p:childTnLst>
                              <p:par>
                                <p:cTn id="9" presetID="3" presetClass="entr" presetSubtype="10" fill="hold" grpId="0" nodeType="afterEffect">
                                  <p:stCondLst>
                                    <p:cond delay="0"/>
                                  </p:stCondLst>
                                  <p:childTnLst>
                                    <p:set>
                                      <p:cBhvr>
                                        <p:cTn id="10" dur="1" fill="hold">
                                          <p:stCondLst>
                                            <p:cond delay="0"/>
                                          </p:stCondLst>
                                        </p:cTn>
                                        <p:tgtEl>
                                          <p:spTgt spid="13316"/>
                                        </p:tgtEl>
                                        <p:attrNameLst>
                                          <p:attrName>style.visibility</p:attrName>
                                        </p:attrNameLst>
                                      </p:cBhvr>
                                      <p:to>
                                        <p:strVal val="visible"/>
                                      </p:to>
                                    </p:set>
                                    <p:animEffect transition="in" filter="blinds(horizontal)">
                                      <p:cBhvr>
                                        <p:cTn id="11" dur="1000"/>
                                        <p:tgtEl>
                                          <p:spTgt spid="13316"/>
                                        </p:tgtEl>
                                      </p:cBhvr>
                                    </p:animEffect>
                                  </p:childTnLst>
                                </p:cTn>
                              </p:par>
                            </p:childTnLst>
                          </p:cTn>
                        </p:par>
                        <p:par>
                          <p:cTn id="12" fill="hold">
                            <p:stCondLst>
                              <p:cond delay="2000"/>
                            </p:stCondLst>
                            <p:childTnLst>
                              <p:par>
                                <p:cTn id="13" presetID="3" presetClass="entr" presetSubtype="10" fill="hold" grpId="0" nodeType="afterEffect">
                                  <p:stCondLst>
                                    <p:cond delay="0"/>
                                  </p:stCondLst>
                                  <p:childTnLst>
                                    <p:set>
                                      <p:cBhvr>
                                        <p:cTn id="14" dur="1" fill="hold">
                                          <p:stCondLst>
                                            <p:cond delay="0"/>
                                          </p:stCondLst>
                                        </p:cTn>
                                        <p:tgtEl>
                                          <p:spTgt spid="13317"/>
                                        </p:tgtEl>
                                        <p:attrNameLst>
                                          <p:attrName>style.visibility</p:attrName>
                                        </p:attrNameLst>
                                      </p:cBhvr>
                                      <p:to>
                                        <p:strVal val="visible"/>
                                      </p:to>
                                    </p:set>
                                    <p:animEffect transition="in" filter="blinds(horizontal)">
                                      <p:cBhvr>
                                        <p:cTn id="15" dur="1000"/>
                                        <p:tgtEl>
                                          <p:spTgt spid="13317"/>
                                        </p:tgtEl>
                                      </p:cBhvr>
                                    </p:animEffect>
                                  </p:childTnLst>
                                </p:cTn>
                              </p:par>
                            </p:childTnLst>
                          </p:cTn>
                        </p:par>
                        <p:par>
                          <p:cTn id="16" fill="hold">
                            <p:stCondLst>
                              <p:cond delay="3000"/>
                            </p:stCondLst>
                            <p:childTnLst>
                              <p:par>
                                <p:cTn id="17" presetID="3" presetClass="entr" presetSubtype="10" fill="hold" grpId="0" nodeType="afterEffect">
                                  <p:stCondLst>
                                    <p:cond delay="0"/>
                                  </p:stCondLst>
                                  <p:childTnLst>
                                    <p:set>
                                      <p:cBhvr>
                                        <p:cTn id="18" dur="1" fill="hold">
                                          <p:stCondLst>
                                            <p:cond delay="0"/>
                                          </p:stCondLst>
                                        </p:cTn>
                                        <p:tgtEl>
                                          <p:spTgt spid="13318"/>
                                        </p:tgtEl>
                                        <p:attrNameLst>
                                          <p:attrName>style.visibility</p:attrName>
                                        </p:attrNameLst>
                                      </p:cBhvr>
                                      <p:to>
                                        <p:strVal val="visible"/>
                                      </p:to>
                                    </p:set>
                                    <p:animEffect transition="in" filter="blinds(horizontal)">
                                      <p:cBhvr>
                                        <p:cTn id="19" dur="1000"/>
                                        <p:tgtEl>
                                          <p:spTgt spid="13318"/>
                                        </p:tgtEl>
                                      </p:cBhvr>
                                    </p:animEffect>
                                  </p:childTnLst>
                                </p:cTn>
                              </p:par>
                            </p:childTnLst>
                          </p:cTn>
                        </p:par>
                        <p:par>
                          <p:cTn id="20" fill="hold">
                            <p:stCondLst>
                              <p:cond delay="4000"/>
                            </p:stCondLst>
                            <p:childTnLst>
                              <p:par>
                                <p:cTn id="21" presetID="3" presetClass="entr" presetSubtype="10" fill="hold" grpId="0" nodeType="afterEffect">
                                  <p:stCondLst>
                                    <p:cond delay="0"/>
                                  </p:stCondLst>
                                  <p:childTnLst>
                                    <p:set>
                                      <p:cBhvr>
                                        <p:cTn id="22" dur="1" fill="hold">
                                          <p:stCondLst>
                                            <p:cond delay="0"/>
                                          </p:stCondLst>
                                        </p:cTn>
                                        <p:tgtEl>
                                          <p:spTgt spid="13319"/>
                                        </p:tgtEl>
                                        <p:attrNameLst>
                                          <p:attrName>style.visibility</p:attrName>
                                        </p:attrNameLst>
                                      </p:cBhvr>
                                      <p:to>
                                        <p:strVal val="visible"/>
                                      </p:to>
                                    </p:set>
                                    <p:animEffect transition="in" filter="blinds(horizontal)">
                                      <p:cBhvr>
                                        <p:cTn id="23" dur="1000"/>
                                        <p:tgtEl>
                                          <p:spTgt spid="13319"/>
                                        </p:tgtEl>
                                      </p:cBhvr>
                                    </p:animEffect>
                                  </p:childTnLst>
                                </p:cTn>
                              </p:par>
                            </p:childTnLst>
                          </p:cTn>
                        </p:par>
                        <p:par>
                          <p:cTn id="24" fill="hold">
                            <p:stCondLst>
                              <p:cond delay="5000"/>
                            </p:stCondLst>
                            <p:childTnLst>
                              <p:par>
                                <p:cTn id="25" presetID="3" presetClass="entr" presetSubtype="10" fill="hold" grpId="0" nodeType="afterEffect">
                                  <p:stCondLst>
                                    <p:cond delay="0"/>
                                  </p:stCondLst>
                                  <p:childTnLst>
                                    <p:set>
                                      <p:cBhvr>
                                        <p:cTn id="26" dur="1" fill="hold">
                                          <p:stCondLst>
                                            <p:cond delay="0"/>
                                          </p:stCondLst>
                                        </p:cTn>
                                        <p:tgtEl>
                                          <p:spTgt spid="13320"/>
                                        </p:tgtEl>
                                        <p:attrNameLst>
                                          <p:attrName>style.visibility</p:attrName>
                                        </p:attrNameLst>
                                      </p:cBhvr>
                                      <p:to>
                                        <p:strVal val="visible"/>
                                      </p:to>
                                    </p:set>
                                    <p:animEffect transition="in" filter="blinds(horizontal)">
                                      <p:cBhvr>
                                        <p:cTn id="27" dur="1000"/>
                                        <p:tgtEl>
                                          <p:spTgt spid="13320"/>
                                        </p:tgtEl>
                                      </p:cBhvr>
                                    </p:animEffect>
                                  </p:childTnLst>
                                </p:cTn>
                              </p:par>
                            </p:childTnLst>
                          </p:cTn>
                        </p:par>
                        <p:par>
                          <p:cTn id="28" fill="hold">
                            <p:stCondLst>
                              <p:cond delay="6000"/>
                            </p:stCondLst>
                            <p:childTnLst>
                              <p:par>
                                <p:cTn id="29" presetID="3" presetClass="entr" presetSubtype="10" fill="hold" grpId="0" nodeType="afterEffect">
                                  <p:stCondLst>
                                    <p:cond delay="0"/>
                                  </p:stCondLst>
                                  <p:childTnLst>
                                    <p:set>
                                      <p:cBhvr>
                                        <p:cTn id="30" dur="1" fill="hold">
                                          <p:stCondLst>
                                            <p:cond delay="0"/>
                                          </p:stCondLst>
                                        </p:cTn>
                                        <p:tgtEl>
                                          <p:spTgt spid="13321"/>
                                        </p:tgtEl>
                                        <p:attrNameLst>
                                          <p:attrName>style.visibility</p:attrName>
                                        </p:attrNameLst>
                                      </p:cBhvr>
                                      <p:to>
                                        <p:strVal val="visible"/>
                                      </p:to>
                                    </p:set>
                                    <p:animEffect transition="in" filter="blinds(horizontal)">
                                      <p:cBhvr>
                                        <p:cTn id="31" dur="1000"/>
                                        <p:tgtEl>
                                          <p:spTgt spid="13321"/>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8195"/>
                                        </p:tgtEl>
                                        <p:attrNameLst>
                                          <p:attrName>style.visibility</p:attrName>
                                        </p:attrNameLst>
                                      </p:cBhvr>
                                      <p:to>
                                        <p:strVal val="visible"/>
                                      </p:to>
                                    </p:set>
                                    <p:animEffect transition="in" filter="blinds(horizontal)">
                                      <p:cBhvr>
                                        <p:cTn id="36" dur="5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ldLvl="0" animBg="1"/>
      <p:bldP spid="13316" grpId="0" bldLvl="0" animBg="1"/>
      <p:bldP spid="13317" grpId="0" bldLvl="0" animBg="1"/>
      <p:bldP spid="13318" grpId="0" bldLvl="0" animBg="1"/>
      <p:bldP spid="13319" grpId="0" bldLvl="0" animBg="1"/>
      <p:bldP spid="13320" grpId="0" bldLvl="0" animBg="1"/>
      <p:bldP spid="13321"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p:cNvSpPr>
          <p:nvPr>
            <p:ph type="body" idx="4294967295"/>
          </p:nvPr>
        </p:nvSpPr>
        <p:spPr>
          <a:xfrm>
            <a:off x="2438400" y="1773238"/>
            <a:ext cx="8229600" cy="719137"/>
          </a:xfrm>
        </p:spPr>
        <p:txBody>
          <a:bodyPr vert="horz" wrap="square" lIns="91440" tIns="45720" rIns="91440" bIns="45720" anchor="t"/>
          <a:lstStyle/>
          <a:p>
            <a:pPr algn="ctr" eaLnBrk="1" hangingPunct="1">
              <a:buNone/>
            </a:pPr>
            <a:r>
              <a:rPr lang="zh-CN" altLang="en-US" dirty="0">
                <a:latin typeface="楷体_GB2312" pitchFamily="49" charset="-122"/>
                <a:ea typeface="楷体_GB2312" pitchFamily="49" charset="-122"/>
              </a:rPr>
              <a:t>技术部门和人力资源面试侧重点不同：</a:t>
            </a:r>
          </a:p>
        </p:txBody>
      </p:sp>
      <p:sp>
        <p:nvSpPr>
          <p:cNvPr id="234500" name="Text Box 4"/>
          <p:cNvSpPr txBox="1"/>
          <p:nvPr/>
        </p:nvSpPr>
        <p:spPr>
          <a:xfrm>
            <a:off x="2238375" y="4684713"/>
            <a:ext cx="8143875" cy="829945"/>
          </a:xfrm>
          <a:prstGeom prst="rect">
            <a:avLst/>
          </a:prstGeom>
          <a:noFill/>
          <a:ln w="9525">
            <a:noFill/>
          </a:ln>
        </p:spPr>
        <p:txBody>
          <a:bodyPr>
            <a:spAutoFit/>
          </a:bodyPr>
          <a:lstStyle/>
          <a:p>
            <a:pPr algn="l">
              <a:spcBef>
                <a:spcPct val="50000"/>
              </a:spcBef>
            </a:pPr>
            <a:r>
              <a:rPr lang="zh-CN" altLang="en-US" sz="2400" b="0" dirty="0">
                <a:solidFill>
                  <a:schemeClr val="tx1"/>
                </a:solidFill>
                <a:latin typeface="楷体_GB2312" pitchFamily="49" charset="-122"/>
                <a:ea typeface="楷体_GB2312" pitchFamily="49" charset="-122"/>
              </a:rPr>
              <a:t>要根据面试官的不同侧重点（技术面试</a:t>
            </a:r>
            <a:r>
              <a:rPr lang="en-US" altLang="zh-CN" sz="2400" b="0" dirty="0">
                <a:solidFill>
                  <a:schemeClr val="tx1"/>
                </a:solidFill>
                <a:latin typeface="楷体_GB2312" pitchFamily="49" charset="-122"/>
                <a:ea typeface="楷体_GB2312" pitchFamily="49" charset="-122"/>
              </a:rPr>
              <a:t>/</a:t>
            </a:r>
            <a:r>
              <a:rPr lang="zh-CN" altLang="en-US" sz="2400" b="0" dirty="0">
                <a:solidFill>
                  <a:schemeClr val="tx1"/>
                </a:solidFill>
                <a:latin typeface="楷体_GB2312" pitchFamily="49" charset="-122"/>
                <a:ea typeface="楷体_GB2312" pitchFamily="49" charset="-122"/>
              </a:rPr>
              <a:t>人力资源面试），去调整我们的面试策略。</a:t>
            </a:r>
          </a:p>
        </p:txBody>
      </p:sp>
      <p:sp>
        <p:nvSpPr>
          <p:cNvPr id="234501" name="AutoShape 5"/>
          <p:cNvSpPr>
            <a:spLocks noChangeArrowheads="1"/>
          </p:cNvSpPr>
          <p:nvPr/>
        </p:nvSpPr>
        <p:spPr bwMode="gray">
          <a:xfrm>
            <a:off x="2886075" y="2781300"/>
            <a:ext cx="2679700" cy="1441450"/>
          </a:xfrm>
          <a:prstGeom prst="roundRect">
            <a:avLst>
              <a:gd name="adj" fmla="val 16667"/>
            </a:avLst>
          </a:prstGeom>
        </p:spPr>
        <p:style>
          <a:lnRef idx="3">
            <a:schemeClr val="lt1"/>
          </a:lnRef>
          <a:fillRef idx="1">
            <a:schemeClr val="accent1"/>
          </a:fillRef>
          <a:effectRef idx="1">
            <a:schemeClr val="accent1"/>
          </a:effectRef>
          <a:fontRef idx="minor">
            <a:schemeClr val="lt1"/>
          </a:fontRef>
        </p:style>
        <p:txBody>
          <a:bodyPr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1" i="0" u="none" strike="noStrike" kern="1200" cap="none" spc="0" normalizeH="0" baseline="0" noProof="0" dirty="0">
                <a:ln>
                  <a:noFill/>
                </a:ln>
                <a:solidFill>
                  <a:schemeClr val="accent1">
                    <a:lumMod val="20000"/>
                    <a:lumOff val="80000"/>
                  </a:schemeClr>
                </a:solidFill>
                <a:effectLst/>
                <a:uLnTx/>
                <a:uFillTx/>
                <a:latin typeface="+mn-lt"/>
                <a:ea typeface="黑体" panose="02010600040101010101" pitchFamily="49" charset="-122"/>
                <a:cs typeface="+mn-cs"/>
              </a:rPr>
              <a:t>技术部门主要关注求职者工作经验、岗位必需素质和相关技术知识等硬指标的考察；</a:t>
            </a:r>
          </a:p>
        </p:txBody>
      </p:sp>
      <p:sp>
        <p:nvSpPr>
          <p:cNvPr id="234502" name="AutoShape 6"/>
          <p:cNvSpPr>
            <a:spLocks noChangeArrowheads="1"/>
          </p:cNvSpPr>
          <p:nvPr/>
        </p:nvSpPr>
        <p:spPr bwMode="gray">
          <a:xfrm>
            <a:off x="6743700" y="2738596"/>
            <a:ext cx="2638425" cy="1479235"/>
          </a:xfrm>
          <a:prstGeom prst="roundRect">
            <a:avLst>
              <a:gd name="adj" fmla="val 16667"/>
            </a:avLst>
          </a:prstGeom>
        </p:spPr>
        <p:style>
          <a:lnRef idx="3">
            <a:schemeClr val="lt1"/>
          </a:lnRef>
          <a:fillRef idx="1">
            <a:schemeClr val="accent1"/>
          </a:fillRef>
          <a:effectRef idx="1">
            <a:schemeClr val="accent1"/>
          </a:effectRef>
          <a:fontRef idx="minor">
            <a:schemeClr val="lt1"/>
          </a:fontRef>
        </p:style>
        <p:txBody>
          <a:bodyPr anchor="ctr">
            <a:spAutoFit/>
          </a:bodyPr>
          <a:lstStyle/>
          <a:p>
            <a:pPr marL="0" marR="0" lvl="0" indent="0" algn="l" defTabSz="914400" rtl="0" eaLnBrk="1" fontAlgn="base" latinLnBrk="0" hangingPunct="1">
              <a:lnSpc>
                <a:spcPct val="90000"/>
              </a:lnSpc>
              <a:spcBef>
                <a:spcPct val="20000"/>
              </a:spcBef>
              <a:spcAft>
                <a:spcPct val="0"/>
              </a:spcAft>
              <a:buClr>
                <a:srgbClr val="6600CC"/>
              </a:buClr>
              <a:buSzTx/>
              <a:buFont typeface="Wingdings" panose="05000000000000000000" pitchFamily="2" charset="2"/>
              <a:buNone/>
              <a:defRPr/>
            </a:pPr>
            <a:r>
              <a:rPr kumimoji="0" lang="zh-CN" altLang="en-US" sz="1800" b="1" i="0" u="none" strike="noStrike" kern="1200" cap="none" spc="0" normalizeH="0" baseline="0" noProof="0">
                <a:ln>
                  <a:noFill/>
                </a:ln>
                <a:solidFill>
                  <a:schemeClr val="accent1">
                    <a:lumMod val="20000"/>
                    <a:lumOff val="80000"/>
                  </a:schemeClr>
                </a:solidFill>
                <a:effectLst/>
                <a:uLnTx/>
                <a:uFillTx/>
                <a:latin typeface="+mn-lt"/>
                <a:ea typeface="黑体" panose="02010600040101010101" pitchFamily="49" charset="-122"/>
                <a:cs typeface="+mn-cs"/>
              </a:rPr>
              <a:t>人力资源部更关注求职者的性格与岗位的匹配性、工作态度、素质能力、工作稳定性等软指标；</a:t>
            </a:r>
          </a:p>
        </p:txBody>
      </p:sp>
      <p:sp>
        <p:nvSpPr>
          <p:cNvPr id="82" name="标题 1"/>
          <p:cNvSpPr>
            <a:spLocks noGrp="1"/>
          </p:cNvSpPr>
          <p:nvPr/>
        </p:nvSpPr>
        <p:spPr>
          <a:xfrm>
            <a:off x="314325" y="87640"/>
            <a:ext cx="9009657" cy="647699"/>
          </a:xfrm>
          <a:prstGeom prst="rect">
            <a:avLst/>
          </a:prstGeom>
        </p:spPr>
        <p:txBody>
          <a:bodyPr vert="horz" lIns="101600" tIns="38100" rIns="76200" bIns="38100" rtlCol="0" anchor="ctr" anchorCtr="0">
            <a:noAutofit/>
          </a:bodyPr>
          <a:lstStyle>
            <a:lvl1pPr marL="0" marR="0" algn="l" defTabSz="914400" rtl="0" eaLnBrk="1" fontAlgn="auto" latinLnBrk="0" hangingPunct="1">
              <a:lnSpc>
                <a:spcPct val="100000"/>
              </a:lnSpc>
              <a:spcBef>
                <a:spcPct val="0"/>
              </a:spcBef>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r>
              <a:rPr lang="zh-CN" altLang="en-US" dirty="0"/>
              <a:t>面试流程｜面试侧重点</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34501"/>
                                        </p:tgtEl>
                                        <p:attrNameLst>
                                          <p:attrName>style.visibility</p:attrName>
                                        </p:attrNameLst>
                                      </p:cBhvr>
                                      <p:to>
                                        <p:strVal val="visible"/>
                                      </p:to>
                                    </p:set>
                                    <p:animEffect transition="in" filter="wipe(left)">
                                      <p:cBhvr>
                                        <p:cTn id="7" dur="500"/>
                                        <p:tgtEl>
                                          <p:spTgt spid="23450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34502"/>
                                        </p:tgtEl>
                                        <p:attrNameLst>
                                          <p:attrName>style.visibility</p:attrName>
                                        </p:attrNameLst>
                                      </p:cBhvr>
                                      <p:to>
                                        <p:strVal val="visible"/>
                                      </p:to>
                                    </p:set>
                                    <p:animEffect transition="in" filter="wipe(left)">
                                      <p:cBhvr>
                                        <p:cTn id="11" dur="500"/>
                                        <p:tgtEl>
                                          <p:spTgt spid="23450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34500"/>
                                        </p:tgtEl>
                                        <p:attrNameLst>
                                          <p:attrName>style.visibility</p:attrName>
                                        </p:attrNameLst>
                                      </p:cBhvr>
                                      <p:to>
                                        <p:strVal val="visible"/>
                                      </p:to>
                                    </p:set>
                                    <p:animEffect transition="in" filter="wipe(left)">
                                      <p:cBhvr>
                                        <p:cTn id="15" dur="500"/>
                                        <p:tgtEl>
                                          <p:spTgt spid="2345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4500" grpId="0"/>
      <p:bldP spid="234501" grpId="0" bldLvl="0" animBg="1"/>
      <p:bldP spid="234502"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9718" y="1959121"/>
            <a:ext cx="3746500" cy="382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797" name="矩形 5"/>
          <p:cNvSpPr>
            <a:spLocks noChangeArrowheads="1"/>
          </p:cNvSpPr>
          <p:nvPr/>
        </p:nvSpPr>
        <p:spPr bwMode="auto">
          <a:xfrm>
            <a:off x="4836585" y="2265840"/>
            <a:ext cx="6741772" cy="2450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2804" tIns="61402" rIns="122804" bIns="61402">
            <a:spAutoFit/>
          </a:bodyPr>
          <a:lstStyle>
            <a:lvl1pPr>
              <a:spcBef>
                <a:spcPct val="20000"/>
              </a:spcBef>
              <a:buFont typeface="Arial" panose="020B0604020202090204" pitchFamily="34" charset="0"/>
              <a:buChar char="•"/>
              <a:defRPr sz="3200">
                <a:solidFill>
                  <a:schemeClr val="tx1"/>
                </a:solidFill>
                <a:latin typeface="IKEA Sans" pitchFamily="34" charset="0"/>
                <a:ea typeface="微软雅黑" panose="020B0503020204020204" charset="-122"/>
              </a:defRPr>
            </a:lvl1pPr>
            <a:lvl2pPr marL="742950" indent="-285750">
              <a:spcBef>
                <a:spcPct val="20000"/>
              </a:spcBef>
              <a:buFont typeface="Arial" panose="020B0604020202090204" pitchFamily="34" charset="0"/>
              <a:buChar char="–"/>
              <a:defRPr sz="2800">
                <a:solidFill>
                  <a:schemeClr val="tx1"/>
                </a:solidFill>
                <a:latin typeface="IKEA Sans" pitchFamily="34" charset="0"/>
                <a:ea typeface="微软雅黑" panose="020B0503020204020204" charset="-122"/>
              </a:defRPr>
            </a:lvl2pPr>
            <a:lvl3pPr marL="1143000" indent="-228600">
              <a:spcBef>
                <a:spcPct val="20000"/>
              </a:spcBef>
              <a:buFont typeface="Arial" panose="020B0604020202090204" pitchFamily="34" charset="0"/>
              <a:buChar char="•"/>
              <a:defRPr sz="2400">
                <a:solidFill>
                  <a:schemeClr val="tx1"/>
                </a:solidFill>
                <a:latin typeface="IKEA Sans" pitchFamily="34" charset="0"/>
                <a:ea typeface="微软雅黑" panose="020B0503020204020204" charset="-122"/>
              </a:defRPr>
            </a:lvl3pPr>
            <a:lvl4pPr marL="16002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4pPr>
            <a:lvl5pPr marL="20574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5pPr>
            <a:lvl6pPr marL="25146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6pPr>
            <a:lvl7pPr marL="29718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7pPr>
            <a:lvl8pPr marL="34290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8pPr>
            <a:lvl9pPr marL="38862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9pPr>
          </a:lstStyle>
          <a:p>
            <a:pPr eaLnBrk="1" hangingPunct="1">
              <a:lnSpc>
                <a:spcPct val="120000"/>
              </a:lnSpc>
              <a:spcBef>
                <a:spcPct val="0"/>
              </a:spcBef>
              <a:buFontTx/>
              <a:buNone/>
            </a:pPr>
            <a:r>
              <a:rPr lang="zh-CN" altLang="en-US" sz="2100" b="1" dirty="0"/>
              <a:t>　</a:t>
            </a:r>
            <a:r>
              <a:rPr lang="en-US" altLang="zh-CN" sz="2100" b="1" dirty="0"/>
              <a:t>1</a:t>
            </a:r>
            <a:r>
              <a:rPr lang="zh-CN" altLang="en-US" sz="2100" b="1" dirty="0"/>
              <a:t>  提前到达</a:t>
            </a:r>
            <a:r>
              <a:rPr lang="en-US" altLang="zh-CN" sz="2100" b="1" dirty="0"/>
              <a:t>——</a:t>
            </a:r>
            <a:r>
              <a:rPr lang="zh-CN" altLang="en-US" sz="2100" b="1" dirty="0"/>
              <a:t>要在预约</a:t>
            </a:r>
            <a:r>
              <a:rPr lang="zh-CN" altLang="en-US" sz="2100" b="1" dirty="0">
                <a:solidFill>
                  <a:srgbClr val="FF0000"/>
                </a:solidFill>
              </a:rPr>
              <a:t>前</a:t>
            </a:r>
            <a:r>
              <a:rPr lang="en-US" altLang="zh-CN" sz="2100" b="1" dirty="0">
                <a:solidFill>
                  <a:srgbClr val="FF0000"/>
                </a:solidFill>
              </a:rPr>
              <a:t>10</a:t>
            </a:r>
            <a:r>
              <a:rPr lang="zh-CN" altLang="en-US" sz="2100" b="1" dirty="0">
                <a:solidFill>
                  <a:srgbClr val="FF0000"/>
                </a:solidFill>
              </a:rPr>
              <a:t>分钟</a:t>
            </a:r>
            <a:r>
              <a:rPr lang="zh-CN" altLang="en-US" sz="2100" b="1" dirty="0"/>
              <a:t>进入大楼。</a:t>
            </a:r>
          </a:p>
          <a:p>
            <a:pPr eaLnBrk="1" hangingPunct="1">
              <a:lnSpc>
                <a:spcPct val="120000"/>
              </a:lnSpc>
              <a:spcBef>
                <a:spcPct val="0"/>
              </a:spcBef>
              <a:buFontTx/>
              <a:buNone/>
            </a:pPr>
            <a:r>
              <a:rPr lang="zh-CN" altLang="en-US" sz="2100" b="1" dirty="0"/>
              <a:t>　</a:t>
            </a:r>
            <a:r>
              <a:rPr lang="en-US" altLang="zh-CN" sz="2100" b="1" dirty="0"/>
              <a:t>2</a:t>
            </a:r>
            <a:r>
              <a:rPr lang="zh-CN" altLang="en-US" sz="2100" b="1" dirty="0"/>
              <a:t>  复习你的履历表和准备的应答。</a:t>
            </a:r>
          </a:p>
          <a:p>
            <a:pPr eaLnBrk="1" hangingPunct="1">
              <a:lnSpc>
                <a:spcPct val="120000"/>
              </a:lnSpc>
              <a:spcBef>
                <a:spcPct val="0"/>
              </a:spcBef>
              <a:buFontTx/>
              <a:buNone/>
            </a:pPr>
            <a:r>
              <a:rPr lang="zh-CN" altLang="en-US" sz="2100" b="1" dirty="0"/>
              <a:t>　</a:t>
            </a:r>
            <a:r>
              <a:rPr lang="en-US" altLang="zh-CN" sz="2100" b="1" dirty="0"/>
              <a:t>3</a:t>
            </a:r>
            <a:r>
              <a:rPr lang="zh-CN" altLang="en-US" sz="2100" b="1" dirty="0"/>
              <a:t>  到洗手间最后一次</a:t>
            </a:r>
            <a:r>
              <a:rPr lang="zh-CN" altLang="en-US" sz="2100" b="1" dirty="0">
                <a:solidFill>
                  <a:srgbClr val="FF0000"/>
                </a:solidFill>
              </a:rPr>
              <a:t>检查自己的仪表</a:t>
            </a:r>
            <a:r>
              <a:rPr lang="zh-CN" altLang="en-US" sz="2100" b="1" dirty="0"/>
              <a:t>。</a:t>
            </a:r>
          </a:p>
          <a:p>
            <a:pPr eaLnBrk="1" hangingPunct="1">
              <a:lnSpc>
                <a:spcPct val="120000"/>
              </a:lnSpc>
              <a:spcBef>
                <a:spcPct val="0"/>
              </a:spcBef>
              <a:buFontTx/>
              <a:buNone/>
            </a:pPr>
            <a:r>
              <a:rPr lang="zh-CN" altLang="en-US" sz="2100" b="1" dirty="0"/>
              <a:t>　</a:t>
            </a:r>
            <a:r>
              <a:rPr lang="en-US" altLang="zh-CN" sz="2100" b="1" dirty="0"/>
              <a:t>4</a:t>
            </a:r>
            <a:r>
              <a:rPr lang="zh-CN" altLang="en-US" sz="2100" b="1" dirty="0"/>
              <a:t>  用职业的方式向接待员</a:t>
            </a:r>
            <a:r>
              <a:rPr lang="zh-CN" altLang="en-US" sz="2100" b="1" dirty="0">
                <a:solidFill>
                  <a:srgbClr val="FF0000"/>
                </a:solidFill>
              </a:rPr>
              <a:t>通报自己的到来</a:t>
            </a:r>
            <a:r>
              <a:rPr lang="zh-CN" altLang="en-US" sz="2100" b="1" dirty="0"/>
              <a:t>。</a:t>
            </a:r>
          </a:p>
          <a:p>
            <a:pPr eaLnBrk="1" hangingPunct="1">
              <a:lnSpc>
                <a:spcPct val="120000"/>
              </a:lnSpc>
              <a:spcBef>
                <a:spcPct val="0"/>
              </a:spcBef>
              <a:buFontTx/>
              <a:buNone/>
            </a:pPr>
            <a:r>
              <a:rPr lang="zh-CN" altLang="en-US" sz="2100" b="1" dirty="0"/>
              <a:t>　</a:t>
            </a:r>
            <a:r>
              <a:rPr lang="en-US" altLang="zh-CN" sz="2100" b="1" dirty="0"/>
              <a:t>5</a:t>
            </a:r>
            <a:r>
              <a:rPr lang="zh-CN" altLang="en-US" sz="2100" b="1" dirty="0"/>
              <a:t>  起立并与面试考官</a:t>
            </a:r>
            <a:r>
              <a:rPr lang="zh-CN" altLang="en-US" sz="2100" b="1" dirty="0">
                <a:solidFill>
                  <a:srgbClr val="FF0000"/>
                </a:solidFill>
              </a:rPr>
              <a:t>亲切握手</a:t>
            </a:r>
            <a:r>
              <a:rPr lang="en-US" altLang="zh-CN" sz="2100" b="1" dirty="0"/>
              <a:t>——</a:t>
            </a:r>
            <a:r>
              <a:rPr lang="zh-CN" altLang="en-US" sz="2100" b="1" dirty="0"/>
              <a:t>但不要太过用力。</a:t>
            </a:r>
          </a:p>
          <a:p>
            <a:pPr eaLnBrk="1" hangingPunct="1">
              <a:lnSpc>
                <a:spcPct val="120000"/>
              </a:lnSpc>
              <a:spcBef>
                <a:spcPct val="0"/>
              </a:spcBef>
              <a:buFontTx/>
              <a:buNone/>
            </a:pPr>
            <a:r>
              <a:rPr lang="zh-CN" altLang="en-US" sz="2100" b="1" dirty="0"/>
              <a:t>　</a:t>
            </a:r>
            <a:r>
              <a:rPr lang="en-US" altLang="zh-CN" sz="2100" b="1" dirty="0"/>
              <a:t>6</a:t>
            </a:r>
            <a:r>
              <a:rPr lang="zh-CN" altLang="en-US" sz="2100" b="1" dirty="0"/>
              <a:t>  </a:t>
            </a:r>
            <a:r>
              <a:rPr lang="zh-CN" altLang="en-US" sz="2100" b="1" dirty="0">
                <a:solidFill>
                  <a:srgbClr val="FF0000"/>
                </a:solidFill>
              </a:rPr>
              <a:t>微笑</a:t>
            </a:r>
            <a:r>
              <a:rPr lang="zh-CN" altLang="en-US" sz="2100" b="1" dirty="0"/>
              <a:t>并</a:t>
            </a:r>
            <a:r>
              <a:rPr lang="zh-CN" altLang="en-US" sz="2100" b="1" dirty="0">
                <a:solidFill>
                  <a:srgbClr val="FF0000"/>
                </a:solidFill>
              </a:rPr>
              <a:t>直视</a:t>
            </a:r>
            <a:r>
              <a:rPr lang="zh-CN" altLang="en-US" sz="2100" b="1" dirty="0"/>
              <a:t>面试考官的眼睛。</a:t>
            </a:r>
          </a:p>
        </p:txBody>
      </p:sp>
      <p:sp>
        <p:nvSpPr>
          <p:cNvPr id="14" name="矩形 13"/>
          <p:cNvSpPr/>
          <p:nvPr/>
        </p:nvSpPr>
        <p:spPr>
          <a:xfrm>
            <a:off x="4955117" y="2449440"/>
            <a:ext cx="91016" cy="92016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2804" tIns="61402" rIns="122804" bIns="61402" anchor="ctr"/>
          <a:lstStyle/>
          <a:p>
            <a:pPr algn="ctr">
              <a:defRPr/>
            </a:pPr>
            <a:endParaRPr lang="zh-CN" altLang="en-US" dirty="0"/>
          </a:p>
        </p:txBody>
      </p:sp>
      <p:sp>
        <p:nvSpPr>
          <p:cNvPr id="8" name="标题 1"/>
          <p:cNvSpPr txBox="1"/>
          <p:nvPr/>
        </p:nvSpPr>
        <p:spPr>
          <a:xfrm>
            <a:off x="314325" y="171619"/>
            <a:ext cx="9009657" cy="647699"/>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面试</a:t>
            </a:r>
            <a:r>
              <a:rPr lang="zh-CN" altLang="en-US" sz="2800" b="1" dirty="0">
                <a:solidFill>
                  <a:schemeClr val="bg1"/>
                </a:solidFill>
                <a:latin typeface="微软雅黑" panose="020B0503020204020204" charset="-122"/>
                <a:ea typeface="微软雅黑" panose="020B0503020204020204" charset="-122"/>
                <a:cs typeface="+mj-cs"/>
              </a:rPr>
              <a:t>注意事项</a:t>
            </a: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｜面试前期准备</a:t>
            </a:r>
          </a:p>
        </p:txBody>
      </p:sp>
      <p:grpSp>
        <p:nvGrpSpPr>
          <p:cNvPr id="81" name="组合 80"/>
          <p:cNvGrpSpPr/>
          <p:nvPr/>
        </p:nvGrpSpPr>
        <p:grpSpPr>
          <a:xfrm>
            <a:off x="7188721" y="5143500"/>
            <a:ext cx="558632" cy="1183102"/>
            <a:chOff x="7684021" y="5704070"/>
            <a:chExt cx="928088" cy="1965557"/>
          </a:xfrm>
        </p:grpSpPr>
        <p:sp>
          <p:nvSpPr>
            <p:cNvPr id="19" name="Freeform 12"/>
            <p:cNvSpPr/>
            <p:nvPr/>
          </p:nvSpPr>
          <p:spPr bwMode="auto">
            <a:xfrm>
              <a:off x="8009249" y="7612141"/>
              <a:ext cx="11443" cy="20085"/>
            </a:xfrm>
            <a:custGeom>
              <a:avLst/>
              <a:gdLst>
                <a:gd name="T0" fmla="*/ 7 w 7"/>
                <a:gd name="T1" fmla="*/ 0 h 12"/>
                <a:gd name="T2" fmla="*/ 0 w 7"/>
                <a:gd name="T3" fmla="*/ 12 h 12"/>
              </a:gdLst>
              <a:ahLst/>
              <a:cxnLst>
                <a:cxn ang="0">
                  <a:pos x="T0" y="T1"/>
                </a:cxn>
                <a:cxn ang="0">
                  <a:pos x="T2" y="T3"/>
                </a:cxn>
              </a:cxnLst>
              <a:rect l="0" t="0" r="r" b="b"/>
              <a:pathLst>
                <a:path w="7" h="12">
                  <a:moveTo>
                    <a:pt x="7" y="0"/>
                  </a:moveTo>
                  <a:cubicBezTo>
                    <a:pt x="7" y="0"/>
                    <a:pt x="2" y="6"/>
                    <a:pt x="0" y="12"/>
                  </a:cubicBezTo>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3"/>
            <p:cNvSpPr/>
            <p:nvPr/>
          </p:nvSpPr>
          <p:spPr bwMode="auto">
            <a:xfrm>
              <a:off x="8025698" y="7625300"/>
              <a:ext cx="13589" cy="27704"/>
            </a:xfrm>
            <a:custGeom>
              <a:avLst/>
              <a:gdLst>
                <a:gd name="T0" fmla="*/ 8 w 8"/>
                <a:gd name="T1" fmla="*/ 0 h 17"/>
                <a:gd name="T2" fmla="*/ 7 w 8"/>
                <a:gd name="T3" fmla="*/ 2 h 17"/>
                <a:gd name="T4" fmla="*/ 4 w 8"/>
                <a:gd name="T5" fmla="*/ 8 h 17"/>
                <a:gd name="T6" fmla="*/ 1 w 8"/>
                <a:gd name="T7" fmla="*/ 14 h 17"/>
                <a:gd name="T8" fmla="*/ 0 w 8"/>
                <a:gd name="T9" fmla="*/ 17 h 17"/>
                <a:gd name="T10" fmla="*/ 1 w 8"/>
                <a:gd name="T11" fmla="*/ 14 h 17"/>
                <a:gd name="T12" fmla="*/ 3 w 8"/>
                <a:gd name="T13" fmla="*/ 8 h 17"/>
                <a:gd name="T14" fmla="*/ 6 w 8"/>
                <a:gd name="T15" fmla="*/ 2 h 17"/>
                <a:gd name="T16" fmla="*/ 8 w 8"/>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7">
                  <a:moveTo>
                    <a:pt x="8" y="0"/>
                  </a:moveTo>
                  <a:cubicBezTo>
                    <a:pt x="8" y="0"/>
                    <a:pt x="7" y="1"/>
                    <a:pt x="7" y="2"/>
                  </a:cubicBezTo>
                  <a:cubicBezTo>
                    <a:pt x="6" y="4"/>
                    <a:pt x="5" y="6"/>
                    <a:pt x="4" y="8"/>
                  </a:cubicBezTo>
                  <a:cubicBezTo>
                    <a:pt x="3" y="10"/>
                    <a:pt x="2" y="12"/>
                    <a:pt x="1" y="14"/>
                  </a:cubicBezTo>
                  <a:cubicBezTo>
                    <a:pt x="1" y="16"/>
                    <a:pt x="0" y="17"/>
                    <a:pt x="0" y="17"/>
                  </a:cubicBezTo>
                  <a:cubicBezTo>
                    <a:pt x="0" y="17"/>
                    <a:pt x="0" y="15"/>
                    <a:pt x="1" y="14"/>
                  </a:cubicBezTo>
                  <a:cubicBezTo>
                    <a:pt x="2" y="12"/>
                    <a:pt x="3" y="10"/>
                    <a:pt x="3" y="8"/>
                  </a:cubicBezTo>
                  <a:cubicBezTo>
                    <a:pt x="4" y="6"/>
                    <a:pt x="5" y="4"/>
                    <a:pt x="6" y="2"/>
                  </a:cubicBezTo>
                  <a:cubicBezTo>
                    <a:pt x="7" y="1"/>
                    <a:pt x="8" y="0"/>
                    <a:pt x="8"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6"/>
            <p:cNvSpPr/>
            <p:nvPr/>
          </p:nvSpPr>
          <p:spPr bwMode="auto">
            <a:xfrm>
              <a:off x="8083629" y="7655082"/>
              <a:ext cx="5007" cy="14545"/>
            </a:xfrm>
            <a:custGeom>
              <a:avLst/>
              <a:gdLst>
                <a:gd name="T0" fmla="*/ 3 w 3"/>
                <a:gd name="T1" fmla="*/ 0 h 9"/>
                <a:gd name="T2" fmla="*/ 3 w 3"/>
                <a:gd name="T3" fmla="*/ 1 h 9"/>
                <a:gd name="T4" fmla="*/ 2 w 3"/>
                <a:gd name="T5" fmla="*/ 5 h 9"/>
                <a:gd name="T6" fmla="*/ 1 w 3"/>
                <a:gd name="T7" fmla="*/ 8 h 9"/>
                <a:gd name="T8" fmla="*/ 0 w 3"/>
                <a:gd name="T9" fmla="*/ 9 h 9"/>
                <a:gd name="T10" fmla="*/ 0 w 3"/>
                <a:gd name="T11" fmla="*/ 8 h 9"/>
                <a:gd name="T12" fmla="*/ 1 w 3"/>
                <a:gd name="T13" fmla="*/ 4 h 9"/>
                <a:gd name="T14" fmla="*/ 3 w 3"/>
                <a:gd name="T15" fmla="*/ 1 h 9"/>
                <a:gd name="T16" fmla="*/ 3 w 3"/>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9">
                  <a:moveTo>
                    <a:pt x="3" y="0"/>
                  </a:moveTo>
                  <a:cubicBezTo>
                    <a:pt x="3" y="0"/>
                    <a:pt x="3" y="0"/>
                    <a:pt x="3" y="1"/>
                  </a:cubicBezTo>
                  <a:cubicBezTo>
                    <a:pt x="3" y="2"/>
                    <a:pt x="3" y="3"/>
                    <a:pt x="2" y="5"/>
                  </a:cubicBezTo>
                  <a:cubicBezTo>
                    <a:pt x="2" y="6"/>
                    <a:pt x="1" y="7"/>
                    <a:pt x="1" y="8"/>
                  </a:cubicBezTo>
                  <a:cubicBezTo>
                    <a:pt x="0" y="9"/>
                    <a:pt x="0" y="9"/>
                    <a:pt x="0" y="9"/>
                  </a:cubicBezTo>
                  <a:cubicBezTo>
                    <a:pt x="0" y="9"/>
                    <a:pt x="0" y="9"/>
                    <a:pt x="0" y="8"/>
                  </a:cubicBezTo>
                  <a:cubicBezTo>
                    <a:pt x="1" y="7"/>
                    <a:pt x="1" y="6"/>
                    <a:pt x="1" y="4"/>
                  </a:cubicBezTo>
                  <a:cubicBezTo>
                    <a:pt x="2" y="3"/>
                    <a:pt x="2" y="2"/>
                    <a:pt x="3" y="1"/>
                  </a:cubicBezTo>
                  <a:cubicBezTo>
                    <a:pt x="3" y="0"/>
                    <a:pt x="3" y="0"/>
                    <a:pt x="3"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1"/>
            <p:cNvSpPr/>
            <p:nvPr/>
          </p:nvSpPr>
          <p:spPr bwMode="auto">
            <a:xfrm>
              <a:off x="8010679" y="7634997"/>
              <a:ext cx="15019" cy="8311"/>
            </a:xfrm>
            <a:custGeom>
              <a:avLst/>
              <a:gdLst>
                <a:gd name="T0" fmla="*/ 0 w 9"/>
                <a:gd name="T1" fmla="*/ 0 h 5"/>
                <a:gd name="T2" fmla="*/ 2 w 9"/>
                <a:gd name="T3" fmla="*/ 1 h 5"/>
                <a:gd name="T4" fmla="*/ 5 w 9"/>
                <a:gd name="T5" fmla="*/ 2 h 5"/>
                <a:gd name="T6" fmla="*/ 8 w 9"/>
                <a:gd name="T7" fmla="*/ 4 h 5"/>
                <a:gd name="T8" fmla="*/ 9 w 9"/>
                <a:gd name="T9" fmla="*/ 5 h 5"/>
                <a:gd name="T10" fmla="*/ 8 w 9"/>
                <a:gd name="T11" fmla="*/ 4 h 5"/>
                <a:gd name="T12" fmla="*/ 4 w 9"/>
                <a:gd name="T13" fmla="*/ 3 h 5"/>
                <a:gd name="T14" fmla="*/ 1 w 9"/>
                <a:gd name="T15" fmla="*/ 1 h 5"/>
                <a:gd name="T16" fmla="*/ 0 w 9"/>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5">
                  <a:moveTo>
                    <a:pt x="0" y="0"/>
                  </a:moveTo>
                  <a:cubicBezTo>
                    <a:pt x="0" y="0"/>
                    <a:pt x="1" y="0"/>
                    <a:pt x="2" y="1"/>
                  </a:cubicBezTo>
                  <a:cubicBezTo>
                    <a:pt x="2" y="1"/>
                    <a:pt x="4" y="2"/>
                    <a:pt x="5" y="2"/>
                  </a:cubicBezTo>
                  <a:cubicBezTo>
                    <a:pt x="6" y="3"/>
                    <a:pt x="7" y="4"/>
                    <a:pt x="8" y="4"/>
                  </a:cubicBezTo>
                  <a:cubicBezTo>
                    <a:pt x="9" y="5"/>
                    <a:pt x="9" y="5"/>
                    <a:pt x="9" y="5"/>
                  </a:cubicBezTo>
                  <a:cubicBezTo>
                    <a:pt x="9" y="5"/>
                    <a:pt x="8" y="5"/>
                    <a:pt x="8" y="4"/>
                  </a:cubicBezTo>
                  <a:cubicBezTo>
                    <a:pt x="7" y="4"/>
                    <a:pt x="5" y="4"/>
                    <a:pt x="4" y="3"/>
                  </a:cubicBezTo>
                  <a:cubicBezTo>
                    <a:pt x="3" y="2"/>
                    <a:pt x="2" y="2"/>
                    <a:pt x="1" y="1"/>
                  </a:cubicBezTo>
                  <a:cubicBezTo>
                    <a:pt x="1" y="1"/>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2"/>
            <p:cNvSpPr/>
            <p:nvPr/>
          </p:nvSpPr>
          <p:spPr bwMode="auto">
            <a:xfrm>
              <a:off x="8032850" y="7645386"/>
              <a:ext cx="15019" cy="7619"/>
            </a:xfrm>
            <a:custGeom>
              <a:avLst/>
              <a:gdLst>
                <a:gd name="T0" fmla="*/ 0 w 9"/>
                <a:gd name="T1" fmla="*/ 0 h 5"/>
                <a:gd name="T2" fmla="*/ 1 w 9"/>
                <a:gd name="T3" fmla="*/ 1 h 5"/>
                <a:gd name="T4" fmla="*/ 4 w 9"/>
                <a:gd name="T5" fmla="*/ 2 h 5"/>
                <a:gd name="T6" fmla="*/ 7 w 9"/>
                <a:gd name="T7" fmla="*/ 4 h 5"/>
                <a:gd name="T8" fmla="*/ 9 w 9"/>
                <a:gd name="T9" fmla="*/ 5 h 5"/>
                <a:gd name="T10" fmla="*/ 7 w 9"/>
                <a:gd name="T11" fmla="*/ 5 h 5"/>
                <a:gd name="T12" fmla="*/ 4 w 9"/>
                <a:gd name="T13" fmla="*/ 3 h 5"/>
                <a:gd name="T14" fmla="*/ 1 w 9"/>
                <a:gd name="T15" fmla="*/ 1 h 5"/>
                <a:gd name="T16" fmla="*/ 0 w 9"/>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5">
                  <a:moveTo>
                    <a:pt x="0" y="0"/>
                  </a:moveTo>
                  <a:cubicBezTo>
                    <a:pt x="0" y="0"/>
                    <a:pt x="0" y="0"/>
                    <a:pt x="1" y="1"/>
                  </a:cubicBezTo>
                  <a:cubicBezTo>
                    <a:pt x="2" y="1"/>
                    <a:pt x="3" y="2"/>
                    <a:pt x="4" y="2"/>
                  </a:cubicBezTo>
                  <a:cubicBezTo>
                    <a:pt x="5" y="3"/>
                    <a:pt x="6" y="4"/>
                    <a:pt x="7" y="4"/>
                  </a:cubicBezTo>
                  <a:cubicBezTo>
                    <a:pt x="8" y="5"/>
                    <a:pt x="9" y="5"/>
                    <a:pt x="9" y="5"/>
                  </a:cubicBezTo>
                  <a:cubicBezTo>
                    <a:pt x="9" y="5"/>
                    <a:pt x="8" y="5"/>
                    <a:pt x="7" y="5"/>
                  </a:cubicBezTo>
                  <a:cubicBezTo>
                    <a:pt x="6" y="4"/>
                    <a:pt x="5" y="4"/>
                    <a:pt x="4" y="3"/>
                  </a:cubicBezTo>
                  <a:cubicBezTo>
                    <a:pt x="3" y="2"/>
                    <a:pt x="2" y="2"/>
                    <a:pt x="1" y="1"/>
                  </a:cubicBezTo>
                  <a:cubicBezTo>
                    <a:pt x="0" y="1"/>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4"/>
            <p:cNvSpPr/>
            <p:nvPr/>
          </p:nvSpPr>
          <p:spPr bwMode="auto">
            <a:xfrm>
              <a:off x="8071471" y="7664779"/>
              <a:ext cx="8582" cy="4848"/>
            </a:xfrm>
            <a:custGeom>
              <a:avLst/>
              <a:gdLst>
                <a:gd name="T0" fmla="*/ 0 w 5"/>
                <a:gd name="T1" fmla="*/ 0 h 3"/>
                <a:gd name="T2" fmla="*/ 1 w 5"/>
                <a:gd name="T3" fmla="*/ 0 h 3"/>
                <a:gd name="T4" fmla="*/ 3 w 5"/>
                <a:gd name="T5" fmla="*/ 1 h 3"/>
                <a:gd name="T6" fmla="*/ 5 w 5"/>
                <a:gd name="T7" fmla="*/ 2 h 3"/>
                <a:gd name="T8" fmla="*/ 5 w 5"/>
                <a:gd name="T9" fmla="*/ 3 h 3"/>
                <a:gd name="T10" fmla="*/ 5 w 5"/>
                <a:gd name="T11" fmla="*/ 3 h 3"/>
                <a:gd name="T12" fmla="*/ 3 w 5"/>
                <a:gd name="T13" fmla="*/ 2 h 3"/>
                <a:gd name="T14" fmla="*/ 1 w 5"/>
                <a:gd name="T15" fmla="*/ 1 h 3"/>
                <a:gd name="T16" fmla="*/ 0 w 5"/>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3">
                  <a:moveTo>
                    <a:pt x="0" y="0"/>
                  </a:moveTo>
                  <a:cubicBezTo>
                    <a:pt x="0" y="0"/>
                    <a:pt x="0" y="0"/>
                    <a:pt x="1" y="0"/>
                  </a:cubicBezTo>
                  <a:cubicBezTo>
                    <a:pt x="1" y="1"/>
                    <a:pt x="2" y="1"/>
                    <a:pt x="3" y="1"/>
                  </a:cubicBezTo>
                  <a:cubicBezTo>
                    <a:pt x="4" y="2"/>
                    <a:pt x="4" y="2"/>
                    <a:pt x="5" y="2"/>
                  </a:cubicBezTo>
                  <a:cubicBezTo>
                    <a:pt x="5" y="3"/>
                    <a:pt x="5" y="3"/>
                    <a:pt x="5" y="3"/>
                  </a:cubicBezTo>
                  <a:cubicBezTo>
                    <a:pt x="5" y="3"/>
                    <a:pt x="5" y="3"/>
                    <a:pt x="5" y="3"/>
                  </a:cubicBezTo>
                  <a:cubicBezTo>
                    <a:pt x="4" y="3"/>
                    <a:pt x="3" y="2"/>
                    <a:pt x="3" y="2"/>
                  </a:cubicBezTo>
                  <a:cubicBezTo>
                    <a:pt x="2" y="2"/>
                    <a:pt x="1" y="1"/>
                    <a:pt x="1" y="1"/>
                  </a:cubicBezTo>
                  <a:cubicBezTo>
                    <a:pt x="0" y="0"/>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5"/>
            <p:cNvSpPr/>
            <p:nvPr/>
          </p:nvSpPr>
          <p:spPr bwMode="auto">
            <a:xfrm>
              <a:off x="8012109" y="7634997"/>
              <a:ext cx="13589" cy="6926"/>
            </a:xfrm>
            <a:custGeom>
              <a:avLst/>
              <a:gdLst>
                <a:gd name="T0" fmla="*/ 0 w 8"/>
                <a:gd name="T1" fmla="*/ 0 h 4"/>
                <a:gd name="T2" fmla="*/ 1 w 8"/>
                <a:gd name="T3" fmla="*/ 0 h 4"/>
                <a:gd name="T4" fmla="*/ 4 w 8"/>
                <a:gd name="T5" fmla="*/ 1 h 4"/>
                <a:gd name="T6" fmla="*/ 7 w 8"/>
                <a:gd name="T7" fmla="*/ 3 h 4"/>
                <a:gd name="T8" fmla="*/ 8 w 8"/>
                <a:gd name="T9" fmla="*/ 4 h 4"/>
                <a:gd name="T10" fmla="*/ 6 w 8"/>
                <a:gd name="T11" fmla="*/ 3 h 4"/>
                <a:gd name="T12" fmla="*/ 4 w 8"/>
                <a:gd name="T13" fmla="*/ 2 h 4"/>
                <a:gd name="T14" fmla="*/ 1 w 8"/>
                <a:gd name="T15" fmla="*/ 0 h 4"/>
                <a:gd name="T16" fmla="*/ 0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0" y="0"/>
                  </a:moveTo>
                  <a:cubicBezTo>
                    <a:pt x="0" y="0"/>
                    <a:pt x="1" y="0"/>
                    <a:pt x="1" y="0"/>
                  </a:cubicBezTo>
                  <a:cubicBezTo>
                    <a:pt x="2" y="0"/>
                    <a:pt x="3" y="1"/>
                    <a:pt x="4" y="1"/>
                  </a:cubicBezTo>
                  <a:cubicBezTo>
                    <a:pt x="5" y="2"/>
                    <a:pt x="6" y="2"/>
                    <a:pt x="7" y="3"/>
                  </a:cubicBezTo>
                  <a:cubicBezTo>
                    <a:pt x="7" y="3"/>
                    <a:pt x="8" y="4"/>
                    <a:pt x="8" y="4"/>
                  </a:cubicBezTo>
                  <a:cubicBezTo>
                    <a:pt x="8" y="4"/>
                    <a:pt x="7" y="3"/>
                    <a:pt x="6" y="3"/>
                  </a:cubicBezTo>
                  <a:cubicBezTo>
                    <a:pt x="6" y="3"/>
                    <a:pt x="5" y="2"/>
                    <a:pt x="4" y="2"/>
                  </a:cubicBezTo>
                  <a:cubicBezTo>
                    <a:pt x="3" y="1"/>
                    <a:pt x="2" y="1"/>
                    <a:pt x="1" y="0"/>
                  </a:cubicBezTo>
                  <a:cubicBezTo>
                    <a:pt x="1" y="0"/>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6"/>
            <p:cNvSpPr/>
            <p:nvPr/>
          </p:nvSpPr>
          <p:spPr bwMode="auto">
            <a:xfrm>
              <a:off x="8034281" y="7645386"/>
              <a:ext cx="12158" cy="4848"/>
            </a:xfrm>
            <a:custGeom>
              <a:avLst/>
              <a:gdLst>
                <a:gd name="T0" fmla="*/ 0 w 7"/>
                <a:gd name="T1" fmla="*/ 0 h 3"/>
                <a:gd name="T2" fmla="*/ 1 w 7"/>
                <a:gd name="T3" fmla="*/ 0 h 3"/>
                <a:gd name="T4" fmla="*/ 4 w 7"/>
                <a:gd name="T5" fmla="*/ 1 h 3"/>
                <a:gd name="T6" fmla="*/ 6 w 7"/>
                <a:gd name="T7" fmla="*/ 3 h 3"/>
                <a:gd name="T8" fmla="*/ 7 w 7"/>
                <a:gd name="T9" fmla="*/ 3 h 3"/>
                <a:gd name="T10" fmla="*/ 6 w 7"/>
                <a:gd name="T11" fmla="*/ 3 h 3"/>
                <a:gd name="T12" fmla="*/ 3 w 7"/>
                <a:gd name="T13" fmla="*/ 2 h 3"/>
                <a:gd name="T14" fmla="*/ 1 w 7"/>
                <a:gd name="T15" fmla="*/ 1 h 3"/>
                <a:gd name="T16" fmla="*/ 0 w 7"/>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3">
                  <a:moveTo>
                    <a:pt x="0" y="0"/>
                  </a:moveTo>
                  <a:cubicBezTo>
                    <a:pt x="0" y="0"/>
                    <a:pt x="1" y="0"/>
                    <a:pt x="1" y="0"/>
                  </a:cubicBezTo>
                  <a:cubicBezTo>
                    <a:pt x="2" y="1"/>
                    <a:pt x="3" y="1"/>
                    <a:pt x="4" y="1"/>
                  </a:cubicBezTo>
                  <a:cubicBezTo>
                    <a:pt x="4" y="2"/>
                    <a:pt x="5" y="2"/>
                    <a:pt x="6" y="3"/>
                  </a:cubicBezTo>
                  <a:cubicBezTo>
                    <a:pt x="6" y="3"/>
                    <a:pt x="7" y="3"/>
                    <a:pt x="7" y="3"/>
                  </a:cubicBezTo>
                  <a:cubicBezTo>
                    <a:pt x="7" y="3"/>
                    <a:pt x="6" y="3"/>
                    <a:pt x="6" y="3"/>
                  </a:cubicBezTo>
                  <a:cubicBezTo>
                    <a:pt x="5" y="3"/>
                    <a:pt x="4" y="2"/>
                    <a:pt x="3" y="2"/>
                  </a:cubicBezTo>
                  <a:cubicBezTo>
                    <a:pt x="2" y="2"/>
                    <a:pt x="2" y="1"/>
                    <a:pt x="1" y="1"/>
                  </a:cubicBezTo>
                  <a:cubicBezTo>
                    <a:pt x="1" y="0"/>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27"/>
            <p:cNvSpPr/>
            <p:nvPr/>
          </p:nvSpPr>
          <p:spPr bwMode="auto">
            <a:xfrm>
              <a:off x="8056452" y="7655082"/>
              <a:ext cx="10013" cy="4848"/>
            </a:xfrm>
            <a:custGeom>
              <a:avLst/>
              <a:gdLst>
                <a:gd name="T0" fmla="*/ 0 w 6"/>
                <a:gd name="T1" fmla="*/ 0 h 3"/>
                <a:gd name="T2" fmla="*/ 1 w 6"/>
                <a:gd name="T3" fmla="*/ 0 h 3"/>
                <a:gd name="T4" fmla="*/ 3 w 6"/>
                <a:gd name="T5" fmla="*/ 1 h 3"/>
                <a:gd name="T6" fmla="*/ 5 w 6"/>
                <a:gd name="T7" fmla="*/ 3 h 3"/>
                <a:gd name="T8" fmla="*/ 6 w 6"/>
                <a:gd name="T9" fmla="*/ 3 h 3"/>
                <a:gd name="T10" fmla="*/ 5 w 6"/>
                <a:gd name="T11" fmla="*/ 3 h 3"/>
                <a:gd name="T12" fmla="*/ 3 w 6"/>
                <a:gd name="T13" fmla="*/ 2 h 3"/>
                <a:gd name="T14" fmla="*/ 1 w 6"/>
                <a:gd name="T15" fmla="*/ 1 h 3"/>
                <a:gd name="T16" fmla="*/ 0 w 6"/>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0" y="0"/>
                  </a:moveTo>
                  <a:cubicBezTo>
                    <a:pt x="0" y="0"/>
                    <a:pt x="0" y="0"/>
                    <a:pt x="1" y="0"/>
                  </a:cubicBezTo>
                  <a:cubicBezTo>
                    <a:pt x="1" y="1"/>
                    <a:pt x="2" y="1"/>
                    <a:pt x="3" y="1"/>
                  </a:cubicBezTo>
                  <a:cubicBezTo>
                    <a:pt x="4" y="2"/>
                    <a:pt x="5" y="2"/>
                    <a:pt x="5" y="3"/>
                  </a:cubicBezTo>
                  <a:cubicBezTo>
                    <a:pt x="6" y="3"/>
                    <a:pt x="6" y="3"/>
                    <a:pt x="6" y="3"/>
                  </a:cubicBezTo>
                  <a:cubicBezTo>
                    <a:pt x="6" y="3"/>
                    <a:pt x="6" y="3"/>
                    <a:pt x="5" y="3"/>
                  </a:cubicBezTo>
                  <a:cubicBezTo>
                    <a:pt x="4" y="3"/>
                    <a:pt x="3" y="2"/>
                    <a:pt x="3" y="2"/>
                  </a:cubicBezTo>
                  <a:cubicBezTo>
                    <a:pt x="2" y="2"/>
                    <a:pt x="1" y="1"/>
                    <a:pt x="1" y="1"/>
                  </a:cubicBezTo>
                  <a:cubicBezTo>
                    <a:pt x="0" y="0"/>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8"/>
            <p:cNvSpPr/>
            <p:nvPr/>
          </p:nvSpPr>
          <p:spPr bwMode="auto">
            <a:xfrm>
              <a:off x="8071471" y="7663394"/>
              <a:ext cx="10013" cy="4848"/>
            </a:xfrm>
            <a:custGeom>
              <a:avLst/>
              <a:gdLst>
                <a:gd name="T0" fmla="*/ 0 w 6"/>
                <a:gd name="T1" fmla="*/ 0 h 3"/>
                <a:gd name="T2" fmla="*/ 1 w 6"/>
                <a:gd name="T3" fmla="*/ 0 h 3"/>
                <a:gd name="T4" fmla="*/ 3 w 6"/>
                <a:gd name="T5" fmla="*/ 1 h 3"/>
                <a:gd name="T6" fmla="*/ 5 w 6"/>
                <a:gd name="T7" fmla="*/ 2 h 3"/>
                <a:gd name="T8" fmla="*/ 6 w 6"/>
                <a:gd name="T9" fmla="*/ 3 h 3"/>
                <a:gd name="T10" fmla="*/ 5 w 6"/>
                <a:gd name="T11" fmla="*/ 3 h 3"/>
                <a:gd name="T12" fmla="*/ 3 w 6"/>
                <a:gd name="T13" fmla="*/ 2 h 3"/>
                <a:gd name="T14" fmla="*/ 1 w 6"/>
                <a:gd name="T15" fmla="*/ 1 h 3"/>
                <a:gd name="T16" fmla="*/ 0 w 6"/>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0" y="0"/>
                  </a:moveTo>
                  <a:cubicBezTo>
                    <a:pt x="0" y="0"/>
                    <a:pt x="1" y="0"/>
                    <a:pt x="1" y="0"/>
                  </a:cubicBezTo>
                  <a:cubicBezTo>
                    <a:pt x="2" y="1"/>
                    <a:pt x="3" y="1"/>
                    <a:pt x="3" y="1"/>
                  </a:cubicBezTo>
                  <a:cubicBezTo>
                    <a:pt x="4" y="2"/>
                    <a:pt x="5" y="2"/>
                    <a:pt x="5" y="2"/>
                  </a:cubicBezTo>
                  <a:cubicBezTo>
                    <a:pt x="6" y="3"/>
                    <a:pt x="6" y="3"/>
                    <a:pt x="6" y="3"/>
                  </a:cubicBezTo>
                  <a:cubicBezTo>
                    <a:pt x="6" y="3"/>
                    <a:pt x="6" y="3"/>
                    <a:pt x="5" y="3"/>
                  </a:cubicBezTo>
                  <a:cubicBezTo>
                    <a:pt x="4" y="3"/>
                    <a:pt x="4" y="2"/>
                    <a:pt x="3" y="2"/>
                  </a:cubicBezTo>
                  <a:cubicBezTo>
                    <a:pt x="2" y="2"/>
                    <a:pt x="2" y="1"/>
                    <a:pt x="1" y="1"/>
                  </a:cubicBezTo>
                  <a:cubicBezTo>
                    <a:pt x="1" y="0"/>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7"/>
            <p:cNvSpPr/>
            <p:nvPr/>
          </p:nvSpPr>
          <p:spPr bwMode="auto">
            <a:xfrm>
              <a:off x="8221442" y="7045187"/>
              <a:ext cx="55234" cy="28892"/>
            </a:xfrm>
            <a:custGeom>
              <a:avLst/>
              <a:gdLst>
                <a:gd name="T0" fmla="*/ 0 w 137"/>
                <a:gd name="T1" fmla="*/ 0 h 74"/>
                <a:gd name="T2" fmla="*/ 59 w 137"/>
                <a:gd name="T3" fmla="*/ 71 h 74"/>
                <a:gd name="T4" fmla="*/ 116 w 137"/>
                <a:gd name="T5" fmla="*/ 74 h 74"/>
                <a:gd name="T6" fmla="*/ 128 w 137"/>
                <a:gd name="T7" fmla="*/ 69 h 74"/>
                <a:gd name="T8" fmla="*/ 130 w 137"/>
                <a:gd name="T9" fmla="*/ 71 h 74"/>
                <a:gd name="T10" fmla="*/ 137 w 137"/>
                <a:gd name="T11" fmla="*/ 62 h 74"/>
                <a:gd name="T12" fmla="*/ 94 w 137"/>
                <a:gd name="T13" fmla="*/ 12 h 74"/>
                <a:gd name="T14" fmla="*/ 0 w 137"/>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74">
                  <a:moveTo>
                    <a:pt x="0" y="0"/>
                  </a:moveTo>
                  <a:lnTo>
                    <a:pt x="59" y="71"/>
                  </a:lnTo>
                  <a:lnTo>
                    <a:pt x="116" y="74"/>
                  </a:lnTo>
                  <a:lnTo>
                    <a:pt x="128" y="69"/>
                  </a:lnTo>
                  <a:lnTo>
                    <a:pt x="130" y="71"/>
                  </a:lnTo>
                  <a:lnTo>
                    <a:pt x="137" y="62"/>
                  </a:lnTo>
                  <a:lnTo>
                    <a:pt x="94" y="12"/>
                  </a:lnTo>
                  <a:lnTo>
                    <a:pt x="0" y="0"/>
                  </a:lnTo>
                  <a:close/>
                </a:path>
              </a:pathLst>
            </a:custGeom>
            <a:solidFill>
              <a:srgbClr val="F9D2B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8"/>
            <p:cNvSpPr/>
            <p:nvPr/>
          </p:nvSpPr>
          <p:spPr bwMode="auto">
            <a:xfrm>
              <a:off x="8187979" y="7001849"/>
              <a:ext cx="36285" cy="29673"/>
            </a:xfrm>
            <a:custGeom>
              <a:avLst/>
              <a:gdLst>
                <a:gd name="T0" fmla="*/ 9 w 38"/>
                <a:gd name="T1" fmla="*/ 5 h 32"/>
                <a:gd name="T2" fmla="*/ 27 w 38"/>
                <a:gd name="T3" fmla="*/ 12 h 32"/>
                <a:gd name="T4" fmla="*/ 38 w 38"/>
                <a:gd name="T5" fmla="*/ 27 h 32"/>
                <a:gd name="T6" fmla="*/ 27 w 38"/>
                <a:gd name="T7" fmla="*/ 32 h 32"/>
                <a:gd name="T8" fmla="*/ 15 w 38"/>
                <a:gd name="T9" fmla="*/ 15 h 32"/>
                <a:gd name="T10" fmla="*/ 9 w 38"/>
                <a:gd name="T11" fmla="*/ 5 h 32"/>
              </a:gdLst>
              <a:ahLst/>
              <a:cxnLst>
                <a:cxn ang="0">
                  <a:pos x="T0" y="T1"/>
                </a:cxn>
                <a:cxn ang="0">
                  <a:pos x="T2" y="T3"/>
                </a:cxn>
                <a:cxn ang="0">
                  <a:pos x="T4" y="T5"/>
                </a:cxn>
                <a:cxn ang="0">
                  <a:pos x="T6" y="T7"/>
                </a:cxn>
                <a:cxn ang="0">
                  <a:pos x="T8" y="T9"/>
                </a:cxn>
                <a:cxn ang="0">
                  <a:pos x="T10" y="T11"/>
                </a:cxn>
              </a:cxnLst>
              <a:rect l="0" t="0" r="r" b="b"/>
              <a:pathLst>
                <a:path w="38" h="32">
                  <a:moveTo>
                    <a:pt x="9" y="5"/>
                  </a:moveTo>
                  <a:cubicBezTo>
                    <a:pt x="9" y="5"/>
                    <a:pt x="19" y="0"/>
                    <a:pt x="27" y="12"/>
                  </a:cubicBezTo>
                  <a:cubicBezTo>
                    <a:pt x="38" y="27"/>
                    <a:pt x="38" y="27"/>
                    <a:pt x="38" y="27"/>
                  </a:cubicBezTo>
                  <a:cubicBezTo>
                    <a:pt x="27" y="32"/>
                    <a:pt x="27" y="32"/>
                    <a:pt x="27" y="32"/>
                  </a:cubicBezTo>
                  <a:cubicBezTo>
                    <a:pt x="27" y="32"/>
                    <a:pt x="16" y="15"/>
                    <a:pt x="15" y="15"/>
                  </a:cubicBezTo>
                  <a:cubicBezTo>
                    <a:pt x="15" y="15"/>
                    <a:pt x="0" y="9"/>
                    <a:pt x="9" y="5"/>
                  </a:cubicBezTo>
                </a:path>
              </a:pathLst>
            </a:custGeom>
            <a:solidFill>
              <a:srgbClr val="FDD5B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9"/>
            <p:cNvSpPr/>
            <p:nvPr/>
          </p:nvSpPr>
          <p:spPr bwMode="auto">
            <a:xfrm>
              <a:off x="8203299" y="7001849"/>
              <a:ext cx="69748" cy="57393"/>
            </a:xfrm>
            <a:custGeom>
              <a:avLst/>
              <a:gdLst>
                <a:gd name="T0" fmla="*/ 20 w 73"/>
                <a:gd name="T1" fmla="*/ 0 h 62"/>
                <a:gd name="T2" fmla="*/ 19 w 73"/>
                <a:gd name="T3" fmla="*/ 47 h 62"/>
                <a:gd name="T4" fmla="*/ 33 w 73"/>
                <a:gd name="T5" fmla="*/ 50 h 62"/>
                <a:gd name="T6" fmla="*/ 48 w 73"/>
                <a:gd name="T7" fmla="*/ 62 h 62"/>
                <a:gd name="T8" fmla="*/ 73 w 73"/>
                <a:gd name="T9" fmla="*/ 27 h 62"/>
                <a:gd name="T10" fmla="*/ 20 w 73"/>
                <a:gd name="T11" fmla="*/ 0 h 62"/>
              </a:gdLst>
              <a:ahLst/>
              <a:cxnLst>
                <a:cxn ang="0">
                  <a:pos x="T0" y="T1"/>
                </a:cxn>
                <a:cxn ang="0">
                  <a:pos x="T2" y="T3"/>
                </a:cxn>
                <a:cxn ang="0">
                  <a:pos x="T4" y="T5"/>
                </a:cxn>
                <a:cxn ang="0">
                  <a:pos x="T6" y="T7"/>
                </a:cxn>
                <a:cxn ang="0">
                  <a:pos x="T8" y="T9"/>
                </a:cxn>
                <a:cxn ang="0">
                  <a:pos x="T10" y="T11"/>
                </a:cxn>
              </a:cxnLst>
              <a:rect l="0" t="0" r="r" b="b"/>
              <a:pathLst>
                <a:path w="73" h="62">
                  <a:moveTo>
                    <a:pt x="20" y="0"/>
                  </a:moveTo>
                  <a:cubicBezTo>
                    <a:pt x="20" y="0"/>
                    <a:pt x="0" y="33"/>
                    <a:pt x="19" y="47"/>
                  </a:cubicBezTo>
                  <a:cubicBezTo>
                    <a:pt x="19" y="47"/>
                    <a:pt x="27" y="53"/>
                    <a:pt x="33" y="50"/>
                  </a:cubicBezTo>
                  <a:cubicBezTo>
                    <a:pt x="33" y="50"/>
                    <a:pt x="41" y="61"/>
                    <a:pt x="48" y="62"/>
                  </a:cubicBezTo>
                  <a:cubicBezTo>
                    <a:pt x="48" y="62"/>
                    <a:pt x="66" y="62"/>
                    <a:pt x="73" y="27"/>
                  </a:cubicBezTo>
                  <a:cubicBezTo>
                    <a:pt x="20" y="0"/>
                    <a:pt x="20" y="0"/>
                    <a:pt x="20" y="0"/>
                  </a:cubicBezTo>
                </a:path>
              </a:pathLst>
            </a:custGeom>
            <a:solidFill>
              <a:srgbClr val="FDD5B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1"/>
            <p:cNvSpPr/>
            <p:nvPr/>
          </p:nvSpPr>
          <p:spPr bwMode="auto">
            <a:xfrm>
              <a:off x="8213781" y="6989746"/>
              <a:ext cx="55234" cy="49975"/>
            </a:xfrm>
            <a:custGeom>
              <a:avLst/>
              <a:gdLst>
                <a:gd name="T0" fmla="*/ 16 w 58"/>
                <a:gd name="T1" fmla="*/ 0 h 54"/>
                <a:gd name="T2" fmla="*/ 6 w 58"/>
                <a:gd name="T3" fmla="*/ 33 h 54"/>
                <a:gd name="T4" fmla="*/ 26 w 58"/>
                <a:gd name="T5" fmla="*/ 11 h 54"/>
                <a:gd name="T6" fmla="*/ 13 w 58"/>
                <a:gd name="T7" fmla="*/ 40 h 54"/>
                <a:gd name="T8" fmla="*/ 24 w 58"/>
                <a:gd name="T9" fmla="*/ 44 h 54"/>
                <a:gd name="T10" fmla="*/ 38 w 58"/>
                <a:gd name="T11" fmla="*/ 19 h 54"/>
                <a:gd name="T12" fmla="*/ 26 w 58"/>
                <a:gd name="T13" fmla="*/ 49 h 54"/>
                <a:gd name="T14" fmla="*/ 32 w 58"/>
                <a:gd name="T15" fmla="*/ 51 h 54"/>
                <a:gd name="T16" fmla="*/ 47 w 58"/>
                <a:gd name="T17" fmla="*/ 27 h 54"/>
                <a:gd name="T18" fmla="*/ 42 w 58"/>
                <a:gd name="T19" fmla="*/ 40 h 54"/>
                <a:gd name="T20" fmla="*/ 41 w 58"/>
                <a:gd name="T21" fmla="*/ 47 h 54"/>
                <a:gd name="T22" fmla="*/ 48 w 58"/>
                <a:gd name="T23" fmla="*/ 48 h 54"/>
                <a:gd name="T24" fmla="*/ 55 w 58"/>
                <a:gd name="T25" fmla="*/ 34 h 54"/>
                <a:gd name="T26" fmla="*/ 58 w 58"/>
                <a:gd name="T27" fmla="*/ 25 h 54"/>
                <a:gd name="T28" fmla="*/ 16 w 58"/>
                <a:gd name="T29"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54">
                  <a:moveTo>
                    <a:pt x="16" y="0"/>
                  </a:moveTo>
                  <a:cubicBezTo>
                    <a:pt x="16" y="0"/>
                    <a:pt x="0" y="26"/>
                    <a:pt x="6" y="33"/>
                  </a:cubicBezTo>
                  <a:cubicBezTo>
                    <a:pt x="6" y="33"/>
                    <a:pt x="15" y="41"/>
                    <a:pt x="26" y="11"/>
                  </a:cubicBezTo>
                  <a:cubicBezTo>
                    <a:pt x="26" y="11"/>
                    <a:pt x="14" y="37"/>
                    <a:pt x="13" y="40"/>
                  </a:cubicBezTo>
                  <a:cubicBezTo>
                    <a:pt x="13" y="40"/>
                    <a:pt x="15" y="50"/>
                    <a:pt x="24" y="44"/>
                  </a:cubicBezTo>
                  <a:cubicBezTo>
                    <a:pt x="24" y="44"/>
                    <a:pt x="27" y="40"/>
                    <a:pt x="38" y="19"/>
                  </a:cubicBezTo>
                  <a:cubicBezTo>
                    <a:pt x="38" y="19"/>
                    <a:pt x="25" y="44"/>
                    <a:pt x="26" y="49"/>
                  </a:cubicBezTo>
                  <a:cubicBezTo>
                    <a:pt x="26" y="49"/>
                    <a:pt x="28" y="53"/>
                    <a:pt x="32" y="51"/>
                  </a:cubicBezTo>
                  <a:cubicBezTo>
                    <a:pt x="32" y="51"/>
                    <a:pt x="36" y="51"/>
                    <a:pt x="47" y="27"/>
                  </a:cubicBezTo>
                  <a:cubicBezTo>
                    <a:pt x="42" y="40"/>
                    <a:pt x="42" y="40"/>
                    <a:pt x="42" y="40"/>
                  </a:cubicBezTo>
                  <a:cubicBezTo>
                    <a:pt x="41" y="47"/>
                    <a:pt x="41" y="47"/>
                    <a:pt x="41" y="47"/>
                  </a:cubicBezTo>
                  <a:cubicBezTo>
                    <a:pt x="41" y="47"/>
                    <a:pt x="44" y="54"/>
                    <a:pt x="48" y="48"/>
                  </a:cubicBezTo>
                  <a:cubicBezTo>
                    <a:pt x="55" y="34"/>
                    <a:pt x="55" y="34"/>
                    <a:pt x="55" y="34"/>
                  </a:cubicBezTo>
                  <a:cubicBezTo>
                    <a:pt x="58" y="25"/>
                    <a:pt x="58" y="25"/>
                    <a:pt x="58" y="25"/>
                  </a:cubicBezTo>
                  <a:cubicBezTo>
                    <a:pt x="16" y="0"/>
                    <a:pt x="16" y="0"/>
                    <a:pt x="16" y="0"/>
                  </a:cubicBezTo>
                </a:path>
              </a:pathLst>
            </a:custGeom>
            <a:solidFill>
              <a:srgbClr val="F0D0B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7"/>
            <p:cNvSpPr/>
            <p:nvPr/>
          </p:nvSpPr>
          <p:spPr bwMode="auto">
            <a:xfrm>
              <a:off x="8219425" y="7012001"/>
              <a:ext cx="8466" cy="7418"/>
            </a:xfrm>
            <a:custGeom>
              <a:avLst/>
              <a:gdLst>
                <a:gd name="T0" fmla="*/ 1 w 9"/>
                <a:gd name="T1" fmla="*/ 0 h 8"/>
                <a:gd name="T2" fmla="*/ 4 w 9"/>
                <a:gd name="T3" fmla="*/ 8 h 8"/>
                <a:gd name="T4" fmla="*/ 9 w 9"/>
                <a:gd name="T5" fmla="*/ 5 h 8"/>
                <a:gd name="T6" fmla="*/ 1 w 9"/>
                <a:gd name="T7" fmla="*/ 0 h 8"/>
              </a:gdLst>
              <a:ahLst/>
              <a:cxnLst>
                <a:cxn ang="0">
                  <a:pos x="T0" y="T1"/>
                </a:cxn>
                <a:cxn ang="0">
                  <a:pos x="T2" y="T3"/>
                </a:cxn>
                <a:cxn ang="0">
                  <a:pos x="T4" y="T5"/>
                </a:cxn>
                <a:cxn ang="0">
                  <a:pos x="T6" y="T7"/>
                </a:cxn>
              </a:cxnLst>
              <a:rect l="0" t="0" r="r" b="b"/>
              <a:pathLst>
                <a:path w="9" h="8">
                  <a:moveTo>
                    <a:pt x="1" y="0"/>
                  </a:moveTo>
                  <a:cubicBezTo>
                    <a:pt x="0" y="6"/>
                    <a:pt x="2" y="8"/>
                    <a:pt x="4" y="8"/>
                  </a:cubicBezTo>
                  <a:cubicBezTo>
                    <a:pt x="6" y="8"/>
                    <a:pt x="9" y="5"/>
                    <a:pt x="9" y="5"/>
                  </a:cubicBezTo>
                  <a:cubicBezTo>
                    <a:pt x="1" y="0"/>
                    <a:pt x="1" y="0"/>
                    <a:pt x="1" y="0"/>
                  </a:cubicBezTo>
                </a:path>
              </a:pathLst>
            </a:custGeom>
            <a:solidFill>
              <a:srgbClr val="EFE6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9"/>
            <p:cNvSpPr/>
            <p:nvPr/>
          </p:nvSpPr>
          <p:spPr bwMode="auto">
            <a:xfrm>
              <a:off x="7702164" y="5936764"/>
              <a:ext cx="888174" cy="1333699"/>
            </a:xfrm>
            <a:custGeom>
              <a:avLst/>
              <a:gdLst>
                <a:gd name="T0" fmla="*/ 834 w 932"/>
                <a:gd name="T1" fmla="*/ 775 h 1445"/>
                <a:gd name="T2" fmla="*/ 930 w 932"/>
                <a:gd name="T3" fmla="*/ 474 h 1445"/>
                <a:gd name="T4" fmla="*/ 458 w 932"/>
                <a:gd name="T5" fmla="*/ 5 h 1445"/>
                <a:gd name="T6" fmla="*/ 4 w 932"/>
                <a:gd name="T7" fmla="*/ 491 h 1445"/>
                <a:gd name="T8" fmla="*/ 101 w 932"/>
                <a:gd name="T9" fmla="*/ 774 h 1445"/>
                <a:gd name="T10" fmla="*/ 100 w 932"/>
                <a:gd name="T11" fmla="*/ 774 h 1445"/>
                <a:gd name="T12" fmla="*/ 101 w 932"/>
                <a:gd name="T13" fmla="*/ 775 h 1445"/>
                <a:gd name="T14" fmla="*/ 201 w 932"/>
                <a:gd name="T15" fmla="*/ 874 h 1445"/>
                <a:gd name="T16" fmla="*/ 334 w 932"/>
                <a:gd name="T17" fmla="*/ 1113 h 1445"/>
                <a:gd name="T18" fmla="*/ 338 w 932"/>
                <a:gd name="T19" fmla="*/ 1363 h 1445"/>
                <a:gd name="T20" fmla="*/ 423 w 932"/>
                <a:gd name="T21" fmla="*/ 1445 h 1445"/>
                <a:gd name="T22" fmla="*/ 544 w 932"/>
                <a:gd name="T23" fmla="*/ 1442 h 1445"/>
                <a:gd name="T24" fmla="*/ 625 w 932"/>
                <a:gd name="T25" fmla="*/ 1357 h 1445"/>
                <a:gd name="T26" fmla="*/ 620 w 932"/>
                <a:gd name="T27" fmla="*/ 1080 h 1445"/>
                <a:gd name="T28" fmla="*/ 761 w 932"/>
                <a:gd name="T29" fmla="*/ 853 h 1445"/>
                <a:gd name="T30" fmla="*/ 829 w 932"/>
                <a:gd name="T31" fmla="*/ 781 h 1445"/>
                <a:gd name="T32" fmla="*/ 836 w 932"/>
                <a:gd name="T33" fmla="*/ 774 h 1445"/>
                <a:gd name="T34" fmla="*/ 834 w 932"/>
                <a:gd name="T35" fmla="*/ 775 h 1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32" h="1445">
                  <a:moveTo>
                    <a:pt x="834" y="775"/>
                  </a:moveTo>
                  <a:cubicBezTo>
                    <a:pt x="896" y="692"/>
                    <a:pt x="932" y="587"/>
                    <a:pt x="930" y="474"/>
                  </a:cubicBezTo>
                  <a:cubicBezTo>
                    <a:pt x="925" y="210"/>
                    <a:pt x="714" y="0"/>
                    <a:pt x="458" y="5"/>
                  </a:cubicBezTo>
                  <a:cubicBezTo>
                    <a:pt x="203" y="10"/>
                    <a:pt x="0" y="228"/>
                    <a:pt x="4" y="491"/>
                  </a:cubicBezTo>
                  <a:cubicBezTo>
                    <a:pt x="6" y="598"/>
                    <a:pt x="42" y="696"/>
                    <a:pt x="101" y="774"/>
                  </a:cubicBezTo>
                  <a:cubicBezTo>
                    <a:pt x="100" y="774"/>
                    <a:pt x="100" y="774"/>
                    <a:pt x="100" y="774"/>
                  </a:cubicBezTo>
                  <a:cubicBezTo>
                    <a:pt x="100" y="774"/>
                    <a:pt x="101" y="774"/>
                    <a:pt x="101" y="775"/>
                  </a:cubicBezTo>
                  <a:cubicBezTo>
                    <a:pt x="129" y="813"/>
                    <a:pt x="163" y="846"/>
                    <a:pt x="201" y="874"/>
                  </a:cubicBezTo>
                  <a:cubicBezTo>
                    <a:pt x="264" y="943"/>
                    <a:pt x="333" y="1037"/>
                    <a:pt x="334" y="1113"/>
                  </a:cubicBezTo>
                  <a:cubicBezTo>
                    <a:pt x="338" y="1363"/>
                    <a:pt x="338" y="1363"/>
                    <a:pt x="338" y="1363"/>
                  </a:cubicBezTo>
                  <a:cubicBezTo>
                    <a:pt x="339" y="1409"/>
                    <a:pt x="377" y="1445"/>
                    <a:pt x="423" y="1445"/>
                  </a:cubicBezTo>
                  <a:cubicBezTo>
                    <a:pt x="544" y="1442"/>
                    <a:pt x="544" y="1442"/>
                    <a:pt x="544" y="1442"/>
                  </a:cubicBezTo>
                  <a:cubicBezTo>
                    <a:pt x="590" y="1441"/>
                    <a:pt x="626" y="1403"/>
                    <a:pt x="625" y="1357"/>
                  </a:cubicBezTo>
                  <a:cubicBezTo>
                    <a:pt x="620" y="1080"/>
                    <a:pt x="620" y="1080"/>
                    <a:pt x="620" y="1080"/>
                  </a:cubicBezTo>
                  <a:cubicBezTo>
                    <a:pt x="638" y="1003"/>
                    <a:pt x="706" y="914"/>
                    <a:pt x="761" y="853"/>
                  </a:cubicBezTo>
                  <a:cubicBezTo>
                    <a:pt x="786" y="831"/>
                    <a:pt x="809" y="807"/>
                    <a:pt x="829" y="781"/>
                  </a:cubicBezTo>
                  <a:cubicBezTo>
                    <a:pt x="834" y="777"/>
                    <a:pt x="836" y="774"/>
                    <a:pt x="836" y="774"/>
                  </a:cubicBezTo>
                  <a:lnTo>
                    <a:pt x="834" y="775"/>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30"/>
            <p:cNvSpPr/>
            <p:nvPr/>
          </p:nvSpPr>
          <p:spPr bwMode="auto">
            <a:xfrm>
              <a:off x="8138389" y="5936764"/>
              <a:ext cx="451949" cy="1331747"/>
            </a:xfrm>
            <a:custGeom>
              <a:avLst/>
              <a:gdLst>
                <a:gd name="T0" fmla="*/ 472 w 474"/>
                <a:gd name="T1" fmla="*/ 474 h 1443"/>
                <a:gd name="T2" fmla="*/ 0 w 474"/>
                <a:gd name="T3" fmla="*/ 5 h 1443"/>
                <a:gd name="T4" fmla="*/ 27 w 474"/>
                <a:gd name="T5" fmla="*/ 1443 h 1443"/>
                <a:gd name="T6" fmla="*/ 86 w 474"/>
                <a:gd name="T7" fmla="*/ 1442 h 1443"/>
                <a:gd name="T8" fmla="*/ 167 w 474"/>
                <a:gd name="T9" fmla="*/ 1357 h 1443"/>
                <a:gd name="T10" fmla="*/ 162 w 474"/>
                <a:gd name="T11" fmla="*/ 1080 h 1443"/>
                <a:gd name="T12" fmla="*/ 303 w 474"/>
                <a:gd name="T13" fmla="*/ 853 h 1443"/>
                <a:gd name="T14" fmla="*/ 371 w 474"/>
                <a:gd name="T15" fmla="*/ 781 h 1443"/>
                <a:gd name="T16" fmla="*/ 378 w 474"/>
                <a:gd name="T17" fmla="*/ 774 h 1443"/>
                <a:gd name="T18" fmla="*/ 376 w 474"/>
                <a:gd name="T19" fmla="*/ 775 h 1443"/>
                <a:gd name="T20" fmla="*/ 472 w 474"/>
                <a:gd name="T21" fmla="*/ 474 h 1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4" h="1443">
                  <a:moveTo>
                    <a:pt x="472" y="474"/>
                  </a:moveTo>
                  <a:cubicBezTo>
                    <a:pt x="467" y="210"/>
                    <a:pt x="256" y="0"/>
                    <a:pt x="0" y="5"/>
                  </a:cubicBezTo>
                  <a:cubicBezTo>
                    <a:pt x="27" y="1443"/>
                    <a:pt x="27" y="1443"/>
                    <a:pt x="27" y="1443"/>
                  </a:cubicBezTo>
                  <a:cubicBezTo>
                    <a:pt x="86" y="1442"/>
                    <a:pt x="86" y="1442"/>
                    <a:pt x="86" y="1442"/>
                  </a:cubicBezTo>
                  <a:cubicBezTo>
                    <a:pt x="132" y="1441"/>
                    <a:pt x="168" y="1403"/>
                    <a:pt x="167" y="1357"/>
                  </a:cubicBezTo>
                  <a:cubicBezTo>
                    <a:pt x="162" y="1080"/>
                    <a:pt x="162" y="1080"/>
                    <a:pt x="162" y="1080"/>
                  </a:cubicBezTo>
                  <a:cubicBezTo>
                    <a:pt x="180" y="1003"/>
                    <a:pt x="248" y="914"/>
                    <a:pt x="303" y="853"/>
                  </a:cubicBezTo>
                  <a:cubicBezTo>
                    <a:pt x="328" y="831"/>
                    <a:pt x="351" y="807"/>
                    <a:pt x="371" y="781"/>
                  </a:cubicBezTo>
                  <a:cubicBezTo>
                    <a:pt x="376" y="777"/>
                    <a:pt x="378" y="774"/>
                    <a:pt x="378" y="774"/>
                  </a:cubicBezTo>
                  <a:cubicBezTo>
                    <a:pt x="376" y="775"/>
                    <a:pt x="376" y="775"/>
                    <a:pt x="376" y="775"/>
                  </a:cubicBezTo>
                  <a:cubicBezTo>
                    <a:pt x="438" y="692"/>
                    <a:pt x="474" y="587"/>
                    <a:pt x="472" y="474"/>
                  </a:cubicBezTo>
                  <a:close/>
                </a:path>
              </a:pathLst>
            </a:custGeom>
            <a:solidFill>
              <a:srgbClr val="EFBE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31"/>
            <p:cNvSpPr/>
            <p:nvPr/>
          </p:nvSpPr>
          <p:spPr bwMode="auto">
            <a:xfrm>
              <a:off x="8001313" y="6585654"/>
              <a:ext cx="104017" cy="410729"/>
            </a:xfrm>
            <a:custGeom>
              <a:avLst/>
              <a:gdLst>
                <a:gd name="T0" fmla="*/ 0 w 258"/>
                <a:gd name="T1" fmla="*/ 0 h 1052"/>
                <a:gd name="T2" fmla="*/ 258 w 258"/>
                <a:gd name="T3" fmla="*/ 1052 h 1052"/>
                <a:gd name="T4" fmla="*/ 0 w 258"/>
                <a:gd name="T5" fmla="*/ 0 h 1052"/>
              </a:gdLst>
              <a:ahLst/>
              <a:cxnLst>
                <a:cxn ang="0">
                  <a:pos x="T0" y="T1"/>
                </a:cxn>
                <a:cxn ang="0">
                  <a:pos x="T2" y="T3"/>
                </a:cxn>
                <a:cxn ang="0">
                  <a:pos x="T4" y="T5"/>
                </a:cxn>
              </a:cxnLst>
              <a:rect l="0" t="0" r="r" b="b"/>
              <a:pathLst>
                <a:path w="258" h="1052">
                  <a:moveTo>
                    <a:pt x="0" y="0"/>
                  </a:moveTo>
                  <a:lnTo>
                    <a:pt x="258" y="105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Line 32"/>
            <p:cNvSpPr>
              <a:spLocks noChangeShapeType="1"/>
            </p:cNvSpPr>
            <p:nvPr/>
          </p:nvSpPr>
          <p:spPr bwMode="auto">
            <a:xfrm>
              <a:off x="8001313" y="6585654"/>
              <a:ext cx="104017" cy="41072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3"/>
            <p:cNvSpPr/>
            <p:nvPr/>
          </p:nvSpPr>
          <p:spPr bwMode="auto">
            <a:xfrm>
              <a:off x="7979139" y="6564571"/>
              <a:ext cx="147962" cy="451334"/>
            </a:xfrm>
            <a:custGeom>
              <a:avLst/>
              <a:gdLst>
                <a:gd name="T0" fmla="*/ 133 w 155"/>
                <a:gd name="T1" fmla="*/ 489 h 489"/>
                <a:gd name="T2" fmla="*/ 112 w 155"/>
                <a:gd name="T3" fmla="*/ 473 h 489"/>
                <a:gd name="T4" fmla="*/ 3 w 155"/>
                <a:gd name="T5" fmla="*/ 28 h 489"/>
                <a:gd name="T6" fmla="*/ 18 w 155"/>
                <a:gd name="T7" fmla="*/ 3 h 489"/>
                <a:gd name="T8" fmla="*/ 44 w 155"/>
                <a:gd name="T9" fmla="*/ 18 h 489"/>
                <a:gd name="T10" fmla="*/ 153 w 155"/>
                <a:gd name="T11" fmla="*/ 463 h 489"/>
                <a:gd name="T12" fmla="*/ 137 w 155"/>
                <a:gd name="T13" fmla="*/ 488 h 489"/>
                <a:gd name="T14" fmla="*/ 133 w 155"/>
                <a:gd name="T15" fmla="*/ 489 h 4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489">
                  <a:moveTo>
                    <a:pt x="133" y="489"/>
                  </a:moveTo>
                  <a:cubicBezTo>
                    <a:pt x="123" y="489"/>
                    <a:pt x="114" y="483"/>
                    <a:pt x="112" y="473"/>
                  </a:cubicBezTo>
                  <a:cubicBezTo>
                    <a:pt x="3" y="28"/>
                    <a:pt x="3" y="28"/>
                    <a:pt x="3" y="28"/>
                  </a:cubicBezTo>
                  <a:cubicBezTo>
                    <a:pt x="0" y="17"/>
                    <a:pt x="7" y="5"/>
                    <a:pt x="18" y="3"/>
                  </a:cubicBezTo>
                  <a:cubicBezTo>
                    <a:pt x="30" y="0"/>
                    <a:pt x="41" y="7"/>
                    <a:pt x="44" y="18"/>
                  </a:cubicBezTo>
                  <a:cubicBezTo>
                    <a:pt x="153" y="463"/>
                    <a:pt x="153" y="463"/>
                    <a:pt x="153" y="463"/>
                  </a:cubicBezTo>
                  <a:cubicBezTo>
                    <a:pt x="155" y="474"/>
                    <a:pt x="149" y="486"/>
                    <a:pt x="137" y="488"/>
                  </a:cubicBezTo>
                  <a:cubicBezTo>
                    <a:pt x="136" y="489"/>
                    <a:pt x="134" y="489"/>
                    <a:pt x="133" y="48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4"/>
            <p:cNvSpPr/>
            <p:nvPr/>
          </p:nvSpPr>
          <p:spPr bwMode="auto">
            <a:xfrm>
              <a:off x="8000103" y="6585654"/>
              <a:ext cx="150784" cy="84723"/>
            </a:xfrm>
            <a:custGeom>
              <a:avLst/>
              <a:gdLst>
                <a:gd name="T0" fmla="*/ 0 w 374"/>
                <a:gd name="T1" fmla="*/ 0 h 217"/>
                <a:gd name="T2" fmla="*/ 374 w 374"/>
                <a:gd name="T3" fmla="*/ 217 h 217"/>
                <a:gd name="T4" fmla="*/ 0 w 374"/>
                <a:gd name="T5" fmla="*/ 0 h 217"/>
              </a:gdLst>
              <a:ahLst/>
              <a:cxnLst>
                <a:cxn ang="0">
                  <a:pos x="T0" y="T1"/>
                </a:cxn>
                <a:cxn ang="0">
                  <a:pos x="T2" y="T3"/>
                </a:cxn>
                <a:cxn ang="0">
                  <a:pos x="T4" y="T5"/>
                </a:cxn>
              </a:cxnLst>
              <a:rect l="0" t="0" r="r" b="b"/>
              <a:pathLst>
                <a:path w="374" h="217">
                  <a:moveTo>
                    <a:pt x="0" y="0"/>
                  </a:moveTo>
                  <a:lnTo>
                    <a:pt x="374" y="217"/>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Line 35"/>
            <p:cNvSpPr>
              <a:spLocks noChangeShapeType="1"/>
            </p:cNvSpPr>
            <p:nvPr/>
          </p:nvSpPr>
          <p:spPr bwMode="auto">
            <a:xfrm>
              <a:off x="8000103" y="6585654"/>
              <a:ext cx="150784" cy="8472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6"/>
            <p:cNvSpPr/>
            <p:nvPr/>
          </p:nvSpPr>
          <p:spPr bwMode="auto">
            <a:xfrm>
              <a:off x="7977526" y="6563400"/>
              <a:ext cx="197148" cy="126499"/>
            </a:xfrm>
            <a:custGeom>
              <a:avLst/>
              <a:gdLst>
                <a:gd name="T0" fmla="*/ 183 w 207"/>
                <a:gd name="T1" fmla="*/ 137 h 137"/>
                <a:gd name="T2" fmla="*/ 172 w 207"/>
                <a:gd name="T3" fmla="*/ 134 h 137"/>
                <a:gd name="T4" fmla="*/ 13 w 207"/>
                <a:gd name="T5" fmla="*/ 42 h 137"/>
                <a:gd name="T6" fmla="*/ 6 w 207"/>
                <a:gd name="T7" fmla="*/ 14 h 137"/>
                <a:gd name="T8" fmla="*/ 35 w 207"/>
                <a:gd name="T9" fmla="*/ 6 h 137"/>
                <a:gd name="T10" fmla="*/ 193 w 207"/>
                <a:gd name="T11" fmla="*/ 98 h 137"/>
                <a:gd name="T12" fmla="*/ 201 w 207"/>
                <a:gd name="T13" fmla="*/ 127 h 137"/>
                <a:gd name="T14" fmla="*/ 183 w 207"/>
                <a:gd name="T15" fmla="*/ 137 h 1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7" h="137">
                  <a:moveTo>
                    <a:pt x="183" y="137"/>
                  </a:moveTo>
                  <a:cubicBezTo>
                    <a:pt x="179" y="137"/>
                    <a:pt x="175" y="136"/>
                    <a:pt x="172" y="134"/>
                  </a:cubicBezTo>
                  <a:cubicBezTo>
                    <a:pt x="13" y="42"/>
                    <a:pt x="13" y="42"/>
                    <a:pt x="13" y="42"/>
                  </a:cubicBezTo>
                  <a:cubicBezTo>
                    <a:pt x="3" y="36"/>
                    <a:pt x="0" y="24"/>
                    <a:pt x="6" y="14"/>
                  </a:cubicBezTo>
                  <a:cubicBezTo>
                    <a:pt x="12" y="3"/>
                    <a:pt x="24" y="0"/>
                    <a:pt x="35" y="6"/>
                  </a:cubicBezTo>
                  <a:cubicBezTo>
                    <a:pt x="193" y="98"/>
                    <a:pt x="193" y="98"/>
                    <a:pt x="193" y="98"/>
                  </a:cubicBezTo>
                  <a:cubicBezTo>
                    <a:pt x="203" y="104"/>
                    <a:pt x="207" y="117"/>
                    <a:pt x="201" y="127"/>
                  </a:cubicBezTo>
                  <a:cubicBezTo>
                    <a:pt x="197" y="133"/>
                    <a:pt x="190" y="137"/>
                    <a:pt x="183" y="1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7"/>
            <p:cNvSpPr/>
            <p:nvPr/>
          </p:nvSpPr>
          <p:spPr bwMode="auto">
            <a:xfrm>
              <a:off x="8208943" y="6580188"/>
              <a:ext cx="88696" cy="414243"/>
            </a:xfrm>
            <a:custGeom>
              <a:avLst/>
              <a:gdLst>
                <a:gd name="T0" fmla="*/ 220 w 220"/>
                <a:gd name="T1" fmla="*/ 0 h 1061"/>
                <a:gd name="T2" fmla="*/ 0 w 220"/>
                <a:gd name="T3" fmla="*/ 1061 h 1061"/>
                <a:gd name="T4" fmla="*/ 220 w 220"/>
                <a:gd name="T5" fmla="*/ 0 h 1061"/>
              </a:gdLst>
              <a:ahLst/>
              <a:cxnLst>
                <a:cxn ang="0">
                  <a:pos x="T0" y="T1"/>
                </a:cxn>
                <a:cxn ang="0">
                  <a:pos x="T2" y="T3"/>
                </a:cxn>
                <a:cxn ang="0">
                  <a:pos x="T4" y="T5"/>
                </a:cxn>
              </a:cxnLst>
              <a:rect l="0" t="0" r="r" b="b"/>
              <a:pathLst>
                <a:path w="220" h="1061">
                  <a:moveTo>
                    <a:pt x="220" y="0"/>
                  </a:moveTo>
                  <a:lnTo>
                    <a:pt x="0" y="1061"/>
                  </a:lnTo>
                  <a:lnTo>
                    <a:pt x="22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Line 38"/>
            <p:cNvSpPr>
              <a:spLocks noChangeShapeType="1"/>
            </p:cNvSpPr>
            <p:nvPr/>
          </p:nvSpPr>
          <p:spPr bwMode="auto">
            <a:xfrm flipH="1">
              <a:off x="8208943" y="6580188"/>
              <a:ext cx="88696" cy="41424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39"/>
            <p:cNvSpPr/>
            <p:nvPr/>
          </p:nvSpPr>
          <p:spPr bwMode="auto">
            <a:xfrm>
              <a:off x="8187172" y="6558714"/>
              <a:ext cx="132239" cy="455238"/>
            </a:xfrm>
            <a:custGeom>
              <a:avLst/>
              <a:gdLst>
                <a:gd name="T0" fmla="*/ 24 w 139"/>
                <a:gd name="T1" fmla="*/ 493 h 493"/>
                <a:gd name="T2" fmla="*/ 19 w 139"/>
                <a:gd name="T3" fmla="*/ 492 h 493"/>
                <a:gd name="T4" fmla="*/ 3 w 139"/>
                <a:gd name="T5" fmla="*/ 468 h 493"/>
                <a:gd name="T6" fmla="*/ 95 w 139"/>
                <a:gd name="T7" fmla="*/ 19 h 493"/>
                <a:gd name="T8" fmla="*/ 120 w 139"/>
                <a:gd name="T9" fmla="*/ 3 h 493"/>
                <a:gd name="T10" fmla="*/ 136 w 139"/>
                <a:gd name="T11" fmla="*/ 28 h 493"/>
                <a:gd name="T12" fmla="*/ 44 w 139"/>
                <a:gd name="T13" fmla="*/ 476 h 493"/>
                <a:gd name="T14" fmla="*/ 24 w 139"/>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 h="493">
                  <a:moveTo>
                    <a:pt x="24" y="493"/>
                  </a:moveTo>
                  <a:cubicBezTo>
                    <a:pt x="22" y="493"/>
                    <a:pt x="21" y="493"/>
                    <a:pt x="19" y="492"/>
                  </a:cubicBezTo>
                  <a:cubicBezTo>
                    <a:pt x="8" y="490"/>
                    <a:pt x="0" y="479"/>
                    <a:pt x="3" y="468"/>
                  </a:cubicBezTo>
                  <a:cubicBezTo>
                    <a:pt x="95" y="19"/>
                    <a:pt x="95" y="19"/>
                    <a:pt x="95" y="19"/>
                  </a:cubicBezTo>
                  <a:cubicBezTo>
                    <a:pt x="97" y="8"/>
                    <a:pt x="108" y="0"/>
                    <a:pt x="120" y="3"/>
                  </a:cubicBezTo>
                  <a:cubicBezTo>
                    <a:pt x="131" y="5"/>
                    <a:pt x="139" y="16"/>
                    <a:pt x="136" y="28"/>
                  </a:cubicBezTo>
                  <a:cubicBezTo>
                    <a:pt x="44" y="476"/>
                    <a:pt x="44" y="476"/>
                    <a:pt x="44" y="476"/>
                  </a:cubicBezTo>
                  <a:cubicBezTo>
                    <a:pt x="42" y="486"/>
                    <a:pt x="33" y="493"/>
                    <a:pt x="24" y="493"/>
                  </a:cubicBezTo>
                  <a:close/>
                </a:path>
              </a:pathLst>
            </a:custGeom>
            <a:solidFill>
              <a:srgbClr val="DDDD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0"/>
            <p:cNvSpPr/>
            <p:nvPr/>
          </p:nvSpPr>
          <p:spPr bwMode="auto">
            <a:xfrm>
              <a:off x="8150887" y="6580188"/>
              <a:ext cx="147559" cy="90189"/>
            </a:xfrm>
            <a:custGeom>
              <a:avLst/>
              <a:gdLst>
                <a:gd name="T0" fmla="*/ 366 w 366"/>
                <a:gd name="T1" fmla="*/ 0 h 231"/>
                <a:gd name="T2" fmla="*/ 0 w 366"/>
                <a:gd name="T3" fmla="*/ 231 h 231"/>
                <a:gd name="T4" fmla="*/ 366 w 366"/>
                <a:gd name="T5" fmla="*/ 0 h 231"/>
              </a:gdLst>
              <a:ahLst/>
              <a:cxnLst>
                <a:cxn ang="0">
                  <a:pos x="T0" y="T1"/>
                </a:cxn>
                <a:cxn ang="0">
                  <a:pos x="T2" y="T3"/>
                </a:cxn>
                <a:cxn ang="0">
                  <a:pos x="T4" y="T5"/>
                </a:cxn>
              </a:cxnLst>
              <a:rect l="0" t="0" r="r" b="b"/>
              <a:pathLst>
                <a:path w="366" h="231">
                  <a:moveTo>
                    <a:pt x="366" y="0"/>
                  </a:moveTo>
                  <a:lnTo>
                    <a:pt x="0" y="231"/>
                  </a:lnTo>
                  <a:lnTo>
                    <a:pt x="36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Line 41"/>
            <p:cNvSpPr>
              <a:spLocks noChangeShapeType="1"/>
            </p:cNvSpPr>
            <p:nvPr/>
          </p:nvSpPr>
          <p:spPr bwMode="auto">
            <a:xfrm flipH="1">
              <a:off x="8150887" y="6580188"/>
              <a:ext cx="147559" cy="9018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42"/>
            <p:cNvSpPr/>
            <p:nvPr/>
          </p:nvSpPr>
          <p:spPr bwMode="auto">
            <a:xfrm>
              <a:off x="8127907" y="6557934"/>
              <a:ext cx="193520" cy="131965"/>
            </a:xfrm>
            <a:custGeom>
              <a:avLst/>
              <a:gdLst>
                <a:gd name="T0" fmla="*/ 24 w 203"/>
                <a:gd name="T1" fmla="*/ 143 h 143"/>
                <a:gd name="T2" fmla="*/ 6 w 203"/>
                <a:gd name="T3" fmla="*/ 133 h 143"/>
                <a:gd name="T4" fmla="*/ 13 w 203"/>
                <a:gd name="T5" fmla="*/ 104 h 143"/>
                <a:gd name="T6" fmla="*/ 168 w 203"/>
                <a:gd name="T7" fmla="*/ 6 h 143"/>
                <a:gd name="T8" fmla="*/ 197 w 203"/>
                <a:gd name="T9" fmla="*/ 13 h 143"/>
                <a:gd name="T10" fmla="*/ 190 w 203"/>
                <a:gd name="T11" fmla="*/ 42 h 143"/>
                <a:gd name="T12" fmla="*/ 35 w 203"/>
                <a:gd name="T13" fmla="*/ 140 h 143"/>
                <a:gd name="T14" fmla="*/ 24 w 203"/>
                <a:gd name="T15" fmla="*/ 143 h 1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3" h="143">
                  <a:moveTo>
                    <a:pt x="24" y="143"/>
                  </a:moveTo>
                  <a:cubicBezTo>
                    <a:pt x="17" y="143"/>
                    <a:pt x="10" y="140"/>
                    <a:pt x="6" y="133"/>
                  </a:cubicBezTo>
                  <a:cubicBezTo>
                    <a:pt x="0" y="123"/>
                    <a:pt x="3" y="110"/>
                    <a:pt x="13" y="104"/>
                  </a:cubicBezTo>
                  <a:cubicBezTo>
                    <a:pt x="168" y="6"/>
                    <a:pt x="168" y="6"/>
                    <a:pt x="168" y="6"/>
                  </a:cubicBezTo>
                  <a:cubicBezTo>
                    <a:pt x="178" y="0"/>
                    <a:pt x="191" y="3"/>
                    <a:pt x="197" y="13"/>
                  </a:cubicBezTo>
                  <a:cubicBezTo>
                    <a:pt x="203" y="23"/>
                    <a:pt x="200" y="36"/>
                    <a:pt x="190" y="42"/>
                  </a:cubicBezTo>
                  <a:cubicBezTo>
                    <a:pt x="35" y="140"/>
                    <a:pt x="35" y="140"/>
                    <a:pt x="35" y="140"/>
                  </a:cubicBezTo>
                  <a:cubicBezTo>
                    <a:pt x="32" y="142"/>
                    <a:pt x="28" y="143"/>
                    <a:pt x="24" y="143"/>
                  </a:cubicBezTo>
                  <a:close/>
                </a:path>
              </a:pathLst>
            </a:custGeom>
            <a:solidFill>
              <a:srgbClr val="DDDD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3"/>
            <p:cNvSpPr/>
            <p:nvPr/>
          </p:nvSpPr>
          <p:spPr bwMode="auto">
            <a:xfrm>
              <a:off x="8023084" y="7154116"/>
              <a:ext cx="275362" cy="45290"/>
            </a:xfrm>
            <a:custGeom>
              <a:avLst/>
              <a:gdLst>
                <a:gd name="T0" fmla="*/ 683 w 683"/>
                <a:gd name="T1" fmla="*/ 104 h 116"/>
                <a:gd name="T2" fmla="*/ 3 w 683"/>
                <a:gd name="T3" fmla="*/ 116 h 116"/>
                <a:gd name="T4" fmla="*/ 0 w 683"/>
                <a:gd name="T5" fmla="*/ 12 h 116"/>
                <a:gd name="T6" fmla="*/ 681 w 683"/>
                <a:gd name="T7" fmla="*/ 0 h 116"/>
                <a:gd name="T8" fmla="*/ 683 w 683"/>
                <a:gd name="T9" fmla="*/ 104 h 116"/>
              </a:gdLst>
              <a:ahLst/>
              <a:cxnLst>
                <a:cxn ang="0">
                  <a:pos x="T0" y="T1"/>
                </a:cxn>
                <a:cxn ang="0">
                  <a:pos x="T2" y="T3"/>
                </a:cxn>
                <a:cxn ang="0">
                  <a:pos x="T4" y="T5"/>
                </a:cxn>
                <a:cxn ang="0">
                  <a:pos x="T6" y="T7"/>
                </a:cxn>
                <a:cxn ang="0">
                  <a:pos x="T8" y="T9"/>
                </a:cxn>
              </a:cxnLst>
              <a:rect l="0" t="0" r="r" b="b"/>
              <a:pathLst>
                <a:path w="683" h="116">
                  <a:moveTo>
                    <a:pt x="683" y="104"/>
                  </a:moveTo>
                  <a:lnTo>
                    <a:pt x="3" y="116"/>
                  </a:lnTo>
                  <a:lnTo>
                    <a:pt x="0" y="12"/>
                  </a:lnTo>
                  <a:lnTo>
                    <a:pt x="681" y="0"/>
                  </a:lnTo>
                  <a:lnTo>
                    <a:pt x="683" y="104"/>
                  </a:lnTo>
                  <a:close/>
                </a:path>
              </a:pathLst>
            </a:custGeom>
            <a:solidFill>
              <a:srgbClr val="EB8F8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44"/>
            <p:cNvSpPr/>
            <p:nvPr/>
          </p:nvSpPr>
          <p:spPr bwMode="auto">
            <a:xfrm>
              <a:off x="8022277" y="7102579"/>
              <a:ext cx="274556" cy="45290"/>
            </a:xfrm>
            <a:custGeom>
              <a:avLst/>
              <a:gdLst>
                <a:gd name="T0" fmla="*/ 681 w 681"/>
                <a:gd name="T1" fmla="*/ 104 h 116"/>
                <a:gd name="T2" fmla="*/ 2 w 681"/>
                <a:gd name="T3" fmla="*/ 116 h 116"/>
                <a:gd name="T4" fmla="*/ 0 w 681"/>
                <a:gd name="T5" fmla="*/ 12 h 116"/>
                <a:gd name="T6" fmla="*/ 681 w 681"/>
                <a:gd name="T7" fmla="*/ 0 h 116"/>
                <a:gd name="T8" fmla="*/ 681 w 681"/>
                <a:gd name="T9" fmla="*/ 104 h 116"/>
              </a:gdLst>
              <a:ahLst/>
              <a:cxnLst>
                <a:cxn ang="0">
                  <a:pos x="T0" y="T1"/>
                </a:cxn>
                <a:cxn ang="0">
                  <a:pos x="T2" y="T3"/>
                </a:cxn>
                <a:cxn ang="0">
                  <a:pos x="T4" y="T5"/>
                </a:cxn>
                <a:cxn ang="0">
                  <a:pos x="T6" y="T7"/>
                </a:cxn>
                <a:cxn ang="0">
                  <a:pos x="T8" y="T9"/>
                </a:cxn>
              </a:cxnLst>
              <a:rect l="0" t="0" r="r" b="b"/>
              <a:pathLst>
                <a:path w="681" h="116">
                  <a:moveTo>
                    <a:pt x="681" y="104"/>
                  </a:moveTo>
                  <a:lnTo>
                    <a:pt x="2" y="116"/>
                  </a:lnTo>
                  <a:lnTo>
                    <a:pt x="0" y="12"/>
                  </a:lnTo>
                  <a:lnTo>
                    <a:pt x="681" y="0"/>
                  </a:lnTo>
                  <a:lnTo>
                    <a:pt x="681" y="104"/>
                  </a:lnTo>
                  <a:close/>
                </a:path>
              </a:pathLst>
            </a:custGeom>
            <a:solidFill>
              <a:srgbClr val="EB8F8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45"/>
            <p:cNvSpPr/>
            <p:nvPr/>
          </p:nvSpPr>
          <p:spPr bwMode="auto">
            <a:xfrm>
              <a:off x="8021068" y="7049872"/>
              <a:ext cx="274556" cy="46070"/>
            </a:xfrm>
            <a:custGeom>
              <a:avLst/>
              <a:gdLst>
                <a:gd name="T0" fmla="*/ 681 w 681"/>
                <a:gd name="T1" fmla="*/ 106 h 118"/>
                <a:gd name="T2" fmla="*/ 3 w 681"/>
                <a:gd name="T3" fmla="*/ 118 h 118"/>
                <a:gd name="T4" fmla="*/ 0 w 681"/>
                <a:gd name="T5" fmla="*/ 14 h 118"/>
                <a:gd name="T6" fmla="*/ 681 w 681"/>
                <a:gd name="T7" fmla="*/ 0 h 118"/>
                <a:gd name="T8" fmla="*/ 681 w 681"/>
                <a:gd name="T9" fmla="*/ 106 h 118"/>
              </a:gdLst>
              <a:ahLst/>
              <a:cxnLst>
                <a:cxn ang="0">
                  <a:pos x="T0" y="T1"/>
                </a:cxn>
                <a:cxn ang="0">
                  <a:pos x="T2" y="T3"/>
                </a:cxn>
                <a:cxn ang="0">
                  <a:pos x="T4" y="T5"/>
                </a:cxn>
                <a:cxn ang="0">
                  <a:pos x="T6" y="T7"/>
                </a:cxn>
                <a:cxn ang="0">
                  <a:pos x="T8" y="T9"/>
                </a:cxn>
              </a:cxnLst>
              <a:rect l="0" t="0" r="r" b="b"/>
              <a:pathLst>
                <a:path w="681" h="118">
                  <a:moveTo>
                    <a:pt x="681" y="106"/>
                  </a:moveTo>
                  <a:lnTo>
                    <a:pt x="3" y="118"/>
                  </a:lnTo>
                  <a:lnTo>
                    <a:pt x="0" y="14"/>
                  </a:lnTo>
                  <a:lnTo>
                    <a:pt x="681" y="0"/>
                  </a:lnTo>
                  <a:lnTo>
                    <a:pt x="681" y="106"/>
                  </a:lnTo>
                  <a:close/>
                </a:path>
              </a:pathLst>
            </a:custGeom>
            <a:solidFill>
              <a:srgbClr val="EB8F8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6"/>
            <p:cNvSpPr/>
            <p:nvPr/>
          </p:nvSpPr>
          <p:spPr bwMode="auto">
            <a:xfrm>
              <a:off x="8020261" y="6996383"/>
              <a:ext cx="274556" cy="46070"/>
            </a:xfrm>
            <a:custGeom>
              <a:avLst/>
              <a:gdLst>
                <a:gd name="T0" fmla="*/ 681 w 681"/>
                <a:gd name="T1" fmla="*/ 104 h 118"/>
                <a:gd name="T2" fmla="*/ 2 w 681"/>
                <a:gd name="T3" fmla="*/ 118 h 118"/>
                <a:gd name="T4" fmla="*/ 0 w 681"/>
                <a:gd name="T5" fmla="*/ 12 h 118"/>
                <a:gd name="T6" fmla="*/ 681 w 681"/>
                <a:gd name="T7" fmla="*/ 0 h 118"/>
                <a:gd name="T8" fmla="*/ 681 w 681"/>
                <a:gd name="T9" fmla="*/ 104 h 118"/>
              </a:gdLst>
              <a:ahLst/>
              <a:cxnLst>
                <a:cxn ang="0">
                  <a:pos x="T0" y="T1"/>
                </a:cxn>
                <a:cxn ang="0">
                  <a:pos x="T2" y="T3"/>
                </a:cxn>
                <a:cxn ang="0">
                  <a:pos x="T4" y="T5"/>
                </a:cxn>
                <a:cxn ang="0">
                  <a:pos x="T6" y="T7"/>
                </a:cxn>
                <a:cxn ang="0">
                  <a:pos x="T8" y="T9"/>
                </a:cxn>
              </a:cxnLst>
              <a:rect l="0" t="0" r="r" b="b"/>
              <a:pathLst>
                <a:path w="681" h="118">
                  <a:moveTo>
                    <a:pt x="681" y="104"/>
                  </a:moveTo>
                  <a:lnTo>
                    <a:pt x="2" y="118"/>
                  </a:lnTo>
                  <a:lnTo>
                    <a:pt x="0" y="12"/>
                  </a:lnTo>
                  <a:lnTo>
                    <a:pt x="681" y="0"/>
                  </a:lnTo>
                  <a:lnTo>
                    <a:pt x="681" y="104"/>
                  </a:lnTo>
                  <a:close/>
                </a:path>
              </a:pathLst>
            </a:custGeom>
            <a:solidFill>
              <a:srgbClr val="EB8F8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47"/>
            <p:cNvSpPr/>
            <p:nvPr/>
          </p:nvSpPr>
          <p:spPr bwMode="auto">
            <a:xfrm>
              <a:off x="8159354" y="6996383"/>
              <a:ext cx="135464" cy="43338"/>
            </a:xfrm>
            <a:custGeom>
              <a:avLst/>
              <a:gdLst>
                <a:gd name="T0" fmla="*/ 336 w 336"/>
                <a:gd name="T1" fmla="*/ 104 h 111"/>
                <a:gd name="T2" fmla="*/ 0 w 336"/>
                <a:gd name="T3" fmla="*/ 111 h 111"/>
                <a:gd name="T4" fmla="*/ 0 w 336"/>
                <a:gd name="T5" fmla="*/ 7 h 111"/>
                <a:gd name="T6" fmla="*/ 336 w 336"/>
                <a:gd name="T7" fmla="*/ 0 h 111"/>
                <a:gd name="T8" fmla="*/ 336 w 336"/>
                <a:gd name="T9" fmla="*/ 104 h 111"/>
              </a:gdLst>
              <a:ahLst/>
              <a:cxnLst>
                <a:cxn ang="0">
                  <a:pos x="T0" y="T1"/>
                </a:cxn>
                <a:cxn ang="0">
                  <a:pos x="T2" y="T3"/>
                </a:cxn>
                <a:cxn ang="0">
                  <a:pos x="T4" y="T5"/>
                </a:cxn>
                <a:cxn ang="0">
                  <a:pos x="T6" y="T7"/>
                </a:cxn>
                <a:cxn ang="0">
                  <a:pos x="T8" y="T9"/>
                </a:cxn>
              </a:cxnLst>
              <a:rect l="0" t="0" r="r" b="b"/>
              <a:pathLst>
                <a:path w="336" h="111">
                  <a:moveTo>
                    <a:pt x="336" y="104"/>
                  </a:moveTo>
                  <a:lnTo>
                    <a:pt x="0" y="111"/>
                  </a:lnTo>
                  <a:lnTo>
                    <a:pt x="0" y="7"/>
                  </a:lnTo>
                  <a:lnTo>
                    <a:pt x="336" y="0"/>
                  </a:lnTo>
                  <a:lnTo>
                    <a:pt x="336" y="104"/>
                  </a:lnTo>
                  <a:close/>
                </a:path>
              </a:pathLst>
            </a:custGeom>
            <a:solidFill>
              <a:srgbClr val="F7895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48"/>
            <p:cNvSpPr/>
            <p:nvPr/>
          </p:nvSpPr>
          <p:spPr bwMode="auto">
            <a:xfrm>
              <a:off x="8160563" y="7049872"/>
              <a:ext cx="135061" cy="43338"/>
            </a:xfrm>
            <a:custGeom>
              <a:avLst/>
              <a:gdLst>
                <a:gd name="T0" fmla="*/ 335 w 335"/>
                <a:gd name="T1" fmla="*/ 106 h 111"/>
                <a:gd name="T2" fmla="*/ 2 w 335"/>
                <a:gd name="T3" fmla="*/ 111 h 111"/>
                <a:gd name="T4" fmla="*/ 0 w 335"/>
                <a:gd name="T5" fmla="*/ 7 h 111"/>
                <a:gd name="T6" fmla="*/ 335 w 335"/>
                <a:gd name="T7" fmla="*/ 0 h 111"/>
                <a:gd name="T8" fmla="*/ 335 w 335"/>
                <a:gd name="T9" fmla="*/ 106 h 111"/>
              </a:gdLst>
              <a:ahLst/>
              <a:cxnLst>
                <a:cxn ang="0">
                  <a:pos x="T0" y="T1"/>
                </a:cxn>
                <a:cxn ang="0">
                  <a:pos x="T2" y="T3"/>
                </a:cxn>
                <a:cxn ang="0">
                  <a:pos x="T4" y="T5"/>
                </a:cxn>
                <a:cxn ang="0">
                  <a:pos x="T6" y="T7"/>
                </a:cxn>
                <a:cxn ang="0">
                  <a:pos x="T8" y="T9"/>
                </a:cxn>
              </a:cxnLst>
              <a:rect l="0" t="0" r="r" b="b"/>
              <a:pathLst>
                <a:path w="335" h="111">
                  <a:moveTo>
                    <a:pt x="335" y="106"/>
                  </a:moveTo>
                  <a:lnTo>
                    <a:pt x="2" y="111"/>
                  </a:lnTo>
                  <a:lnTo>
                    <a:pt x="0" y="7"/>
                  </a:lnTo>
                  <a:lnTo>
                    <a:pt x="335" y="0"/>
                  </a:lnTo>
                  <a:lnTo>
                    <a:pt x="335" y="106"/>
                  </a:lnTo>
                  <a:close/>
                </a:path>
              </a:pathLst>
            </a:custGeom>
            <a:solidFill>
              <a:srgbClr val="F7895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49"/>
            <p:cNvSpPr/>
            <p:nvPr/>
          </p:nvSpPr>
          <p:spPr bwMode="auto">
            <a:xfrm>
              <a:off x="8161369" y="7102579"/>
              <a:ext cx="135464" cy="42557"/>
            </a:xfrm>
            <a:custGeom>
              <a:avLst/>
              <a:gdLst>
                <a:gd name="T0" fmla="*/ 336 w 336"/>
                <a:gd name="T1" fmla="*/ 104 h 109"/>
                <a:gd name="T2" fmla="*/ 0 w 336"/>
                <a:gd name="T3" fmla="*/ 109 h 109"/>
                <a:gd name="T4" fmla="*/ 0 w 336"/>
                <a:gd name="T5" fmla="*/ 5 h 109"/>
                <a:gd name="T6" fmla="*/ 336 w 336"/>
                <a:gd name="T7" fmla="*/ 0 h 109"/>
                <a:gd name="T8" fmla="*/ 336 w 336"/>
                <a:gd name="T9" fmla="*/ 104 h 109"/>
              </a:gdLst>
              <a:ahLst/>
              <a:cxnLst>
                <a:cxn ang="0">
                  <a:pos x="T0" y="T1"/>
                </a:cxn>
                <a:cxn ang="0">
                  <a:pos x="T2" y="T3"/>
                </a:cxn>
                <a:cxn ang="0">
                  <a:pos x="T4" y="T5"/>
                </a:cxn>
                <a:cxn ang="0">
                  <a:pos x="T6" y="T7"/>
                </a:cxn>
                <a:cxn ang="0">
                  <a:pos x="T8" y="T9"/>
                </a:cxn>
              </a:cxnLst>
              <a:rect l="0" t="0" r="r" b="b"/>
              <a:pathLst>
                <a:path w="336" h="109">
                  <a:moveTo>
                    <a:pt x="336" y="104"/>
                  </a:moveTo>
                  <a:lnTo>
                    <a:pt x="0" y="109"/>
                  </a:lnTo>
                  <a:lnTo>
                    <a:pt x="0" y="5"/>
                  </a:lnTo>
                  <a:lnTo>
                    <a:pt x="336" y="0"/>
                  </a:lnTo>
                  <a:lnTo>
                    <a:pt x="336" y="104"/>
                  </a:lnTo>
                  <a:close/>
                </a:path>
              </a:pathLst>
            </a:custGeom>
            <a:solidFill>
              <a:srgbClr val="F7895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50"/>
            <p:cNvSpPr/>
            <p:nvPr/>
          </p:nvSpPr>
          <p:spPr bwMode="auto">
            <a:xfrm>
              <a:off x="8162176" y="7154116"/>
              <a:ext cx="136270" cy="43338"/>
            </a:xfrm>
            <a:custGeom>
              <a:avLst/>
              <a:gdLst>
                <a:gd name="T0" fmla="*/ 338 w 338"/>
                <a:gd name="T1" fmla="*/ 104 h 111"/>
                <a:gd name="T2" fmla="*/ 3 w 338"/>
                <a:gd name="T3" fmla="*/ 111 h 111"/>
                <a:gd name="T4" fmla="*/ 0 w 338"/>
                <a:gd name="T5" fmla="*/ 5 h 111"/>
                <a:gd name="T6" fmla="*/ 336 w 338"/>
                <a:gd name="T7" fmla="*/ 0 h 111"/>
                <a:gd name="T8" fmla="*/ 338 w 338"/>
                <a:gd name="T9" fmla="*/ 104 h 111"/>
              </a:gdLst>
              <a:ahLst/>
              <a:cxnLst>
                <a:cxn ang="0">
                  <a:pos x="T0" y="T1"/>
                </a:cxn>
                <a:cxn ang="0">
                  <a:pos x="T2" y="T3"/>
                </a:cxn>
                <a:cxn ang="0">
                  <a:pos x="T4" y="T5"/>
                </a:cxn>
                <a:cxn ang="0">
                  <a:pos x="T6" y="T7"/>
                </a:cxn>
                <a:cxn ang="0">
                  <a:pos x="T8" y="T9"/>
                </a:cxn>
              </a:cxnLst>
              <a:rect l="0" t="0" r="r" b="b"/>
              <a:pathLst>
                <a:path w="338" h="111">
                  <a:moveTo>
                    <a:pt x="338" y="104"/>
                  </a:moveTo>
                  <a:lnTo>
                    <a:pt x="3" y="111"/>
                  </a:lnTo>
                  <a:lnTo>
                    <a:pt x="0" y="5"/>
                  </a:lnTo>
                  <a:lnTo>
                    <a:pt x="336" y="0"/>
                  </a:lnTo>
                  <a:lnTo>
                    <a:pt x="338" y="104"/>
                  </a:lnTo>
                  <a:close/>
                </a:path>
              </a:pathLst>
            </a:custGeom>
            <a:solidFill>
              <a:srgbClr val="F7895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51"/>
            <p:cNvSpPr/>
            <p:nvPr/>
          </p:nvSpPr>
          <p:spPr bwMode="auto">
            <a:xfrm>
              <a:off x="8494788" y="5872344"/>
              <a:ext cx="99178" cy="102292"/>
            </a:xfrm>
            <a:custGeom>
              <a:avLst/>
              <a:gdLst>
                <a:gd name="T0" fmla="*/ 246 w 246"/>
                <a:gd name="T1" fmla="*/ 0 h 262"/>
                <a:gd name="T2" fmla="*/ 0 w 246"/>
                <a:gd name="T3" fmla="*/ 262 h 262"/>
                <a:gd name="T4" fmla="*/ 246 w 246"/>
                <a:gd name="T5" fmla="*/ 0 h 262"/>
              </a:gdLst>
              <a:ahLst/>
              <a:cxnLst>
                <a:cxn ang="0">
                  <a:pos x="T0" y="T1"/>
                </a:cxn>
                <a:cxn ang="0">
                  <a:pos x="T2" y="T3"/>
                </a:cxn>
                <a:cxn ang="0">
                  <a:pos x="T4" y="T5"/>
                </a:cxn>
              </a:cxnLst>
              <a:rect l="0" t="0" r="r" b="b"/>
              <a:pathLst>
                <a:path w="246" h="262">
                  <a:moveTo>
                    <a:pt x="246" y="0"/>
                  </a:moveTo>
                  <a:lnTo>
                    <a:pt x="0" y="262"/>
                  </a:lnTo>
                  <a:lnTo>
                    <a:pt x="246" y="0"/>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Line 52"/>
            <p:cNvSpPr>
              <a:spLocks noChangeShapeType="1"/>
            </p:cNvSpPr>
            <p:nvPr/>
          </p:nvSpPr>
          <p:spPr bwMode="auto">
            <a:xfrm flipH="1">
              <a:off x="8494788" y="5872344"/>
              <a:ext cx="99178" cy="10229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53"/>
            <p:cNvSpPr/>
            <p:nvPr/>
          </p:nvSpPr>
          <p:spPr bwMode="auto">
            <a:xfrm>
              <a:off x="8476645" y="5854775"/>
              <a:ext cx="135464" cy="136650"/>
            </a:xfrm>
            <a:custGeom>
              <a:avLst/>
              <a:gdLst>
                <a:gd name="T0" fmla="*/ 24 w 142"/>
                <a:gd name="T1" fmla="*/ 146 h 148"/>
                <a:gd name="T2" fmla="*/ 7 w 142"/>
                <a:gd name="T3" fmla="*/ 142 h 148"/>
                <a:gd name="T4" fmla="*/ 6 w 142"/>
                <a:gd name="T5" fmla="*/ 118 h 148"/>
                <a:gd name="T6" fmla="*/ 110 w 142"/>
                <a:gd name="T7" fmla="*/ 7 h 148"/>
                <a:gd name="T8" fmla="*/ 135 w 142"/>
                <a:gd name="T9" fmla="*/ 6 h 148"/>
                <a:gd name="T10" fmla="*/ 136 w 142"/>
                <a:gd name="T11" fmla="*/ 31 h 148"/>
                <a:gd name="T12" fmla="*/ 32 w 142"/>
                <a:gd name="T13" fmla="*/ 141 h 148"/>
                <a:gd name="T14" fmla="*/ 24 w 142"/>
                <a:gd name="T15" fmla="*/ 146 h 1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148">
                  <a:moveTo>
                    <a:pt x="24" y="146"/>
                  </a:moveTo>
                  <a:cubicBezTo>
                    <a:pt x="18" y="148"/>
                    <a:pt x="12" y="147"/>
                    <a:pt x="7" y="142"/>
                  </a:cubicBezTo>
                  <a:cubicBezTo>
                    <a:pt x="0" y="136"/>
                    <a:pt x="0" y="125"/>
                    <a:pt x="6" y="118"/>
                  </a:cubicBezTo>
                  <a:cubicBezTo>
                    <a:pt x="110" y="7"/>
                    <a:pt x="110" y="7"/>
                    <a:pt x="110" y="7"/>
                  </a:cubicBezTo>
                  <a:cubicBezTo>
                    <a:pt x="117" y="0"/>
                    <a:pt x="128" y="0"/>
                    <a:pt x="135" y="6"/>
                  </a:cubicBezTo>
                  <a:cubicBezTo>
                    <a:pt x="142" y="13"/>
                    <a:pt x="142" y="24"/>
                    <a:pt x="136" y="31"/>
                  </a:cubicBezTo>
                  <a:cubicBezTo>
                    <a:pt x="32" y="141"/>
                    <a:pt x="32" y="141"/>
                    <a:pt x="32" y="141"/>
                  </a:cubicBezTo>
                  <a:cubicBezTo>
                    <a:pt x="30" y="144"/>
                    <a:pt x="27" y="145"/>
                    <a:pt x="24" y="146"/>
                  </a:cubicBez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54"/>
            <p:cNvSpPr/>
            <p:nvPr/>
          </p:nvSpPr>
          <p:spPr bwMode="auto">
            <a:xfrm>
              <a:off x="8338762" y="5766928"/>
              <a:ext cx="71360" cy="121033"/>
            </a:xfrm>
            <a:custGeom>
              <a:avLst/>
              <a:gdLst>
                <a:gd name="T0" fmla="*/ 177 w 177"/>
                <a:gd name="T1" fmla="*/ 0 h 310"/>
                <a:gd name="T2" fmla="*/ 0 w 177"/>
                <a:gd name="T3" fmla="*/ 310 h 310"/>
                <a:gd name="T4" fmla="*/ 177 w 177"/>
                <a:gd name="T5" fmla="*/ 0 h 310"/>
              </a:gdLst>
              <a:ahLst/>
              <a:cxnLst>
                <a:cxn ang="0">
                  <a:pos x="T0" y="T1"/>
                </a:cxn>
                <a:cxn ang="0">
                  <a:pos x="T2" y="T3"/>
                </a:cxn>
                <a:cxn ang="0">
                  <a:pos x="T4" y="T5"/>
                </a:cxn>
              </a:cxnLst>
              <a:rect l="0" t="0" r="r" b="b"/>
              <a:pathLst>
                <a:path w="177" h="310">
                  <a:moveTo>
                    <a:pt x="177" y="0"/>
                  </a:moveTo>
                  <a:lnTo>
                    <a:pt x="0" y="310"/>
                  </a:lnTo>
                  <a:lnTo>
                    <a:pt x="177" y="0"/>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Line 55"/>
            <p:cNvSpPr>
              <a:spLocks noChangeShapeType="1"/>
            </p:cNvSpPr>
            <p:nvPr/>
          </p:nvSpPr>
          <p:spPr bwMode="auto">
            <a:xfrm flipH="1">
              <a:off x="8338762" y="5766928"/>
              <a:ext cx="71360" cy="12103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56"/>
            <p:cNvSpPr/>
            <p:nvPr/>
          </p:nvSpPr>
          <p:spPr bwMode="auto">
            <a:xfrm>
              <a:off x="8319411" y="5748579"/>
              <a:ext cx="108855" cy="156952"/>
            </a:xfrm>
            <a:custGeom>
              <a:avLst/>
              <a:gdLst>
                <a:gd name="T0" fmla="*/ 28 w 114"/>
                <a:gd name="T1" fmla="*/ 167 h 170"/>
                <a:gd name="T2" fmla="*/ 11 w 114"/>
                <a:gd name="T3" fmla="*/ 167 h 170"/>
                <a:gd name="T4" fmla="*/ 4 w 114"/>
                <a:gd name="T5" fmla="*/ 143 h 170"/>
                <a:gd name="T6" fmla="*/ 79 w 114"/>
                <a:gd name="T7" fmla="*/ 11 h 170"/>
                <a:gd name="T8" fmla="*/ 103 w 114"/>
                <a:gd name="T9" fmla="*/ 4 h 170"/>
                <a:gd name="T10" fmla="*/ 110 w 114"/>
                <a:gd name="T11" fmla="*/ 28 h 170"/>
                <a:gd name="T12" fmla="*/ 35 w 114"/>
                <a:gd name="T13" fmla="*/ 160 h 170"/>
                <a:gd name="T14" fmla="*/ 28 w 114"/>
                <a:gd name="T15" fmla="*/ 167 h 1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170">
                  <a:moveTo>
                    <a:pt x="28" y="167"/>
                  </a:moveTo>
                  <a:cubicBezTo>
                    <a:pt x="23" y="170"/>
                    <a:pt x="16" y="170"/>
                    <a:pt x="11" y="167"/>
                  </a:cubicBezTo>
                  <a:cubicBezTo>
                    <a:pt x="3" y="162"/>
                    <a:pt x="0" y="151"/>
                    <a:pt x="4" y="143"/>
                  </a:cubicBezTo>
                  <a:cubicBezTo>
                    <a:pt x="79" y="11"/>
                    <a:pt x="79" y="11"/>
                    <a:pt x="79" y="11"/>
                  </a:cubicBezTo>
                  <a:cubicBezTo>
                    <a:pt x="84" y="3"/>
                    <a:pt x="95" y="0"/>
                    <a:pt x="103" y="4"/>
                  </a:cubicBezTo>
                  <a:cubicBezTo>
                    <a:pt x="112" y="9"/>
                    <a:pt x="114" y="20"/>
                    <a:pt x="110" y="28"/>
                  </a:cubicBezTo>
                  <a:cubicBezTo>
                    <a:pt x="35" y="160"/>
                    <a:pt x="35" y="160"/>
                    <a:pt x="35" y="160"/>
                  </a:cubicBezTo>
                  <a:cubicBezTo>
                    <a:pt x="33" y="163"/>
                    <a:pt x="31" y="165"/>
                    <a:pt x="28" y="167"/>
                  </a:cubicBez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57"/>
            <p:cNvSpPr/>
            <p:nvPr/>
          </p:nvSpPr>
          <p:spPr bwMode="auto">
            <a:xfrm>
              <a:off x="7702970" y="5887961"/>
              <a:ext cx="102001" cy="98778"/>
            </a:xfrm>
            <a:custGeom>
              <a:avLst/>
              <a:gdLst>
                <a:gd name="T0" fmla="*/ 0 w 253"/>
                <a:gd name="T1" fmla="*/ 0 h 253"/>
                <a:gd name="T2" fmla="*/ 253 w 253"/>
                <a:gd name="T3" fmla="*/ 253 h 253"/>
                <a:gd name="T4" fmla="*/ 0 w 253"/>
                <a:gd name="T5" fmla="*/ 0 h 253"/>
              </a:gdLst>
              <a:ahLst/>
              <a:cxnLst>
                <a:cxn ang="0">
                  <a:pos x="T0" y="T1"/>
                </a:cxn>
                <a:cxn ang="0">
                  <a:pos x="T2" y="T3"/>
                </a:cxn>
                <a:cxn ang="0">
                  <a:pos x="T4" y="T5"/>
                </a:cxn>
              </a:cxnLst>
              <a:rect l="0" t="0" r="r" b="b"/>
              <a:pathLst>
                <a:path w="253" h="253">
                  <a:moveTo>
                    <a:pt x="0" y="0"/>
                  </a:moveTo>
                  <a:lnTo>
                    <a:pt x="253" y="253"/>
                  </a:lnTo>
                  <a:lnTo>
                    <a:pt x="0" y="0"/>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Line 58"/>
            <p:cNvSpPr>
              <a:spLocks noChangeShapeType="1"/>
            </p:cNvSpPr>
            <p:nvPr/>
          </p:nvSpPr>
          <p:spPr bwMode="auto">
            <a:xfrm>
              <a:off x="7702970" y="5887961"/>
              <a:ext cx="102001" cy="9877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59"/>
            <p:cNvSpPr/>
            <p:nvPr/>
          </p:nvSpPr>
          <p:spPr bwMode="auto">
            <a:xfrm>
              <a:off x="7684021" y="5870392"/>
              <a:ext cx="139899" cy="132745"/>
            </a:xfrm>
            <a:custGeom>
              <a:avLst/>
              <a:gdLst>
                <a:gd name="T0" fmla="*/ 123 w 147"/>
                <a:gd name="T1" fmla="*/ 143 h 144"/>
                <a:gd name="T2" fmla="*/ 140 w 147"/>
                <a:gd name="T3" fmla="*/ 138 h 144"/>
                <a:gd name="T4" fmla="*/ 140 w 147"/>
                <a:gd name="T5" fmla="*/ 114 h 144"/>
                <a:gd name="T6" fmla="*/ 32 w 147"/>
                <a:gd name="T7" fmla="*/ 7 h 144"/>
                <a:gd name="T8" fmla="*/ 7 w 147"/>
                <a:gd name="T9" fmla="*/ 7 h 144"/>
                <a:gd name="T10" fmla="*/ 7 w 147"/>
                <a:gd name="T11" fmla="*/ 32 h 144"/>
                <a:gd name="T12" fmla="*/ 115 w 147"/>
                <a:gd name="T13" fmla="*/ 139 h 144"/>
                <a:gd name="T14" fmla="*/ 123 w 147"/>
                <a:gd name="T15" fmla="*/ 143 h 1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 h="144">
                  <a:moveTo>
                    <a:pt x="123" y="143"/>
                  </a:moveTo>
                  <a:cubicBezTo>
                    <a:pt x="129" y="144"/>
                    <a:pt x="135" y="143"/>
                    <a:pt x="140" y="138"/>
                  </a:cubicBezTo>
                  <a:cubicBezTo>
                    <a:pt x="147" y="132"/>
                    <a:pt x="147" y="120"/>
                    <a:pt x="140" y="114"/>
                  </a:cubicBezTo>
                  <a:cubicBezTo>
                    <a:pt x="32" y="7"/>
                    <a:pt x="32" y="7"/>
                    <a:pt x="32" y="7"/>
                  </a:cubicBezTo>
                  <a:cubicBezTo>
                    <a:pt x="25" y="0"/>
                    <a:pt x="14" y="0"/>
                    <a:pt x="7" y="7"/>
                  </a:cubicBezTo>
                  <a:cubicBezTo>
                    <a:pt x="0" y="14"/>
                    <a:pt x="0" y="25"/>
                    <a:pt x="7" y="32"/>
                  </a:cubicBezTo>
                  <a:cubicBezTo>
                    <a:pt x="115" y="139"/>
                    <a:pt x="115" y="139"/>
                    <a:pt x="115" y="139"/>
                  </a:cubicBezTo>
                  <a:cubicBezTo>
                    <a:pt x="118" y="141"/>
                    <a:pt x="120" y="142"/>
                    <a:pt x="123" y="143"/>
                  </a:cubicBez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60"/>
            <p:cNvSpPr/>
            <p:nvPr/>
          </p:nvSpPr>
          <p:spPr bwMode="auto">
            <a:xfrm>
              <a:off x="7881976" y="5776299"/>
              <a:ext cx="76198" cy="119080"/>
            </a:xfrm>
            <a:custGeom>
              <a:avLst/>
              <a:gdLst>
                <a:gd name="T0" fmla="*/ 0 w 189"/>
                <a:gd name="T1" fmla="*/ 0 h 305"/>
                <a:gd name="T2" fmla="*/ 189 w 189"/>
                <a:gd name="T3" fmla="*/ 305 h 305"/>
                <a:gd name="T4" fmla="*/ 0 w 189"/>
                <a:gd name="T5" fmla="*/ 0 h 305"/>
              </a:gdLst>
              <a:ahLst/>
              <a:cxnLst>
                <a:cxn ang="0">
                  <a:pos x="T0" y="T1"/>
                </a:cxn>
                <a:cxn ang="0">
                  <a:pos x="T2" y="T3"/>
                </a:cxn>
                <a:cxn ang="0">
                  <a:pos x="T4" y="T5"/>
                </a:cxn>
              </a:cxnLst>
              <a:rect l="0" t="0" r="r" b="b"/>
              <a:pathLst>
                <a:path w="189" h="305">
                  <a:moveTo>
                    <a:pt x="0" y="0"/>
                  </a:moveTo>
                  <a:lnTo>
                    <a:pt x="189" y="305"/>
                  </a:lnTo>
                  <a:lnTo>
                    <a:pt x="0" y="0"/>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Line 61"/>
            <p:cNvSpPr>
              <a:spLocks noChangeShapeType="1"/>
            </p:cNvSpPr>
            <p:nvPr/>
          </p:nvSpPr>
          <p:spPr bwMode="auto">
            <a:xfrm>
              <a:off x="7881976" y="5776299"/>
              <a:ext cx="76198" cy="11908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62"/>
            <p:cNvSpPr/>
            <p:nvPr/>
          </p:nvSpPr>
          <p:spPr bwMode="auto">
            <a:xfrm>
              <a:off x="7863833" y="5757559"/>
              <a:ext cx="113693" cy="154219"/>
            </a:xfrm>
            <a:custGeom>
              <a:avLst/>
              <a:gdLst>
                <a:gd name="T0" fmla="*/ 91 w 119"/>
                <a:gd name="T1" fmla="*/ 165 h 167"/>
                <a:gd name="T2" fmla="*/ 109 w 119"/>
                <a:gd name="T3" fmla="*/ 164 h 167"/>
                <a:gd name="T4" fmla="*/ 114 w 119"/>
                <a:gd name="T5" fmla="*/ 140 h 167"/>
                <a:gd name="T6" fmla="*/ 34 w 119"/>
                <a:gd name="T7" fmla="*/ 11 h 167"/>
                <a:gd name="T8" fmla="*/ 10 w 119"/>
                <a:gd name="T9" fmla="*/ 5 h 167"/>
                <a:gd name="T10" fmla="*/ 5 w 119"/>
                <a:gd name="T11" fmla="*/ 29 h 167"/>
                <a:gd name="T12" fmla="*/ 85 w 119"/>
                <a:gd name="T13" fmla="*/ 158 h 167"/>
                <a:gd name="T14" fmla="*/ 91 w 119"/>
                <a:gd name="T15" fmla="*/ 165 h 1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 h="167">
                  <a:moveTo>
                    <a:pt x="91" y="165"/>
                  </a:moveTo>
                  <a:cubicBezTo>
                    <a:pt x="97" y="167"/>
                    <a:pt x="103" y="167"/>
                    <a:pt x="109" y="164"/>
                  </a:cubicBezTo>
                  <a:cubicBezTo>
                    <a:pt x="117" y="159"/>
                    <a:pt x="119" y="148"/>
                    <a:pt x="114" y="140"/>
                  </a:cubicBezTo>
                  <a:cubicBezTo>
                    <a:pt x="34" y="11"/>
                    <a:pt x="34" y="11"/>
                    <a:pt x="34" y="11"/>
                  </a:cubicBezTo>
                  <a:cubicBezTo>
                    <a:pt x="29" y="3"/>
                    <a:pt x="18" y="0"/>
                    <a:pt x="10" y="5"/>
                  </a:cubicBezTo>
                  <a:cubicBezTo>
                    <a:pt x="2" y="10"/>
                    <a:pt x="0" y="21"/>
                    <a:pt x="5" y="29"/>
                  </a:cubicBezTo>
                  <a:cubicBezTo>
                    <a:pt x="85" y="158"/>
                    <a:pt x="85" y="158"/>
                    <a:pt x="85" y="158"/>
                  </a:cubicBezTo>
                  <a:cubicBezTo>
                    <a:pt x="86" y="161"/>
                    <a:pt x="89" y="163"/>
                    <a:pt x="91" y="165"/>
                  </a:cubicBez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63"/>
            <p:cNvSpPr/>
            <p:nvPr/>
          </p:nvSpPr>
          <p:spPr bwMode="auto">
            <a:xfrm>
              <a:off x="8134761" y="5719687"/>
              <a:ext cx="2822" cy="140554"/>
            </a:xfrm>
            <a:custGeom>
              <a:avLst/>
              <a:gdLst>
                <a:gd name="T0" fmla="*/ 0 w 7"/>
                <a:gd name="T1" fmla="*/ 0 h 360"/>
                <a:gd name="T2" fmla="*/ 7 w 7"/>
                <a:gd name="T3" fmla="*/ 360 h 360"/>
                <a:gd name="T4" fmla="*/ 0 w 7"/>
                <a:gd name="T5" fmla="*/ 0 h 360"/>
              </a:gdLst>
              <a:ahLst/>
              <a:cxnLst>
                <a:cxn ang="0">
                  <a:pos x="T0" y="T1"/>
                </a:cxn>
                <a:cxn ang="0">
                  <a:pos x="T2" y="T3"/>
                </a:cxn>
                <a:cxn ang="0">
                  <a:pos x="T4" y="T5"/>
                </a:cxn>
              </a:cxnLst>
              <a:rect l="0" t="0" r="r" b="b"/>
              <a:pathLst>
                <a:path w="7" h="360">
                  <a:moveTo>
                    <a:pt x="0" y="0"/>
                  </a:moveTo>
                  <a:lnTo>
                    <a:pt x="7" y="360"/>
                  </a:lnTo>
                  <a:lnTo>
                    <a:pt x="0" y="0"/>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Line 64"/>
            <p:cNvSpPr>
              <a:spLocks noChangeShapeType="1"/>
            </p:cNvSpPr>
            <p:nvPr/>
          </p:nvSpPr>
          <p:spPr bwMode="auto">
            <a:xfrm>
              <a:off x="8134761" y="5719687"/>
              <a:ext cx="2822" cy="140554"/>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65"/>
            <p:cNvSpPr/>
            <p:nvPr/>
          </p:nvSpPr>
          <p:spPr bwMode="auto">
            <a:xfrm>
              <a:off x="8117425" y="5704070"/>
              <a:ext cx="37092" cy="172569"/>
            </a:xfrm>
            <a:custGeom>
              <a:avLst/>
              <a:gdLst>
                <a:gd name="T0" fmla="*/ 6 w 39"/>
                <a:gd name="T1" fmla="*/ 178 h 187"/>
                <a:gd name="T2" fmla="*/ 22 w 39"/>
                <a:gd name="T3" fmla="*/ 186 h 187"/>
                <a:gd name="T4" fmla="*/ 39 w 39"/>
                <a:gd name="T5" fmla="*/ 169 h 187"/>
                <a:gd name="T6" fmla="*/ 35 w 39"/>
                <a:gd name="T7" fmla="*/ 17 h 187"/>
                <a:gd name="T8" fmla="*/ 17 w 39"/>
                <a:gd name="T9" fmla="*/ 0 h 187"/>
                <a:gd name="T10" fmla="*/ 0 w 39"/>
                <a:gd name="T11" fmla="*/ 18 h 187"/>
                <a:gd name="T12" fmla="*/ 4 w 39"/>
                <a:gd name="T13" fmla="*/ 169 h 187"/>
                <a:gd name="T14" fmla="*/ 6 w 39"/>
                <a:gd name="T15" fmla="*/ 178 h 1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187">
                  <a:moveTo>
                    <a:pt x="6" y="178"/>
                  </a:moveTo>
                  <a:cubicBezTo>
                    <a:pt x="10" y="183"/>
                    <a:pt x="15" y="187"/>
                    <a:pt x="22" y="186"/>
                  </a:cubicBezTo>
                  <a:cubicBezTo>
                    <a:pt x="31" y="186"/>
                    <a:pt x="39" y="178"/>
                    <a:pt x="39" y="169"/>
                  </a:cubicBezTo>
                  <a:cubicBezTo>
                    <a:pt x="35" y="17"/>
                    <a:pt x="35" y="17"/>
                    <a:pt x="35" y="17"/>
                  </a:cubicBezTo>
                  <a:cubicBezTo>
                    <a:pt x="35" y="7"/>
                    <a:pt x="27" y="0"/>
                    <a:pt x="17" y="0"/>
                  </a:cubicBezTo>
                  <a:cubicBezTo>
                    <a:pt x="8" y="0"/>
                    <a:pt x="0" y="8"/>
                    <a:pt x="0" y="18"/>
                  </a:cubicBezTo>
                  <a:cubicBezTo>
                    <a:pt x="4" y="169"/>
                    <a:pt x="4" y="169"/>
                    <a:pt x="4" y="169"/>
                  </a:cubicBezTo>
                  <a:cubicBezTo>
                    <a:pt x="4" y="173"/>
                    <a:pt x="5" y="176"/>
                    <a:pt x="6" y="178"/>
                  </a:cubicBez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83" name="组合 82"/>
          <p:cNvGrpSpPr/>
          <p:nvPr/>
        </p:nvGrpSpPr>
        <p:grpSpPr>
          <a:xfrm>
            <a:off x="8033122" y="4800997"/>
            <a:ext cx="2177678" cy="1306514"/>
            <a:chOff x="860797" y="1635125"/>
            <a:chExt cx="2177678" cy="1306514"/>
          </a:xfrm>
        </p:grpSpPr>
        <p:grpSp>
          <p:nvGrpSpPr>
            <p:cNvPr id="84" name="组合 1"/>
            <p:cNvGrpSpPr/>
            <p:nvPr/>
          </p:nvGrpSpPr>
          <p:grpSpPr>
            <a:xfrm>
              <a:off x="860797" y="1635125"/>
              <a:ext cx="2177678" cy="1306514"/>
              <a:chOff x="860797" y="1635125"/>
              <a:chExt cx="2177678" cy="1306514"/>
            </a:xfrm>
          </p:grpSpPr>
          <p:sp>
            <p:nvSpPr>
              <p:cNvPr id="87" name="Freeform 5"/>
              <p:cNvSpPr>
                <a:spLocks noChangeArrowheads="1"/>
              </p:cNvSpPr>
              <p:nvPr/>
            </p:nvSpPr>
            <p:spPr bwMode="auto">
              <a:xfrm>
                <a:off x="1075110" y="2072879"/>
                <a:ext cx="1852612" cy="868760"/>
              </a:xfrm>
              <a:custGeom>
                <a:avLst/>
                <a:gdLst>
                  <a:gd name="T0" fmla="*/ 1574800 w 1167"/>
                  <a:gd name="T1" fmla="*/ 765175 h 482"/>
                  <a:gd name="T2" fmla="*/ 0 w 1167"/>
                  <a:gd name="T3" fmla="*/ 765175 h 482"/>
                  <a:gd name="T4" fmla="*/ 277812 w 1167"/>
                  <a:gd name="T5" fmla="*/ 0 h 482"/>
                  <a:gd name="T6" fmla="*/ 1852612 w 1167"/>
                  <a:gd name="T7" fmla="*/ 0 h 482"/>
                  <a:gd name="T8" fmla="*/ 1574800 w 1167"/>
                  <a:gd name="T9" fmla="*/ 765175 h 482"/>
                  <a:gd name="T10" fmla="*/ 0 60000 65536"/>
                  <a:gd name="T11" fmla="*/ 0 60000 65536"/>
                  <a:gd name="T12" fmla="*/ 0 60000 65536"/>
                  <a:gd name="T13" fmla="*/ 0 60000 65536"/>
                  <a:gd name="T14" fmla="*/ 0 60000 65536"/>
                  <a:gd name="T15" fmla="*/ 0 w 1167"/>
                  <a:gd name="T16" fmla="*/ 0 h 482"/>
                  <a:gd name="T17" fmla="*/ 1167 w 1167"/>
                  <a:gd name="T18" fmla="*/ 482 h 482"/>
                </a:gdLst>
                <a:ahLst/>
                <a:cxnLst>
                  <a:cxn ang="T10">
                    <a:pos x="T0" y="T1"/>
                  </a:cxn>
                  <a:cxn ang="T11">
                    <a:pos x="T2" y="T3"/>
                  </a:cxn>
                  <a:cxn ang="T12">
                    <a:pos x="T4" y="T5"/>
                  </a:cxn>
                  <a:cxn ang="T13">
                    <a:pos x="T6" y="T7"/>
                  </a:cxn>
                  <a:cxn ang="T14">
                    <a:pos x="T8" y="T9"/>
                  </a:cxn>
                </a:cxnLst>
                <a:rect l="T15" t="T16" r="T17" b="T18"/>
                <a:pathLst>
                  <a:path w="1167" h="482">
                    <a:moveTo>
                      <a:pt x="992" y="482"/>
                    </a:moveTo>
                    <a:lnTo>
                      <a:pt x="0" y="482"/>
                    </a:lnTo>
                    <a:lnTo>
                      <a:pt x="175" y="0"/>
                    </a:lnTo>
                    <a:lnTo>
                      <a:pt x="1167" y="0"/>
                    </a:lnTo>
                    <a:lnTo>
                      <a:pt x="992" y="482"/>
                    </a:lnTo>
                    <a:close/>
                  </a:path>
                </a:pathLst>
              </a:custGeom>
              <a:solidFill>
                <a:srgbClr val="F83003"/>
              </a:solidFill>
              <a:ln>
                <a:noFill/>
              </a:ln>
            </p:spPr>
            <p:txBody>
              <a:bodyPr/>
              <a:lstStyle/>
              <a:p>
                <a:endParaRPr lang="zh-CN" altLang="en-US"/>
              </a:p>
            </p:txBody>
          </p:sp>
          <p:sp>
            <p:nvSpPr>
              <p:cNvPr id="88" name="Oval 10"/>
              <p:cNvSpPr>
                <a:spLocks noChangeArrowheads="1"/>
              </p:cNvSpPr>
              <p:nvPr/>
            </p:nvSpPr>
            <p:spPr bwMode="auto">
              <a:xfrm>
                <a:off x="860797" y="1635125"/>
                <a:ext cx="952500" cy="954088"/>
              </a:xfrm>
              <a:prstGeom prst="ellipse">
                <a:avLst/>
              </a:prstGeom>
              <a:solidFill>
                <a:srgbClr val="F83003"/>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600">
                  <a:solidFill>
                    <a:srgbClr val="000000"/>
                  </a:solidFill>
                  <a:sym typeface="宋体" panose="02010600030101010101" pitchFamily="2" charset="-122"/>
                </a:endParaRPr>
              </a:p>
            </p:txBody>
          </p:sp>
          <p:sp>
            <p:nvSpPr>
              <p:cNvPr id="89" name="矩形 1"/>
              <p:cNvSpPr>
                <a:spLocks noChangeArrowheads="1"/>
              </p:cNvSpPr>
              <p:nvPr/>
            </p:nvSpPr>
            <p:spPr bwMode="auto">
              <a:xfrm>
                <a:off x="1464047" y="2147888"/>
                <a:ext cx="1574428"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p>
                <a:pPr algn="just"/>
                <a:r>
                  <a:rPr lang="zh-CN" altLang="en-US" sz="1100" b="1" dirty="0">
                    <a:solidFill>
                      <a:schemeClr val="bg1"/>
                    </a:solidFill>
                    <a:latin typeface="微软雅黑" panose="020B0503020204020204" charset="-122"/>
                    <a:ea typeface="微软雅黑" panose="020B0503020204020204" charset="-122"/>
                    <a:sym typeface="微软雅黑" panose="020B0503020204020204" charset="-122"/>
                  </a:rPr>
                  <a:t>    进入企业区域后</a:t>
                </a:r>
                <a:endParaRPr lang="en-US" altLang="zh-CN" sz="1100" b="1" dirty="0">
                  <a:solidFill>
                    <a:schemeClr val="bg1"/>
                  </a:solidFill>
                  <a:latin typeface="微软雅黑" panose="020B0503020204020204" charset="-122"/>
                  <a:ea typeface="微软雅黑" panose="020B0503020204020204" charset="-122"/>
                  <a:sym typeface="微软雅黑" panose="020B0503020204020204" charset="-122"/>
                </a:endParaRPr>
              </a:p>
              <a:p>
                <a:pPr algn="just"/>
                <a:r>
                  <a:rPr lang="zh-CN" altLang="en-US" sz="1100" b="1" dirty="0">
                    <a:solidFill>
                      <a:schemeClr val="bg1"/>
                    </a:solidFill>
                    <a:latin typeface="微软雅黑" panose="020B0503020204020204" charset="-122"/>
                    <a:ea typeface="微软雅黑" panose="020B0503020204020204" charset="-122"/>
                    <a:sym typeface="微软雅黑" panose="020B0503020204020204" charset="-122"/>
                  </a:rPr>
                  <a:t>  注意言行举止，</a:t>
                </a:r>
                <a:endParaRPr lang="en-US" altLang="zh-CN" sz="1100" b="1" dirty="0">
                  <a:solidFill>
                    <a:schemeClr val="bg1"/>
                  </a:solidFill>
                  <a:latin typeface="微软雅黑" panose="020B0503020204020204" charset="-122"/>
                  <a:ea typeface="微软雅黑" panose="020B0503020204020204" charset="-122"/>
                  <a:sym typeface="微软雅黑" panose="020B0503020204020204" charset="-122"/>
                </a:endParaRPr>
              </a:p>
              <a:p>
                <a:pPr algn="just"/>
                <a:r>
                  <a:rPr lang="zh-CN" altLang="en-US" sz="1600" b="1" dirty="0">
                    <a:solidFill>
                      <a:schemeClr val="bg1"/>
                    </a:solidFill>
                    <a:latin typeface="微软雅黑" panose="020B0503020204020204" charset="-122"/>
                    <a:ea typeface="微软雅黑" panose="020B0503020204020204" charset="-122"/>
                    <a:sym typeface="微软雅黑" panose="020B0503020204020204" charset="-122"/>
                  </a:rPr>
                  <a:t>不可玩游戏</a:t>
                </a:r>
              </a:p>
            </p:txBody>
          </p:sp>
        </p:grpSp>
        <p:sp>
          <p:nvSpPr>
            <p:cNvPr id="85" name="Oval 11"/>
            <p:cNvSpPr>
              <a:spLocks noChangeArrowheads="1"/>
            </p:cNvSpPr>
            <p:nvPr/>
          </p:nvSpPr>
          <p:spPr bwMode="auto">
            <a:xfrm>
              <a:off x="981447" y="1752600"/>
              <a:ext cx="711200" cy="715963"/>
            </a:xfrm>
            <a:prstGeom prst="ellipse">
              <a:avLst/>
            </a:prstGeom>
            <a:solidFill>
              <a:srgbClr val="FFFFF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sym typeface="宋体" panose="02010600030101010101" pitchFamily="2" charset="-122"/>
              </a:endParaRPr>
            </a:p>
          </p:txBody>
        </p:sp>
        <p:sp>
          <p:nvSpPr>
            <p:cNvPr id="86" name="TextBox 682"/>
            <p:cNvSpPr>
              <a:spLocks noChangeArrowheads="1"/>
            </p:cNvSpPr>
            <p:nvPr/>
          </p:nvSpPr>
          <p:spPr bwMode="auto">
            <a:xfrm>
              <a:off x="1057647" y="1828800"/>
              <a:ext cx="5437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800" b="1" dirty="0">
                  <a:solidFill>
                    <a:srgbClr val="F83003"/>
                  </a:solidFill>
                  <a:latin typeface="方正中等线简体" pitchFamily="65" charset="-122"/>
                  <a:ea typeface="方正中等线简体" pitchFamily="65" charset="-122"/>
                </a:rPr>
                <a:t>强</a:t>
              </a:r>
              <a:endParaRPr lang="zh-CN" altLang="en-US" sz="1400" b="1" dirty="0">
                <a:solidFill>
                  <a:srgbClr val="F83003"/>
                </a:solidFill>
                <a:latin typeface="方正中等线简体" pitchFamily="65" charset="-122"/>
                <a:ea typeface="方正中等线简体" pitchFamily="65" charset="-122"/>
              </a:endParaRPr>
            </a:p>
          </p:txBody>
        </p:sp>
      </p:grpSp>
      <p:grpSp>
        <p:nvGrpSpPr>
          <p:cNvPr id="91" name="组合 3"/>
          <p:cNvGrpSpPr/>
          <p:nvPr/>
        </p:nvGrpSpPr>
        <p:grpSpPr>
          <a:xfrm>
            <a:off x="9866685" y="5238751"/>
            <a:ext cx="1852612" cy="1198959"/>
            <a:chOff x="2694360" y="2072879"/>
            <a:chExt cx="1852612" cy="1198959"/>
          </a:xfrm>
        </p:grpSpPr>
        <p:sp>
          <p:nvSpPr>
            <p:cNvPr id="92" name="Freeform 6"/>
            <p:cNvSpPr>
              <a:spLocks noChangeArrowheads="1"/>
            </p:cNvSpPr>
            <p:nvPr/>
          </p:nvSpPr>
          <p:spPr bwMode="auto">
            <a:xfrm>
              <a:off x="2694360" y="2072879"/>
              <a:ext cx="1852612" cy="868760"/>
            </a:xfrm>
            <a:custGeom>
              <a:avLst/>
              <a:gdLst>
                <a:gd name="T0" fmla="*/ 1574800 w 1167"/>
                <a:gd name="T1" fmla="*/ 765175 h 482"/>
                <a:gd name="T2" fmla="*/ 0 w 1167"/>
                <a:gd name="T3" fmla="*/ 765175 h 482"/>
                <a:gd name="T4" fmla="*/ 277812 w 1167"/>
                <a:gd name="T5" fmla="*/ 0 h 482"/>
                <a:gd name="T6" fmla="*/ 1852612 w 1167"/>
                <a:gd name="T7" fmla="*/ 0 h 482"/>
                <a:gd name="T8" fmla="*/ 1574800 w 1167"/>
                <a:gd name="T9" fmla="*/ 765175 h 482"/>
                <a:gd name="T10" fmla="*/ 0 60000 65536"/>
                <a:gd name="T11" fmla="*/ 0 60000 65536"/>
                <a:gd name="T12" fmla="*/ 0 60000 65536"/>
                <a:gd name="T13" fmla="*/ 0 60000 65536"/>
                <a:gd name="T14" fmla="*/ 0 60000 65536"/>
                <a:gd name="T15" fmla="*/ 0 w 1167"/>
                <a:gd name="T16" fmla="*/ 0 h 482"/>
                <a:gd name="T17" fmla="*/ 1167 w 1167"/>
                <a:gd name="T18" fmla="*/ 482 h 482"/>
              </a:gdLst>
              <a:ahLst/>
              <a:cxnLst>
                <a:cxn ang="T10">
                  <a:pos x="T0" y="T1"/>
                </a:cxn>
                <a:cxn ang="T11">
                  <a:pos x="T2" y="T3"/>
                </a:cxn>
                <a:cxn ang="T12">
                  <a:pos x="T4" y="T5"/>
                </a:cxn>
                <a:cxn ang="T13">
                  <a:pos x="T6" y="T7"/>
                </a:cxn>
                <a:cxn ang="T14">
                  <a:pos x="T8" y="T9"/>
                </a:cxn>
              </a:cxnLst>
              <a:rect l="T15" t="T16" r="T17" b="T18"/>
              <a:pathLst>
                <a:path w="1167" h="482">
                  <a:moveTo>
                    <a:pt x="992" y="482"/>
                  </a:moveTo>
                  <a:lnTo>
                    <a:pt x="0" y="482"/>
                  </a:lnTo>
                  <a:lnTo>
                    <a:pt x="175" y="0"/>
                  </a:lnTo>
                  <a:lnTo>
                    <a:pt x="1167" y="0"/>
                  </a:lnTo>
                  <a:lnTo>
                    <a:pt x="992" y="482"/>
                  </a:lnTo>
                  <a:close/>
                </a:path>
              </a:pathLst>
            </a:custGeom>
            <a:solidFill>
              <a:schemeClr val="accent6">
                <a:lumMod val="75000"/>
              </a:schemeClr>
            </a:solidFill>
            <a:ln>
              <a:noFill/>
            </a:ln>
          </p:spPr>
          <p:txBody>
            <a:bodyPr/>
            <a:lstStyle/>
            <a:p>
              <a:endParaRPr lang="zh-CN" altLang="en-US"/>
            </a:p>
          </p:txBody>
        </p:sp>
        <p:sp>
          <p:nvSpPr>
            <p:cNvPr id="93" name="Oval 12"/>
            <p:cNvSpPr>
              <a:spLocks noChangeArrowheads="1"/>
            </p:cNvSpPr>
            <p:nvPr/>
          </p:nvSpPr>
          <p:spPr bwMode="auto">
            <a:xfrm>
              <a:off x="3507160" y="2528888"/>
              <a:ext cx="742950" cy="742950"/>
            </a:xfrm>
            <a:prstGeom prst="ellipse">
              <a:avLst/>
            </a:prstGeom>
            <a:solidFill>
              <a:schemeClr val="accent6">
                <a:lumMod val="75000"/>
              </a:schemeClr>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600">
                <a:solidFill>
                  <a:srgbClr val="000000"/>
                </a:solidFill>
                <a:sym typeface="宋体" panose="02010600030101010101" pitchFamily="2" charset="-122"/>
              </a:endParaRPr>
            </a:p>
          </p:txBody>
        </p:sp>
        <p:sp>
          <p:nvSpPr>
            <p:cNvPr id="94" name="Oval 13"/>
            <p:cNvSpPr>
              <a:spLocks noChangeArrowheads="1"/>
            </p:cNvSpPr>
            <p:nvPr/>
          </p:nvSpPr>
          <p:spPr bwMode="auto">
            <a:xfrm>
              <a:off x="3591297" y="2622550"/>
              <a:ext cx="555625" cy="555625"/>
            </a:xfrm>
            <a:prstGeom prst="ellipse">
              <a:avLst/>
            </a:prstGeom>
            <a:solidFill>
              <a:srgbClr val="FFFFF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b="1" dirty="0">
                <a:solidFill>
                  <a:srgbClr val="000000"/>
                </a:solidFill>
                <a:sym typeface="宋体" panose="02010600030101010101" pitchFamily="2" charset="-122"/>
              </a:endParaRPr>
            </a:p>
          </p:txBody>
        </p:sp>
        <p:sp>
          <p:nvSpPr>
            <p:cNvPr id="95" name="TextBox 682"/>
            <p:cNvSpPr>
              <a:spLocks noChangeArrowheads="1"/>
            </p:cNvSpPr>
            <p:nvPr/>
          </p:nvSpPr>
          <p:spPr bwMode="auto">
            <a:xfrm>
              <a:off x="3573835" y="2646363"/>
              <a:ext cx="5437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800" b="1" dirty="0">
                  <a:solidFill>
                    <a:schemeClr val="accent6">
                      <a:lumMod val="75000"/>
                    </a:schemeClr>
                  </a:solidFill>
                  <a:latin typeface="方正中等线简体" pitchFamily="65" charset="-122"/>
                  <a:ea typeface="方正中等线简体" pitchFamily="65" charset="-122"/>
                </a:rPr>
                <a:t>调</a:t>
              </a:r>
            </a:p>
          </p:txBody>
        </p:sp>
        <p:sp>
          <p:nvSpPr>
            <p:cNvPr id="96" name="矩形 1"/>
            <p:cNvSpPr>
              <a:spLocks noChangeArrowheads="1"/>
            </p:cNvSpPr>
            <p:nvPr/>
          </p:nvSpPr>
          <p:spPr bwMode="auto">
            <a:xfrm>
              <a:off x="2828925" y="2143125"/>
              <a:ext cx="16002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p>
              <a:pPr algn="just"/>
              <a:r>
                <a:rPr lang="zh-CN" altLang="en-US" sz="1100" b="1" dirty="0">
                  <a:solidFill>
                    <a:schemeClr val="bg1"/>
                  </a:solidFill>
                  <a:latin typeface="微软雅黑" panose="020B0503020204020204" charset="-122"/>
                  <a:ea typeface="微软雅黑" panose="020B0503020204020204" charset="-122"/>
                  <a:sym typeface="微软雅黑" panose="020B0503020204020204" charset="-122"/>
                </a:rPr>
                <a:t>      不可以带随行人</a:t>
              </a:r>
              <a:endParaRPr lang="en-US" altLang="zh-CN" sz="1100" b="1" dirty="0">
                <a:solidFill>
                  <a:schemeClr val="bg1"/>
                </a:solidFill>
                <a:latin typeface="微软雅黑" panose="020B0503020204020204" charset="-122"/>
                <a:ea typeface="微软雅黑" panose="020B0503020204020204" charset="-122"/>
                <a:sym typeface="微软雅黑" panose="020B0503020204020204" charset="-122"/>
              </a:endParaRPr>
            </a:p>
            <a:p>
              <a:pPr algn="just"/>
              <a:r>
                <a:rPr lang="zh-CN" altLang="en-US" sz="1100" b="1" dirty="0">
                  <a:solidFill>
                    <a:schemeClr val="bg1"/>
                  </a:solidFill>
                  <a:latin typeface="微软雅黑" panose="020B0503020204020204" charset="-122"/>
                  <a:ea typeface="微软雅黑" panose="020B0503020204020204" charset="-122"/>
                  <a:sym typeface="微软雅黑" panose="020B0503020204020204" charset="-122"/>
                </a:rPr>
                <a:t>   员，尤其是家长和</a:t>
              </a:r>
              <a:endParaRPr lang="en-US" altLang="zh-CN" sz="1100" b="1" dirty="0">
                <a:solidFill>
                  <a:schemeClr val="bg1"/>
                </a:solidFill>
                <a:latin typeface="微软雅黑" panose="020B0503020204020204" charset="-122"/>
                <a:ea typeface="微软雅黑" panose="020B0503020204020204" charset="-122"/>
                <a:sym typeface="微软雅黑" panose="020B0503020204020204" charset="-122"/>
              </a:endParaRPr>
            </a:p>
            <a:p>
              <a:pPr algn="just"/>
              <a:r>
                <a:rPr lang="zh-CN" altLang="en-US" sz="1400" b="1" dirty="0">
                  <a:solidFill>
                    <a:schemeClr val="bg1"/>
                  </a:solidFill>
                  <a:latin typeface="微软雅黑" panose="020B0503020204020204" charset="-122"/>
                  <a:ea typeface="微软雅黑" panose="020B0503020204020204" charset="-122"/>
                  <a:sym typeface="微软雅黑" panose="020B0503020204020204" charset="-122"/>
                </a:rPr>
                <a:t>男女朋友</a:t>
              </a:r>
            </a:p>
          </p:txBody>
        </p:sp>
      </p:grpSp>
      <p:grpSp>
        <p:nvGrpSpPr>
          <p:cNvPr id="98" name="组合 97"/>
          <p:cNvGrpSpPr/>
          <p:nvPr/>
        </p:nvGrpSpPr>
        <p:grpSpPr>
          <a:xfrm>
            <a:off x="6512446" y="5133975"/>
            <a:ext cx="558632" cy="1183102"/>
            <a:chOff x="7684021" y="5704070"/>
            <a:chExt cx="928088" cy="1965557"/>
          </a:xfrm>
        </p:grpSpPr>
        <p:sp>
          <p:nvSpPr>
            <p:cNvPr id="99" name="Freeform 12"/>
            <p:cNvSpPr/>
            <p:nvPr/>
          </p:nvSpPr>
          <p:spPr bwMode="auto">
            <a:xfrm>
              <a:off x="8009249" y="7612141"/>
              <a:ext cx="11443" cy="20085"/>
            </a:xfrm>
            <a:custGeom>
              <a:avLst/>
              <a:gdLst>
                <a:gd name="T0" fmla="*/ 7 w 7"/>
                <a:gd name="T1" fmla="*/ 0 h 12"/>
                <a:gd name="T2" fmla="*/ 0 w 7"/>
                <a:gd name="T3" fmla="*/ 12 h 12"/>
              </a:gdLst>
              <a:ahLst/>
              <a:cxnLst>
                <a:cxn ang="0">
                  <a:pos x="T0" y="T1"/>
                </a:cxn>
                <a:cxn ang="0">
                  <a:pos x="T2" y="T3"/>
                </a:cxn>
              </a:cxnLst>
              <a:rect l="0" t="0" r="r" b="b"/>
              <a:pathLst>
                <a:path w="7" h="12">
                  <a:moveTo>
                    <a:pt x="7" y="0"/>
                  </a:moveTo>
                  <a:cubicBezTo>
                    <a:pt x="7" y="0"/>
                    <a:pt x="2" y="6"/>
                    <a:pt x="0" y="12"/>
                  </a:cubicBezTo>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13"/>
            <p:cNvSpPr/>
            <p:nvPr/>
          </p:nvSpPr>
          <p:spPr bwMode="auto">
            <a:xfrm>
              <a:off x="8025698" y="7625300"/>
              <a:ext cx="13589" cy="27704"/>
            </a:xfrm>
            <a:custGeom>
              <a:avLst/>
              <a:gdLst>
                <a:gd name="T0" fmla="*/ 8 w 8"/>
                <a:gd name="T1" fmla="*/ 0 h 17"/>
                <a:gd name="T2" fmla="*/ 7 w 8"/>
                <a:gd name="T3" fmla="*/ 2 h 17"/>
                <a:gd name="T4" fmla="*/ 4 w 8"/>
                <a:gd name="T5" fmla="*/ 8 h 17"/>
                <a:gd name="T6" fmla="*/ 1 w 8"/>
                <a:gd name="T7" fmla="*/ 14 h 17"/>
                <a:gd name="T8" fmla="*/ 0 w 8"/>
                <a:gd name="T9" fmla="*/ 17 h 17"/>
                <a:gd name="T10" fmla="*/ 1 w 8"/>
                <a:gd name="T11" fmla="*/ 14 h 17"/>
                <a:gd name="T12" fmla="*/ 3 w 8"/>
                <a:gd name="T13" fmla="*/ 8 h 17"/>
                <a:gd name="T14" fmla="*/ 6 w 8"/>
                <a:gd name="T15" fmla="*/ 2 h 17"/>
                <a:gd name="T16" fmla="*/ 8 w 8"/>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7">
                  <a:moveTo>
                    <a:pt x="8" y="0"/>
                  </a:moveTo>
                  <a:cubicBezTo>
                    <a:pt x="8" y="0"/>
                    <a:pt x="7" y="1"/>
                    <a:pt x="7" y="2"/>
                  </a:cubicBezTo>
                  <a:cubicBezTo>
                    <a:pt x="6" y="4"/>
                    <a:pt x="5" y="6"/>
                    <a:pt x="4" y="8"/>
                  </a:cubicBezTo>
                  <a:cubicBezTo>
                    <a:pt x="3" y="10"/>
                    <a:pt x="2" y="12"/>
                    <a:pt x="1" y="14"/>
                  </a:cubicBezTo>
                  <a:cubicBezTo>
                    <a:pt x="1" y="16"/>
                    <a:pt x="0" y="17"/>
                    <a:pt x="0" y="17"/>
                  </a:cubicBezTo>
                  <a:cubicBezTo>
                    <a:pt x="0" y="17"/>
                    <a:pt x="0" y="15"/>
                    <a:pt x="1" y="14"/>
                  </a:cubicBezTo>
                  <a:cubicBezTo>
                    <a:pt x="2" y="12"/>
                    <a:pt x="3" y="10"/>
                    <a:pt x="3" y="8"/>
                  </a:cubicBezTo>
                  <a:cubicBezTo>
                    <a:pt x="4" y="6"/>
                    <a:pt x="5" y="4"/>
                    <a:pt x="6" y="2"/>
                  </a:cubicBezTo>
                  <a:cubicBezTo>
                    <a:pt x="7" y="1"/>
                    <a:pt x="8" y="0"/>
                    <a:pt x="8"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6"/>
            <p:cNvSpPr/>
            <p:nvPr/>
          </p:nvSpPr>
          <p:spPr bwMode="auto">
            <a:xfrm>
              <a:off x="8083629" y="7655082"/>
              <a:ext cx="5007" cy="14545"/>
            </a:xfrm>
            <a:custGeom>
              <a:avLst/>
              <a:gdLst>
                <a:gd name="T0" fmla="*/ 3 w 3"/>
                <a:gd name="T1" fmla="*/ 0 h 9"/>
                <a:gd name="T2" fmla="*/ 3 w 3"/>
                <a:gd name="T3" fmla="*/ 1 h 9"/>
                <a:gd name="T4" fmla="*/ 2 w 3"/>
                <a:gd name="T5" fmla="*/ 5 h 9"/>
                <a:gd name="T6" fmla="*/ 1 w 3"/>
                <a:gd name="T7" fmla="*/ 8 h 9"/>
                <a:gd name="T8" fmla="*/ 0 w 3"/>
                <a:gd name="T9" fmla="*/ 9 h 9"/>
                <a:gd name="T10" fmla="*/ 0 w 3"/>
                <a:gd name="T11" fmla="*/ 8 h 9"/>
                <a:gd name="T12" fmla="*/ 1 w 3"/>
                <a:gd name="T13" fmla="*/ 4 h 9"/>
                <a:gd name="T14" fmla="*/ 3 w 3"/>
                <a:gd name="T15" fmla="*/ 1 h 9"/>
                <a:gd name="T16" fmla="*/ 3 w 3"/>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9">
                  <a:moveTo>
                    <a:pt x="3" y="0"/>
                  </a:moveTo>
                  <a:cubicBezTo>
                    <a:pt x="3" y="0"/>
                    <a:pt x="3" y="0"/>
                    <a:pt x="3" y="1"/>
                  </a:cubicBezTo>
                  <a:cubicBezTo>
                    <a:pt x="3" y="2"/>
                    <a:pt x="3" y="3"/>
                    <a:pt x="2" y="5"/>
                  </a:cubicBezTo>
                  <a:cubicBezTo>
                    <a:pt x="2" y="6"/>
                    <a:pt x="1" y="7"/>
                    <a:pt x="1" y="8"/>
                  </a:cubicBezTo>
                  <a:cubicBezTo>
                    <a:pt x="0" y="9"/>
                    <a:pt x="0" y="9"/>
                    <a:pt x="0" y="9"/>
                  </a:cubicBezTo>
                  <a:cubicBezTo>
                    <a:pt x="0" y="9"/>
                    <a:pt x="0" y="9"/>
                    <a:pt x="0" y="8"/>
                  </a:cubicBezTo>
                  <a:cubicBezTo>
                    <a:pt x="1" y="7"/>
                    <a:pt x="1" y="6"/>
                    <a:pt x="1" y="4"/>
                  </a:cubicBezTo>
                  <a:cubicBezTo>
                    <a:pt x="2" y="3"/>
                    <a:pt x="2" y="2"/>
                    <a:pt x="3" y="1"/>
                  </a:cubicBezTo>
                  <a:cubicBezTo>
                    <a:pt x="3" y="0"/>
                    <a:pt x="3" y="0"/>
                    <a:pt x="3"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21"/>
            <p:cNvSpPr/>
            <p:nvPr/>
          </p:nvSpPr>
          <p:spPr bwMode="auto">
            <a:xfrm>
              <a:off x="8010679" y="7634997"/>
              <a:ext cx="15019" cy="8311"/>
            </a:xfrm>
            <a:custGeom>
              <a:avLst/>
              <a:gdLst>
                <a:gd name="T0" fmla="*/ 0 w 9"/>
                <a:gd name="T1" fmla="*/ 0 h 5"/>
                <a:gd name="T2" fmla="*/ 2 w 9"/>
                <a:gd name="T3" fmla="*/ 1 h 5"/>
                <a:gd name="T4" fmla="*/ 5 w 9"/>
                <a:gd name="T5" fmla="*/ 2 h 5"/>
                <a:gd name="T6" fmla="*/ 8 w 9"/>
                <a:gd name="T7" fmla="*/ 4 h 5"/>
                <a:gd name="T8" fmla="*/ 9 w 9"/>
                <a:gd name="T9" fmla="*/ 5 h 5"/>
                <a:gd name="T10" fmla="*/ 8 w 9"/>
                <a:gd name="T11" fmla="*/ 4 h 5"/>
                <a:gd name="T12" fmla="*/ 4 w 9"/>
                <a:gd name="T13" fmla="*/ 3 h 5"/>
                <a:gd name="T14" fmla="*/ 1 w 9"/>
                <a:gd name="T15" fmla="*/ 1 h 5"/>
                <a:gd name="T16" fmla="*/ 0 w 9"/>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5">
                  <a:moveTo>
                    <a:pt x="0" y="0"/>
                  </a:moveTo>
                  <a:cubicBezTo>
                    <a:pt x="0" y="0"/>
                    <a:pt x="1" y="0"/>
                    <a:pt x="2" y="1"/>
                  </a:cubicBezTo>
                  <a:cubicBezTo>
                    <a:pt x="2" y="1"/>
                    <a:pt x="4" y="2"/>
                    <a:pt x="5" y="2"/>
                  </a:cubicBezTo>
                  <a:cubicBezTo>
                    <a:pt x="6" y="3"/>
                    <a:pt x="7" y="4"/>
                    <a:pt x="8" y="4"/>
                  </a:cubicBezTo>
                  <a:cubicBezTo>
                    <a:pt x="9" y="5"/>
                    <a:pt x="9" y="5"/>
                    <a:pt x="9" y="5"/>
                  </a:cubicBezTo>
                  <a:cubicBezTo>
                    <a:pt x="9" y="5"/>
                    <a:pt x="8" y="5"/>
                    <a:pt x="8" y="4"/>
                  </a:cubicBezTo>
                  <a:cubicBezTo>
                    <a:pt x="7" y="4"/>
                    <a:pt x="5" y="4"/>
                    <a:pt x="4" y="3"/>
                  </a:cubicBezTo>
                  <a:cubicBezTo>
                    <a:pt x="3" y="2"/>
                    <a:pt x="2" y="2"/>
                    <a:pt x="1" y="1"/>
                  </a:cubicBezTo>
                  <a:cubicBezTo>
                    <a:pt x="1" y="1"/>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22"/>
            <p:cNvSpPr/>
            <p:nvPr/>
          </p:nvSpPr>
          <p:spPr bwMode="auto">
            <a:xfrm>
              <a:off x="8032850" y="7645386"/>
              <a:ext cx="15019" cy="7619"/>
            </a:xfrm>
            <a:custGeom>
              <a:avLst/>
              <a:gdLst>
                <a:gd name="T0" fmla="*/ 0 w 9"/>
                <a:gd name="T1" fmla="*/ 0 h 5"/>
                <a:gd name="T2" fmla="*/ 1 w 9"/>
                <a:gd name="T3" fmla="*/ 1 h 5"/>
                <a:gd name="T4" fmla="*/ 4 w 9"/>
                <a:gd name="T5" fmla="*/ 2 h 5"/>
                <a:gd name="T6" fmla="*/ 7 w 9"/>
                <a:gd name="T7" fmla="*/ 4 h 5"/>
                <a:gd name="T8" fmla="*/ 9 w 9"/>
                <a:gd name="T9" fmla="*/ 5 h 5"/>
                <a:gd name="T10" fmla="*/ 7 w 9"/>
                <a:gd name="T11" fmla="*/ 5 h 5"/>
                <a:gd name="T12" fmla="*/ 4 w 9"/>
                <a:gd name="T13" fmla="*/ 3 h 5"/>
                <a:gd name="T14" fmla="*/ 1 w 9"/>
                <a:gd name="T15" fmla="*/ 1 h 5"/>
                <a:gd name="T16" fmla="*/ 0 w 9"/>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5">
                  <a:moveTo>
                    <a:pt x="0" y="0"/>
                  </a:moveTo>
                  <a:cubicBezTo>
                    <a:pt x="0" y="0"/>
                    <a:pt x="0" y="0"/>
                    <a:pt x="1" y="1"/>
                  </a:cubicBezTo>
                  <a:cubicBezTo>
                    <a:pt x="2" y="1"/>
                    <a:pt x="3" y="2"/>
                    <a:pt x="4" y="2"/>
                  </a:cubicBezTo>
                  <a:cubicBezTo>
                    <a:pt x="5" y="3"/>
                    <a:pt x="6" y="4"/>
                    <a:pt x="7" y="4"/>
                  </a:cubicBezTo>
                  <a:cubicBezTo>
                    <a:pt x="8" y="5"/>
                    <a:pt x="9" y="5"/>
                    <a:pt x="9" y="5"/>
                  </a:cubicBezTo>
                  <a:cubicBezTo>
                    <a:pt x="9" y="5"/>
                    <a:pt x="8" y="5"/>
                    <a:pt x="7" y="5"/>
                  </a:cubicBezTo>
                  <a:cubicBezTo>
                    <a:pt x="6" y="4"/>
                    <a:pt x="5" y="4"/>
                    <a:pt x="4" y="3"/>
                  </a:cubicBezTo>
                  <a:cubicBezTo>
                    <a:pt x="3" y="2"/>
                    <a:pt x="2" y="2"/>
                    <a:pt x="1" y="1"/>
                  </a:cubicBezTo>
                  <a:cubicBezTo>
                    <a:pt x="0" y="1"/>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24"/>
            <p:cNvSpPr/>
            <p:nvPr/>
          </p:nvSpPr>
          <p:spPr bwMode="auto">
            <a:xfrm>
              <a:off x="8071471" y="7664779"/>
              <a:ext cx="8582" cy="4848"/>
            </a:xfrm>
            <a:custGeom>
              <a:avLst/>
              <a:gdLst>
                <a:gd name="T0" fmla="*/ 0 w 5"/>
                <a:gd name="T1" fmla="*/ 0 h 3"/>
                <a:gd name="T2" fmla="*/ 1 w 5"/>
                <a:gd name="T3" fmla="*/ 0 h 3"/>
                <a:gd name="T4" fmla="*/ 3 w 5"/>
                <a:gd name="T5" fmla="*/ 1 h 3"/>
                <a:gd name="T6" fmla="*/ 5 w 5"/>
                <a:gd name="T7" fmla="*/ 2 h 3"/>
                <a:gd name="T8" fmla="*/ 5 w 5"/>
                <a:gd name="T9" fmla="*/ 3 h 3"/>
                <a:gd name="T10" fmla="*/ 5 w 5"/>
                <a:gd name="T11" fmla="*/ 3 h 3"/>
                <a:gd name="T12" fmla="*/ 3 w 5"/>
                <a:gd name="T13" fmla="*/ 2 h 3"/>
                <a:gd name="T14" fmla="*/ 1 w 5"/>
                <a:gd name="T15" fmla="*/ 1 h 3"/>
                <a:gd name="T16" fmla="*/ 0 w 5"/>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3">
                  <a:moveTo>
                    <a:pt x="0" y="0"/>
                  </a:moveTo>
                  <a:cubicBezTo>
                    <a:pt x="0" y="0"/>
                    <a:pt x="0" y="0"/>
                    <a:pt x="1" y="0"/>
                  </a:cubicBezTo>
                  <a:cubicBezTo>
                    <a:pt x="1" y="1"/>
                    <a:pt x="2" y="1"/>
                    <a:pt x="3" y="1"/>
                  </a:cubicBezTo>
                  <a:cubicBezTo>
                    <a:pt x="4" y="2"/>
                    <a:pt x="4" y="2"/>
                    <a:pt x="5" y="2"/>
                  </a:cubicBezTo>
                  <a:cubicBezTo>
                    <a:pt x="5" y="3"/>
                    <a:pt x="5" y="3"/>
                    <a:pt x="5" y="3"/>
                  </a:cubicBezTo>
                  <a:cubicBezTo>
                    <a:pt x="5" y="3"/>
                    <a:pt x="5" y="3"/>
                    <a:pt x="5" y="3"/>
                  </a:cubicBezTo>
                  <a:cubicBezTo>
                    <a:pt x="4" y="3"/>
                    <a:pt x="3" y="2"/>
                    <a:pt x="3" y="2"/>
                  </a:cubicBezTo>
                  <a:cubicBezTo>
                    <a:pt x="2" y="2"/>
                    <a:pt x="1" y="1"/>
                    <a:pt x="1" y="1"/>
                  </a:cubicBezTo>
                  <a:cubicBezTo>
                    <a:pt x="0" y="0"/>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25"/>
            <p:cNvSpPr/>
            <p:nvPr/>
          </p:nvSpPr>
          <p:spPr bwMode="auto">
            <a:xfrm>
              <a:off x="8012109" y="7634997"/>
              <a:ext cx="13589" cy="6926"/>
            </a:xfrm>
            <a:custGeom>
              <a:avLst/>
              <a:gdLst>
                <a:gd name="T0" fmla="*/ 0 w 8"/>
                <a:gd name="T1" fmla="*/ 0 h 4"/>
                <a:gd name="T2" fmla="*/ 1 w 8"/>
                <a:gd name="T3" fmla="*/ 0 h 4"/>
                <a:gd name="T4" fmla="*/ 4 w 8"/>
                <a:gd name="T5" fmla="*/ 1 h 4"/>
                <a:gd name="T6" fmla="*/ 7 w 8"/>
                <a:gd name="T7" fmla="*/ 3 h 4"/>
                <a:gd name="T8" fmla="*/ 8 w 8"/>
                <a:gd name="T9" fmla="*/ 4 h 4"/>
                <a:gd name="T10" fmla="*/ 6 w 8"/>
                <a:gd name="T11" fmla="*/ 3 h 4"/>
                <a:gd name="T12" fmla="*/ 4 w 8"/>
                <a:gd name="T13" fmla="*/ 2 h 4"/>
                <a:gd name="T14" fmla="*/ 1 w 8"/>
                <a:gd name="T15" fmla="*/ 0 h 4"/>
                <a:gd name="T16" fmla="*/ 0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0" y="0"/>
                  </a:moveTo>
                  <a:cubicBezTo>
                    <a:pt x="0" y="0"/>
                    <a:pt x="1" y="0"/>
                    <a:pt x="1" y="0"/>
                  </a:cubicBezTo>
                  <a:cubicBezTo>
                    <a:pt x="2" y="0"/>
                    <a:pt x="3" y="1"/>
                    <a:pt x="4" y="1"/>
                  </a:cubicBezTo>
                  <a:cubicBezTo>
                    <a:pt x="5" y="2"/>
                    <a:pt x="6" y="2"/>
                    <a:pt x="7" y="3"/>
                  </a:cubicBezTo>
                  <a:cubicBezTo>
                    <a:pt x="7" y="3"/>
                    <a:pt x="8" y="4"/>
                    <a:pt x="8" y="4"/>
                  </a:cubicBezTo>
                  <a:cubicBezTo>
                    <a:pt x="8" y="4"/>
                    <a:pt x="7" y="3"/>
                    <a:pt x="6" y="3"/>
                  </a:cubicBezTo>
                  <a:cubicBezTo>
                    <a:pt x="6" y="3"/>
                    <a:pt x="5" y="2"/>
                    <a:pt x="4" y="2"/>
                  </a:cubicBezTo>
                  <a:cubicBezTo>
                    <a:pt x="3" y="1"/>
                    <a:pt x="2" y="1"/>
                    <a:pt x="1" y="0"/>
                  </a:cubicBezTo>
                  <a:cubicBezTo>
                    <a:pt x="1" y="0"/>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26"/>
            <p:cNvSpPr/>
            <p:nvPr/>
          </p:nvSpPr>
          <p:spPr bwMode="auto">
            <a:xfrm>
              <a:off x="8034281" y="7645386"/>
              <a:ext cx="12158" cy="4848"/>
            </a:xfrm>
            <a:custGeom>
              <a:avLst/>
              <a:gdLst>
                <a:gd name="T0" fmla="*/ 0 w 7"/>
                <a:gd name="T1" fmla="*/ 0 h 3"/>
                <a:gd name="T2" fmla="*/ 1 w 7"/>
                <a:gd name="T3" fmla="*/ 0 h 3"/>
                <a:gd name="T4" fmla="*/ 4 w 7"/>
                <a:gd name="T5" fmla="*/ 1 h 3"/>
                <a:gd name="T6" fmla="*/ 6 w 7"/>
                <a:gd name="T7" fmla="*/ 3 h 3"/>
                <a:gd name="T8" fmla="*/ 7 w 7"/>
                <a:gd name="T9" fmla="*/ 3 h 3"/>
                <a:gd name="T10" fmla="*/ 6 w 7"/>
                <a:gd name="T11" fmla="*/ 3 h 3"/>
                <a:gd name="T12" fmla="*/ 3 w 7"/>
                <a:gd name="T13" fmla="*/ 2 h 3"/>
                <a:gd name="T14" fmla="*/ 1 w 7"/>
                <a:gd name="T15" fmla="*/ 1 h 3"/>
                <a:gd name="T16" fmla="*/ 0 w 7"/>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3">
                  <a:moveTo>
                    <a:pt x="0" y="0"/>
                  </a:moveTo>
                  <a:cubicBezTo>
                    <a:pt x="0" y="0"/>
                    <a:pt x="1" y="0"/>
                    <a:pt x="1" y="0"/>
                  </a:cubicBezTo>
                  <a:cubicBezTo>
                    <a:pt x="2" y="1"/>
                    <a:pt x="3" y="1"/>
                    <a:pt x="4" y="1"/>
                  </a:cubicBezTo>
                  <a:cubicBezTo>
                    <a:pt x="4" y="2"/>
                    <a:pt x="5" y="2"/>
                    <a:pt x="6" y="3"/>
                  </a:cubicBezTo>
                  <a:cubicBezTo>
                    <a:pt x="6" y="3"/>
                    <a:pt x="7" y="3"/>
                    <a:pt x="7" y="3"/>
                  </a:cubicBezTo>
                  <a:cubicBezTo>
                    <a:pt x="7" y="3"/>
                    <a:pt x="6" y="3"/>
                    <a:pt x="6" y="3"/>
                  </a:cubicBezTo>
                  <a:cubicBezTo>
                    <a:pt x="5" y="3"/>
                    <a:pt x="4" y="2"/>
                    <a:pt x="3" y="2"/>
                  </a:cubicBezTo>
                  <a:cubicBezTo>
                    <a:pt x="2" y="2"/>
                    <a:pt x="2" y="1"/>
                    <a:pt x="1" y="1"/>
                  </a:cubicBezTo>
                  <a:cubicBezTo>
                    <a:pt x="1" y="0"/>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27"/>
            <p:cNvSpPr/>
            <p:nvPr/>
          </p:nvSpPr>
          <p:spPr bwMode="auto">
            <a:xfrm>
              <a:off x="8056452" y="7655082"/>
              <a:ext cx="10013" cy="4848"/>
            </a:xfrm>
            <a:custGeom>
              <a:avLst/>
              <a:gdLst>
                <a:gd name="T0" fmla="*/ 0 w 6"/>
                <a:gd name="T1" fmla="*/ 0 h 3"/>
                <a:gd name="T2" fmla="*/ 1 w 6"/>
                <a:gd name="T3" fmla="*/ 0 h 3"/>
                <a:gd name="T4" fmla="*/ 3 w 6"/>
                <a:gd name="T5" fmla="*/ 1 h 3"/>
                <a:gd name="T6" fmla="*/ 5 w 6"/>
                <a:gd name="T7" fmla="*/ 3 h 3"/>
                <a:gd name="T8" fmla="*/ 6 w 6"/>
                <a:gd name="T9" fmla="*/ 3 h 3"/>
                <a:gd name="T10" fmla="*/ 5 w 6"/>
                <a:gd name="T11" fmla="*/ 3 h 3"/>
                <a:gd name="T12" fmla="*/ 3 w 6"/>
                <a:gd name="T13" fmla="*/ 2 h 3"/>
                <a:gd name="T14" fmla="*/ 1 w 6"/>
                <a:gd name="T15" fmla="*/ 1 h 3"/>
                <a:gd name="T16" fmla="*/ 0 w 6"/>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0" y="0"/>
                  </a:moveTo>
                  <a:cubicBezTo>
                    <a:pt x="0" y="0"/>
                    <a:pt x="0" y="0"/>
                    <a:pt x="1" y="0"/>
                  </a:cubicBezTo>
                  <a:cubicBezTo>
                    <a:pt x="1" y="1"/>
                    <a:pt x="2" y="1"/>
                    <a:pt x="3" y="1"/>
                  </a:cubicBezTo>
                  <a:cubicBezTo>
                    <a:pt x="4" y="2"/>
                    <a:pt x="5" y="2"/>
                    <a:pt x="5" y="3"/>
                  </a:cubicBezTo>
                  <a:cubicBezTo>
                    <a:pt x="6" y="3"/>
                    <a:pt x="6" y="3"/>
                    <a:pt x="6" y="3"/>
                  </a:cubicBezTo>
                  <a:cubicBezTo>
                    <a:pt x="6" y="3"/>
                    <a:pt x="6" y="3"/>
                    <a:pt x="5" y="3"/>
                  </a:cubicBezTo>
                  <a:cubicBezTo>
                    <a:pt x="4" y="3"/>
                    <a:pt x="3" y="2"/>
                    <a:pt x="3" y="2"/>
                  </a:cubicBezTo>
                  <a:cubicBezTo>
                    <a:pt x="2" y="2"/>
                    <a:pt x="1" y="1"/>
                    <a:pt x="1" y="1"/>
                  </a:cubicBezTo>
                  <a:cubicBezTo>
                    <a:pt x="0" y="0"/>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28"/>
            <p:cNvSpPr/>
            <p:nvPr/>
          </p:nvSpPr>
          <p:spPr bwMode="auto">
            <a:xfrm>
              <a:off x="8071471" y="7663394"/>
              <a:ext cx="10013" cy="4848"/>
            </a:xfrm>
            <a:custGeom>
              <a:avLst/>
              <a:gdLst>
                <a:gd name="T0" fmla="*/ 0 w 6"/>
                <a:gd name="T1" fmla="*/ 0 h 3"/>
                <a:gd name="T2" fmla="*/ 1 w 6"/>
                <a:gd name="T3" fmla="*/ 0 h 3"/>
                <a:gd name="T4" fmla="*/ 3 w 6"/>
                <a:gd name="T5" fmla="*/ 1 h 3"/>
                <a:gd name="T6" fmla="*/ 5 w 6"/>
                <a:gd name="T7" fmla="*/ 2 h 3"/>
                <a:gd name="T8" fmla="*/ 6 w 6"/>
                <a:gd name="T9" fmla="*/ 3 h 3"/>
                <a:gd name="T10" fmla="*/ 5 w 6"/>
                <a:gd name="T11" fmla="*/ 3 h 3"/>
                <a:gd name="T12" fmla="*/ 3 w 6"/>
                <a:gd name="T13" fmla="*/ 2 h 3"/>
                <a:gd name="T14" fmla="*/ 1 w 6"/>
                <a:gd name="T15" fmla="*/ 1 h 3"/>
                <a:gd name="T16" fmla="*/ 0 w 6"/>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0" y="0"/>
                  </a:moveTo>
                  <a:cubicBezTo>
                    <a:pt x="0" y="0"/>
                    <a:pt x="1" y="0"/>
                    <a:pt x="1" y="0"/>
                  </a:cubicBezTo>
                  <a:cubicBezTo>
                    <a:pt x="2" y="1"/>
                    <a:pt x="3" y="1"/>
                    <a:pt x="3" y="1"/>
                  </a:cubicBezTo>
                  <a:cubicBezTo>
                    <a:pt x="4" y="2"/>
                    <a:pt x="5" y="2"/>
                    <a:pt x="5" y="2"/>
                  </a:cubicBezTo>
                  <a:cubicBezTo>
                    <a:pt x="6" y="3"/>
                    <a:pt x="6" y="3"/>
                    <a:pt x="6" y="3"/>
                  </a:cubicBezTo>
                  <a:cubicBezTo>
                    <a:pt x="6" y="3"/>
                    <a:pt x="6" y="3"/>
                    <a:pt x="5" y="3"/>
                  </a:cubicBezTo>
                  <a:cubicBezTo>
                    <a:pt x="4" y="3"/>
                    <a:pt x="4" y="2"/>
                    <a:pt x="3" y="2"/>
                  </a:cubicBezTo>
                  <a:cubicBezTo>
                    <a:pt x="2" y="2"/>
                    <a:pt x="2" y="1"/>
                    <a:pt x="1" y="1"/>
                  </a:cubicBezTo>
                  <a:cubicBezTo>
                    <a:pt x="1" y="0"/>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7"/>
            <p:cNvSpPr/>
            <p:nvPr/>
          </p:nvSpPr>
          <p:spPr bwMode="auto">
            <a:xfrm>
              <a:off x="8221442" y="7045187"/>
              <a:ext cx="55234" cy="28892"/>
            </a:xfrm>
            <a:custGeom>
              <a:avLst/>
              <a:gdLst>
                <a:gd name="T0" fmla="*/ 0 w 137"/>
                <a:gd name="T1" fmla="*/ 0 h 74"/>
                <a:gd name="T2" fmla="*/ 59 w 137"/>
                <a:gd name="T3" fmla="*/ 71 h 74"/>
                <a:gd name="T4" fmla="*/ 116 w 137"/>
                <a:gd name="T5" fmla="*/ 74 h 74"/>
                <a:gd name="T6" fmla="*/ 128 w 137"/>
                <a:gd name="T7" fmla="*/ 69 h 74"/>
                <a:gd name="T8" fmla="*/ 130 w 137"/>
                <a:gd name="T9" fmla="*/ 71 h 74"/>
                <a:gd name="T10" fmla="*/ 137 w 137"/>
                <a:gd name="T11" fmla="*/ 62 h 74"/>
                <a:gd name="T12" fmla="*/ 94 w 137"/>
                <a:gd name="T13" fmla="*/ 12 h 74"/>
                <a:gd name="T14" fmla="*/ 0 w 137"/>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74">
                  <a:moveTo>
                    <a:pt x="0" y="0"/>
                  </a:moveTo>
                  <a:lnTo>
                    <a:pt x="59" y="71"/>
                  </a:lnTo>
                  <a:lnTo>
                    <a:pt x="116" y="74"/>
                  </a:lnTo>
                  <a:lnTo>
                    <a:pt x="128" y="69"/>
                  </a:lnTo>
                  <a:lnTo>
                    <a:pt x="130" y="71"/>
                  </a:lnTo>
                  <a:lnTo>
                    <a:pt x="137" y="62"/>
                  </a:lnTo>
                  <a:lnTo>
                    <a:pt x="94" y="12"/>
                  </a:lnTo>
                  <a:lnTo>
                    <a:pt x="0" y="0"/>
                  </a:lnTo>
                  <a:close/>
                </a:path>
              </a:pathLst>
            </a:custGeom>
            <a:solidFill>
              <a:srgbClr val="F9D2B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8"/>
            <p:cNvSpPr/>
            <p:nvPr/>
          </p:nvSpPr>
          <p:spPr bwMode="auto">
            <a:xfrm>
              <a:off x="8187979" y="7001849"/>
              <a:ext cx="36285" cy="29673"/>
            </a:xfrm>
            <a:custGeom>
              <a:avLst/>
              <a:gdLst>
                <a:gd name="T0" fmla="*/ 9 w 38"/>
                <a:gd name="T1" fmla="*/ 5 h 32"/>
                <a:gd name="T2" fmla="*/ 27 w 38"/>
                <a:gd name="T3" fmla="*/ 12 h 32"/>
                <a:gd name="T4" fmla="*/ 38 w 38"/>
                <a:gd name="T5" fmla="*/ 27 h 32"/>
                <a:gd name="T6" fmla="*/ 27 w 38"/>
                <a:gd name="T7" fmla="*/ 32 h 32"/>
                <a:gd name="T8" fmla="*/ 15 w 38"/>
                <a:gd name="T9" fmla="*/ 15 h 32"/>
                <a:gd name="T10" fmla="*/ 9 w 38"/>
                <a:gd name="T11" fmla="*/ 5 h 32"/>
              </a:gdLst>
              <a:ahLst/>
              <a:cxnLst>
                <a:cxn ang="0">
                  <a:pos x="T0" y="T1"/>
                </a:cxn>
                <a:cxn ang="0">
                  <a:pos x="T2" y="T3"/>
                </a:cxn>
                <a:cxn ang="0">
                  <a:pos x="T4" y="T5"/>
                </a:cxn>
                <a:cxn ang="0">
                  <a:pos x="T6" y="T7"/>
                </a:cxn>
                <a:cxn ang="0">
                  <a:pos x="T8" y="T9"/>
                </a:cxn>
                <a:cxn ang="0">
                  <a:pos x="T10" y="T11"/>
                </a:cxn>
              </a:cxnLst>
              <a:rect l="0" t="0" r="r" b="b"/>
              <a:pathLst>
                <a:path w="38" h="32">
                  <a:moveTo>
                    <a:pt x="9" y="5"/>
                  </a:moveTo>
                  <a:cubicBezTo>
                    <a:pt x="9" y="5"/>
                    <a:pt x="19" y="0"/>
                    <a:pt x="27" y="12"/>
                  </a:cubicBezTo>
                  <a:cubicBezTo>
                    <a:pt x="38" y="27"/>
                    <a:pt x="38" y="27"/>
                    <a:pt x="38" y="27"/>
                  </a:cubicBezTo>
                  <a:cubicBezTo>
                    <a:pt x="27" y="32"/>
                    <a:pt x="27" y="32"/>
                    <a:pt x="27" y="32"/>
                  </a:cubicBezTo>
                  <a:cubicBezTo>
                    <a:pt x="27" y="32"/>
                    <a:pt x="16" y="15"/>
                    <a:pt x="15" y="15"/>
                  </a:cubicBezTo>
                  <a:cubicBezTo>
                    <a:pt x="15" y="15"/>
                    <a:pt x="0" y="9"/>
                    <a:pt x="9" y="5"/>
                  </a:cubicBezTo>
                </a:path>
              </a:pathLst>
            </a:custGeom>
            <a:solidFill>
              <a:srgbClr val="FDD5B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9"/>
            <p:cNvSpPr/>
            <p:nvPr/>
          </p:nvSpPr>
          <p:spPr bwMode="auto">
            <a:xfrm>
              <a:off x="8203299" y="7001849"/>
              <a:ext cx="69748" cy="57393"/>
            </a:xfrm>
            <a:custGeom>
              <a:avLst/>
              <a:gdLst>
                <a:gd name="T0" fmla="*/ 20 w 73"/>
                <a:gd name="T1" fmla="*/ 0 h 62"/>
                <a:gd name="T2" fmla="*/ 19 w 73"/>
                <a:gd name="T3" fmla="*/ 47 h 62"/>
                <a:gd name="T4" fmla="*/ 33 w 73"/>
                <a:gd name="T5" fmla="*/ 50 h 62"/>
                <a:gd name="T6" fmla="*/ 48 w 73"/>
                <a:gd name="T7" fmla="*/ 62 h 62"/>
                <a:gd name="T8" fmla="*/ 73 w 73"/>
                <a:gd name="T9" fmla="*/ 27 h 62"/>
                <a:gd name="T10" fmla="*/ 20 w 73"/>
                <a:gd name="T11" fmla="*/ 0 h 62"/>
              </a:gdLst>
              <a:ahLst/>
              <a:cxnLst>
                <a:cxn ang="0">
                  <a:pos x="T0" y="T1"/>
                </a:cxn>
                <a:cxn ang="0">
                  <a:pos x="T2" y="T3"/>
                </a:cxn>
                <a:cxn ang="0">
                  <a:pos x="T4" y="T5"/>
                </a:cxn>
                <a:cxn ang="0">
                  <a:pos x="T6" y="T7"/>
                </a:cxn>
                <a:cxn ang="0">
                  <a:pos x="T8" y="T9"/>
                </a:cxn>
                <a:cxn ang="0">
                  <a:pos x="T10" y="T11"/>
                </a:cxn>
              </a:cxnLst>
              <a:rect l="0" t="0" r="r" b="b"/>
              <a:pathLst>
                <a:path w="73" h="62">
                  <a:moveTo>
                    <a:pt x="20" y="0"/>
                  </a:moveTo>
                  <a:cubicBezTo>
                    <a:pt x="20" y="0"/>
                    <a:pt x="0" y="33"/>
                    <a:pt x="19" y="47"/>
                  </a:cubicBezTo>
                  <a:cubicBezTo>
                    <a:pt x="19" y="47"/>
                    <a:pt x="27" y="53"/>
                    <a:pt x="33" y="50"/>
                  </a:cubicBezTo>
                  <a:cubicBezTo>
                    <a:pt x="33" y="50"/>
                    <a:pt x="41" y="61"/>
                    <a:pt x="48" y="62"/>
                  </a:cubicBezTo>
                  <a:cubicBezTo>
                    <a:pt x="48" y="62"/>
                    <a:pt x="66" y="62"/>
                    <a:pt x="73" y="27"/>
                  </a:cubicBezTo>
                  <a:cubicBezTo>
                    <a:pt x="20" y="0"/>
                    <a:pt x="20" y="0"/>
                    <a:pt x="20" y="0"/>
                  </a:cubicBezTo>
                </a:path>
              </a:pathLst>
            </a:custGeom>
            <a:solidFill>
              <a:srgbClr val="FDD5B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1"/>
            <p:cNvSpPr/>
            <p:nvPr/>
          </p:nvSpPr>
          <p:spPr bwMode="auto">
            <a:xfrm>
              <a:off x="8213781" y="6989746"/>
              <a:ext cx="55234" cy="49975"/>
            </a:xfrm>
            <a:custGeom>
              <a:avLst/>
              <a:gdLst>
                <a:gd name="T0" fmla="*/ 16 w 58"/>
                <a:gd name="T1" fmla="*/ 0 h 54"/>
                <a:gd name="T2" fmla="*/ 6 w 58"/>
                <a:gd name="T3" fmla="*/ 33 h 54"/>
                <a:gd name="T4" fmla="*/ 26 w 58"/>
                <a:gd name="T5" fmla="*/ 11 h 54"/>
                <a:gd name="T6" fmla="*/ 13 w 58"/>
                <a:gd name="T7" fmla="*/ 40 h 54"/>
                <a:gd name="T8" fmla="*/ 24 w 58"/>
                <a:gd name="T9" fmla="*/ 44 h 54"/>
                <a:gd name="T10" fmla="*/ 38 w 58"/>
                <a:gd name="T11" fmla="*/ 19 h 54"/>
                <a:gd name="T12" fmla="*/ 26 w 58"/>
                <a:gd name="T13" fmla="*/ 49 h 54"/>
                <a:gd name="T14" fmla="*/ 32 w 58"/>
                <a:gd name="T15" fmla="*/ 51 h 54"/>
                <a:gd name="T16" fmla="*/ 47 w 58"/>
                <a:gd name="T17" fmla="*/ 27 h 54"/>
                <a:gd name="T18" fmla="*/ 42 w 58"/>
                <a:gd name="T19" fmla="*/ 40 h 54"/>
                <a:gd name="T20" fmla="*/ 41 w 58"/>
                <a:gd name="T21" fmla="*/ 47 h 54"/>
                <a:gd name="T22" fmla="*/ 48 w 58"/>
                <a:gd name="T23" fmla="*/ 48 h 54"/>
                <a:gd name="T24" fmla="*/ 55 w 58"/>
                <a:gd name="T25" fmla="*/ 34 h 54"/>
                <a:gd name="T26" fmla="*/ 58 w 58"/>
                <a:gd name="T27" fmla="*/ 25 h 54"/>
                <a:gd name="T28" fmla="*/ 16 w 58"/>
                <a:gd name="T29"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54">
                  <a:moveTo>
                    <a:pt x="16" y="0"/>
                  </a:moveTo>
                  <a:cubicBezTo>
                    <a:pt x="16" y="0"/>
                    <a:pt x="0" y="26"/>
                    <a:pt x="6" y="33"/>
                  </a:cubicBezTo>
                  <a:cubicBezTo>
                    <a:pt x="6" y="33"/>
                    <a:pt x="15" y="41"/>
                    <a:pt x="26" y="11"/>
                  </a:cubicBezTo>
                  <a:cubicBezTo>
                    <a:pt x="26" y="11"/>
                    <a:pt x="14" y="37"/>
                    <a:pt x="13" y="40"/>
                  </a:cubicBezTo>
                  <a:cubicBezTo>
                    <a:pt x="13" y="40"/>
                    <a:pt x="15" y="50"/>
                    <a:pt x="24" y="44"/>
                  </a:cubicBezTo>
                  <a:cubicBezTo>
                    <a:pt x="24" y="44"/>
                    <a:pt x="27" y="40"/>
                    <a:pt x="38" y="19"/>
                  </a:cubicBezTo>
                  <a:cubicBezTo>
                    <a:pt x="38" y="19"/>
                    <a:pt x="25" y="44"/>
                    <a:pt x="26" y="49"/>
                  </a:cubicBezTo>
                  <a:cubicBezTo>
                    <a:pt x="26" y="49"/>
                    <a:pt x="28" y="53"/>
                    <a:pt x="32" y="51"/>
                  </a:cubicBezTo>
                  <a:cubicBezTo>
                    <a:pt x="32" y="51"/>
                    <a:pt x="36" y="51"/>
                    <a:pt x="47" y="27"/>
                  </a:cubicBezTo>
                  <a:cubicBezTo>
                    <a:pt x="42" y="40"/>
                    <a:pt x="42" y="40"/>
                    <a:pt x="42" y="40"/>
                  </a:cubicBezTo>
                  <a:cubicBezTo>
                    <a:pt x="41" y="47"/>
                    <a:pt x="41" y="47"/>
                    <a:pt x="41" y="47"/>
                  </a:cubicBezTo>
                  <a:cubicBezTo>
                    <a:pt x="41" y="47"/>
                    <a:pt x="44" y="54"/>
                    <a:pt x="48" y="48"/>
                  </a:cubicBezTo>
                  <a:cubicBezTo>
                    <a:pt x="55" y="34"/>
                    <a:pt x="55" y="34"/>
                    <a:pt x="55" y="34"/>
                  </a:cubicBezTo>
                  <a:cubicBezTo>
                    <a:pt x="58" y="25"/>
                    <a:pt x="58" y="25"/>
                    <a:pt x="58" y="25"/>
                  </a:cubicBezTo>
                  <a:cubicBezTo>
                    <a:pt x="16" y="0"/>
                    <a:pt x="16" y="0"/>
                    <a:pt x="16" y="0"/>
                  </a:cubicBezTo>
                </a:path>
              </a:pathLst>
            </a:custGeom>
            <a:solidFill>
              <a:srgbClr val="F0D0B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7"/>
            <p:cNvSpPr/>
            <p:nvPr/>
          </p:nvSpPr>
          <p:spPr bwMode="auto">
            <a:xfrm>
              <a:off x="8219425" y="7012001"/>
              <a:ext cx="8466" cy="7418"/>
            </a:xfrm>
            <a:custGeom>
              <a:avLst/>
              <a:gdLst>
                <a:gd name="T0" fmla="*/ 1 w 9"/>
                <a:gd name="T1" fmla="*/ 0 h 8"/>
                <a:gd name="T2" fmla="*/ 4 w 9"/>
                <a:gd name="T3" fmla="*/ 8 h 8"/>
                <a:gd name="T4" fmla="*/ 9 w 9"/>
                <a:gd name="T5" fmla="*/ 5 h 8"/>
                <a:gd name="T6" fmla="*/ 1 w 9"/>
                <a:gd name="T7" fmla="*/ 0 h 8"/>
              </a:gdLst>
              <a:ahLst/>
              <a:cxnLst>
                <a:cxn ang="0">
                  <a:pos x="T0" y="T1"/>
                </a:cxn>
                <a:cxn ang="0">
                  <a:pos x="T2" y="T3"/>
                </a:cxn>
                <a:cxn ang="0">
                  <a:pos x="T4" y="T5"/>
                </a:cxn>
                <a:cxn ang="0">
                  <a:pos x="T6" y="T7"/>
                </a:cxn>
              </a:cxnLst>
              <a:rect l="0" t="0" r="r" b="b"/>
              <a:pathLst>
                <a:path w="9" h="8">
                  <a:moveTo>
                    <a:pt x="1" y="0"/>
                  </a:moveTo>
                  <a:cubicBezTo>
                    <a:pt x="0" y="6"/>
                    <a:pt x="2" y="8"/>
                    <a:pt x="4" y="8"/>
                  </a:cubicBezTo>
                  <a:cubicBezTo>
                    <a:pt x="6" y="8"/>
                    <a:pt x="9" y="5"/>
                    <a:pt x="9" y="5"/>
                  </a:cubicBezTo>
                  <a:cubicBezTo>
                    <a:pt x="1" y="0"/>
                    <a:pt x="1" y="0"/>
                    <a:pt x="1" y="0"/>
                  </a:cubicBezTo>
                </a:path>
              </a:pathLst>
            </a:custGeom>
            <a:solidFill>
              <a:srgbClr val="EFE6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29"/>
            <p:cNvSpPr/>
            <p:nvPr/>
          </p:nvSpPr>
          <p:spPr bwMode="auto">
            <a:xfrm>
              <a:off x="7702164" y="5936764"/>
              <a:ext cx="888174" cy="1333699"/>
            </a:xfrm>
            <a:custGeom>
              <a:avLst/>
              <a:gdLst>
                <a:gd name="T0" fmla="*/ 834 w 932"/>
                <a:gd name="T1" fmla="*/ 775 h 1445"/>
                <a:gd name="T2" fmla="*/ 930 w 932"/>
                <a:gd name="T3" fmla="*/ 474 h 1445"/>
                <a:gd name="T4" fmla="*/ 458 w 932"/>
                <a:gd name="T5" fmla="*/ 5 h 1445"/>
                <a:gd name="T6" fmla="*/ 4 w 932"/>
                <a:gd name="T7" fmla="*/ 491 h 1445"/>
                <a:gd name="T8" fmla="*/ 101 w 932"/>
                <a:gd name="T9" fmla="*/ 774 h 1445"/>
                <a:gd name="T10" fmla="*/ 100 w 932"/>
                <a:gd name="T11" fmla="*/ 774 h 1445"/>
                <a:gd name="T12" fmla="*/ 101 w 932"/>
                <a:gd name="T13" fmla="*/ 775 h 1445"/>
                <a:gd name="T14" fmla="*/ 201 w 932"/>
                <a:gd name="T15" fmla="*/ 874 h 1445"/>
                <a:gd name="T16" fmla="*/ 334 w 932"/>
                <a:gd name="T17" fmla="*/ 1113 h 1445"/>
                <a:gd name="T18" fmla="*/ 338 w 932"/>
                <a:gd name="T19" fmla="*/ 1363 h 1445"/>
                <a:gd name="T20" fmla="*/ 423 w 932"/>
                <a:gd name="T21" fmla="*/ 1445 h 1445"/>
                <a:gd name="T22" fmla="*/ 544 w 932"/>
                <a:gd name="T23" fmla="*/ 1442 h 1445"/>
                <a:gd name="T24" fmla="*/ 625 w 932"/>
                <a:gd name="T25" fmla="*/ 1357 h 1445"/>
                <a:gd name="T26" fmla="*/ 620 w 932"/>
                <a:gd name="T27" fmla="*/ 1080 h 1445"/>
                <a:gd name="T28" fmla="*/ 761 w 932"/>
                <a:gd name="T29" fmla="*/ 853 h 1445"/>
                <a:gd name="T30" fmla="*/ 829 w 932"/>
                <a:gd name="T31" fmla="*/ 781 h 1445"/>
                <a:gd name="T32" fmla="*/ 836 w 932"/>
                <a:gd name="T33" fmla="*/ 774 h 1445"/>
                <a:gd name="T34" fmla="*/ 834 w 932"/>
                <a:gd name="T35" fmla="*/ 775 h 1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32" h="1445">
                  <a:moveTo>
                    <a:pt x="834" y="775"/>
                  </a:moveTo>
                  <a:cubicBezTo>
                    <a:pt x="896" y="692"/>
                    <a:pt x="932" y="587"/>
                    <a:pt x="930" y="474"/>
                  </a:cubicBezTo>
                  <a:cubicBezTo>
                    <a:pt x="925" y="210"/>
                    <a:pt x="714" y="0"/>
                    <a:pt x="458" y="5"/>
                  </a:cubicBezTo>
                  <a:cubicBezTo>
                    <a:pt x="203" y="10"/>
                    <a:pt x="0" y="228"/>
                    <a:pt x="4" y="491"/>
                  </a:cubicBezTo>
                  <a:cubicBezTo>
                    <a:pt x="6" y="598"/>
                    <a:pt x="42" y="696"/>
                    <a:pt x="101" y="774"/>
                  </a:cubicBezTo>
                  <a:cubicBezTo>
                    <a:pt x="100" y="774"/>
                    <a:pt x="100" y="774"/>
                    <a:pt x="100" y="774"/>
                  </a:cubicBezTo>
                  <a:cubicBezTo>
                    <a:pt x="100" y="774"/>
                    <a:pt x="101" y="774"/>
                    <a:pt x="101" y="775"/>
                  </a:cubicBezTo>
                  <a:cubicBezTo>
                    <a:pt x="129" y="813"/>
                    <a:pt x="163" y="846"/>
                    <a:pt x="201" y="874"/>
                  </a:cubicBezTo>
                  <a:cubicBezTo>
                    <a:pt x="264" y="943"/>
                    <a:pt x="333" y="1037"/>
                    <a:pt x="334" y="1113"/>
                  </a:cubicBezTo>
                  <a:cubicBezTo>
                    <a:pt x="338" y="1363"/>
                    <a:pt x="338" y="1363"/>
                    <a:pt x="338" y="1363"/>
                  </a:cubicBezTo>
                  <a:cubicBezTo>
                    <a:pt x="339" y="1409"/>
                    <a:pt x="377" y="1445"/>
                    <a:pt x="423" y="1445"/>
                  </a:cubicBezTo>
                  <a:cubicBezTo>
                    <a:pt x="544" y="1442"/>
                    <a:pt x="544" y="1442"/>
                    <a:pt x="544" y="1442"/>
                  </a:cubicBezTo>
                  <a:cubicBezTo>
                    <a:pt x="590" y="1441"/>
                    <a:pt x="626" y="1403"/>
                    <a:pt x="625" y="1357"/>
                  </a:cubicBezTo>
                  <a:cubicBezTo>
                    <a:pt x="620" y="1080"/>
                    <a:pt x="620" y="1080"/>
                    <a:pt x="620" y="1080"/>
                  </a:cubicBezTo>
                  <a:cubicBezTo>
                    <a:pt x="638" y="1003"/>
                    <a:pt x="706" y="914"/>
                    <a:pt x="761" y="853"/>
                  </a:cubicBezTo>
                  <a:cubicBezTo>
                    <a:pt x="786" y="831"/>
                    <a:pt x="809" y="807"/>
                    <a:pt x="829" y="781"/>
                  </a:cubicBezTo>
                  <a:cubicBezTo>
                    <a:pt x="834" y="777"/>
                    <a:pt x="836" y="774"/>
                    <a:pt x="836" y="774"/>
                  </a:cubicBezTo>
                  <a:lnTo>
                    <a:pt x="834" y="775"/>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30"/>
            <p:cNvSpPr/>
            <p:nvPr/>
          </p:nvSpPr>
          <p:spPr bwMode="auto">
            <a:xfrm>
              <a:off x="8138389" y="5936764"/>
              <a:ext cx="451949" cy="1331747"/>
            </a:xfrm>
            <a:custGeom>
              <a:avLst/>
              <a:gdLst>
                <a:gd name="T0" fmla="*/ 472 w 474"/>
                <a:gd name="T1" fmla="*/ 474 h 1443"/>
                <a:gd name="T2" fmla="*/ 0 w 474"/>
                <a:gd name="T3" fmla="*/ 5 h 1443"/>
                <a:gd name="T4" fmla="*/ 27 w 474"/>
                <a:gd name="T5" fmla="*/ 1443 h 1443"/>
                <a:gd name="T6" fmla="*/ 86 w 474"/>
                <a:gd name="T7" fmla="*/ 1442 h 1443"/>
                <a:gd name="T8" fmla="*/ 167 w 474"/>
                <a:gd name="T9" fmla="*/ 1357 h 1443"/>
                <a:gd name="T10" fmla="*/ 162 w 474"/>
                <a:gd name="T11" fmla="*/ 1080 h 1443"/>
                <a:gd name="T12" fmla="*/ 303 w 474"/>
                <a:gd name="T13" fmla="*/ 853 h 1443"/>
                <a:gd name="T14" fmla="*/ 371 w 474"/>
                <a:gd name="T15" fmla="*/ 781 h 1443"/>
                <a:gd name="T16" fmla="*/ 378 w 474"/>
                <a:gd name="T17" fmla="*/ 774 h 1443"/>
                <a:gd name="T18" fmla="*/ 376 w 474"/>
                <a:gd name="T19" fmla="*/ 775 h 1443"/>
                <a:gd name="T20" fmla="*/ 472 w 474"/>
                <a:gd name="T21" fmla="*/ 474 h 1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4" h="1443">
                  <a:moveTo>
                    <a:pt x="472" y="474"/>
                  </a:moveTo>
                  <a:cubicBezTo>
                    <a:pt x="467" y="210"/>
                    <a:pt x="256" y="0"/>
                    <a:pt x="0" y="5"/>
                  </a:cubicBezTo>
                  <a:cubicBezTo>
                    <a:pt x="27" y="1443"/>
                    <a:pt x="27" y="1443"/>
                    <a:pt x="27" y="1443"/>
                  </a:cubicBezTo>
                  <a:cubicBezTo>
                    <a:pt x="86" y="1442"/>
                    <a:pt x="86" y="1442"/>
                    <a:pt x="86" y="1442"/>
                  </a:cubicBezTo>
                  <a:cubicBezTo>
                    <a:pt x="132" y="1441"/>
                    <a:pt x="168" y="1403"/>
                    <a:pt x="167" y="1357"/>
                  </a:cubicBezTo>
                  <a:cubicBezTo>
                    <a:pt x="162" y="1080"/>
                    <a:pt x="162" y="1080"/>
                    <a:pt x="162" y="1080"/>
                  </a:cubicBezTo>
                  <a:cubicBezTo>
                    <a:pt x="180" y="1003"/>
                    <a:pt x="248" y="914"/>
                    <a:pt x="303" y="853"/>
                  </a:cubicBezTo>
                  <a:cubicBezTo>
                    <a:pt x="328" y="831"/>
                    <a:pt x="351" y="807"/>
                    <a:pt x="371" y="781"/>
                  </a:cubicBezTo>
                  <a:cubicBezTo>
                    <a:pt x="376" y="777"/>
                    <a:pt x="378" y="774"/>
                    <a:pt x="378" y="774"/>
                  </a:cubicBezTo>
                  <a:cubicBezTo>
                    <a:pt x="376" y="775"/>
                    <a:pt x="376" y="775"/>
                    <a:pt x="376" y="775"/>
                  </a:cubicBezTo>
                  <a:cubicBezTo>
                    <a:pt x="438" y="692"/>
                    <a:pt x="474" y="587"/>
                    <a:pt x="472" y="474"/>
                  </a:cubicBezTo>
                  <a:close/>
                </a:path>
              </a:pathLst>
            </a:custGeom>
            <a:solidFill>
              <a:srgbClr val="EFBE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31"/>
            <p:cNvSpPr/>
            <p:nvPr/>
          </p:nvSpPr>
          <p:spPr bwMode="auto">
            <a:xfrm>
              <a:off x="8001313" y="6585654"/>
              <a:ext cx="104017" cy="410729"/>
            </a:xfrm>
            <a:custGeom>
              <a:avLst/>
              <a:gdLst>
                <a:gd name="T0" fmla="*/ 0 w 258"/>
                <a:gd name="T1" fmla="*/ 0 h 1052"/>
                <a:gd name="T2" fmla="*/ 258 w 258"/>
                <a:gd name="T3" fmla="*/ 1052 h 1052"/>
                <a:gd name="T4" fmla="*/ 0 w 258"/>
                <a:gd name="T5" fmla="*/ 0 h 1052"/>
              </a:gdLst>
              <a:ahLst/>
              <a:cxnLst>
                <a:cxn ang="0">
                  <a:pos x="T0" y="T1"/>
                </a:cxn>
                <a:cxn ang="0">
                  <a:pos x="T2" y="T3"/>
                </a:cxn>
                <a:cxn ang="0">
                  <a:pos x="T4" y="T5"/>
                </a:cxn>
              </a:cxnLst>
              <a:rect l="0" t="0" r="r" b="b"/>
              <a:pathLst>
                <a:path w="258" h="1052">
                  <a:moveTo>
                    <a:pt x="0" y="0"/>
                  </a:moveTo>
                  <a:lnTo>
                    <a:pt x="258" y="105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Line 32"/>
            <p:cNvSpPr>
              <a:spLocks noChangeShapeType="1"/>
            </p:cNvSpPr>
            <p:nvPr/>
          </p:nvSpPr>
          <p:spPr bwMode="auto">
            <a:xfrm>
              <a:off x="8001313" y="6585654"/>
              <a:ext cx="104017" cy="41072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33"/>
            <p:cNvSpPr/>
            <p:nvPr/>
          </p:nvSpPr>
          <p:spPr bwMode="auto">
            <a:xfrm>
              <a:off x="7979139" y="6564571"/>
              <a:ext cx="147962" cy="451334"/>
            </a:xfrm>
            <a:custGeom>
              <a:avLst/>
              <a:gdLst>
                <a:gd name="T0" fmla="*/ 133 w 155"/>
                <a:gd name="T1" fmla="*/ 489 h 489"/>
                <a:gd name="T2" fmla="*/ 112 w 155"/>
                <a:gd name="T3" fmla="*/ 473 h 489"/>
                <a:gd name="T4" fmla="*/ 3 w 155"/>
                <a:gd name="T5" fmla="*/ 28 h 489"/>
                <a:gd name="T6" fmla="*/ 18 w 155"/>
                <a:gd name="T7" fmla="*/ 3 h 489"/>
                <a:gd name="T8" fmla="*/ 44 w 155"/>
                <a:gd name="T9" fmla="*/ 18 h 489"/>
                <a:gd name="T10" fmla="*/ 153 w 155"/>
                <a:gd name="T11" fmla="*/ 463 h 489"/>
                <a:gd name="T12" fmla="*/ 137 w 155"/>
                <a:gd name="T13" fmla="*/ 488 h 489"/>
                <a:gd name="T14" fmla="*/ 133 w 155"/>
                <a:gd name="T15" fmla="*/ 489 h 4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489">
                  <a:moveTo>
                    <a:pt x="133" y="489"/>
                  </a:moveTo>
                  <a:cubicBezTo>
                    <a:pt x="123" y="489"/>
                    <a:pt x="114" y="483"/>
                    <a:pt x="112" y="473"/>
                  </a:cubicBezTo>
                  <a:cubicBezTo>
                    <a:pt x="3" y="28"/>
                    <a:pt x="3" y="28"/>
                    <a:pt x="3" y="28"/>
                  </a:cubicBezTo>
                  <a:cubicBezTo>
                    <a:pt x="0" y="17"/>
                    <a:pt x="7" y="5"/>
                    <a:pt x="18" y="3"/>
                  </a:cubicBezTo>
                  <a:cubicBezTo>
                    <a:pt x="30" y="0"/>
                    <a:pt x="41" y="7"/>
                    <a:pt x="44" y="18"/>
                  </a:cubicBezTo>
                  <a:cubicBezTo>
                    <a:pt x="153" y="463"/>
                    <a:pt x="153" y="463"/>
                    <a:pt x="153" y="463"/>
                  </a:cubicBezTo>
                  <a:cubicBezTo>
                    <a:pt x="155" y="474"/>
                    <a:pt x="149" y="486"/>
                    <a:pt x="137" y="488"/>
                  </a:cubicBezTo>
                  <a:cubicBezTo>
                    <a:pt x="136" y="489"/>
                    <a:pt x="134" y="489"/>
                    <a:pt x="133" y="48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34"/>
            <p:cNvSpPr/>
            <p:nvPr/>
          </p:nvSpPr>
          <p:spPr bwMode="auto">
            <a:xfrm>
              <a:off x="8000103" y="6585654"/>
              <a:ext cx="150784" cy="84723"/>
            </a:xfrm>
            <a:custGeom>
              <a:avLst/>
              <a:gdLst>
                <a:gd name="T0" fmla="*/ 0 w 374"/>
                <a:gd name="T1" fmla="*/ 0 h 217"/>
                <a:gd name="T2" fmla="*/ 374 w 374"/>
                <a:gd name="T3" fmla="*/ 217 h 217"/>
                <a:gd name="T4" fmla="*/ 0 w 374"/>
                <a:gd name="T5" fmla="*/ 0 h 217"/>
              </a:gdLst>
              <a:ahLst/>
              <a:cxnLst>
                <a:cxn ang="0">
                  <a:pos x="T0" y="T1"/>
                </a:cxn>
                <a:cxn ang="0">
                  <a:pos x="T2" y="T3"/>
                </a:cxn>
                <a:cxn ang="0">
                  <a:pos x="T4" y="T5"/>
                </a:cxn>
              </a:cxnLst>
              <a:rect l="0" t="0" r="r" b="b"/>
              <a:pathLst>
                <a:path w="374" h="217">
                  <a:moveTo>
                    <a:pt x="0" y="0"/>
                  </a:moveTo>
                  <a:lnTo>
                    <a:pt x="374" y="217"/>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Line 35"/>
            <p:cNvSpPr>
              <a:spLocks noChangeShapeType="1"/>
            </p:cNvSpPr>
            <p:nvPr/>
          </p:nvSpPr>
          <p:spPr bwMode="auto">
            <a:xfrm>
              <a:off x="8000103" y="6585654"/>
              <a:ext cx="150784" cy="8472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36"/>
            <p:cNvSpPr/>
            <p:nvPr/>
          </p:nvSpPr>
          <p:spPr bwMode="auto">
            <a:xfrm>
              <a:off x="7977526" y="6563400"/>
              <a:ext cx="197148" cy="126499"/>
            </a:xfrm>
            <a:custGeom>
              <a:avLst/>
              <a:gdLst>
                <a:gd name="T0" fmla="*/ 183 w 207"/>
                <a:gd name="T1" fmla="*/ 137 h 137"/>
                <a:gd name="T2" fmla="*/ 172 w 207"/>
                <a:gd name="T3" fmla="*/ 134 h 137"/>
                <a:gd name="T4" fmla="*/ 13 w 207"/>
                <a:gd name="T5" fmla="*/ 42 h 137"/>
                <a:gd name="T6" fmla="*/ 6 w 207"/>
                <a:gd name="T7" fmla="*/ 14 h 137"/>
                <a:gd name="T8" fmla="*/ 35 w 207"/>
                <a:gd name="T9" fmla="*/ 6 h 137"/>
                <a:gd name="T10" fmla="*/ 193 w 207"/>
                <a:gd name="T11" fmla="*/ 98 h 137"/>
                <a:gd name="T12" fmla="*/ 201 w 207"/>
                <a:gd name="T13" fmla="*/ 127 h 137"/>
                <a:gd name="T14" fmla="*/ 183 w 207"/>
                <a:gd name="T15" fmla="*/ 137 h 1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7" h="137">
                  <a:moveTo>
                    <a:pt x="183" y="137"/>
                  </a:moveTo>
                  <a:cubicBezTo>
                    <a:pt x="179" y="137"/>
                    <a:pt x="175" y="136"/>
                    <a:pt x="172" y="134"/>
                  </a:cubicBezTo>
                  <a:cubicBezTo>
                    <a:pt x="13" y="42"/>
                    <a:pt x="13" y="42"/>
                    <a:pt x="13" y="42"/>
                  </a:cubicBezTo>
                  <a:cubicBezTo>
                    <a:pt x="3" y="36"/>
                    <a:pt x="0" y="24"/>
                    <a:pt x="6" y="14"/>
                  </a:cubicBezTo>
                  <a:cubicBezTo>
                    <a:pt x="12" y="3"/>
                    <a:pt x="24" y="0"/>
                    <a:pt x="35" y="6"/>
                  </a:cubicBezTo>
                  <a:cubicBezTo>
                    <a:pt x="193" y="98"/>
                    <a:pt x="193" y="98"/>
                    <a:pt x="193" y="98"/>
                  </a:cubicBezTo>
                  <a:cubicBezTo>
                    <a:pt x="203" y="104"/>
                    <a:pt x="207" y="117"/>
                    <a:pt x="201" y="127"/>
                  </a:cubicBezTo>
                  <a:cubicBezTo>
                    <a:pt x="197" y="133"/>
                    <a:pt x="190" y="137"/>
                    <a:pt x="183" y="1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37"/>
            <p:cNvSpPr/>
            <p:nvPr/>
          </p:nvSpPr>
          <p:spPr bwMode="auto">
            <a:xfrm>
              <a:off x="8208943" y="6580188"/>
              <a:ext cx="88696" cy="414243"/>
            </a:xfrm>
            <a:custGeom>
              <a:avLst/>
              <a:gdLst>
                <a:gd name="T0" fmla="*/ 220 w 220"/>
                <a:gd name="T1" fmla="*/ 0 h 1061"/>
                <a:gd name="T2" fmla="*/ 0 w 220"/>
                <a:gd name="T3" fmla="*/ 1061 h 1061"/>
                <a:gd name="T4" fmla="*/ 220 w 220"/>
                <a:gd name="T5" fmla="*/ 0 h 1061"/>
              </a:gdLst>
              <a:ahLst/>
              <a:cxnLst>
                <a:cxn ang="0">
                  <a:pos x="T0" y="T1"/>
                </a:cxn>
                <a:cxn ang="0">
                  <a:pos x="T2" y="T3"/>
                </a:cxn>
                <a:cxn ang="0">
                  <a:pos x="T4" y="T5"/>
                </a:cxn>
              </a:cxnLst>
              <a:rect l="0" t="0" r="r" b="b"/>
              <a:pathLst>
                <a:path w="220" h="1061">
                  <a:moveTo>
                    <a:pt x="220" y="0"/>
                  </a:moveTo>
                  <a:lnTo>
                    <a:pt x="0" y="1061"/>
                  </a:lnTo>
                  <a:lnTo>
                    <a:pt x="22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Line 38"/>
            <p:cNvSpPr>
              <a:spLocks noChangeShapeType="1"/>
            </p:cNvSpPr>
            <p:nvPr/>
          </p:nvSpPr>
          <p:spPr bwMode="auto">
            <a:xfrm flipH="1">
              <a:off x="8208943" y="6580188"/>
              <a:ext cx="88696" cy="41424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39"/>
            <p:cNvSpPr/>
            <p:nvPr/>
          </p:nvSpPr>
          <p:spPr bwMode="auto">
            <a:xfrm>
              <a:off x="8187172" y="6558714"/>
              <a:ext cx="132239" cy="455238"/>
            </a:xfrm>
            <a:custGeom>
              <a:avLst/>
              <a:gdLst>
                <a:gd name="T0" fmla="*/ 24 w 139"/>
                <a:gd name="T1" fmla="*/ 493 h 493"/>
                <a:gd name="T2" fmla="*/ 19 w 139"/>
                <a:gd name="T3" fmla="*/ 492 h 493"/>
                <a:gd name="T4" fmla="*/ 3 w 139"/>
                <a:gd name="T5" fmla="*/ 468 h 493"/>
                <a:gd name="T6" fmla="*/ 95 w 139"/>
                <a:gd name="T7" fmla="*/ 19 h 493"/>
                <a:gd name="T8" fmla="*/ 120 w 139"/>
                <a:gd name="T9" fmla="*/ 3 h 493"/>
                <a:gd name="T10" fmla="*/ 136 w 139"/>
                <a:gd name="T11" fmla="*/ 28 h 493"/>
                <a:gd name="T12" fmla="*/ 44 w 139"/>
                <a:gd name="T13" fmla="*/ 476 h 493"/>
                <a:gd name="T14" fmla="*/ 24 w 139"/>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 h="493">
                  <a:moveTo>
                    <a:pt x="24" y="493"/>
                  </a:moveTo>
                  <a:cubicBezTo>
                    <a:pt x="22" y="493"/>
                    <a:pt x="21" y="493"/>
                    <a:pt x="19" y="492"/>
                  </a:cubicBezTo>
                  <a:cubicBezTo>
                    <a:pt x="8" y="490"/>
                    <a:pt x="0" y="479"/>
                    <a:pt x="3" y="468"/>
                  </a:cubicBezTo>
                  <a:cubicBezTo>
                    <a:pt x="95" y="19"/>
                    <a:pt x="95" y="19"/>
                    <a:pt x="95" y="19"/>
                  </a:cubicBezTo>
                  <a:cubicBezTo>
                    <a:pt x="97" y="8"/>
                    <a:pt x="108" y="0"/>
                    <a:pt x="120" y="3"/>
                  </a:cubicBezTo>
                  <a:cubicBezTo>
                    <a:pt x="131" y="5"/>
                    <a:pt x="139" y="16"/>
                    <a:pt x="136" y="28"/>
                  </a:cubicBezTo>
                  <a:cubicBezTo>
                    <a:pt x="44" y="476"/>
                    <a:pt x="44" y="476"/>
                    <a:pt x="44" y="476"/>
                  </a:cubicBezTo>
                  <a:cubicBezTo>
                    <a:pt x="42" y="486"/>
                    <a:pt x="33" y="493"/>
                    <a:pt x="24" y="493"/>
                  </a:cubicBezTo>
                  <a:close/>
                </a:path>
              </a:pathLst>
            </a:custGeom>
            <a:solidFill>
              <a:srgbClr val="DDDD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40"/>
            <p:cNvSpPr/>
            <p:nvPr/>
          </p:nvSpPr>
          <p:spPr bwMode="auto">
            <a:xfrm>
              <a:off x="8150887" y="6580188"/>
              <a:ext cx="147559" cy="90189"/>
            </a:xfrm>
            <a:custGeom>
              <a:avLst/>
              <a:gdLst>
                <a:gd name="T0" fmla="*/ 366 w 366"/>
                <a:gd name="T1" fmla="*/ 0 h 231"/>
                <a:gd name="T2" fmla="*/ 0 w 366"/>
                <a:gd name="T3" fmla="*/ 231 h 231"/>
                <a:gd name="T4" fmla="*/ 366 w 366"/>
                <a:gd name="T5" fmla="*/ 0 h 231"/>
              </a:gdLst>
              <a:ahLst/>
              <a:cxnLst>
                <a:cxn ang="0">
                  <a:pos x="T0" y="T1"/>
                </a:cxn>
                <a:cxn ang="0">
                  <a:pos x="T2" y="T3"/>
                </a:cxn>
                <a:cxn ang="0">
                  <a:pos x="T4" y="T5"/>
                </a:cxn>
              </a:cxnLst>
              <a:rect l="0" t="0" r="r" b="b"/>
              <a:pathLst>
                <a:path w="366" h="231">
                  <a:moveTo>
                    <a:pt x="366" y="0"/>
                  </a:moveTo>
                  <a:lnTo>
                    <a:pt x="0" y="231"/>
                  </a:lnTo>
                  <a:lnTo>
                    <a:pt x="36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Line 41"/>
            <p:cNvSpPr>
              <a:spLocks noChangeShapeType="1"/>
            </p:cNvSpPr>
            <p:nvPr/>
          </p:nvSpPr>
          <p:spPr bwMode="auto">
            <a:xfrm flipH="1">
              <a:off x="8150887" y="6580188"/>
              <a:ext cx="147559" cy="9018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42"/>
            <p:cNvSpPr/>
            <p:nvPr/>
          </p:nvSpPr>
          <p:spPr bwMode="auto">
            <a:xfrm>
              <a:off x="8127907" y="6557934"/>
              <a:ext cx="193520" cy="131965"/>
            </a:xfrm>
            <a:custGeom>
              <a:avLst/>
              <a:gdLst>
                <a:gd name="T0" fmla="*/ 24 w 203"/>
                <a:gd name="T1" fmla="*/ 143 h 143"/>
                <a:gd name="T2" fmla="*/ 6 w 203"/>
                <a:gd name="T3" fmla="*/ 133 h 143"/>
                <a:gd name="T4" fmla="*/ 13 w 203"/>
                <a:gd name="T5" fmla="*/ 104 h 143"/>
                <a:gd name="T6" fmla="*/ 168 w 203"/>
                <a:gd name="T7" fmla="*/ 6 h 143"/>
                <a:gd name="T8" fmla="*/ 197 w 203"/>
                <a:gd name="T9" fmla="*/ 13 h 143"/>
                <a:gd name="T10" fmla="*/ 190 w 203"/>
                <a:gd name="T11" fmla="*/ 42 h 143"/>
                <a:gd name="T12" fmla="*/ 35 w 203"/>
                <a:gd name="T13" fmla="*/ 140 h 143"/>
                <a:gd name="T14" fmla="*/ 24 w 203"/>
                <a:gd name="T15" fmla="*/ 143 h 1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3" h="143">
                  <a:moveTo>
                    <a:pt x="24" y="143"/>
                  </a:moveTo>
                  <a:cubicBezTo>
                    <a:pt x="17" y="143"/>
                    <a:pt x="10" y="140"/>
                    <a:pt x="6" y="133"/>
                  </a:cubicBezTo>
                  <a:cubicBezTo>
                    <a:pt x="0" y="123"/>
                    <a:pt x="3" y="110"/>
                    <a:pt x="13" y="104"/>
                  </a:cubicBezTo>
                  <a:cubicBezTo>
                    <a:pt x="168" y="6"/>
                    <a:pt x="168" y="6"/>
                    <a:pt x="168" y="6"/>
                  </a:cubicBezTo>
                  <a:cubicBezTo>
                    <a:pt x="178" y="0"/>
                    <a:pt x="191" y="3"/>
                    <a:pt x="197" y="13"/>
                  </a:cubicBezTo>
                  <a:cubicBezTo>
                    <a:pt x="203" y="23"/>
                    <a:pt x="200" y="36"/>
                    <a:pt x="190" y="42"/>
                  </a:cubicBezTo>
                  <a:cubicBezTo>
                    <a:pt x="35" y="140"/>
                    <a:pt x="35" y="140"/>
                    <a:pt x="35" y="140"/>
                  </a:cubicBezTo>
                  <a:cubicBezTo>
                    <a:pt x="32" y="142"/>
                    <a:pt x="28" y="143"/>
                    <a:pt x="24" y="143"/>
                  </a:cubicBezTo>
                  <a:close/>
                </a:path>
              </a:pathLst>
            </a:custGeom>
            <a:solidFill>
              <a:srgbClr val="DDDD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43"/>
            <p:cNvSpPr/>
            <p:nvPr/>
          </p:nvSpPr>
          <p:spPr bwMode="auto">
            <a:xfrm>
              <a:off x="8023084" y="7154116"/>
              <a:ext cx="275362" cy="45290"/>
            </a:xfrm>
            <a:custGeom>
              <a:avLst/>
              <a:gdLst>
                <a:gd name="T0" fmla="*/ 683 w 683"/>
                <a:gd name="T1" fmla="*/ 104 h 116"/>
                <a:gd name="T2" fmla="*/ 3 w 683"/>
                <a:gd name="T3" fmla="*/ 116 h 116"/>
                <a:gd name="T4" fmla="*/ 0 w 683"/>
                <a:gd name="T5" fmla="*/ 12 h 116"/>
                <a:gd name="T6" fmla="*/ 681 w 683"/>
                <a:gd name="T7" fmla="*/ 0 h 116"/>
                <a:gd name="T8" fmla="*/ 683 w 683"/>
                <a:gd name="T9" fmla="*/ 104 h 116"/>
              </a:gdLst>
              <a:ahLst/>
              <a:cxnLst>
                <a:cxn ang="0">
                  <a:pos x="T0" y="T1"/>
                </a:cxn>
                <a:cxn ang="0">
                  <a:pos x="T2" y="T3"/>
                </a:cxn>
                <a:cxn ang="0">
                  <a:pos x="T4" y="T5"/>
                </a:cxn>
                <a:cxn ang="0">
                  <a:pos x="T6" y="T7"/>
                </a:cxn>
                <a:cxn ang="0">
                  <a:pos x="T8" y="T9"/>
                </a:cxn>
              </a:cxnLst>
              <a:rect l="0" t="0" r="r" b="b"/>
              <a:pathLst>
                <a:path w="683" h="116">
                  <a:moveTo>
                    <a:pt x="683" y="104"/>
                  </a:moveTo>
                  <a:lnTo>
                    <a:pt x="3" y="116"/>
                  </a:lnTo>
                  <a:lnTo>
                    <a:pt x="0" y="12"/>
                  </a:lnTo>
                  <a:lnTo>
                    <a:pt x="681" y="0"/>
                  </a:lnTo>
                  <a:lnTo>
                    <a:pt x="683" y="104"/>
                  </a:lnTo>
                  <a:close/>
                </a:path>
              </a:pathLst>
            </a:custGeom>
            <a:solidFill>
              <a:srgbClr val="EB8F8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44"/>
            <p:cNvSpPr/>
            <p:nvPr/>
          </p:nvSpPr>
          <p:spPr bwMode="auto">
            <a:xfrm>
              <a:off x="8022277" y="7102579"/>
              <a:ext cx="274556" cy="45290"/>
            </a:xfrm>
            <a:custGeom>
              <a:avLst/>
              <a:gdLst>
                <a:gd name="T0" fmla="*/ 681 w 681"/>
                <a:gd name="T1" fmla="*/ 104 h 116"/>
                <a:gd name="T2" fmla="*/ 2 w 681"/>
                <a:gd name="T3" fmla="*/ 116 h 116"/>
                <a:gd name="T4" fmla="*/ 0 w 681"/>
                <a:gd name="T5" fmla="*/ 12 h 116"/>
                <a:gd name="T6" fmla="*/ 681 w 681"/>
                <a:gd name="T7" fmla="*/ 0 h 116"/>
                <a:gd name="T8" fmla="*/ 681 w 681"/>
                <a:gd name="T9" fmla="*/ 104 h 116"/>
              </a:gdLst>
              <a:ahLst/>
              <a:cxnLst>
                <a:cxn ang="0">
                  <a:pos x="T0" y="T1"/>
                </a:cxn>
                <a:cxn ang="0">
                  <a:pos x="T2" y="T3"/>
                </a:cxn>
                <a:cxn ang="0">
                  <a:pos x="T4" y="T5"/>
                </a:cxn>
                <a:cxn ang="0">
                  <a:pos x="T6" y="T7"/>
                </a:cxn>
                <a:cxn ang="0">
                  <a:pos x="T8" y="T9"/>
                </a:cxn>
              </a:cxnLst>
              <a:rect l="0" t="0" r="r" b="b"/>
              <a:pathLst>
                <a:path w="681" h="116">
                  <a:moveTo>
                    <a:pt x="681" y="104"/>
                  </a:moveTo>
                  <a:lnTo>
                    <a:pt x="2" y="116"/>
                  </a:lnTo>
                  <a:lnTo>
                    <a:pt x="0" y="12"/>
                  </a:lnTo>
                  <a:lnTo>
                    <a:pt x="681" y="0"/>
                  </a:lnTo>
                  <a:lnTo>
                    <a:pt x="681" y="104"/>
                  </a:lnTo>
                  <a:close/>
                </a:path>
              </a:pathLst>
            </a:custGeom>
            <a:solidFill>
              <a:srgbClr val="EB8F8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45"/>
            <p:cNvSpPr/>
            <p:nvPr/>
          </p:nvSpPr>
          <p:spPr bwMode="auto">
            <a:xfrm>
              <a:off x="8021068" y="7049872"/>
              <a:ext cx="274556" cy="46070"/>
            </a:xfrm>
            <a:custGeom>
              <a:avLst/>
              <a:gdLst>
                <a:gd name="T0" fmla="*/ 681 w 681"/>
                <a:gd name="T1" fmla="*/ 106 h 118"/>
                <a:gd name="T2" fmla="*/ 3 w 681"/>
                <a:gd name="T3" fmla="*/ 118 h 118"/>
                <a:gd name="T4" fmla="*/ 0 w 681"/>
                <a:gd name="T5" fmla="*/ 14 h 118"/>
                <a:gd name="T6" fmla="*/ 681 w 681"/>
                <a:gd name="T7" fmla="*/ 0 h 118"/>
                <a:gd name="T8" fmla="*/ 681 w 681"/>
                <a:gd name="T9" fmla="*/ 106 h 118"/>
              </a:gdLst>
              <a:ahLst/>
              <a:cxnLst>
                <a:cxn ang="0">
                  <a:pos x="T0" y="T1"/>
                </a:cxn>
                <a:cxn ang="0">
                  <a:pos x="T2" y="T3"/>
                </a:cxn>
                <a:cxn ang="0">
                  <a:pos x="T4" y="T5"/>
                </a:cxn>
                <a:cxn ang="0">
                  <a:pos x="T6" y="T7"/>
                </a:cxn>
                <a:cxn ang="0">
                  <a:pos x="T8" y="T9"/>
                </a:cxn>
              </a:cxnLst>
              <a:rect l="0" t="0" r="r" b="b"/>
              <a:pathLst>
                <a:path w="681" h="118">
                  <a:moveTo>
                    <a:pt x="681" y="106"/>
                  </a:moveTo>
                  <a:lnTo>
                    <a:pt x="3" y="118"/>
                  </a:lnTo>
                  <a:lnTo>
                    <a:pt x="0" y="14"/>
                  </a:lnTo>
                  <a:lnTo>
                    <a:pt x="681" y="0"/>
                  </a:lnTo>
                  <a:lnTo>
                    <a:pt x="681" y="106"/>
                  </a:lnTo>
                  <a:close/>
                </a:path>
              </a:pathLst>
            </a:custGeom>
            <a:solidFill>
              <a:srgbClr val="EB8F8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46"/>
            <p:cNvSpPr/>
            <p:nvPr/>
          </p:nvSpPr>
          <p:spPr bwMode="auto">
            <a:xfrm>
              <a:off x="8020261" y="6996383"/>
              <a:ext cx="274556" cy="46070"/>
            </a:xfrm>
            <a:custGeom>
              <a:avLst/>
              <a:gdLst>
                <a:gd name="T0" fmla="*/ 681 w 681"/>
                <a:gd name="T1" fmla="*/ 104 h 118"/>
                <a:gd name="T2" fmla="*/ 2 w 681"/>
                <a:gd name="T3" fmla="*/ 118 h 118"/>
                <a:gd name="T4" fmla="*/ 0 w 681"/>
                <a:gd name="T5" fmla="*/ 12 h 118"/>
                <a:gd name="T6" fmla="*/ 681 w 681"/>
                <a:gd name="T7" fmla="*/ 0 h 118"/>
                <a:gd name="T8" fmla="*/ 681 w 681"/>
                <a:gd name="T9" fmla="*/ 104 h 118"/>
              </a:gdLst>
              <a:ahLst/>
              <a:cxnLst>
                <a:cxn ang="0">
                  <a:pos x="T0" y="T1"/>
                </a:cxn>
                <a:cxn ang="0">
                  <a:pos x="T2" y="T3"/>
                </a:cxn>
                <a:cxn ang="0">
                  <a:pos x="T4" y="T5"/>
                </a:cxn>
                <a:cxn ang="0">
                  <a:pos x="T6" y="T7"/>
                </a:cxn>
                <a:cxn ang="0">
                  <a:pos x="T8" y="T9"/>
                </a:cxn>
              </a:cxnLst>
              <a:rect l="0" t="0" r="r" b="b"/>
              <a:pathLst>
                <a:path w="681" h="118">
                  <a:moveTo>
                    <a:pt x="681" y="104"/>
                  </a:moveTo>
                  <a:lnTo>
                    <a:pt x="2" y="118"/>
                  </a:lnTo>
                  <a:lnTo>
                    <a:pt x="0" y="12"/>
                  </a:lnTo>
                  <a:lnTo>
                    <a:pt x="681" y="0"/>
                  </a:lnTo>
                  <a:lnTo>
                    <a:pt x="681" y="104"/>
                  </a:lnTo>
                  <a:close/>
                </a:path>
              </a:pathLst>
            </a:custGeom>
            <a:solidFill>
              <a:srgbClr val="EB8F8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47"/>
            <p:cNvSpPr/>
            <p:nvPr/>
          </p:nvSpPr>
          <p:spPr bwMode="auto">
            <a:xfrm>
              <a:off x="8159354" y="6996383"/>
              <a:ext cx="135464" cy="43338"/>
            </a:xfrm>
            <a:custGeom>
              <a:avLst/>
              <a:gdLst>
                <a:gd name="T0" fmla="*/ 336 w 336"/>
                <a:gd name="T1" fmla="*/ 104 h 111"/>
                <a:gd name="T2" fmla="*/ 0 w 336"/>
                <a:gd name="T3" fmla="*/ 111 h 111"/>
                <a:gd name="T4" fmla="*/ 0 w 336"/>
                <a:gd name="T5" fmla="*/ 7 h 111"/>
                <a:gd name="T6" fmla="*/ 336 w 336"/>
                <a:gd name="T7" fmla="*/ 0 h 111"/>
                <a:gd name="T8" fmla="*/ 336 w 336"/>
                <a:gd name="T9" fmla="*/ 104 h 111"/>
              </a:gdLst>
              <a:ahLst/>
              <a:cxnLst>
                <a:cxn ang="0">
                  <a:pos x="T0" y="T1"/>
                </a:cxn>
                <a:cxn ang="0">
                  <a:pos x="T2" y="T3"/>
                </a:cxn>
                <a:cxn ang="0">
                  <a:pos x="T4" y="T5"/>
                </a:cxn>
                <a:cxn ang="0">
                  <a:pos x="T6" y="T7"/>
                </a:cxn>
                <a:cxn ang="0">
                  <a:pos x="T8" y="T9"/>
                </a:cxn>
              </a:cxnLst>
              <a:rect l="0" t="0" r="r" b="b"/>
              <a:pathLst>
                <a:path w="336" h="111">
                  <a:moveTo>
                    <a:pt x="336" y="104"/>
                  </a:moveTo>
                  <a:lnTo>
                    <a:pt x="0" y="111"/>
                  </a:lnTo>
                  <a:lnTo>
                    <a:pt x="0" y="7"/>
                  </a:lnTo>
                  <a:lnTo>
                    <a:pt x="336" y="0"/>
                  </a:lnTo>
                  <a:lnTo>
                    <a:pt x="336" y="104"/>
                  </a:lnTo>
                  <a:close/>
                </a:path>
              </a:pathLst>
            </a:custGeom>
            <a:solidFill>
              <a:srgbClr val="F7895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48"/>
            <p:cNvSpPr/>
            <p:nvPr/>
          </p:nvSpPr>
          <p:spPr bwMode="auto">
            <a:xfrm>
              <a:off x="8160563" y="7049872"/>
              <a:ext cx="135061" cy="43338"/>
            </a:xfrm>
            <a:custGeom>
              <a:avLst/>
              <a:gdLst>
                <a:gd name="T0" fmla="*/ 335 w 335"/>
                <a:gd name="T1" fmla="*/ 106 h 111"/>
                <a:gd name="T2" fmla="*/ 2 w 335"/>
                <a:gd name="T3" fmla="*/ 111 h 111"/>
                <a:gd name="T4" fmla="*/ 0 w 335"/>
                <a:gd name="T5" fmla="*/ 7 h 111"/>
                <a:gd name="T6" fmla="*/ 335 w 335"/>
                <a:gd name="T7" fmla="*/ 0 h 111"/>
                <a:gd name="T8" fmla="*/ 335 w 335"/>
                <a:gd name="T9" fmla="*/ 106 h 111"/>
              </a:gdLst>
              <a:ahLst/>
              <a:cxnLst>
                <a:cxn ang="0">
                  <a:pos x="T0" y="T1"/>
                </a:cxn>
                <a:cxn ang="0">
                  <a:pos x="T2" y="T3"/>
                </a:cxn>
                <a:cxn ang="0">
                  <a:pos x="T4" y="T5"/>
                </a:cxn>
                <a:cxn ang="0">
                  <a:pos x="T6" y="T7"/>
                </a:cxn>
                <a:cxn ang="0">
                  <a:pos x="T8" y="T9"/>
                </a:cxn>
              </a:cxnLst>
              <a:rect l="0" t="0" r="r" b="b"/>
              <a:pathLst>
                <a:path w="335" h="111">
                  <a:moveTo>
                    <a:pt x="335" y="106"/>
                  </a:moveTo>
                  <a:lnTo>
                    <a:pt x="2" y="111"/>
                  </a:lnTo>
                  <a:lnTo>
                    <a:pt x="0" y="7"/>
                  </a:lnTo>
                  <a:lnTo>
                    <a:pt x="335" y="0"/>
                  </a:lnTo>
                  <a:lnTo>
                    <a:pt x="335" y="106"/>
                  </a:lnTo>
                  <a:close/>
                </a:path>
              </a:pathLst>
            </a:custGeom>
            <a:solidFill>
              <a:srgbClr val="F7895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49"/>
            <p:cNvSpPr/>
            <p:nvPr/>
          </p:nvSpPr>
          <p:spPr bwMode="auto">
            <a:xfrm>
              <a:off x="8161369" y="7102579"/>
              <a:ext cx="135464" cy="42557"/>
            </a:xfrm>
            <a:custGeom>
              <a:avLst/>
              <a:gdLst>
                <a:gd name="T0" fmla="*/ 336 w 336"/>
                <a:gd name="T1" fmla="*/ 104 h 109"/>
                <a:gd name="T2" fmla="*/ 0 w 336"/>
                <a:gd name="T3" fmla="*/ 109 h 109"/>
                <a:gd name="T4" fmla="*/ 0 w 336"/>
                <a:gd name="T5" fmla="*/ 5 h 109"/>
                <a:gd name="T6" fmla="*/ 336 w 336"/>
                <a:gd name="T7" fmla="*/ 0 h 109"/>
                <a:gd name="T8" fmla="*/ 336 w 336"/>
                <a:gd name="T9" fmla="*/ 104 h 109"/>
              </a:gdLst>
              <a:ahLst/>
              <a:cxnLst>
                <a:cxn ang="0">
                  <a:pos x="T0" y="T1"/>
                </a:cxn>
                <a:cxn ang="0">
                  <a:pos x="T2" y="T3"/>
                </a:cxn>
                <a:cxn ang="0">
                  <a:pos x="T4" y="T5"/>
                </a:cxn>
                <a:cxn ang="0">
                  <a:pos x="T6" y="T7"/>
                </a:cxn>
                <a:cxn ang="0">
                  <a:pos x="T8" y="T9"/>
                </a:cxn>
              </a:cxnLst>
              <a:rect l="0" t="0" r="r" b="b"/>
              <a:pathLst>
                <a:path w="336" h="109">
                  <a:moveTo>
                    <a:pt x="336" y="104"/>
                  </a:moveTo>
                  <a:lnTo>
                    <a:pt x="0" y="109"/>
                  </a:lnTo>
                  <a:lnTo>
                    <a:pt x="0" y="5"/>
                  </a:lnTo>
                  <a:lnTo>
                    <a:pt x="336" y="0"/>
                  </a:lnTo>
                  <a:lnTo>
                    <a:pt x="336" y="104"/>
                  </a:lnTo>
                  <a:close/>
                </a:path>
              </a:pathLst>
            </a:custGeom>
            <a:solidFill>
              <a:srgbClr val="F7895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50"/>
            <p:cNvSpPr/>
            <p:nvPr/>
          </p:nvSpPr>
          <p:spPr bwMode="auto">
            <a:xfrm>
              <a:off x="8162176" y="7154116"/>
              <a:ext cx="136270" cy="43338"/>
            </a:xfrm>
            <a:custGeom>
              <a:avLst/>
              <a:gdLst>
                <a:gd name="T0" fmla="*/ 338 w 338"/>
                <a:gd name="T1" fmla="*/ 104 h 111"/>
                <a:gd name="T2" fmla="*/ 3 w 338"/>
                <a:gd name="T3" fmla="*/ 111 h 111"/>
                <a:gd name="T4" fmla="*/ 0 w 338"/>
                <a:gd name="T5" fmla="*/ 5 h 111"/>
                <a:gd name="T6" fmla="*/ 336 w 338"/>
                <a:gd name="T7" fmla="*/ 0 h 111"/>
                <a:gd name="T8" fmla="*/ 338 w 338"/>
                <a:gd name="T9" fmla="*/ 104 h 111"/>
              </a:gdLst>
              <a:ahLst/>
              <a:cxnLst>
                <a:cxn ang="0">
                  <a:pos x="T0" y="T1"/>
                </a:cxn>
                <a:cxn ang="0">
                  <a:pos x="T2" y="T3"/>
                </a:cxn>
                <a:cxn ang="0">
                  <a:pos x="T4" y="T5"/>
                </a:cxn>
                <a:cxn ang="0">
                  <a:pos x="T6" y="T7"/>
                </a:cxn>
                <a:cxn ang="0">
                  <a:pos x="T8" y="T9"/>
                </a:cxn>
              </a:cxnLst>
              <a:rect l="0" t="0" r="r" b="b"/>
              <a:pathLst>
                <a:path w="338" h="111">
                  <a:moveTo>
                    <a:pt x="338" y="104"/>
                  </a:moveTo>
                  <a:lnTo>
                    <a:pt x="3" y="111"/>
                  </a:lnTo>
                  <a:lnTo>
                    <a:pt x="0" y="5"/>
                  </a:lnTo>
                  <a:lnTo>
                    <a:pt x="336" y="0"/>
                  </a:lnTo>
                  <a:lnTo>
                    <a:pt x="338" y="104"/>
                  </a:lnTo>
                  <a:close/>
                </a:path>
              </a:pathLst>
            </a:custGeom>
            <a:solidFill>
              <a:srgbClr val="F7895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51"/>
            <p:cNvSpPr/>
            <p:nvPr/>
          </p:nvSpPr>
          <p:spPr bwMode="auto">
            <a:xfrm>
              <a:off x="8494788" y="5872344"/>
              <a:ext cx="99178" cy="102292"/>
            </a:xfrm>
            <a:custGeom>
              <a:avLst/>
              <a:gdLst>
                <a:gd name="T0" fmla="*/ 246 w 246"/>
                <a:gd name="T1" fmla="*/ 0 h 262"/>
                <a:gd name="T2" fmla="*/ 0 w 246"/>
                <a:gd name="T3" fmla="*/ 262 h 262"/>
                <a:gd name="T4" fmla="*/ 246 w 246"/>
                <a:gd name="T5" fmla="*/ 0 h 262"/>
              </a:gdLst>
              <a:ahLst/>
              <a:cxnLst>
                <a:cxn ang="0">
                  <a:pos x="T0" y="T1"/>
                </a:cxn>
                <a:cxn ang="0">
                  <a:pos x="T2" y="T3"/>
                </a:cxn>
                <a:cxn ang="0">
                  <a:pos x="T4" y="T5"/>
                </a:cxn>
              </a:cxnLst>
              <a:rect l="0" t="0" r="r" b="b"/>
              <a:pathLst>
                <a:path w="246" h="262">
                  <a:moveTo>
                    <a:pt x="246" y="0"/>
                  </a:moveTo>
                  <a:lnTo>
                    <a:pt x="0" y="262"/>
                  </a:lnTo>
                  <a:lnTo>
                    <a:pt x="246" y="0"/>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Line 52"/>
            <p:cNvSpPr>
              <a:spLocks noChangeShapeType="1"/>
            </p:cNvSpPr>
            <p:nvPr/>
          </p:nvSpPr>
          <p:spPr bwMode="auto">
            <a:xfrm flipH="1">
              <a:off x="8494788" y="5872344"/>
              <a:ext cx="99178" cy="10229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53"/>
            <p:cNvSpPr/>
            <p:nvPr/>
          </p:nvSpPr>
          <p:spPr bwMode="auto">
            <a:xfrm>
              <a:off x="8476645" y="5854775"/>
              <a:ext cx="135464" cy="136650"/>
            </a:xfrm>
            <a:custGeom>
              <a:avLst/>
              <a:gdLst>
                <a:gd name="T0" fmla="*/ 24 w 142"/>
                <a:gd name="T1" fmla="*/ 146 h 148"/>
                <a:gd name="T2" fmla="*/ 7 w 142"/>
                <a:gd name="T3" fmla="*/ 142 h 148"/>
                <a:gd name="T4" fmla="*/ 6 w 142"/>
                <a:gd name="T5" fmla="*/ 118 h 148"/>
                <a:gd name="T6" fmla="*/ 110 w 142"/>
                <a:gd name="T7" fmla="*/ 7 h 148"/>
                <a:gd name="T8" fmla="*/ 135 w 142"/>
                <a:gd name="T9" fmla="*/ 6 h 148"/>
                <a:gd name="T10" fmla="*/ 136 w 142"/>
                <a:gd name="T11" fmla="*/ 31 h 148"/>
                <a:gd name="T12" fmla="*/ 32 w 142"/>
                <a:gd name="T13" fmla="*/ 141 h 148"/>
                <a:gd name="T14" fmla="*/ 24 w 142"/>
                <a:gd name="T15" fmla="*/ 146 h 1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148">
                  <a:moveTo>
                    <a:pt x="24" y="146"/>
                  </a:moveTo>
                  <a:cubicBezTo>
                    <a:pt x="18" y="148"/>
                    <a:pt x="12" y="147"/>
                    <a:pt x="7" y="142"/>
                  </a:cubicBezTo>
                  <a:cubicBezTo>
                    <a:pt x="0" y="136"/>
                    <a:pt x="0" y="125"/>
                    <a:pt x="6" y="118"/>
                  </a:cubicBezTo>
                  <a:cubicBezTo>
                    <a:pt x="110" y="7"/>
                    <a:pt x="110" y="7"/>
                    <a:pt x="110" y="7"/>
                  </a:cubicBezTo>
                  <a:cubicBezTo>
                    <a:pt x="117" y="0"/>
                    <a:pt x="128" y="0"/>
                    <a:pt x="135" y="6"/>
                  </a:cubicBezTo>
                  <a:cubicBezTo>
                    <a:pt x="142" y="13"/>
                    <a:pt x="142" y="24"/>
                    <a:pt x="136" y="31"/>
                  </a:cubicBezTo>
                  <a:cubicBezTo>
                    <a:pt x="32" y="141"/>
                    <a:pt x="32" y="141"/>
                    <a:pt x="32" y="141"/>
                  </a:cubicBezTo>
                  <a:cubicBezTo>
                    <a:pt x="30" y="144"/>
                    <a:pt x="27" y="145"/>
                    <a:pt x="24" y="146"/>
                  </a:cubicBez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54"/>
            <p:cNvSpPr/>
            <p:nvPr/>
          </p:nvSpPr>
          <p:spPr bwMode="auto">
            <a:xfrm>
              <a:off x="8338762" y="5766928"/>
              <a:ext cx="71360" cy="121033"/>
            </a:xfrm>
            <a:custGeom>
              <a:avLst/>
              <a:gdLst>
                <a:gd name="T0" fmla="*/ 177 w 177"/>
                <a:gd name="T1" fmla="*/ 0 h 310"/>
                <a:gd name="T2" fmla="*/ 0 w 177"/>
                <a:gd name="T3" fmla="*/ 310 h 310"/>
                <a:gd name="T4" fmla="*/ 177 w 177"/>
                <a:gd name="T5" fmla="*/ 0 h 310"/>
              </a:gdLst>
              <a:ahLst/>
              <a:cxnLst>
                <a:cxn ang="0">
                  <a:pos x="T0" y="T1"/>
                </a:cxn>
                <a:cxn ang="0">
                  <a:pos x="T2" y="T3"/>
                </a:cxn>
                <a:cxn ang="0">
                  <a:pos x="T4" y="T5"/>
                </a:cxn>
              </a:cxnLst>
              <a:rect l="0" t="0" r="r" b="b"/>
              <a:pathLst>
                <a:path w="177" h="310">
                  <a:moveTo>
                    <a:pt x="177" y="0"/>
                  </a:moveTo>
                  <a:lnTo>
                    <a:pt x="0" y="310"/>
                  </a:lnTo>
                  <a:lnTo>
                    <a:pt x="177" y="0"/>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Line 55"/>
            <p:cNvSpPr>
              <a:spLocks noChangeShapeType="1"/>
            </p:cNvSpPr>
            <p:nvPr/>
          </p:nvSpPr>
          <p:spPr bwMode="auto">
            <a:xfrm flipH="1">
              <a:off x="8338762" y="5766928"/>
              <a:ext cx="71360" cy="12103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56"/>
            <p:cNvSpPr/>
            <p:nvPr/>
          </p:nvSpPr>
          <p:spPr bwMode="auto">
            <a:xfrm>
              <a:off x="8319411" y="5748579"/>
              <a:ext cx="108855" cy="156952"/>
            </a:xfrm>
            <a:custGeom>
              <a:avLst/>
              <a:gdLst>
                <a:gd name="T0" fmla="*/ 28 w 114"/>
                <a:gd name="T1" fmla="*/ 167 h 170"/>
                <a:gd name="T2" fmla="*/ 11 w 114"/>
                <a:gd name="T3" fmla="*/ 167 h 170"/>
                <a:gd name="T4" fmla="*/ 4 w 114"/>
                <a:gd name="T5" fmla="*/ 143 h 170"/>
                <a:gd name="T6" fmla="*/ 79 w 114"/>
                <a:gd name="T7" fmla="*/ 11 h 170"/>
                <a:gd name="T8" fmla="*/ 103 w 114"/>
                <a:gd name="T9" fmla="*/ 4 h 170"/>
                <a:gd name="T10" fmla="*/ 110 w 114"/>
                <a:gd name="T11" fmla="*/ 28 h 170"/>
                <a:gd name="T12" fmla="*/ 35 w 114"/>
                <a:gd name="T13" fmla="*/ 160 h 170"/>
                <a:gd name="T14" fmla="*/ 28 w 114"/>
                <a:gd name="T15" fmla="*/ 167 h 1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170">
                  <a:moveTo>
                    <a:pt x="28" y="167"/>
                  </a:moveTo>
                  <a:cubicBezTo>
                    <a:pt x="23" y="170"/>
                    <a:pt x="16" y="170"/>
                    <a:pt x="11" y="167"/>
                  </a:cubicBezTo>
                  <a:cubicBezTo>
                    <a:pt x="3" y="162"/>
                    <a:pt x="0" y="151"/>
                    <a:pt x="4" y="143"/>
                  </a:cubicBezTo>
                  <a:cubicBezTo>
                    <a:pt x="79" y="11"/>
                    <a:pt x="79" y="11"/>
                    <a:pt x="79" y="11"/>
                  </a:cubicBezTo>
                  <a:cubicBezTo>
                    <a:pt x="84" y="3"/>
                    <a:pt x="95" y="0"/>
                    <a:pt x="103" y="4"/>
                  </a:cubicBezTo>
                  <a:cubicBezTo>
                    <a:pt x="112" y="9"/>
                    <a:pt x="114" y="20"/>
                    <a:pt x="110" y="28"/>
                  </a:cubicBezTo>
                  <a:cubicBezTo>
                    <a:pt x="35" y="160"/>
                    <a:pt x="35" y="160"/>
                    <a:pt x="35" y="160"/>
                  </a:cubicBezTo>
                  <a:cubicBezTo>
                    <a:pt x="33" y="163"/>
                    <a:pt x="31" y="165"/>
                    <a:pt x="28" y="167"/>
                  </a:cubicBez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57"/>
            <p:cNvSpPr/>
            <p:nvPr/>
          </p:nvSpPr>
          <p:spPr bwMode="auto">
            <a:xfrm>
              <a:off x="7702970" y="5887961"/>
              <a:ext cx="102001" cy="98778"/>
            </a:xfrm>
            <a:custGeom>
              <a:avLst/>
              <a:gdLst>
                <a:gd name="T0" fmla="*/ 0 w 253"/>
                <a:gd name="T1" fmla="*/ 0 h 253"/>
                <a:gd name="T2" fmla="*/ 253 w 253"/>
                <a:gd name="T3" fmla="*/ 253 h 253"/>
                <a:gd name="T4" fmla="*/ 0 w 253"/>
                <a:gd name="T5" fmla="*/ 0 h 253"/>
              </a:gdLst>
              <a:ahLst/>
              <a:cxnLst>
                <a:cxn ang="0">
                  <a:pos x="T0" y="T1"/>
                </a:cxn>
                <a:cxn ang="0">
                  <a:pos x="T2" y="T3"/>
                </a:cxn>
                <a:cxn ang="0">
                  <a:pos x="T4" y="T5"/>
                </a:cxn>
              </a:cxnLst>
              <a:rect l="0" t="0" r="r" b="b"/>
              <a:pathLst>
                <a:path w="253" h="253">
                  <a:moveTo>
                    <a:pt x="0" y="0"/>
                  </a:moveTo>
                  <a:lnTo>
                    <a:pt x="253" y="253"/>
                  </a:lnTo>
                  <a:lnTo>
                    <a:pt x="0" y="0"/>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Line 58"/>
            <p:cNvSpPr>
              <a:spLocks noChangeShapeType="1"/>
            </p:cNvSpPr>
            <p:nvPr/>
          </p:nvSpPr>
          <p:spPr bwMode="auto">
            <a:xfrm>
              <a:off x="7702970" y="5887961"/>
              <a:ext cx="102001" cy="9877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59"/>
            <p:cNvSpPr/>
            <p:nvPr/>
          </p:nvSpPr>
          <p:spPr bwMode="auto">
            <a:xfrm>
              <a:off x="7684021" y="5870392"/>
              <a:ext cx="139899" cy="132745"/>
            </a:xfrm>
            <a:custGeom>
              <a:avLst/>
              <a:gdLst>
                <a:gd name="T0" fmla="*/ 123 w 147"/>
                <a:gd name="T1" fmla="*/ 143 h 144"/>
                <a:gd name="T2" fmla="*/ 140 w 147"/>
                <a:gd name="T3" fmla="*/ 138 h 144"/>
                <a:gd name="T4" fmla="*/ 140 w 147"/>
                <a:gd name="T5" fmla="*/ 114 h 144"/>
                <a:gd name="T6" fmla="*/ 32 w 147"/>
                <a:gd name="T7" fmla="*/ 7 h 144"/>
                <a:gd name="T8" fmla="*/ 7 w 147"/>
                <a:gd name="T9" fmla="*/ 7 h 144"/>
                <a:gd name="T10" fmla="*/ 7 w 147"/>
                <a:gd name="T11" fmla="*/ 32 h 144"/>
                <a:gd name="T12" fmla="*/ 115 w 147"/>
                <a:gd name="T13" fmla="*/ 139 h 144"/>
                <a:gd name="T14" fmla="*/ 123 w 147"/>
                <a:gd name="T15" fmla="*/ 143 h 1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 h="144">
                  <a:moveTo>
                    <a:pt x="123" y="143"/>
                  </a:moveTo>
                  <a:cubicBezTo>
                    <a:pt x="129" y="144"/>
                    <a:pt x="135" y="143"/>
                    <a:pt x="140" y="138"/>
                  </a:cubicBezTo>
                  <a:cubicBezTo>
                    <a:pt x="147" y="132"/>
                    <a:pt x="147" y="120"/>
                    <a:pt x="140" y="114"/>
                  </a:cubicBezTo>
                  <a:cubicBezTo>
                    <a:pt x="32" y="7"/>
                    <a:pt x="32" y="7"/>
                    <a:pt x="32" y="7"/>
                  </a:cubicBezTo>
                  <a:cubicBezTo>
                    <a:pt x="25" y="0"/>
                    <a:pt x="14" y="0"/>
                    <a:pt x="7" y="7"/>
                  </a:cubicBezTo>
                  <a:cubicBezTo>
                    <a:pt x="0" y="14"/>
                    <a:pt x="0" y="25"/>
                    <a:pt x="7" y="32"/>
                  </a:cubicBezTo>
                  <a:cubicBezTo>
                    <a:pt x="115" y="139"/>
                    <a:pt x="115" y="139"/>
                    <a:pt x="115" y="139"/>
                  </a:cubicBezTo>
                  <a:cubicBezTo>
                    <a:pt x="118" y="141"/>
                    <a:pt x="120" y="142"/>
                    <a:pt x="123" y="143"/>
                  </a:cubicBez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60"/>
            <p:cNvSpPr/>
            <p:nvPr/>
          </p:nvSpPr>
          <p:spPr bwMode="auto">
            <a:xfrm>
              <a:off x="7881976" y="5776299"/>
              <a:ext cx="76198" cy="119080"/>
            </a:xfrm>
            <a:custGeom>
              <a:avLst/>
              <a:gdLst>
                <a:gd name="T0" fmla="*/ 0 w 189"/>
                <a:gd name="T1" fmla="*/ 0 h 305"/>
                <a:gd name="T2" fmla="*/ 189 w 189"/>
                <a:gd name="T3" fmla="*/ 305 h 305"/>
                <a:gd name="T4" fmla="*/ 0 w 189"/>
                <a:gd name="T5" fmla="*/ 0 h 305"/>
              </a:gdLst>
              <a:ahLst/>
              <a:cxnLst>
                <a:cxn ang="0">
                  <a:pos x="T0" y="T1"/>
                </a:cxn>
                <a:cxn ang="0">
                  <a:pos x="T2" y="T3"/>
                </a:cxn>
                <a:cxn ang="0">
                  <a:pos x="T4" y="T5"/>
                </a:cxn>
              </a:cxnLst>
              <a:rect l="0" t="0" r="r" b="b"/>
              <a:pathLst>
                <a:path w="189" h="305">
                  <a:moveTo>
                    <a:pt x="0" y="0"/>
                  </a:moveTo>
                  <a:lnTo>
                    <a:pt x="189" y="305"/>
                  </a:lnTo>
                  <a:lnTo>
                    <a:pt x="0" y="0"/>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Line 61"/>
            <p:cNvSpPr>
              <a:spLocks noChangeShapeType="1"/>
            </p:cNvSpPr>
            <p:nvPr/>
          </p:nvSpPr>
          <p:spPr bwMode="auto">
            <a:xfrm>
              <a:off x="7881976" y="5776299"/>
              <a:ext cx="76198" cy="11908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62"/>
            <p:cNvSpPr/>
            <p:nvPr/>
          </p:nvSpPr>
          <p:spPr bwMode="auto">
            <a:xfrm>
              <a:off x="7863833" y="5757559"/>
              <a:ext cx="113693" cy="154219"/>
            </a:xfrm>
            <a:custGeom>
              <a:avLst/>
              <a:gdLst>
                <a:gd name="T0" fmla="*/ 91 w 119"/>
                <a:gd name="T1" fmla="*/ 165 h 167"/>
                <a:gd name="T2" fmla="*/ 109 w 119"/>
                <a:gd name="T3" fmla="*/ 164 h 167"/>
                <a:gd name="T4" fmla="*/ 114 w 119"/>
                <a:gd name="T5" fmla="*/ 140 h 167"/>
                <a:gd name="T6" fmla="*/ 34 w 119"/>
                <a:gd name="T7" fmla="*/ 11 h 167"/>
                <a:gd name="T8" fmla="*/ 10 w 119"/>
                <a:gd name="T9" fmla="*/ 5 h 167"/>
                <a:gd name="T10" fmla="*/ 5 w 119"/>
                <a:gd name="T11" fmla="*/ 29 h 167"/>
                <a:gd name="T12" fmla="*/ 85 w 119"/>
                <a:gd name="T13" fmla="*/ 158 h 167"/>
                <a:gd name="T14" fmla="*/ 91 w 119"/>
                <a:gd name="T15" fmla="*/ 165 h 1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 h="167">
                  <a:moveTo>
                    <a:pt x="91" y="165"/>
                  </a:moveTo>
                  <a:cubicBezTo>
                    <a:pt x="97" y="167"/>
                    <a:pt x="103" y="167"/>
                    <a:pt x="109" y="164"/>
                  </a:cubicBezTo>
                  <a:cubicBezTo>
                    <a:pt x="117" y="159"/>
                    <a:pt x="119" y="148"/>
                    <a:pt x="114" y="140"/>
                  </a:cubicBezTo>
                  <a:cubicBezTo>
                    <a:pt x="34" y="11"/>
                    <a:pt x="34" y="11"/>
                    <a:pt x="34" y="11"/>
                  </a:cubicBezTo>
                  <a:cubicBezTo>
                    <a:pt x="29" y="3"/>
                    <a:pt x="18" y="0"/>
                    <a:pt x="10" y="5"/>
                  </a:cubicBezTo>
                  <a:cubicBezTo>
                    <a:pt x="2" y="10"/>
                    <a:pt x="0" y="21"/>
                    <a:pt x="5" y="29"/>
                  </a:cubicBezTo>
                  <a:cubicBezTo>
                    <a:pt x="85" y="158"/>
                    <a:pt x="85" y="158"/>
                    <a:pt x="85" y="158"/>
                  </a:cubicBezTo>
                  <a:cubicBezTo>
                    <a:pt x="86" y="161"/>
                    <a:pt x="89" y="163"/>
                    <a:pt x="91" y="165"/>
                  </a:cubicBez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63"/>
            <p:cNvSpPr/>
            <p:nvPr/>
          </p:nvSpPr>
          <p:spPr bwMode="auto">
            <a:xfrm>
              <a:off x="8134761" y="5719687"/>
              <a:ext cx="2822" cy="140554"/>
            </a:xfrm>
            <a:custGeom>
              <a:avLst/>
              <a:gdLst>
                <a:gd name="T0" fmla="*/ 0 w 7"/>
                <a:gd name="T1" fmla="*/ 0 h 360"/>
                <a:gd name="T2" fmla="*/ 7 w 7"/>
                <a:gd name="T3" fmla="*/ 360 h 360"/>
                <a:gd name="T4" fmla="*/ 0 w 7"/>
                <a:gd name="T5" fmla="*/ 0 h 360"/>
              </a:gdLst>
              <a:ahLst/>
              <a:cxnLst>
                <a:cxn ang="0">
                  <a:pos x="T0" y="T1"/>
                </a:cxn>
                <a:cxn ang="0">
                  <a:pos x="T2" y="T3"/>
                </a:cxn>
                <a:cxn ang="0">
                  <a:pos x="T4" y="T5"/>
                </a:cxn>
              </a:cxnLst>
              <a:rect l="0" t="0" r="r" b="b"/>
              <a:pathLst>
                <a:path w="7" h="360">
                  <a:moveTo>
                    <a:pt x="0" y="0"/>
                  </a:moveTo>
                  <a:lnTo>
                    <a:pt x="7" y="360"/>
                  </a:lnTo>
                  <a:lnTo>
                    <a:pt x="0" y="0"/>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Line 64"/>
            <p:cNvSpPr>
              <a:spLocks noChangeShapeType="1"/>
            </p:cNvSpPr>
            <p:nvPr/>
          </p:nvSpPr>
          <p:spPr bwMode="auto">
            <a:xfrm>
              <a:off x="8134761" y="5719687"/>
              <a:ext cx="2822" cy="140554"/>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65"/>
            <p:cNvSpPr/>
            <p:nvPr/>
          </p:nvSpPr>
          <p:spPr bwMode="auto">
            <a:xfrm>
              <a:off x="8117425" y="5704070"/>
              <a:ext cx="37092" cy="172569"/>
            </a:xfrm>
            <a:custGeom>
              <a:avLst/>
              <a:gdLst>
                <a:gd name="T0" fmla="*/ 6 w 39"/>
                <a:gd name="T1" fmla="*/ 178 h 187"/>
                <a:gd name="T2" fmla="*/ 22 w 39"/>
                <a:gd name="T3" fmla="*/ 186 h 187"/>
                <a:gd name="T4" fmla="*/ 39 w 39"/>
                <a:gd name="T5" fmla="*/ 169 h 187"/>
                <a:gd name="T6" fmla="*/ 35 w 39"/>
                <a:gd name="T7" fmla="*/ 17 h 187"/>
                <a:gd name="T8" fmla="*/ 17 w 39"/>
                <a:gd name="T9" fmla="*/ 0 h 187"/>
                <a:gd name="T10" fmla="*/ 0 w 39"/>
                <a:gd name="T11" fmla="*/ 18 h 187"/>
                <a:gd name="T12" fmla="*/ 4 w 39"/>
                <a:gd name="T13" fmla="*/ 169 h 187"/>
                <a:gd name="T14" fmla="*/ 6 w 39"/>
                <a:gd name="T15" fmla="*/ 178 h 1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187">
                  <a:moveTo>
                    <a:pt x="6" y="178"/>
                  </a:moveTo>
                  <a:cubicBezTo>
                    <a:pt x="10" y="183"/>
                    <a:pt x="15" y="187"/>
                    <a:pt x="22" y="186"/>
                  </a:cubicBezTo>
                  <a:cubicBezTo>
                    <a:pt x="31" y="186"/>
                    <a:pt x="39" y="178"/>
                    <a:pt x="39" y="169"/>
                  </a:cubicBezTo>
                  <a:cubicBezTo>
                    <a:pt x="35" y="17"/>
                    <a:pt x="35" y="17"/>
                    <a:pt x="35" y="17"/>
                  </a:cubicBezTo>
                  <a:cubicBezTo>
                    <a:pt x="35" y="7"/>
                    <a:pt x="27" y="0"/>
                    <a:pt x="17" y="0"/>
                  </a:cubicBezTo>
                  <a:cubicBezTo>
                    <a:pt x="8" y="0"/>
                    <a:pt x="0" y="8"/>
                    <a:pt x="0" y="18"/>
                  </a:cubicBezTo>
                  <a:cubicBezTo>
                    <a:pt x="4" y="169"/>
                    <a:pt x="4" y="169"/>
                    <a:pt x="4" y="169"/>
                  </a:cubicBezTo>
                  <a:cubicBezTo>
                    <a:pt x="4" y="173"/>
                    <a:pt x="5" y="176"/>
                    <a:pt x="6" y="178"/>
                  </a:cubicBez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51" name="组合 150"/>
          <p:cNvGrpSpPr/>
          <p:nvPr/>
        </p:nvGrpSpPr>
        <p:grpSpPr>
          <a:xfrm>
            <a:off x="5855221" y="5133975"/>
            <a:ext cx="558632" cy="1183102"/>
            <a:chOff x="7684021" y="5704070"/>
            <a:chExt cx="928088" cy="1965557"/>
          </a:xfrm>
        </p:grpSpPr>
        <p:sp>
          <p:nvSpPr>
            <p:cNvPr id="152" name="Freeform 12"/>
            <p:cNvSpPr/>
            <p:nvPr/>
          </p:nvSpPr>
          <p:spPr bwMode="auto">
            <a:xfrm>
              <a:off x="8009249" y="7612141"/>
              <a:ext cx="11443" cy="20085"/>
            </a:xfrm>
            <a:custGeom>
              <a:avLst/>
              <a:gdLst>
                <a:gd name="T0" fmla="*/ 7 w 7"/>
                <a:gd name="T1" fmla="*/ 0 h 12"/>
                <a:gd name="T2" fmla="*/ 0 w 7"/>
                <a:gd name="T3" fmla="*/ 12 h 12"/>
              </a:gdLst>
              <a:ahLst/>
              <a:cxnLst>
                <a:cxn ang="0">
                  <a:pos x="T0" y="T1"/>
                </a:cxn>
                <a:cxn ang="0">
                  <a:pos x="T2" y="T3"/>
                </a:cxn>
              </a:cxnLst>
              <a:rect l="0" t="0" r="r" b="b"/>
              <a:pathLst>
                <a:path w="7" h="12">
                  <a:moveTo>
                    <a:pt x="7" y="0"/>
                  </a:moveTo>
                  <a:cubicBezTo>
                    <a:pt x="7" y="0"/>
                    <a:pt x="2" y="6"/>
                    <a:pt x="0" y="12"/>
                  </a:cubicBezTo>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13"/>
            <p:cNvSpPr/>
            <p:nvPr/>
          </p:nvSpPr>
          <p:spPr bwMode="auto">
            <a:xfrm>
              <a:off x="8025698" y="7625300"/>
              <a:ext cx="13589" cy="27704"/>
            </a:xfrm>
            <a:custGeom>
              <a:avLst/>
              <a:gdLst>
                <a:gd name="T0" fmla="*/ 8 w 8"/>
                <a:gd name="T1" fmla="*/ 0 h 17"/>
                <a:gd name="T2" fmla="*/ 7 w 8"/>
                <a:gd name="T3" fmla="*/ 2 h 17"/>
                <a:gd name="T4" fmla="*/ 4 w 8"/>
                <a:gd name="T5" fmla="*/ 8 h 17"/>
                <a:gd name="T6" fmla="*/ 1 w 8"/>
                <a:gd name="T7" fmla="*/ 14 h 17"/>
                <a:gd name="T8" fmla="*/ 0 w 8"/>
                <a:gd name="T9" fmla="*/ 17 h 17"/>
                <a:gd name="T10" fmla="*/ 1 w 8"/>
                <a:gd name="T11" fmla="*/ 14 h 17"/>
                <a:gd name="T12" fmla="*/ 3 w 8"/>
                <a:gd name="T13" fmla="*/ 8 h 17"/>
                <a:gd name="T14" fmla="*/ 6 w 8"/>
                <a:gd name="T15" fmla="*/ 2 h 17"/>
                <a:gd name="T16" fmla="*/ 8 w 8"/>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7">
                  <a:moveTo>
                    <a:pt x="8" y="0"/>
                  </a:moveTo>
                  <a:cubicBezTo>
                    <a:pt x="8" y="0"/>
                    <a:pt x="7" y="1"/>
                    <a:pt x="7" y="2"/>
                  </a:cubicBezTo>
                  <a:cubicBezTo>
                    <a:pt x="6" y="4"/>
                    <a:pt x="5" y="6"/>
                    <a:pt x="4" y="8"/>
                  </a:cubicBezTo>
                  <a:cubicBezTo>
                    <a:pt x="3" y="10"/>
                    <a:pt x="2" y="12"/>
                    <a:pt x="1" y="14"/>
                  </a:cubicBezTo>
                  <a:cubicBezTo>
                    <a:pt x="1" y="16"/>
                    <a:pt x="0" y="17"/>
                    <a:pt x="0" y="17"/>
                  </a:cubicBezTo>
                  <a:cubicBezTo>
                    <a:pt x="0" y="17"/>
                    <a:pt x="0" y="15"/>
                    <a:pt x="1" y="14"/>
                  </a:cubicBezTo>
                  <a:cubicBezTo>
                    <a:pt x="2" y="12"/>
                    <a:pt x="3" y="10"/>
                    <a:pt x="3" y="8"/>
                  </a:cubicBezTo>
                  <a:cubicBezTo>
                    <a:pt x="4" y="6"/>
                    <a:pt x="5" y="4"/>
                    <a:pt x="6" y="2"/>
                  </a:cubicBezTo>
                  <a:cubicBezTo>
                    <a:pt x="7" y="1"/>
                    <a:pt x="8" y="0"/>
                    <a:pt x="8"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16"/>
            <p:cNvSpPr/>
            <p:nvPr/>
          </p:nvSpPr>
          <p:spPr bwMode="auto">
            <a:xfrm>
              <a:off x="8083629" y="7655082"/>
              <a:ext cx="5007" cy="14545"/>
            </a:xfrm>
            <a:custGeom>
              <a:avLst/>
              <a:gdLst>
                <a:gd name="T0" fmla="*/ 3 w 3"/>
                <a:gd name="T1" fmla="*/ 0 h 9"/>
                <a:gd name="T2" fmla="*/ 3 w 3"/>
                <a:gd name="T3" fmla="*/ 1 h 9"/>
                <a:gd name="T4" fmla="*/ 2 w 3"/>
                <a:gd name="T5" fmla="*/ 5 h 9"/>
                <a:gd name="T6" fmla="*/ 1 w 3"/>
                <a:gd name="T7" fmla="*/ 8 h 9"/>
                <a:gd name="T8" fmla="*/ 0 w 3"/>
                <a:gd name="T9" fmla="*/ 9 h 9"/>
                <a:gd name="T10" fmla="*/ 0 w 3"/>
                <a:gd name="T11" fmla="*/ 8 h 9"/>
                <a:gd name="T12" fmla="*/ 1 w 3"/>
                <a:gd name="T13" fmla="*/ 4 h 9"/>
                <a:gd name="T14" fmla="*/ 3 w 3"/>
                <a:gd name="T15" fmla="*/ 1 h 9"/>
                <a:gd name="T16" fmla="*/ 3 w 3"/>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9">
                  <a:moveTo>
                    <a:pt x="3" y="0"/>
                  </a:moveTo>
                  <a:cubicBezTo>
                    <a:pt x="3" y="0"/>
                    <a:pt x="3" y="0"/>
                    <a:pt x="3" y="1"/>
                  </a:cubicBezTo>
                  <a:cubicBezTo>
                    <a:pt x="3" y="2"/>
                    <a:pt x="3" y="3"/>
                    <a:pt x="2" y="5"/>
                  </a:cubicBezTo>
                  <a:cubicBezTo>
                    <a:pt x="2" y="6"/>
                    <a:pt x="1" y="7"/>
                    <a:pt x="1" y="8"/>
                  </a:cubicBezTo>
                  <a:cubicBezTo>
                    <a:pt x="0" y="9"/>
                    <a:pt x="0" y="9"/>
                    <a:pt x="0" y="9"/>
                  </a:cubicBezTo>
                  <a:cubicBezTo>
                    <a:pt x="0" y="9"/>
                    <a:pt x="0" y="9"/>
                    <a:pt x="0" y="8"/>
                  </a:cubicBezTo>
                  <a:cubicBezTo>
                    <a:pt x="1" y="7"/>
                    <a:pt x="1" y="6"/>
                    <a:pt x="1" y="4"/>
                  </a:cubicBezTo>
                  <a:cubicBezTo>
                    <a:pt x="2" y="3"/>
                    <a:pt x="2" y="2"/>
                    <a:pt x="3" y="1"/>
                  </a:cubicBezTo>
                  <a:cubicBezTo>
                    <a:pt x="3" y="0"/>
                    <a:pt x="3" y="0"/>
                    <a:pt x="3"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21"/>
            <p:cNvSpPr/>
            <p:nvPr/>
          </p:nvSpPr>
          <p:spPr bwMode="auto">
            <a:xfrm>
              <a:off x="8010679" y="7634997"/>
              <a:ext cx="15019" cy="8311"/>
            </a:xfrm>
            <a:custGeom>
              <a:avLst/>
              <a:gdLst>
                <a:gd name="T0" fmla="*/ 0 w 9"/>
                <a:gd name="T1" fmla="*/ 0 h 5"/>
                <a:gd name="T2" fmla="*/ 2 w 9"/>
                <a:gd name="T3" fmla="*/ 1 h 5"/>
                <a:gd name="T4" fmla="*/ 5 w 9"/>
                <a:gd name="T5" fmla="*/ 2 h 5"/>
                <a:gd name="T6" fmla="*/ 8 w 9"/>
                <a:gd name="T7" fmla="*/ 4 h 5"/>
                <a:gd name="T8" fmla="*/ 9 w 9"/>
                <a:gd name="T9" fmla="*/ 5 h 5"/>
                <a:gd name="T10" fmla="*/ 8 w 9"/>
                <a:gd name="T11" fmla="*/ 4 h 5"/>
                <a:gd name="T12" fmla="*/ 4 w 9"/>
                <a:gd name="T13" fmla="*/ 3 h 5"/>
                <a:gd name="T14" fmla="*/ 1 w 9"/>
                <a:gd name="T15" fmla="*/ 1 h 5"/>
                <a:gd name="T16" fmla="*/ 0 w 9"/>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5">
                  <a:moveTo>
                    <a:pt x="0" y="0"/>
                  </a:moveTo>
                  <a:cubicBezTo>
                    <a:pt x="0" y="0"/>
                    <a:pt x="1" y="0"/>
                    <a:pt x="2" y="1"/>
                  </a:cubicBezTo>
                  <a:cubicBezTo>
                    <a:pt x="2" y="1"/>
                    <a:pt x="4" y="2"/>
                    <a:pt x="5" y="2"/>
                  </a:cubicBezTo>
                  <a:cubicBezTo>
                    <a:pt x="6" y="3"/>
                    <a:pt x="7" y="4"/>
                    <a:pt x="8" y="4"/>
                  </a:cubicBezTo>
                  <a:cubicBezTo>
                    <a:pt x="9" y="5"/>
                    <a:pt x="9" y="5"/>
                    <a:pt x="9" y="5"/>
                  </a:cubicBezTo>
                  <a:cubicBezTo>
                    <a:pt x="9" y="5"/>
                    <a:pt x="8" y="5"/>
                    <a:pt x="8" y="4"/>
                  </a:cubicBezTo>
                  <a:cubicBezTo>
                    <a:pt x="7" y="4"/>
                    <a:pt x="5" y="4"/>
                    <a:pt x="4" y="3"/>
                  </a:cubicBezTo>
                  <a:cubicBezTo>
                    <a:pt x="3" y="2"/>
                    <a:pt x="2" y="2"/>
                    <a:pt x="1" y="1"/>
                  </a:cubicBezTo>
                  <a:cubicBezTo>
                    <a:pt x="1" y="1"/>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22"/>
            <p:cNvSpPr/>
            <p:nvPr/>
          </p:nvSpPr>
          <p:spPr bwMode="auto">
            <a:xfrm>
              <a:off x="8032850" y="7645386"/>
              <a:ext cx="15019" cy="7619"/>
            </a:xfrm>
            <a:custGeom>
              <a:avLst/>
              <a:gdLst>
                <a:gd name="T0" fmla="*/ 0 w 9"/>
                <a:gd name="T1" fmla="*/ 0 h 5"/>
                <a:gd name="T2" fmla="*/ 1 w 9"/>
                <a:gd name="T3" fmla="*/ 1 h 5"/>
                <a:gd name="T4" fmla="*/ 4 w 9"/>
                <a:gd name="T5" fmla="*/ 2 h 5"/>
                <a:gd name="T6" fmla="*/ 7 w 9"/>
                <a:gd name="T7" fmla="*/ 4 h 5"/>
                <a:gd name="T8" fmla="*/ 9 w 9"/>
                <a:gd name="T9" fmla="*/ 5 h 5"/>
                <a:gd name="T10" fmla="*/ 7 w 9"/>
                <a:gd name="T11" fmla="*/ 5 h 5"/>
                <a:gd name="T12" fmla="*/ 4 w 9"/>
                <a:gd name="T13" fmla="*/ 3 h 5"/>
                <a:gd name="T14" fmla="*/ 1 w 9"/>
                <a:gd name="T15" fmla="*/ 1 h 5"/>
                <a:gd name="T16" fmla="*/ 0 w 9"/>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5">
                  <a:moveTo>
                    <a:pt x="0" y="0"/>
                  </a:moveTo>
                  <a:cubicBezTo>
                    <a:pt x="0" y="0"/>
                    <a:pt x="0" y="0"/>
                    <a:pt x="1" y="1"/>
                  </a:cubicBezTo>
                  <a:cubicBezTo>
                    <a:pt x="2" y="1"/>
                    <a:pt x="3" y="2"/>
                    <a:pt x="4" y="2"/>
                  </a:cubicBezTo>
                  <a:cubicBezTo>
                    <a:pt x="5" y="3"/>
                    <a:pt x="6" y="4"/>
                    <a:pt x="7" y="4"/>
                  </a:cubicBezTo>
                  <a:cubicBezTo>
                    <a:pt x="8" y="5"/>
                    <a:pt x="9" y="5"/>
                    <a:pt x="9" y="5"/>
                  </a:cubicBezTo>
                  <a:cubicBezTo>
                    <a:pt x="9" y="5"/>
                    <a:pt x="8" y="5"/>
                    <a:pt x="7" y="5"/>
                  </a:cubicBezTo>
                  <a:cubicBezTo>
                    <a:pt x="6" y="4"/>
                    <a:pt x="5" y="4"/>
                    <a:pt x="4" y="3"/>
                  </a:cubicBezTo>
                  <a:cubicBezTo>
                    <a:pt x="3" y="2"/>
                    <a:pt x="2" y="2"/>
                    <a:pt x="1" y="1"/>
                  </a:cubicBezTo>
                  <a:cubicBezTo>
                    <a:pt x="0" y="1"/>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24"/>
            <p:cNvSpPr/>
            <p:nvPr/>
          </p:nvSpPr>
          <p:spPr bwMode="auto">
            <a:xfrm>
              <a:off x="8071471" y="7664779"/>
              <a:ext cx="8582" cy="4848"/>
            </a:xfrm>
            <a:custGeom>
              <a:avLst/>
              <a:gdLst>
                <a:gd name="T0" fmla="*/ 0 w 5"/>
                <a:gd name="T1" fmla="*/ 0 h 3"/>
                <a:gd name="T2" fmla="*/ 1 w 5"/>
                <a:gd name="T3" fmla="*/ 0 h 3"/>
                <a:gd name="T4" fmla="*/ 3 w 5"/>
                <a:gd name="T5" fmla="*/ 1 h 3"/>
                <a:gd name="T6" fmla="*/ 5 w 5"/>
                <a:gd name="T7" fmla="*/ 2 h 3"/>
                <a:gd name="T8" fmla="*/ 5 w 5"/>
                <a:gd name="T9" fmla="*/ 3 h 3"/>
                <a:gd name="T10" fmla="*/ 5 w 5"/>
                <a:gd name="T11" fmla="*/ 3 h 3"/>
                <a:gd name="T12" fmla="*/ 3 w 5"/>
                <a:gd name="T13" fmla="*/ 2 h 3"/>
                <a:gd name="T14" fmla="*/ 1 w 5"/>
                <a:gd name="T15" fmla="*/ 1 h 3"/>
                <a:gd name="T16" fmla="*/ 0 w 5"/>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3">
                  <a:moveTo>
                    <a:pt x="0" y="0"/>
                  </a:moveTo>
                  <a:cubicBezTo>
                    <a:pt x="0" y="0"/>
                    <a:pt x="0" y="0"/>
                    <a:pt x="1" y="0"/>
                  </a:cubicBezTo>
                  <a:cubicBezTo>
                    <a:pt x="1" y="1"/>
                    <a:pt x="2" y="1"/>
                    <a:pt x="3" y="1"/>
                  </a:cubicBezTo>
                  <a:cubicBezTo>
                    <a:pt x="4" y="2"/>
                    <a:pt x="4" y="2"/>
                    <a:pt x="5" y="2"/>
                  </a:cubicBezTo>
                  <a:cubicBezTo>
                    <a:pt x="5" y="3"/>
                    <a:pt x="5" y="3"/>
                    <a:pt x="5" y="3"/>
                  </a:cubicBezTo>
                  <a:cubicBezTo>
                    <a:pt x="5" y="3"/>
                    <a:pt x="5" y="3"/>
                    <a:pt x="5" y="3"/>
                  </a:cubicBezTo>
                  <a:cubicBezTo>
                    <a:pt x="4" y="3"/>
                    <a:pt x="3" y="2"/>
                    <a:pt x="3" y="2"/>
                  </a:cubicBezTo>
                  <a:cubicBezTo>
                    <a:pt x="2" y="2"/>
                    <a:pt x="1" y="1"/>
                    <a:pt x="1" y="1"/>
                  </a:cubicBezTo>
                  <a:cubicBezTo>
                    <a:pt x="0" y="0"/>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25"/>
            <p:cNvSpPr/>
            <p:nvPr/>
          </p:nvSpPr>
          <p:spPr bwMode="auto">
            <a:xfrm>
              <a:off x="8012109" y="7634997"/>
              <a:ext cx="13589" cy="6926"/>
            </a:xfrm>
            <a:custGeom>
              <a:avLst/>
              <a:gdLst>
                <a:gd name="T0" fmla="*/ 0 w 8"/>
                <a:gd name="T1" fmla="*/ 0 h 4"/>
                <a:gd name="T2" fmla="*/ 1 w 8"/>
                <a:gd name="T3" fmla="*/ 0 h 4"/>
                <a:gd name="T4" fmla="*/ 4 w 8"/>
                <a:gd name="T5" fmla="*/ 1 h 4"/>
                <a:gd name="T6" fmla="*/ 7 w 8"/>
                <a:gd name="T7" fmla="*/ 3 h 4"/>
                <a:gd name="T8" fmla="*/ 8 w 8"/>
                <a:gd name="T9" fmla="*/ 4 h 4"/>
                <a:gd name="T10" fmla="*/ 6 w 8"/>
                <a:gd name="T11" fmla="*/ 3 h 4"/>
                <a:gd name="T12" fmla="*/ 4 w 8"/>
                <a:gd name="T13" fmla="*/ 2 h 4"/>
                <a:gd name="T14" fmla="*/ 1 w 8"/>
                <a:gd name="T15" fmla="*/ 0 h 4"/>
                <a:gd name="T16" fmla="*/ 0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0" y="0"/>
                  </a:moveTo>
                  <a:cubicBezTo>
                    <a:pt x="0" y="0"/>
                    <a:pt x="1" y="0"/>
                    <a:pt x="1" y="0"/>
                  </a:cubicBezTo>
                  <a:cubicBezTo>
                    <a:pt x="2" y="0"/>
                    <a:pt x="3" y="1"/>
                    <a:pt x="4" y="1"/>
                  </a:cubicBezTo>
                  <a:cubicBezTo>
                    <a:pt x="5" y="2"/>
                    <a:pt x="6" y="2"/>
                    <a:pt x="7" y="3"/>
                  </a:cubicBezTo>
                  <a:cubicBezTo>
                    <a:pt x="7" y="3"/>
                    <a:pt x="8" y="4"/>
                    <a:pt x="8" y="4"/>
                  </a:cubicBezTo>
                  <a:cubicBezTo>
                    <a:pt x="8" y="4"/>
                    <a:pt x="7" y="3"/>
                    <a:pt x="6" y="3"/>
                  </a:cubicBezTo>
                  <a:cubicBezTo>
                    <a:pt x="6" y="3"/>
                    <a:pt x="5" y="2"/>
                    <a:pt x="4" y="2"/>
                  </a:cubicBezTo>
                  <a:cubicBezTo>
                    <a:pt x="3" y="1"/>
                    <a:pt x="2" y="1"/>
                    <a:pt x="1" y="0"/>
                  </a:cubicBezTo>
                  <a:cubicBezTo>
                    <a:pt x="1" y="0"/>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26"/>
            <p:cNvSpPr/>
            <p:nvPr/>
          </p:nvSpPr>
          <p:spPr bwMode="auto">
            <a:xfrm>
              <a:off x="8034281" y="7645386"/>
              <a:ext cx="12158" cy="4848"/>
            </a:xfrm>
            <a:custGeom>
              <a:avLst/>
              <a:gdLst>
                <a:gd name="T0" fmla="*/ 0 w 7"/>
                <a:gd name="T1" fmla="*/ 0 h 3"/>
                <a:gd name="T2" fmla="*/ 1 w 7"/>
                <a:gd name="T3" fmla="*/ 0 h 3"/>
                <a:gd name="T4" fmla="*/ 4 w 7"/>
                <a:gd name="T5" fmla="*/ 1 h 3"/>
                <a:gd name="T6" fmla="*/ 6 w 7"/>
                <a:gd name="T7" fmla="*/ 3 h 3"/>
                <a:gd name="T8" fmla="*/ 7 w 7"/>
                <a:gd name="T9" fmla="*/ 3 h 3"/>
                <a:gd name="T10" fmla="*/ 6 w 7"/>
                <a:gd name="T11" fmla="*/ 3 h 3"/>
                <a:gd name="T12" fmla="*/ 3 w 7"/>
                <a:gd name="T13" fmla="*/ 2 h 3"/>
                <a:gd name="T14" fmla="*/ 1 w 7"/>
                <a:gd name="T15" fmla="*/ 1 h 3"/>
                <a:gd name="T16" fmla="*/ 0 w 7"/>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3">
                  <a:moveTo>
                    <a:pt x="0" y="0"/>
                  </a:moveTo>
                  <a:cubicBezTo>
                    <a:pt x="0" y="0"/>
                    <a:pt x="1" y="0"/>
                    <a:pt x="1" y="0"/>
                  </a:cubicBezTo>
                  <a:cubicBezTo>
                    <a:pt x="2" y="1"/>
                    <a:pt x="3" y="1"/>
                    <a:pt x="4" y="1"/>
                  </a:cubicBezTo>
                  <a:cubicBezTo>
                    <a:pt x="4" y="2"/>
                    <a:pt x="5" y="2"/>
                    <a:pt x="6" y="3"/>
                  </a:cubicBezTo>
                  <a:cubicBezTo>
                    <a:pt x="6" y="3"/>
                    <a:pt x="7" y="3"/>
                    <a:pt x="7" y="3"/>
                  </a:cubicBezTo>
                  <a:cubicBezTo>
                    <a:pt x="7" y="3"/>
                    <a:pt x="6" y="3"/>
                    <a:pt x="6" y="3"/>
                  </a:cubicBezTo>
                  <a:cubicBezTo>
                    <a:pt x="5" y="3"/>
                    <a:pt x="4" y="2"/>
                    <a:pt x="3" y="2"/>
                  </a:cubicBezTo>
                  <a:cubicBezTo>
                    <a:pt x="2" y="2"/>
                    <a:pt x="2" y="1"/>
                    <a:pt x="1" y="1"/>
                  </a:cubicBezTo>
                  <a:cubicBezTo>
                    <a:pt x="1" y="0"/>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27"/>
            <p:cNvSpPr/>
            <p:nvPr/>
          </p:nvSpPr>
          <p:spPr bwMode="auto">
            <a:xfrm>
              <a:off x="8056452" y="7655082"/>
              <a:ext cx="10013" cy="4848"/>
            </a:xfrm>
            <a:custGeom>
              <a:avLst/>
              <a:gdLst>
                <a:gd name="T0" fmla="*/ 0 w 6"/>
                <a:gd name="T1" fmla="*/ 0 h 3"/>
                <a:gd name="T2" fmla="*/ 1 w 6"/>
                <a:gd name="T3" fmla="*/ 0 h 3"/>
                <a:gd name="T4" fmla="*/ 3 w 6"/>
                <a:gd name="T5" fmla="*/ 1 h 3"/>
                <a:gd name="T6" fmla="*/ 5 w 6"/>
                <a:gd name="T7" fmla="*/ 3 h 3"/>
                <a:gd name="T8" fmla="*/ 6 w 6"/>
                <a:gd name="T9" fmla="*/ 3 h 3"/>
                <a:gd name="T10" fmla="*/ 5 w 6"/>
                <a:gd name="T11" fmla="*/ 3 h 3"/>
                <a:gd name="T12" fmla="*/ 3 w 6"/>
                <a:gd name="T13" fmla="*/ 2 h 3"/>
                <a:gd name="T14" fmla="*/ 1 w 6"/>
                <a:gd name="T15" fmla="*/ 1 h 3"/>
                <a:gd name="T16" fmla="*/ 0 w 6"/>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0" y="0"/>
                  </a:moveTo>
                  <a:cubicBezTo>
                    <a:pt x="0" y="0"/>
                    <a:pt x="0" y="0"/>
                    <a:pt x="1" y="0"/>
                  </a:cubicBezTo>
                  <a:cubicBezTo>
                    <a:pt x="1" y="1"/>
                    <a:pt x="2" y="1"/>
                    <a:pt x="3" y="1"/>
                  </a:cubicBezTo>
                  <a:cubicBezTo>
                    <a:pt x="4" y="2"/>
                    <a:pt x="5" y="2"/>
                    <a:pt x="5" y="3"/>
                  </a:cubicBezTo>
                  <a:cubicBezTo>
                    <a:pt x="6" y="3"/>
                    <a:pt x="6" y="3"/>
                    <a:pt x="6" y="3"/>
                  </a:cubicBezTo>
                  <a:cubicBezTo>
                    <a:pt x="6" y="3"/>
                    <a:pt x="6" y="3"/>
                    <a:pt x="5" y="3"/>
                  </a:cubicBezTo>
                  <a:cubicBezTo>
                    <a:pt x="4" y="3"/>
                    <a:pt x="3" y="2"/>
                    <a:pt x="3" y="2"/>
                  </a:cubicBezTo>
                  <a:cubicBezTo>
                    <a:pt x="2" y="2"/>
                    <a:pt x="1" y="1"/>
                    <a:pt x="1" y="1"/>
                  </a:cubicBezTo>
                  <a:cubicBezTo>
                    <a:pt x="0" y="0"/>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28"/>
            <p:cNvSpPr/>
            <p:nvPr/>
          </p:nvSpPr>
          <p:spPr bwMode="auto">
            <a:xfrm>
              <a:off x="8071471" y="7663394"/>
              <a:ext cx="10013" cy="4848"/>
            </a:xfrm>
            <a:custGeom>
              <a:avLst/>
              <a:gdLst>
                <a:gd name="T0" fmla="*/ 0 w 6"/>
                <a:gd name="T1" fmla="*/ 0 h 3"/>
                <a:gd name="T2" fmla="*/ 1 w 6"/>
                <a:gd name="T3" fmla="*/ 0 h 3"/>
                <a:gd name="T4" fmla="*/ 3 w 6"/>
                <a:gd name="T5" fmla="*/ 1 h 3"/>
                <a:gd name="T6" fmla="*/ 5 w 6"/>
                <a:gd name="T7" fmla="*/ 2 h 3"/>
                <a:gd name="T8" fmla="*/ 6 w 6"/>
                <a:gd name="T9" fmla="*/ 3 h 3"/>
                <a:gd name="T10" fmla="*/ 5 w 6"/>
                <a:gd name="T11" fmla="*/ 3 h 3"/>
                <a:gd name="T12" fmla="*/ 3 w 6"/>
                <a:gd name="T13" fmla="*/ 2 h 3"/>
                <a:gd name="T14" fmla="*/ 1 w 6"/>
                <a:gd name="T15" fmla="*/ 1 h 3"/>
                <a:gd name="T16" fmla="*/ 0 w 6"/>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0" y="0"/>
                  </a:moveTo>
                  <a:cubicBezTo>
                    <a:pt x="0" y="0"/>
                    <a:pt x="1" y="0"/>
                    <a:pt x="1" y="0"/>
                  </a:cubicBezTo>
                  <a:cubicBezTo>
                    <a:pt x="2" y="1"/>
                    <a:pt x="3" y="1"/>
                    <a:pt x="3" y="1"/>
                  </a:cubicBezTo>
                  <a:cubicBezTo>
                    <a:pt x="4" y="2"/>
                    <a:pt x="5" y="2"/>
                    <a:pt x="5" y="2"/>
                  </a:cubicBezTo>
                  <a:cubicBezTo>
                    <a:pt x="6" y="3"/>
                    <a:pt x="6" y="3"/>
                    <a:pt x="6" y="3"/>
                  </a:cubicBezTo>
                  <a:cubicBezTo>
                    <a:pt x="6" y="3"/>
                    <a:pt x="6" y="3"/>
                    <a:pt x="5" y="3"/>
                  </a:cubicBezTo>
                  <a:cubicBezTo>
                    <a:pt x="4" y="3"/>
                    <a:pt x="4" y="2"/>
                    <a:pt x="3" y="2"/>
                  </a:cubicBezTo>
                  <a:cubicBezTo>
                    <a:pt x="2" y="2"/>
                    <a:pt x="2" y="1"/>
                    <a:pt x="1" y="1"/>
                  </a:cubicBezTo>
                  <a:cubicBezTo>
                    <a:pt x="1" y="0"/>
                    <a:pt x="0" y="0"/>
                    <a:pt x="0" y="0"/>
                  </a:cubicBezTo>
                  <a:close/>
                </a:path>
              </a:pathLst>
            </a:custGeom>
            <a:solidFill>
              <a:srgbClr val="ECC1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7"/>
            <p:cNvSpPr/>
            <p:nvPr/>
          </p:nvSpPr>
          <p:spPr bwMode="auto">
            <a:xfrm>
              <a:off x="8221442" y="7045187"/>
              <a:ext cx="55234" cy="28892"/>
            </a:xfrm>
            <a:custGeom>
              <a:avLst/>
              <a:gdLst>
                <a:gd name="T0" fmla="*/ 0 w 137"/>
                <a:gd name="T1" fmla="*/ 0 h 74"/>
                <a:gd name="T2" fmla="*/ 59 w 137"/>
                <a:gd name="T3" fmla="*/ 71 h 74"/>
                <a:gd name="T4" fmla="*/ 116 w 137"/>
                <a:gd name="T5" fmla="*/ 74 h 74"/>
                <a:gd name="T6" fmla="*/ 128 w 137"/>
                <a:gd name="T7" fmla="*/ 69 h 74"/>
                <a:gd name="T8" fmla="*/ 130 w 137"/>
                <a:gd name="T9" fmla="*/ 71 h 74"/>
                <a:gd name="T10" fmla="*/ 137 w 137"/>
                <a:gd name="T11" fmla="*/ 62 h 74"/>
                <a:gd name="T12" fmla="*/ 94 w 137"/>
                <a:gd name="T13" fmla="*/ 12 h 74"/>
                <a:gd name="T14" fmla="*/ 0 w 137"/>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74">
                  <a:moveTo>
                    <a:pt x="0" y="0"/>
                  </a:moveTo>
                  <a:lnTo>
                    <a:pt x="59" y="71"/>
                  </a:lnTo>
                  <a:lnTo>
                    <a:pt x="116" y="74"/>
                  </a:lnTo>
                  <a:lnTo>
                    <a:pt x="128" y="69"/>
                  </a:lnTo>
                  <a:lnTo>
                    <a:pt x="130" y="71"/>
                  </a:lnTo>
                  <a:lnTo>
                    <a:pt x="137" y="62"/>
                  </a:lnTo>
                  <a:lnTo>
                    <a:pt x="94" y="12"/>
                  </a:lnTo>
                  <a:lnTo>
                    <a:pt x="0" y="0"/>
                  </a:lnTo>
                  <a:close/>
                </a:path>
              </a:pathLst>
            </a:custGeom>
            <a:solidFill>
              <a:srgbClr val="F9D2B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8"/>
            <p:cNvSpPr/>
            <p:nvPr/>
          </p:nvSpPr>
          <p:spPr bwMode="auto">
            <a:xfrm>
              <a:off x="8187979" y="7001849"/>
              <a:ext cx="36285" cy="29673"/>
            </a:xfrm>
            <a:custGeom>
              <a:avLst/>
              <a:gdLst>
                <a:gd name="T0" fmla="*/ 9 w 38"/>
                <a:gd name="T1" fmla="*/ 5 h 32"/>
                <a:gd name="T2" fmla="*/ 27 w 38"/>
                <a:gd name="T3" fmla="*/ 12 h 32"/>
                <a:gd name="T4" fmla="*/ 38 w 38"/>
                <a:gd name="T5" fmla="*/ 27 h 32"/>
                <a:gd name="T6" fmla="*/ 27 w 38"/>
                <a:gd name="T7" fmla="*/ 32 h 32"/>
                <a:gd name="T8" fmla="*/ 15 w 38"/>
                <a:gd name="T9" fmla="*/ 15 h 32"/>
                <a:gd name="T10" fmla="*/ 9 w 38"/>
                <a:gd name="T11" fmla="*/ 5 h 32"/>
              </a:gdLst>
              <a:ahLst/>
              <a:cxnLst>
                <a:cxn ang="0">
                  <a:pos x="T0" y="T1"/>
                </a:cxn>
                <a:cxn ang="0">
                  <a:pos x="T2" y="T3"/>
                </a:cxn>
                <a:cxn ang="0">
                  <a:pos x="T4" y="T5"/>
                </a:cxn>
                <a:cxn ang="0">
                  <a:pos x="T6" y="T7"/>
                </a:cxn>
                <a:cxn ang="0">
                  <a:pos x="T8" y="T9"/>
                </a:cxn>
                <a:cxn ang="0">
                  <a:pos x="T10" y="T11"/>
                </a:cxn>
              </a:cxnLst>
              <a:rect l="0" t="0" r="r" b="b"/>
              <a:pathLst>
                <a:path w="38" h="32">
                  <a:moveTo>
                    <a:pt x="9" y="5"/>
                  </a:moveTo>
                  <a:cubicBezTo>
                    <a:pt x="9" y="5"/>
                    <a:pt x="19" y="0"/>
                    <a:pt x="27" y="12"/>
                  </a:cubicBezTo>
                  <a:cubicBezTo>
                    <a:pt x="38" y="27"/>
                    <a:pt x="38" y="27"/>
                    <a:pt x="38" y="27"/>
                  </a:cubicBezTo>
                  <a:cubicBezTo>
                    <a:pt x="27" y="32"/>
                    <a:pt x="27" y="32"/>
                    <a:pt x="27" y="32"/>
                  </a:cubicBezTo>
                  <a:cubicBezTo>
                    <a:pt x="27" y="32"/>
                    <a:pt x="16" y="15"/>
                    <a:pt x="15" y="15"/>
                  </a:cubicBezTo>
                  <a:cubicBezTo>
                    <a:pt x="15" y="15"/>
                    <a:pt x="0" y="9"/>
                    <a:pt x="9" y="5"/>
                  </a:cubicBezTo>
                </a:path>
              </a:pathLst>
            </a:custGeom>
            <a:solidFill>
              <a:srgbClr val="FDD5B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9"/>
            <p:cNvSpPr/>
            <p:nvPr/>
          </p:nvSpPr>
          <p:spPr bwMode="auto">
            <a:xfrm>
              <a:off x="8203299" y="7001849"/>
              <a:ext cx="69748" cy="57393"/>
            </a:xfrm>
            <a:custGeom>
              <a:avLst/>
              <a:gdLst>
                <a:gd name="T0" fmla="*/ 20 w 73"/>
                <a:gd name="T1" fmla="*/ 0 h 62"/>
                <a:gd name="T2" fmla="*/ 19 w 73"/>
                <a:gd name="T3" fmla="*/ 47 h 62"/>
                <a:gd name="T4" fmla="*/ 33 w 73"/>
                <a:gd name="T5" fmla="*/ 50 h 62"/>
                <a:gd name="T6" fmla="*/ 48 w 73"/>
                <a:gd name="T7" fmla="*/ 62 h 62"/>
                <a:gd name="T8" fmla="*/ 73 w 73"/>
                <a:gd name="T9" fmla="*/ 27 h 62"/>
                <a:gd name="T10" fmla="*/ 20 w 73"/>
                <a:gd name="T11" fmla="*/ 0 h 62"/>
              </a:gdLst>
              <a:ahLst/>
              <a:cxnLst>
                <a:cxn ang="0">
                  <a:pos x="T0" y="T1"/>
                </a:cxn>
                <a:cxn ang="0">
                  <a:pos x="T2" y="T3"/>
                </a:cxn>
                <a:cxn ang="0">
                  <a:pos x="T4" y="T5"/>
                </a:cxn>
                <a:cxn ang="0">
                  <a:pos x="T6" y="T7"/>
                </a:cxn>
                <a:cxn ang="0">
                  <a:pos x="T8" y="T9"/>
                </a:cxn>
                <a:cxn ang="0">
                  <a:pos x="T10" y="T11"/>
                </a:cxn>
              </a:cxnLst>
              <a:rect l="0" t="0" r="r" b="b"/>
              <a:pathLst>
                <a:path w="73" h="62">
                  <a:moveTo>
                    <a:pt x="20" y="0"/>
                  </a:moveTo>
                  <a:cubicBezTo>
                    <a:pt x="20" y="0"/>
                    <a:pt x="0" y="33"/>
                    <a:pt x="19" y="47"/>
                  </a:cubicBezTo>
                  <a:cubicBezTo>
                    <a:pt x="19" y="47"/>
                    <a:pt x="27" y="53"/>
                    <a:pt x="33" y="50"/>
                  </a:cubicBezTo>
                  <a:cubicBezTo>
                    <a:pt x="33" y="50"/>
                    <a:pt x="41" y="61"/>
                    <a:pt x="48" y="62"/>
                  </a:cubicBezTo>
                  <a:cubicBezTo>
                    <a:pt x="48" y="62"/>
                    <a:pt x="66" y="62"/>
                    <a:pt x="73" y="27"/>
                  </a:cubicBezTo>
                  <a:cubicBezTo>
                    <a:pt x="20" y="0"/>
                    <a:pt x="20" y="0"/>
                    <a:pt x="20" y="0"/>
                  </a:cubicBezTo>
                </a:path>
              </a:pathLst>
            </a:custGeom>
            <a:solidFill>
              <a:srgbClr val="FDD5B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11"/>
            <p:cNvSpPr/>
            <p:nvPr/>
          </p:nvSpPr>
          <p:spPr bwMode="auto">
            <a:xfrm>
              <a:off x="8213781" y="6989746"/>
              <a:ext cx="55234" cy="49975"/>
            </a:xfrm>
            <a:custGeom>
              <a:avLst/>
              <a:gdLst>
                <a:gd name="T0" fmla="*/ 16 w 58"/>
                <a:gd name="T1" fmla="*/ 0 h 54"/>
                <a:gd name="T2" fmla="*/ 6 w 58"/>
                <a:gd name="T3" fmla="*/ 33 h 54"/>
                <a:gd name="T4" fmla="*/ 26 w 58"/>
                <a:gd name="T5" fmla="*/ 11 h 54"/>
                <a:gd name="T6" fmla="*/ 13 w 58"/>
                <a:gd name="T7" fmla="*/ 40 h 54"/>
                <a:gd name="T8" fmla="*/ 24 w 58"/>
                <a:gd name="T9" fmla="*/ 44 h 54"/>
                <a:gd name="T10" fmla="*/ 38 w 58"/>
                <a:gd name="T11" fmla="*/ 19 h 54"/>
                <a:gd name="T12" fmla="*/ 26 w 58"/>
                <a:gd name="T13" fmla="*/ 49 h 54"/>
                <a:gd name="T14" fmla="*/ 32 w 58"/>
                <a:gd name="T15" fmla="*/ 51 h 54"/>
                <a:gd name="T16" fmla="*/ 47 w 58"/>
                <a:gd name="T17" fmla="*/ 27 h 54"/>
                <a:gd name="T18" fmla="*/ 42 w 58"/>
                <a:gd name="T19" fmla="*/ 40 h 54"/>
                <a:gd name="T20" fmla="*/ 41 w 58"/>
                <a:gd name="T21" fmla="*/ 47 h 54"/>
                <a:gd name="T22" fmla="*/ 48 w 58"/>
                <a:gd name="T23" fmla="*/ 48 h 54"/>
                <a:gd name="T24" fmla="*/ 55 w 58"/>
                <a:gd name="T25" fmla="*/ 34 h 54"/>
                <a:gd name="T26" fmla="*/ 58 w 58"/>
                <a:gd name="T27" fmla="*/ 25 h 54"/>
                <a:gd name="T28" fmla="*/ 16 w 58"/>
                <a:gd name="T29"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54">
                  <a:moveTo>
                    <a:pt x="16" y="0"/>
                  </a:moveTo>
                  <a:cubicBezTo>
                    <a:pt x="16" y="0"/>
                    <a:pt x="0" y="26"/>
                    <a:pt x="6" y="33"/>
                  </a:cubicBezTo>
                  <a:cubicBezTo>
                    <a:pt x="6" y="33"/>
                    <a:pt x="15" y="41"/>
                    <a:pt x="26" y="11"/>
                  </a:cubicBezTo>
                  <a:cubicBezTo>
                    <a:pt x="26" y="11"/>
                    <a:pt x="14" y="37"/>
                    <a:pt x="13" y="40"/>
                  </a:cubicBezTo>
                  <a:cubicBezTo>
                    <a:pt x="13" y="40"/>
                    <a:pt x="15" y="50"/>
                    <a:pt x="24" y="44"/>
                  </a:cubicBezTo>
                  <a:cubicBezTo>
                    <a:pt x="24" y="44"/>
                    <a:pt x="27" y="40"/>
                    <a:pt x="38" y="19"/>
                  </a:cubicBezTo>
                  <a:cubicBezTo>
                    <a:pt x="38" y="19"/>
                    <a:pt x="25" y="44"/>
                    <a:pt x="26" y="49"/>
                  </a:cubicBezTo>
                  <a:cubicBezTo>
                    <a:pt x="26" y="49"/>
                    <a:pt x="28" y="53"/>
                    <a:pt x="32" y="51"/>
                  </a:cubicBezTo>
                  <a:cubicBezTo>
                    <a:pt x="32" y="51"/>
                    <a:pt x="36" y="51"/>
                    <a:pt x="47" y="27"/>
                  </a:cubicBezTo>
                  <a:cubicBezTo>
                    <a:pt x="42" y="40"/>
                    <a:pt x="42" y="40"/>
                    <a:pt x="42" y="40"/>
                  </a:cubicBezTo>
                  <a:cubicBezTo>
                    <a:pt x="41" y="47"/>
                    <a:pt x="41" y="47"/>
                    <a:pt x="41" y="47"/>
                  </a:cubicBezTo>
                  <a:cubicBezTo>
                    <a:pt x="41" y="47"/>
                    <a:pt x="44" y="54"/>
                    <a:pt x="48" y="48"/>
                  </a:cubicBezTo>
                  <a:cubicBezTo>
                    <a:pt x="55" y="34"/>
                    <a:pt x="55" y="34"/>
                    <a:pt x="55" y="34"/>
                  </a:cubicBezTo>
                  <a:cubicBezTo>
                    <a:pt x="58" y="25"/>
                    <a:pt x="58" y="25"/>
                    <a:pt x="58" y="25"/>
                  </a:cubicBezTo>
                  <a:cubicBezTo>
                    <a:pt x="16" y="0"/>
                    <a:pt x="16" y="0"/>
                    <a:pt x="16" y="0"/>
                  </a:cubicBezTo>
                </a:path>
              </a:pathLst>
            </a:custGeom>
            <a:solidFill>
              <a:srgbClr val="F0D0B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17"/>
            <p:cNvSpPr/>
            <p:nvPr/>
          </p:nvSpPr>
          <p:spPr bwMode="auto">
            <a:xfrm>
              <a:off x="8219425" y="7012001"/>
              <a:ext cx="8466" cy="7418"/>
            </a:xfrm>
            <a:custGeom>
              <a:avLst/>
              <a:gdLst>
                <a:gd name="T0" fmla="*/ 1 w 9"/>
                <a:gd name="T1" fmla="*/ 0 h 8"/>
                <a:gd name="T2" fmla="*/ 4 w 9"/>
                <a:gd name="T3" fmla="*/ 8 h 8"/>
                <a:gd name="T4" fmla="*/ 9 w 9"/>
                <a:gd name="T5" fmla="*/ 5 h 8"/>
                <a:gd name="T6" fmla="*/ 1 w 9"/>
                <a:gd name="T7" fmla="*/ 0 h 8"/>
              </a:gdLst>
              <a:ahLst/>
              <a:cxnLst>
                <a:cxn ang="0">
                  <a:pos x="T0" y="T1"/>
                </a:cxn>
                <a:cxn ang="0">
                  <a:pos x="T2" y="T3"/>
                </a:cxn>
                <a:cxn ang="0">
                  <a:pos x="T4" y="T5"/>
                </a:cxn>
                <a:cxn ang="0">
                  <a:pos x="T6" y="T7"/>
                </a:cxn>
              </a:cxnLst>
              <a:rect l="0" t="0" r="r" b="b"/>
              <a:pathLst>
                <a:path w="9" h="8">
                  <a:moveTo>
                    <a:pt x="1" y="0"/>
                  </a:moveTo>
                  <a:cubicBezTo>
                    <a:pt x="0" y="6"/>
                    <a:pt x="2" y="8"/>
                    <a:pt x="4" y="8"/>
                  </a:cubicBezTo>
                  <a:cubicBezTo>
                    <a:pt x="6" y="8"/>
                    <a:pt x="9" y="5"/>
                    <a:pt x="9" y="5"/>
                  </a:cubicBezTo>
                  <a:cubicBezTo>
                    <a:pt x="1" y="0"/>
                    <a:pt x="1" y="0"/>
                    <a:pt x="1" y="0"/>
                  </a:cubicBezTo>
                </a:path>
              </a:pathLst>
            </a:custGeom>
            <a:solidFill>
              <a:srgbClr val="EFE6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29"/>
            <p:cNvSpPr/>
            <p:nvPr/>
          </p:nvSpPr>
          <p:spPr bwMode="auto">
            <a:xfrm>
              <a:off x="7702164" y="5936764"/>
              <a:ext cx="888174" cy="1333699"/>
            </a:xfrm>
            <a:custGeom>
              <a:avLst/>
              <a:gdLst>
                <a:gd name="T0" fmla="*/ 834 w 932"/>
                <a:gd name="T1" fmla="*/ 775 h 1445"/>
                <a:gd name="T2" fmla="*/ 930 w 932"/>
                <a:gd name="T3" fmla="*/ 474 h 1445"/>
                <a:gd name="T4" fmla="*/ 458 w 932"/>
                <a:gd name="T5" fmla="*/ 5 h 1445"/>
                <a:gd name="T6" fmla="*/ 4 w 932"/>
                <a:gd name="T7" fmla="*/ 491 h 1445"/>
                <a:gd name="T8" fmla="*/ 101 w 932"/>
                <a:gd name="T9" fmla="*/ 774 h 1445"/>
                <a:gd name="T10" fmla="*/ 100 w 932"/>
                <a:gd name="T11" fmla="*/ 774 h 1445"/>
                <a:gd name="T12" fmla="*/ 101 w 932"/>
                <a:gd name="T13" fmla="*/ 775 h 1445"/>
                <a:gd name="T14" fmla="*/ 201 w 932"/>
                <a:gd name="T15" fmla="*/ 874 h 1445"/>
                <a:gd name="T16" fmla="*/ 334 w 932"/>
                <a:gd name="T17" fmla="*/ 1113 h 1445"/>
                <a:gd name="T18" fmla="*/ 338 w 932"/>
                <a:gd name="T19" fmla="*/ 1363 h 1445"/>
                <a:gd name="T20" fmla="*/ 423 w 932"/>
                <a:gd name="T21" fmla="*/ 1445 h 1445"/>
                <a:gd name="T22" fmla="*/ 544 w 932"/>
                <a:gd name="T23" fmla="*/ 1442 h 1445"/>
                <a:gd name="T24" fmla="*/ 625 w 932"/>
                <a:gd name="T25" fmla="*/ 1357 h 1445"/>
                <a:gd name="T26" fmla="*/ 620 w 932"/>
                <a:gd name="T27" fmla="*/ 1080 h 1445"/>
                <a:gd name="T28" fmla="*/ 761 w 932"/>
                <a:gd name="T29" fmla="*/ 853 h 1445"/>
                <a:gd name="T30" fmla="*/ 829 w 932"/>
                <a:gd name="T31" fmla="*/ 781 h 1445"/>
                <a:gd name="T32" fmla="*/ 836 w 932"/>
                <a:gd name="T33" fmla="*/ 774 h 1445"/>
                <a:gd name="T34" fmla="*/ 834 w 932"/>
                <a:gd name="T35" fmla="*/ 775 h 1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32" h="1445">
                  <a:moveTo>
                    <a:pt x="834" y="775"/>
                  </a:moveTo>
                  <a:cubicBezTo>
                    <a:pt x="896" y="692"/>
                    <a:pt x="932" y="587"/>
                    <a:pt x="930" y="474"/>
                  </a:cubicBezTo>
                  <a:cubicBezTo>
                    <a:pt x="925" y="210"/>
                    <a:pt x="714" y="0"/>
                    <a:pt x="458" y="5"/>
                  </a:cubicBezTo>
                  <a:cubicBezTo>
                    <a:pt x="203" y="10"/>
                    <a:pt x="0" y="228"/>
                    <a:pt x="4" y="491"/>
                  </a:cubicBezTo>
                  <a:cubicBezTo>
                    <a:pt x="6" y="598"/>
                    <a:pt x="42" y="696"/>
                    <a:pt x="101" y="774"/>
                  </a:cubicBezTo>
                  <a:cubicBezTo>
                    <a:pt x="100" y="774"/>
                    <a:pt x="100" y="774"/>
                    <a:pt x="100" y="774"/>
                  </a:cubicBezTo>
                  <a:cubicBezTo>
                    <a:pt x="100" y="774"/>
                    <a:pt x="101" y="774"/>
                    <a:pt x="101" y="775"/>
                  </a:cubicBezTo>
                  <a:cubicBezTo>
                    <a:pt x="129" y="813"/>
                    <a:pt x="163" y="846"/>
                    <a:pt x="201" y="874"/>
                  </a:cubicBezTo>
                  <a:cubicBezTo>
                    <a:pt x="264" y="943"/>
                    <a:pt x="333" y="1037"/>
                    <a:pt x="334" y="1113"/>
                  </a:cubicBezTo>
                  <a:cubicBezTo>
                    <a:pt x="338" y="1363"/>
                    <a:pt x="338" y="1363"/>
                    <a:pt x="338" y="1363"/>
                  </a:cubicBezTo>
                  <a:cubicBezTo>
                    <a:pt x="339" y="1409"/>
                    <a:pt x="377" y="1445"/>
                    <a:pt x="423" y="1445"/>
                  </a:cubicBezTo>
                  <a:cubicBezTo>
                    <a:pt x="544" y="1442"/>
                    <a:pt x="544" y="1442"/>
                    <a:pt x="544" y="1442"/>
                  </a:cubicBezTo>
                  <a:cubicBezTo>
                    <a:pt x="590" y="1441"/>
                    <a:pt x="626" y="1403"/>
                    <a:pt x="625" y="1357"/>
                  </a:cubicBezTo>
                  <a:cubicBezTo>
                    <a:pt x="620" y="1080"/>
                    <a:pt x="620" y="1080"/>
                    <a:pt x="620" y="1080"/>
                  </a:cubicBezTo>
                  <a:cubicBezTo>
                    <a:pt x="638" y="1003"/>
                    <a:pt x="706" y="914"/>
                    <a:pt x="761" y="853"/>
                  </a:cubicBezTo>
                  <a:cubicBezTo>
                    <a:pt x="786" y="831"/>
                    <a:pt x="809" y="807"/>
                    <a:pt x="829" y="781"/>
                  </a:cubicBezTo>
                  <a:cubicBezTo>
                    <a:pt x="834" y="777"/>
                    <a:pt x="836" y="774"/>
                    <a:pt x="836" y="774"/>
                  </a:cubicBezTo>
                  <a:lnTo>
                    <a:pt x="834" y="775"/>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30"/>
            <p:cNvSpPr/>
            <p:nvPr/>
          </p:nvSpPr>
          <p:spPr bwMode="auto">
            <a:xfrm>
              <a:off x="8138389" y="5936764"/>
              <a:ext cx="451949" cy="1331747"/>
            </a:xfrm>
            <a:custGeom>
              <a:avLst/>
              <a:gdLst>
                <a:gd name="T0" fmla="*/ 472 w 474"/>
                <a:gd name="T1" fmla="*/ 474 h 1443"/>
                <a:gd name="T2" fmla="*/ 0 w 474"/>
                <a:gd name="T3" fmla="*/ 5 h 1443"/>
                <a:gd name="T4" fmla="*/ 27 w 474"/>
                <a:gd name="T5" fmla="*/ 1443 h 1443"/>
                <a:gd name="T6" fmla="*/ 86 w 474"/>
                <a:gd name="T7" fmla="*/ 1442 h 1443"/>
                <a:gd name="T8" fmla="*/ 167 w 474"/>
                <a:gd name="T9" fmla="*/ 1357 h 1443"/>
                <a:gd name="T10" fmla="*/ 162 w 474"/>
                <a:gd name="T11" fmla="*/ 1080 h 1443"/>
                <a:gd name="T12" fmla="*/ 303 w 474"/>
                <a:gd name="T13" fmla="*/ 853 h 1443"/>
                <a:gd name="T14" fmla="*/ 371 w 474"/>
                <a:gd name="T15" fmla="*/ 781 h 1443"/>
                <a:gd name="T16" fmla="*/ 378 w 474"/>
                <a:gd name="T17" fmla="*/ 774 h 1443"/>
                <a:gd name="T18" fmla="*/ 376 w 474"/>
                <a:gd name="T19" fmla="*/ 775 h 1443"/>
                <a:gd name="T20" fmla="*/ 472 w 474"/>
                <a:gd name="T21" fmla="*/ 474 h 1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4" h="1443">
                  <a:moveTo>
                    <a:pt x="472" y="474"/>
                  </a:moveTo>
                  <a:cubicBezTo>
                    <a:pt x="467" y="210"/>
                    <a:pt x="256" y="0"/>
                    <a:pt x="0" y="5"/>
                  </a:cubicBezTo>
                  <a:cubicBezTo>
                    <a:pt x="27" y="1443"/>
                    <a:pt x="27" y="1443"/>
                    <a:pt x="27" y="1443"/>
                  </a:cubicBezTo>
                  <a:cubicBezTo>
                    <a:pt x="86" y="1442"/>
                    <a:pt x="86" y="1442"/>
                    <a:pt x="86" y="1442"/>
                  </a:cubicBezTo>
                  <a:cubicBezTo>
                    <a:pt x="132" y="1441"/>
                    <a:pt x="168" y="1403"/>
                    <a:pt x="167" y="1357"/>
                  </a:cubicBezTo>
                  <a:cubicBezTo>
                    <a:pt x="162" y="1080"/>
                    <a:pt x="162" y="1080"/>
                    <a:pt x="162" y="1080"/>
                  </a:cubicBezTo>
                  <a:cubicBezTo>
                    <a:pt x="180" y="1003"/>
                    <a:pt x="248" y="914"/>
                    <a:pt x="303" y="853"/>
                  </a:cubicBezTo>
                  <a:cubicBezTo>
                    <a:pt x="328" y="831"/>
                    <a:pt x="351" y="807"/>
                    <a:pt x="371" y="781"/>
                  </a:cubicBezTo>
                  <a:cubicBezTo>
                    <a:pt x="376" y="777"/>
                    <a:pt x="378" y="774"/>
                    <a:pt x="378" y="774"/>
                  </a:cubicBezTo>
                  <a:cubicBezTo>
                    <a:pt x="376" y="775"/>
                    <a:pt x="376" y="775"/>
                    <a:pt x="376" y="775"/>
                  </a:cubicBezTo>
                  <a:cubicBezTo>
                    <a:pt x="438" y="692"/>
                    <a:pt x="474" y="587"/>
                    <a:pt x="472" y="474"/>
                  </a:cubicBezTo>
                  <a:close/>
                </a:path>
              </a:pathLst>
            </a:custGeom>
            <a:solidFill>
              <a:srgbClr val="EFBE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31"/>
            <p:cNvSpPr/>
            <p:nvPr/>
          </p:nvSpPr>
          <p:spPr bwMode="auto">
            <a:xfrm>
              <a:off x="8001313" y="6585654"/>
              <a:ext cx="104017" cy="410729"/>
            </a:xfrm>
            <a:custGeom>
              <a:avLst/>
              <a:gdLst>
                <a:gd name="T0" fmla="*/ 0 w 258"/>
                <a:gd name="T1" fmla="*/ 0 h 1052"/>
                <a:gd name="T2" fmla="*/ 258 w 258"/>
                <a:gd name="T3" fmla="*/ 1052 h 1052"/>
                <a:gd name="T4" fmla="*/ 0 w 258"/>
                <a:gd name="T5" fmla="*/ 0 h 1052"/>
              </a:gdLst>
              <a:ahLst/>
              <a:cxnLst>
                <a:cxn ang="0">
                  <a:pos x="T0" y="T1"/>
                </a:cxn>
                <a:cxn ang="0">
                  <a:pos x="T2" y="T3"/>
                </a:cxn>
                <a:cxn ang="0">
                  <a:pos x="T4" y="T5"/>
                </a:cxn>
              </a:cxnLst>
              <a:rect l="0" t="0" r="r" b="b"/>
              <a:pathLst>
                <a:path w="258" h="1052">
                  <a:moveTo>
                    <a:pt x="0" y="0"/>
                  </a:moveTo>
                  <a:lnTo>
                    <a:pt x="258" y="105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Line 32"/>
            <p:cNvSpPr>
              <a:spLocks noChangeShapeType="1"/>
            </p:cNvSpPr>
            <p:nvPr/>
          </p:nvSpPr>
          <p:spPr bwMode="auto">
            <a:xfrm>
              <a:off x="8001313" y="6585654"/>
              <a:ext cx="104017" cy="41072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33"/>
            <p:cNvSpPr/>
            <p:nvPr/>
          </p:nvSpPr>
          <p:spPr bwMode="auto">
            <a:xfrm>
              <a:off x="7979139" y="6564571"/>
              <a:ext cx="147962" cy="451334"/>
            </a:xfrm>
            <a:custGeom>
              <a:avLst/>
              <a:gdLst>
                <a:gd name="T0" fmla="*/ 133 w 155"/>
                <a:gd name="T1" fmla="*/ 489 h 489"/>
                <a:gd name="T2" fmla="*/ 112 w 155"/>
                <a:gd name="T3" fmla="*/ 473 h 489"/>
                <a:gd name="T4" fmla="*/ 3 w 155"/>
                <a:gd name="T5" fmla="*/ 28 h 489"/>
                <a:gd name="T6" fmla="*/ 18 w 155"/>
                <a:gd name="T7" fmla="*/ 3 h 489"/>
                <a:gd name="T8" fmla="*/ 44 w 155"/>
                <a:gd name="T9" fmla="*/ 18 h 489"/>
                <a:gd name="T10" fmla="*/ 153 w 155"/>
                <a:gd name="T11" fmla="*/ 463 h 489"/>
                <a:gd name="T12" fmla="*/ 137 w 155"/>
                <a:gd name="T13" fmla="*/ 488 h 489"/>
                <a:gd name="T14" fmla="*/ 133 w 155"/>
                <a:gd name="T15" fmla="*/ 489 h 4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489">
                  <a:moveTo>
                    <a:pt x="133" y="489"/>
                  </a:moveTo>
                  <a:cubicBezTo>
                    <a:pt x="123" y="489"/>
                    <a:pt x="114" y="483"/>
                    <a:pt x="112" y="473"/>
                  </a:cubicBezTo>
                  <a:cubicBezTo>
                    <a:pt x="3" y="28"/>
                    <a:pt x="3" y="28"/>
                    <a:pt x="3" y="28"/>
                  </a:cubicBezTo>
                  <a:cubicBezTo>
                    <a:pt x="0" y="17"/>
                    <a:pt x="7" y="5"/>
                    <a:pt x="18" y="3"/>
                  </a:cubicBezTo>
                  <a:cubicBezTo>
                    <a:pt x="30" y="0"/>
                    <a:pt x="41" y="7"/>
                    <a:pt x="44" y="18"/>
                  </a:cubicBezTo>
                  <a:cubicBezTo>
                    <a:pt x="153" y="463"/>
                    <a:pt x="153" y="463"/>
                    <a:pt x="153" y="463"/>
                  </a:cubicBezTo>
                  <a:cubicBezTo>
                    <a:pt x="155" y="474"/>
                    <a:pt x="149" y="486"/>
                    <a:pt x="137" y="488"/>
                  </a:cubicBezTo>
                  <a:cubicBezTo>
                    <a:pt x="136" y="489"/>
                    <a:pt x="134" y="489"/>
                    <a:pt x="133" y="48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34"/>
            <p:cNvSpPr/>
            <p:nvPr/>
          </p:nvSpPr>
          <p:spPr bwMode="auto">
            <a:xfrm>
              <a:off x="8000103" y="6585654"/>
              <a:ext cx="150784" cy="84723"/>
            </a:xfrm>
            <a:custGeom>
              <a:avLst/>
              <a:gdLst>
                <a:gd name="T0" fmla="*/ 0 w 374"/>
                <a:gd name="T1" fmla="*/ 0 h 217"/>
                <a:gd name="T2" fmla="*/ 374 w 374"/>
                <a:gd name="T3" fmla="*/ 217 h 217"/>
                <a:gd name="T4" fmla="*/ 0 w 374"/>
                <a:gd name="T5" fmla="*/ 0 h 217"/>
              </a:gdLst>
              <a:ahLst/>
              <a:cxnLst>
                <a:cxn ang="0">
                  <a:pos x="T0" y="T1"/>
                </a:cxn>
                <a:cxn ang="0">
                  <a:pos x="T2" y="T3"/>
                </a:cxn>
                <a:cxn ang="0">
                  <a:pos x="T4" y="T5"/>
                </a:cxn>
              </a:cxnLst>
              <a:rect l="0" t="0" r="r" b="b"/>
              <a:pathLst>
                <a:path w="374" h="217">
                  <a:moveTo>
                    <a:pt x="0" y="0"/>
                  </a:moveTo>
                  <a:lnTo>
                    <a:pt x="374" y="217"/>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Line 35"/>
            <p:cNvSpPr>
              <a:spLocks noChangeShapeType="1"/>
            </p:cNvSpPr>
            <p:nvPr/>
          </p:nvSpPr>
          <p:spPr bwMode="auto">
            <a:xfrm>
              <a:off x="8000103" y="6585654"/>
              <a:ext cx="150784" cy="8472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36"/>
            <p:cNvSpPr/>
            <p:nvPr/>
          </p:nvSpPr>
          <p:spPr bwMode="auto">
            <a:xfrm>
              <a:off x="7977526" y="6563400"/>
              <a:ext cx="197148" cy="126499"/>
            </a:xfrm>
            <a:custGeom>
              <a:avLst/>
              <a:gdLst>
                <a:gd name="T0" fmla="*/ 183 w 207"/>
                <a:gd name="T1" fmla="*/ 137 h 137"/>
                <a:gd name="T2" fmla="*/ 172 w 207"/>
                <a:gd name="T3" fmla="*/ 134 h 137"/>
                <a:gd name="T4" fmla="*/ 13 w 207"/>
                <a:gd name="T5" fmla="*/ 42 h 137"/>
                <a:gd name="T6" fmla="*/ 6 w 207"/>
                <a:gd name="T7" fmla="*/ 14 h 137"/>
                <a:gd name="T8" fmla="*/ 35 w 207"/>
                <a:gd name="T9" fmla="*/ 6 h 137"/>
                <a:gd name="T10" fmla="*/ 193 w 207"/>
                <a:gd name="T11" fmla="*/ 98 h 137"/>
                <a:gd name="T12" fmla="*/ 201 w 207"/>
                <a:gd name="T13" fmla="*/ 127 h 137"/>
                <a:gd name="T14" fmla="*/ 183 w 207"/>
                <a:gd name="T15" fmla="*/ 137 h 1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7" h="137">
                  <a:moveTo>
                    <a:pt x="183" y="137"/>
                  </a:moveTo>
                  <a:cubicBezTo>
                    <a:pt x="179" y="137"/>
                    <a:pt x="175" y="136"/>
                    <a:pt x="172" y="134"/>
                  </a:cubicBezTo>
                  <a:cubicBezTo>
                    <a:pt x="13" y="42"/>
                    <a:pt x="13" y="42"/>
                    <a:pt x="13" y="42"/>
                  </a:cubicBezTo>
                  <a:cubicBezTo>
                    <a:pt x="3" y="36"/>
                    <a:pt x="0" y="24"/>
                    <a:pt x="6" y="14"/>
                  </a:cubicBezTo>
                  <a:cubicBezTo>
                    <a:pt x="12" y="3"/>
                    <a:pt x="24" y="0"/>
                    <a:pt x="35" y="6"/>
                  </a:cubicBezTo>
                  <a:cubicBezTo>
                    <a:pt x="193" y="98"/>
                    <a:pt x="193" y="98"/>
                    <a:pt x="193" y="98"/>
                  </a:cubicBezTo>
                  <a:cubicBezTo>
                    <a:pt x="203" y="104"/>
                    <a:pt x="207" y="117"/>
                    <a:pt x="201" y="127"/>
                  </a:cubicBezTo>
                  <a:cubicBezTo>
                    <a:pt x="197" y="133"/>
                    <a:pt x="190" y="137"/>
                    <a:pt x="183" y="1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37"/>
            <p:cNvSpPr/>
            <p:nvPr/>
          </p:nvSpPr>
          <p:spPr bwMode="auto">
            <a:xfrm>
              <a:off x="8208943" y="6580188"/>
              <a:ext cx="88696" cy="414243"/>
            </a:xfrm>
            <a:custGeom>
              <a:avLst/>
              <a:gdLst>
                <a:gd name="T0" fmla="*/ 220 w 220"/>
                <a:gd name="T1" fmla="*/ 0 h 1061"/>
                <a:gd name="T2" fmla="*/ 0 w 220"/>
                <a:gd name="T3" fmla="*/ 1061 h 1061"/>
                <a:gd name="T4" fmla="*/ 220 w 220"/>
                <a:gd name="T5" fmla="*/ 0 h 1061"/>
              </a:gdLst>
              <a:ahLst/>
              <a:cxnLst>
                <a:cxn ang="0">
                  <a:pos x="T0" y="T1"/>
                </a:cxn>
                <a:cxn ang="0">
                  <a:pos x="T2" y="T3"/>
                </a:cxn>
                <a:cxn ang="0">
                  <a:pos x="T4" y="T5"/>
                </a:cxn>
              </a:cxnLst>
              <a:rect l="0" t="0" r="r" b="b"/>
              <a:pathLst>
                <a:path w="220" h="1061">
                  <a:moveTo>
                    <a:pt x="220" y="0"/>
                  </a:moveTo>
                  <a:lnTo>
                    <a:pt x="0" y="1061"/>
                  </a:lnTo>
                  <a:lnTo>
                    <a:pt x="22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Line 38"/>
            <p:cNvSpPr>
              <a:spLocks noChangeShapeType="1"/>
            </p:cNvSpPr>
            <p:nvPr/>
          </p:nvSpPr>
          <p:spPr bwMode="auto">
            <a:xfrm flipH="1">
              <a:off x="8208943" y="6580188"/>
              <a:ext cx="88696" cy="41424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39"/>
            <p:cNvSpPr/>
            <p:nvPr/>
          </p:nvSpPr>
          <p:spPr bwMode="auto">
            <a:xfrm>
              <a:off x="8187172" y="6558714"/>
              <a:ext cx="132239" cy="455238"/>
            </a:xfrm>
            <a:custGeom>
              <a:avLst/>
              <a:gdLst>
                <a:gd name="T0" fmla="*/ 24 w 139"/>
                <a:gd name="T1" fmla="*/ 493 h 493"/>
                <a:gd name="T2" fmla="*/ 19 w 139"/>
                <a:gd name="T3" fmla="*/ 492 h 493"/>
                <a:gd name="T4" fmla="*/ 3 w 139"/>
                <a:gd name="T5" fmla="*/ 468 h 493"/>
                <a:gd name="T6" fmla="*/ 95 w 139"/>
                <a:gd name="T7" fmla="*/ 19 h 493"/>
                <a:gd name="T8" fmla="*/ 120 w 139"/>
                <a:gd name="T9" fmla="*/ 3 h 493"/>
                <a:gd name="T10" fmla="*/ 136 w 139"/>
                <a:gd name="T11" fmla="*/ 28 h 493"/>
                <a:gd name="T12" fmla="*/ 44 w 139"/>
                <a:gd name="T13" fmla="*/ 476 h 493"/>
                <a:gd name="T14" fmla="*/ 24 w 139"/>
                <a:gd name="T15" fmla="*/ 493 h 4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 h="493">
                  <a:moveTo>
                    <a:pt x="24" y="493"/>
                  </a:moveTo>
                  <a:cubicBezTo>
                    <a:pt x="22" y="493"/>
                    <a:pt x="21" y="493"/>
                    <a:pt x="19" y="492"/>
                  </a:cubicBezTo>
                  <a:cubicBezTo>
                    <a:pt x="8" y="490"/>
                    <a:pt x="0" y="479"/>
                    <a:pt x="3" y="468"/>
                  </a:cubicBezTo>
                  <a:cubicBezTo>
                    <a:pt x="95" y="19"/>
                    <a:pt x="95" y="19"/>
                    <a:pt x="95" y="19"/>
                  </a:cubicBezTo>
                  <a:cubicBezTo>
                    <a:pt x="97" y="8"/>
                    <a:pt x="108" y="0"/>
                    <a:pt x="120" y="3"/>
                  </a:cubicBezTo>
                  <a:cubicBezTo>
                    <a:pt x="131" y="5"/>
                    <a:pt x="139" y="16"/>
                    <a:pt x="136" y="28"/>
                  </a:cubicBezTo>
                  <a:cubicBezTo>
                    <a:pt x="44" y="476"/>
                    <a:pt x="44" y="476"/>
                    <a:pt x="44" y="476"/>
                  </a:cubicBezTo>
                  <a:cubicBezTo>
                    <a:pt x="42" y="486"/>
                    <a:pt x="33" y="493"/>
                    <a:pt x="24" y="493"/>
                  </a:cubicBezTo>
                  <a:close/>
                </a:path>
              </a:pathLst>
            </a:custGeom>
            <a:solidFill>
              <a:srgbClr val="DDDD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40"/>
            <p:cNvSpPr/>
            <p:nvPr/>
          </p:nvSpPr>
          <p:spPr bwMode="auto">
            <a:xfrm>
              <a:off x="8150887" y="6580188"/>
              <a:ext cx="147559" cy="90189"/>
            </a:xfrm>
            <a:custGeom>
              <a:avLst/>
              <a:gdLst>
                <a:gd name="T0" fmla="*/ 366 w 366"/>
                <a:gd name="T1" fmla="*/ 0 h 231"/>
                <a:gd name="T2" fmla="*/ 0 w 366"/>
                <a:gd name="T3" fmla="*/ 231 h 231"/>
                <a:gd name="T4" fmla="*/ 366 w 366"/>
                <a:gd name="T5" fmla="*/ 0 h 231"/>
              </a:gdLst>
              <a:ahLst/>
              <a:cxnLst>
                <a:cxn ang="0">
                  <a:pos x="T0" y="T1"/>
                </a:cxn>
                <a:cxn ang="0">
                  <a:pos x="T2" y="T3"/>
                </a:cxn>
                <a:cxn ang="0">
                  <a:pos x="T4" y="T5"/>
                </a:cxn>
              </a:cxnLst>
              <a:rect l="0" t="0" r="r" b="b"/>
              <a:pathLst>
                <a:path w="366" h="231">
                  <a:moveTo>
                    <a:pt x="366" y="0"/>
                  </a:moveTo>
                  <a:lnTo>
                    <a:pt x="0" y="231"/>
                  </a:lnTo>
                  <a:lnTo>
                    <a:pt x="36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Line 41"/>
            <p:cNvSpPr>
              <a:spLocks noChangeShapeType="1"/>
            </p:cNvSpPr>
            <p:nvPr/>
          </p:nvSpPr>
          <p:spPr bwMode="auto">
            <a:xfrm flipH="1">
              <a:off x="8150887" y="6580188"/>
              <a:ext cx="147559" cy="90189"/>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42"/>
            <p:cNvSpPr/>
            <p:nvPr/>
          </p:nvSpPr>
          <p:spPr bwMode="auto">
            <a:xfrm>
              <a:off x="8127907" y="6557934"/>
              <a:ext cx="193520" cy="131965"/>
            </a:xfrm>
            <a:custGeom>
              <a:avLst/>
              <a:gdLst>
                <a:gd name="T0" fmla="*/ 24 w 203"/>
                <a:gd name="T1" fmla="*/ 143 h 143"/>
                <a:gd name="T2" fmla="*/ 6 w 203"/>
                <a:gd name="T3" fmla="*/ 133 h 143"/>
                <a:gd name="T4" fmla="*/ 13 w 203"/>
                <a:gd name="T5" fmla="*/ 104 h 143"/>
                <a:gd name="T6" fmla="*/ 168 w 203"/>
                <a:gd name="T7" fmla="*/ 6 h 143"/>
                <a:gd name="T8" fmla="*/ 197 w 203"/>
                <a:gd name="T9" fmla="*/ 13 h 143"/>
                <a:gd name="T10" fmla="*/ 190 w 203"/>
                <a:gd name="T11" fmla="*/ 42 h 143"/>
                <a:gd name="T12" fmla="*/ 35 w 203"/>
                <a:gd name="T13" fmla="*/ 140 h 143"/>
                <a:gd name="T14" fmla="*/ 24 w 203"/>
                <a:gd name="T15" fmla="*/ 143 h 1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3" h="143">
                  <a:moveTo>
                    <a:pt x="24" y="143"/>
                  </a:moveTo>
                  <a:cubicBezTo>
                    <a:pt x="17" y="143"/>
                    <a:pt x="10" y="140"/>
                    <a:pt x="6" y="133"/>
                  </a:cubicBezTo>
                  <a:cubicBezTo>
                    <a:pt x="0" y="123"/>
                    <a:pt x="3" y="110"/>
                    <a:pt x="13" y="104"/>
                  </a:cubicBezTo>
                  <a:cubicBezTo>
                    <a:pt x="168" y="6"/>
                    <a:pt x="168" y="6"/>
                    <a:pt x="168" y="6"/>
                  </a:cubicBezTo>
                  <a:cubicBezTo>
                    <a:pt x="178" y="0"/>
                    <a:pt x="191" y="3"/>
                    <a:pt x="197" y="13"/>
                  </a:cubicBezTo>
                  <a:cubicBezTo>
                    <a:pt x="203" y="23"/>
                    <a:pt x="200" y="36"/>
                    <a:pt x="190" y="42"/>
                  </a:cubicBezTo>
                  <a:cubicBezTo>
                    <a:pt x="35" y="140"/>
                    <a:pt x="35" y="140"/>
                    <a:pt x="35" y="140"/>
                  </a:cubicBezTo>
                  <a:cubicBezTo>
                    <a:pt x="32" y="142"/>
                    <a:pt x="28" y="143"/>
                    <a:pt x="24" y="143"/>
                  </a:cubicBezTo>
                  <a:close/>
                </a:path>
              </a:pathLst>
            </a:custGeom>
            <a:solidFill>
              <a:srgbClr val="DDDD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43"/>
            <p:cNvSpPr/>
            <p:nvPr/>
          </p:nvSpPr>
          <p:spPr bwMode="auto">
            <a:xfrm>
              <a:off x="8023084" y="7154116"/>
              <a:ext cx="275362" cy="45290"/>
            </a:xfrm>
            <a:custGeom>
              <a:avLst/>
              <a:gdLst>
                <a:gd name="T0" fmla="*/ 683 w 683"/>
                <a:gd name="T1" fmla="*/ 104 h 116"/>
                <a:gd name="T2" fmla="*/ 3 w 683"/>
                <a:gd name="T3" fmla="*/ 116 h 116"/>
                <a:gd name="T4" fmla="*/ 0 w 683"/>
                <a:gd name="T5" fmla="*/ 12 h 116"/>
                <a:gd name="T6" fmla="*/ 681 w 683"/>
                <a:gd name="T7" fmla="*/ 0 h 116"/>
                <a:gd name="T8" fmla="*/ 683 w 683"/>
                <a:gd name="T9" fmla="*/ 104 h 116"/>
              </a:gdLst>
              <a:ahLst/>
              <a:cxnLst>
                <a:cxn ang="0">
                  <a:pos x="T0" y="T1"/>
                </a:cxn>
                <a:cxn ang="0">
                  <a:pos x="T2" y="T3"/>
                </a:cxn>
                <a:cxn ang="0">
                  <a:pos x="T4" y="T5"/>
                </a:cxn>
                <a:cxn ang="0">
                  <a:pos x="T6" y="T7"/>
                </a:cxn>
                <a:cxn ang="0">
                  <a:pos x="T8" y="T9"/>
                </a:cxn>
              </a:cxnLst>
              <a:rect l="0" t="0" r="r" b="b"/>
              <a:pathLst>
                <a:path w="683" h="116">
                  <a:moveTo>
                    <a:pt x="683" y="104"/>
                  </a:moveTo>
                  <a:lnTo>
                    <a:pt x="3" y="116"/>
                  </a:lnTo>
                  <a:lnTo>
                    <a:pt x="0" y="12"/>
                  </a:lnTo>
                  <a:lnTo>
                    <a:pt x="681" y="0"/>
                  </a:lnTo>
                  <a:lnTo>
                    <a:pt x="683" y="104"/>
                  </a:lnTo>
                  <a:close/>
                </a:path>
              </a:pathLst>
            </a:custGeom>
            <a:solidFill>
              <a:srgbClr val="EB8F8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44"/>
            <p:cNvSpPr/>
            <p:nvPr/>
          </p:nvSpPr>
          <p:spPr bwMode="auto">
            <a:xfrm>
              <a:off x="8022277" y="7102579"/>
              <a:ext cx="274556" cy="45290"/>
            </a:xfrm>
            <a:custGeom>
              <a:avLst/>
              <a:gdLst>
                <a:gd name="T0" fmla="*/ 681 w 681"/>
                <a:gd name="T1" fmla="*/ 104 h 116"/>
                <a:gd name="T2" fmla="*/ 2 w 681"/>
                <a:gd name="T3" fmla="*/ 116 h 116"/>
                <a:gd name="T4" fmla="*/ 0 w 681"/>
                <a:gd name="T5" fmla="*/ 12 h 116"/>
                <a:gd name="T6" fmla="*/ 681 w 681"/>
                <a:gd name="T7" fmla="*/ 0 h 116"/>
                <a:gd name="T8" fmla="*/ 681 w 681"/>
                <a:gd name="T9" fmla="*/ 104 h 116"/>
              </a:gdLst>
              <a:ahLst/>
              <a:cxnLst>
                <a:cxn ang="0">
                  <a:pos x="T0" y="T1"/>
                </a:cxn>
                <a:cxn ang="0">
                  <a:pos x="T2" y="T3"/>
                </a:cxn>
                <a:cxn ang="0">
                  <a:pos x="T4" y="T5"/>
                </a:cxn>
                <a:cxn ang="0">
                  <a:pos x="T6" y="T7"/>
                </a:cxn>
                <a:cxn ang="0">
                  <a:pos x="T8" y="T9"/>
                </a:cxn>
              </a:cxnLst>
              <a:rect l="0" t="0" r="r" b="b"/>
              <a:pathLst>
                <a:path w="681" h="116">
                  <a:moveTo>
                    <a:pt x="681" y="104"/>
                  </a:moveTo>
                  <a:lnTo>
                    <a:pt x="2" y="116"/>
                  </a:lnTo>
                  <a:lnTo>
                    <a:pt x="0" y="12"/>
                  </a:lnTo>
                  <a:lnTo>
                    <a:pt x="681" y="0"/>
                  </a:lnTo>
                  <a:lnTo>
                    <a:pt x="681" y="104"/>
                  </a:lnTo>
                  <a:close/>
                </a:path>
              </a:pathLst>
            </a:custGeom>
            <a:solidFill>
              <a:srgbClr val="EB8F8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45"/>
            <p:cNvSpPr/>
            <p:nvPr/>
          </p:nvSpPr>
          <p:spPr bwMode="auto">
            <a:xfrm>
              <a:off x="8021068" y="7049872"/>
              <a:ext cx="274556" cy="46070"/>
            </a:xfrm>
            <a:custGeom>
              <a:avLst/>
              <a:gdLst>
                <a:gd name="T0" fmla="*/ 681 w 681"/>
                <a:gd name="T1" fmla="*/ 106 h 118"/>
                <a:gd name="T2" fmla="*/ 3 w 681"/>
                <a:gd name="T3" fmla="*/ 118 h 118"/>
                <a:gd name="T4" fmla="*/ 0 w 681"/>
                <a:gd name="T5" fmla="*/ 14 h 118"/>
                <a:gd name="T6" fmla="*/ 681 w 681"/>
                <a:gd name="T7" fmla="*/ 0 h 118"/>
                <a:gd name="T8" fmla="*/ 681 w 681"/>
                <a:gd name="T9" fmla="*/ 106 h 118"/>
              </a:gdLst>
              <a:ahLst/>
              <a:cxnLst>
                <a:cxn ang="0">
                  <a:pos x="T0" y="T1"/>
                </a:cxn>
                <a:cxn ang="0">
                  <a:pos x="T2" y="T3"/>
                </a:cxn>
                <a:cxn ang="0">
                  <a:pos x="T4" y="T5"/>
                </a:cxn>
                <a:cxn ang="0">
                  <a:pos x="T6" y="T7"/>
                </a:cxn>
                <a:cxn ang="0">
                  <a:pos x="T8" y="T9"/>
                </a:cxn>
              </a:cxnLst>
              <a:rect l="0" t="0" r="r" b="b"/>
              <a:pathLst>
                <a:path w="681" h="118">
                  <a:moveTo>
                    <a:pt x="681" y="106"/>
                  </a:moveTo>
                  <a:lnTo>
                    <a:pt x="3" y="118"/>
                  </a:lnTo>
                  <a:lnTo>
                    <a:pt x="0" y="14"/>
                  </a:lnTo>
                  <a:lnTo>
                    <a:pt x="681" y="0"/>
                  </a:lnTo>
                  <a:lnTo>
                    <a:pt x="681" y="106"/>
                  </a:lnTo>
                  <a:close/>
                </a:path>
              </a:pathLst>
            </a:custGeom>
            <a:solidFill>
              <a:srgbClr val="EB8F8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46"/>
            <p:cNvSpPr/>
            <p:nvPr/>
          </p:nvSpPr>
          <p:spPr bwMode="auto">
            <a:xfrm>
              <a:off x="8020261" y="6996383"/>
              <a:ext cx="274556" cy="46070"/>
            </a:xfrm>
            <a:custGeom>
              <a:avLst/>
              <a:gdLst>
                <a:gd name="T0" fmla="*/ 681 w 681"/>
                <a:gd name="T1" fmla="*/ 104 h 118"/>
                <a:gd name="T2" fmla="*/ 2 w 681"/>
                <a:gd name="T3" fmla="*/ 118 h 118"/>
                <a:gd name="T4" fmla="*/ 0 w 681"/>
                <a:gd name="T5" fmla="*/ 12 h 118"/>
                <a:gd name="T6" fmla="*/ 681 w 681"/>
                <a:gd name="T7" fmla="*/ 0 h 118"/>
                <a:gd name="T8" fmla="*/ 681 w 681"/>
                <a:gd name="T9" fmla="*/ 104 h 118"/>
              </a:gdLst>
              <a:ahLst/>
              <a:cxnLst>
                <a:cxn ang="0">
                  <a:pos x="T0" y="T1"/>
                </a:cxn>
                <a:cxn ang="0">
                  <a:pos x="T2" y="T3"/>
                </a:cxn>
                <a:cxn ang="0">
                  <a:pos x="T4" y="T5"/>
                </a:cxn>
                <a:cxn ang="0">
                  <a:pos x="T6" y="T7"/>
                </a:cxn>
                <a:cxn ang="0">
                  <a:pos x="T8" y="T9"/>
                </a:cxn>
              </a:cxnLst>
              <a:rect l="0" t="0" r="r" b="b"/>
              <a:pathLst>
                <a:path w="681" h="118">
                  <a:moveTo>
                    <a:pt x="681" y="104"/>
                  </a:moveTo>
                  <a:lnTo>
                    <a:pt x="2" y="118"/>
                  </a:lnTo>
                  <a:lnTo>
                    <a:pt x="0" y="12"/>
                  </a:lnTo>
                  <a:lnTo>
                    <a:pt x="681" y="0"/>
                  </a:lnTo>
                  <a:lnTo>
                    <a:pt x="681" y="104"/>
                  </a:lnTo>
                  <a:close/>
                </a:path>
              </a:pathLst>
            </a:custGeom>
            <a:solidFill>
              <a:srgbClr val="EB8F8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47"/>
            <p:cNvSpPr/>
            <p:nvPr/>
          </p:nvSpPr>
          <p:spPr bwMode="auto">
            <a:xfrm>
              <a:off x="8159354" y="6996383"/>
              <a:ext cx="135464" cy="43338"/>
            </a:xfrm>
            <a:custGeom>
              <a:avLst/>
              <a:gdLst>
                <a:gd name="T0" fmla="*/ 336 w 336"/>
                <a:gd name="T1" fmla="*/ 104 h 111"/>
                <a:gd name="T2" fmla="*/ 0 w 336"/>
                <a:gd name="T3" fmla="*/ 111 h 111"/>
                <a:gd name="T4" fmla="*/ 0 w 336"/>
                <a:gd name="T5" fmla="*/ 7 h 111"/>
                <a:gd name="T6" fmla="*/ 336 w 336"/>
                <a:gd name="T7" fmla="*/ 0 h 111"/>
                <a:gd name="T8" fmla="*/ 336 w 336"/>
                <a:gd name="T9" fmla="*/ 104 h 111"/>
              </a:gdLst>
              <a:ahLst/>
              <a:cxnLst>
                <a:cxn ang="0">
                  <a:pos x="T0" y="T1"/>
                </a:cxn>
                <a:cxn ang="0">
                  <a:pos x="T2" y="T3"/>
                </a:cxn>
                <a:cxn ang="0">
                  <a:pos x="T4" y="T5"/>
                </a:cxn>
                <a:cxn ang="0">
                  <a:pos x="T6" y="T7"/>
                </a:cxn>
                <a:cxn ang="0">
                  <a:pos x="T8" y="T9"/>
                </a:cxn>
              </a:cxnLst>
              <a:rect l="0" t="0" r="r" b="b"/>
              <a:pathLst>
                <a:path w="336" h="111">
                  <a:moveTo>
                    <a:pt x="336" y="104"/>
                  </a:moveTo>
                  <a:lnTo>
                    <a:pt x="0" y="111"/>
                  </a:lnTo>
                  <a:lnTo>
                    <a:pt x="0" y="7"/>
                  </a:lnTo>
                  <a:lnTo>
                    <a:pt x="336" y="0"/>
                  </a:lnTo>
                  <a:lnTo>
                    <a:pt x="336" y="104"/>
                  </a:lnTo>
                  <a:close/>
                </a:path>
              </a:pathLst>
            </a:custGeom>
            <a:solidFill>
              <a:srgbClr val="F7895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48"/>
            <p:cNvSpPr/>
            <p:nvPr/>
          </p:nvSpPr>
          <p:spPr bwMode="auto">
            <a:xfrm>
              <a:off x="8160563" y="7049872"/>
              <a:ext cx="135061" cy="43338"/>
            </a:xfrm>
            <a:custGeom>
              <a:avLst/>
              <a:gdLst>
                <a:gd name="T0" fmla="*/ 335 w 335"/>
                <a:gd name="T1" fmla="*/ 106 h 111"/>
                <a:gd name="T2" fmla="*/ 2 w 335"/>
                <a:gd name="T3" fmla="*/ 111 h 111"/>
                <a:gd name="T4" fmla="*/ 0 w 335"/>
                <a:gd name="T5" fmla="*/ 7 h 111"/>
                <a:gd name="T6" fmla="*/ 335 w 335"/>
                <a:gd name="T7" fmla="*/ 0 h 111"/>
                <a:gd name="T8" fmla="*/ 335 w 335"/>
                <a:gd name="T9" fmla="*/ 106 h 111"/>
              </a:gdLst>
              <a:ahLst/>
              <a:cxnLst>
                <a:cxn ang="0">
                  <a:pos x="T0" y="T1"/>
                </a:cxn>
                <a:cxn ang="0">
                  <a:pos x="T2" y="T3"/>
                </a:cxn>
                <a:cxn ang="0">
                  <a:pos x="T4" y="T5"/>
                </a:cxn>
                <a:cxn ang="0">
                  <a:pos x="T6" y="T7"/>
                </a:cxn>
                <a:cxn ang="0">
                  <a:pos x="T8" y="T9"/>
                </a:cxn>
              </a:cxnLst>
              <a:rect l="0" t="0" r="r" b="b"/>
              <a:pathLst>
                <a:path w="335" h="111">
                  <a:moveTo>
                    <a:pt x="335" y="106"/>
                  </a:moveTo>
                  <a:lnTo>
                    <a:pt x="2" y="111"/>
                  </a:lnTo>
                  <a:lnTo>
                    <a:pt x="0" y="7"/>
                  </a:lnTo>
                  <a:lnTo>
                    <a:pt x="335" y="0"/>
                  </a:lnTo>
                  <a:lnTo>
                    <a:pt x="335" y="106"/>
                  </a:lnTo>
                  <a:close/>
                </a:path>
              </a:pathLst>
            </a:custGeom>
            <a:solidFill>
              <a:srgbClr val="F7895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49"/>
            <p:cNvSpPr/>
            <p:nvPr/>
          </p:nvSpPr>
          <p:spPr bwMode="auto">
            <a:xfrm>
              <a:off x="8161369" y="7102579"/>
              <a:ext cx="135464" cy="42557"/>
            </a:xfrm>
            <a:custGeom>
              <a:avLst/>
              <a:gdLst>
                <a:gd name="T0" fmla="*/ 336 w 336"/>
                <a:gd name="T1" fmla="*/ 104 h 109"/>
                <a:gd name="T2" fmla="*/ 0 w 336"/>
                <a:gd name="T3" fmla="*/ 109 h 109"/>
                <a:gd name="T4" fmla="*/ 0 w 336"/>
                <a:gd name="T5" fmla="*/ 5 h 109"/>
                <a:gd name="T6" fmla="*/ 336 w 336"/>
                <a:gd name="T7" fmla="*/ 0 h 109"/>
                <a:gd name="T8" fmla="*/ 336 w 336"/>
                <a:gd name="T9" fmla="*/ 104 h 109"/>
              </a:gdLst>
              <a:ahLst/>
              <a:cxnLst>
                <a:cxn ang="0">
                  <a:pos x="T0" y="T1"/>
                </a:cxn>
                <a:cxn ang="0">
                  <a:pos x="T2" y="T3"/>
                </a:cxn>
                <a:cxn ang="0">
                  <a:pos x="T4" y="T5"/>
                </a:cxn>
                <a:cxn ang="0">
                  <a:pos x="T6" y="T7"/>
                </a:cxn>
                <a:cxn ang="0">
                  <a:pos x="T8" y="T9"/>
                </a:cxn>
              </a:cxnLst>
              <a:rect l="0" t="0" r="r" b="b"/>
              <a:pathLst>
                <a:path w="336" h="109">
                  <a:moveTo>
                    <a:pt x="336" y="104"/>
                  </a:moveTo>
                  <a:lnTo>
                    <a:pt x="0" y="109"/>
                  </a:lnTo>
                  <a:lnTo>
                    <a:pt x="0" y="5"/>
                  </a:lnTo>
                  <a:lnTo>
                    <a:pt x="336" y="0"/>
                  </a:lnTo>
                  <a:lnTo>
                    <a:pt x="336" y="104"/>
                  </a:lnTo>
                  <a:close/>
                </a:path>
              </a:pathLst>
            </a:custGeom>
            <a:solidFill>
              <a:srgbClr val="F7895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50"/>
            <p:cNvSpPr/>
            <p:nvPr/>
          </p:nvSpPr>
          <p:spPr bwMode="auto">
            <a:xfrm>
              <a:off x="8162176" y="7154116"/>
              <a:ext cx="136270" cy="43338"/>
            </a:xfrm>
            <a:custGeom>
              <a:avLst/>
              <a:gdLst>
                <a:gd name="T0" fmla="*/ 338 w 338"/>
                <a:gd name="T1" fmla="*/ 104 h 111"/>
                <a:gd name="T2" fmla="*/ 3 w 338"/>
                <a:gd name="T3" fmla="*/ 111 h 111"/>
                <a:gd name="T4" fmla="*/ 0 w 338"/>
                <a:gd name="T5" fmla="*/ 5 h 111"/>
                <a:gd name="T6" fmla="*/ 336 w 338"/>
                <a:gd name="T7" fmla="*/ 0 h 111"/>
                <a:gd name="T8" fmla="*/ 338 w 338"/>
                <a:gd name="T9" fmla="*/ 104 h 111"/>
              </a:gdLst>
              <a:ahLst/>
              <a:cxnLst>
                <a:cxn ang="0">
                  <a:pos x="T0" y="T1"/>
                </a:cxn>
                <a:cxn ang="0">
                  <a:pos x="T2" y="T3"/>
                </a:cxn>
                <a:cxn ang="0">
                  <a:pos x="T4" y="T5"/>
                </a:cxn>
                <a:cxn ang="0">
                  <a:pos x="T6" y="T7"/>
                </a:cxn>
                <a:cxn ang="0">
                  <a:pos x="T8" y="T9"/>
                </a:cxn>
              </a:cxnLst>
              <a:rect l="0" t="0" r="r" b="b"/>
              <a:pathLst>
                <a:path w="338" h="111">
                  <a:moveTo>
                    <a:pt x="338" y="104"/>
                  </a:moveTo>
                  <a:lnTo>
                    <a:pt x="3" y="111"/>
                  </a:lnTo>
                  <a:lnTo>
                    <a:pt x="0" y="5"/>
                  </a:lnTo>
                  <a:lnTo>
                    <a:pt x="336" y="0"/>
                  </a:lnTo>
                  <a:lnTo>
                    <a:pt x="338" y="104"/>
                  </a:lnTo>
                  <a:close/>
                </a:path>
              </a:pathLst>
            </a:custGeom>
            <a:solidFill>
              <a:srgbClr val="F7895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51"/>
            <p:cNvSpPr/>
            <p:nvPr/>
          </p:nvSpPr>
          <p:spPr bwMode="auto">
            <a:xfrm>
              <a:off x="8494788" y="5872344"/>
              <a:ext cx="99178" cy="102292"/>
            </a:xfrm>
            <a:custGeom>
              <a:avLst/>
              <a:gdLst>
                <a:gd name="T0" fmla="*/ 246 w 246"/>
                <a:gd name="T1" fmla="*/ 0 h 262"/>
                <a:gd name="T2" fmla="*/ 0 w 246"/>
                <a:gd name="T3" fmla="*/ 262 h 262"/>
                <a:gd name="T4" fmla="*/ 246 w 246"/>
                <a:gd name="T5" fmla="*/ 0 h 262"/>
              </a:gdLst>
              <a:ahLst/>
              <a:cxnLst>
                <a:cxn ang="0">
                  <a:pos x="T0" y="T1"/>
                </a:cxn>
                <a:cxn ang="0">
                  <a:pos x="T2" y="T3"/>
                </a:cxn>
                <a:cxn ang="0">
                  <a:pos x="T4" y="T5"/>
                </a:cxn>
              </a:cxnLst>
              <a:rect l="0" t="0" r="r" b="b"/>
              <a:pathLst>
                <a:path w="246" h="262">
                  <a:moveTo>
                    <a:pt x="246" y="0"/>
                  </a:moveTo>
                  <a:lnTo>
                    <a:pt x="0" y="262"/>
                  </a:lnTo>
                  <a:lnTo>
                    <a:pt x="246" y="0"/>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Line 52"/>
            <p:cNvSpPr>
              <a:spLocks noChangeShapeType="1"/>
            </p:cNvSpPr>
            <p:nvPr/>
          </p:nvSpPr>
          <p:spPr bwMode="auto">
            <a:xfrm flipH="1">
              <a:off x="8494788" y="5872344"/>
              <a:ext cx="99178" cy="10229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Freeform 53"/>
            <p:cNvSpPr/>
            <p:nvPr/>
          </p:nvSpPr>
          <p:spPr bwMode="auto">
            <a:xfrm>
              <a:off x="8476645" y="5854775"/>
              <a:ext cx="135464" cy="136650"/>
            </a:xfrm>
            <a:custGeom>
              <a:avLst/>
              <a:gdLst>
                <a:gd name="T0" fmla="*/ 24 w 142"/>
                <a:gd name="T1" fmla="*/ 146 h 148"/>
                <a:gd name="T2" fmla="*/ 7 w 142"/>
                <a:gd name="T3" fmla="*/ 142 h 148"/>
                <a:gd name="T4" fmla="*/ 6 w 142"/>
                <a:gd name="T5" fmla="*/ 118 h 148"/>
                <a:gd name="T6" fmla="*/ 110 w 142"/>
                <a:gd name="T7" fmla="*/ 7 h 148"/>
                <a:gd name="T8" fmla="*/ 135 w 142"/>
                <a:gd name="T9" fmla="*/ 6 h 148"/>
                <a:gd name="T10" fmla="*/ 136 w 142"/>
                <a:gd name="T11" fmla="*/ 31 h 148"/>
                <a:gd name="T12" fmla="*/ 32 w 142"/>
                <a:gd name="T13" fmla="*/ 141 h 148"/>
                <a:gd name="T14" fmla="*/ 24 w 142"/>
                <a:gd name="T15" fmla="*/ 146 h 1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148">
                  <a:moveTo>
                    <a:pt x="24" y="146"/>
                  </a:moveTo>
                  <a:cubicBezTo>
                    <a:pt x="18" y="148"/>
                    <a:pt x="12" y="147"/>
                    <a:pt x="7" y="142"/>
                  </a:cubicBezTo>
                  <a:cubicBezTo>
                    <a:pt x="0" y="136"/>
                    <a:pt x="0" y="125"/>
                    <a:pt x="6" y="118"/>
                  </a:cubicBezTo>
                  <a:cubicBezTo>
                    <a:pt x="110" y="7"/>
                    <a:pt x="110" y="7"/>
                    <a:pt x="110" y="7"/>
                  </a:cubicBezTo>
                  <a:cubicBezTo>
                    <a:pt x="117" y="0"/>
                    <a:pt x="128" y="0"/>
                    <a:pt x="135" y="6"/>
                  </a:cubicBezTo>
                  <a:cubicBezTo>
                    <a:pt x="142" y="13"/>
                    <a:pt x="142" y="24"/>
                    <a:pt x="136" y="31"/>
                  </a:cubicBezTo>
                  <a:cubicBezTo>
                    <a:pt x="32" y="141"/>
                    <a:pt x="32" y="141"/>
                    <a:pt x="32" y="141"/>
                  </a:cubicBezTo>
                  <a:cubicBezTo>
                    <a:pt x="30" y="144"/>
                    <a:pt x="27" y="145"/>
                    <a:pt x="24" y="146"/>
                  </a:cubicBez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54"/>
            <p:cNvSpPr/>
            <p:nvPr/>
          </p:nvSpPr>
          <p:spPr bwMode="auto">
            <a:xfrm>
              <a:off x="8338762" y="5766928"/>
              <a:ext cx="71360" cy="121033"/>
            </a:xfrm>
            <a:custGeom>
              <a:avLst/>
              <a:gdLst>
                <a:gd name="T0" fmla="*/ 177 w 177"/>
                <a:gd name="T1" fmla="*/ 0 h 310"/>
                <a:gd name="T2" fmla="*/ 0 w 177"/>
                <a:gd name="T3" fmla="*/ 310 h 310"/>
                <a:gd name="T4" fmla="*/ 177 w 177"/>
                <a:gd name="T5" fmla="*/ 0 h 310"/>
              </a:gdLst>
              <a:ahLst/>
              <a:cxnLst>
                <a:cxn ang="0">
                  <a:pos x="T0" y="T1"/>
                </a:cxn>
                <a:cxn ang="0">
                  <a:pos x="T2" y="T3"/>
                </a:cxn>
                <a:cxn ang="0">
                  <a:pos x="T4" y="T5"/>
                </a:cxn>
              </a:cxnLst>
              <a:rect l="0" t="0" r="r" b="b"/>
              <a:pathLst>
                <a:path w="177" h="310">
                  <a:moveTo>
                    <a:pt x="177" y="0"/>
                  </a:moveTo>
                  <a:lnTo>
                    <a:pt x="0" y="310"/>
                  </a:lnTo>
                  <a:lnTo>
                    <a:pt x="177" y="0"/>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3" name="Line 55"/>
            <p:cNvSpPr>
              <a:spLocks noChangeShapeType="1"/>
            </p:cNvSpPr>
            <p:nvPr/>
          </p:nvSpPr>
          <p:spPr bwMode="auto">
            <a:xfrm flipH="1">
              <a:off x="8338762" y="5766928"/>
              <a:ext cx="71360" cy="12103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4" name="Freeform 56"/>
            <p:cNvSpPr/>
            <p:nvPr/>
          </p:nvSpPr>
          <p:spPr bwMode="auto">
            <a:xfrm>
              <a:off x="8319411" y="5748579"/>
              <a:ext cx="108855" cy="156952"/>
            </a:xfrm>
            <a:custGeom>
              <a:avLst/>
              <a:gdLst>
                <a:gd name="T0" fmla="*/ 28 w 114"/>
                <a:gd name="T1" fmla="*/ 167 h 170"/>
                <a:gd name="T2" fmla="*/ 11 w 114"/>
                <a:gd name="T3" fmla="*/ 167 h 170"/>
                <a:gd name="T4" fmla="*/ 4 w 114"/>
                <a:gd name="T5" fmla="*/ 143 h 170"/>
                <a:gd name="T6" fmla="*/ 79 w 114"/>
                <a:gd name="T7" fmla="*/ 11 h 170"/>
                <a:gd name="T8" fmla="*/ 103 w 114"/>
                <a:gd name="T9" fmla="*/ 4 h 170"/>
                <a:gd name="T10" fmla="*/ 110 w 114"/>
                <a:gd name="T11" fmla="*/ 28 h 170"/>
                <a:gd name="T12" fmla="*/ 35 w 114"/>
                <a:gd name="T13" fmla="*/ 160 h 170"/>
                <a:gd name="T14" fmla="*/ 28 w 114"/>
                <a:gd name="T15" fmla="*/ 167 h 1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170">
                  <a:moveTo>
                    <a:pt x="28" y="167"/>
                  </a:moveTo>
                  <a:cubicBezTo>
                    <a:pt x="23" y="170"/>
                    <a:pt x="16" y="170"/>
                    <a:pt x="11" y="167"/>
                  </a:cubicBezTo>
                  <a:cubicBezTo>
                    <a:pt x="3" y="162"/>
                    <a:pt x="0" y="151"/>
                    <a:pt x="4" y="143"/>
                  </a:cubicBezTo>
                  <a:cubicBezTo>
                    <a:pt x="79" y="11"/>
                    <a:pt x="79" y="11"/>
                    <a:pt x="79" y="11"/>
                  </a:cubicBezTo>
                  <a:cubicBezTo>
                    <a:pt x="84" y="3"/>
                    <a:pt x="95" y="0"/>
                    <a:pt x="103" y="4"/>
                  </a:cubicBezTo>
                  <a:cubicBezTo>
                    <a:pt x="112" y="9"/>
                    <a:pt x="114" y="20"/>
                    <a:pt x="110" y="28"/>
                  </a:cubicBezTo>
                  <a:cubicBezTo>
                    <a:pt x="35" y="160"/>
                    <a:pt x="35" y="160"/>
                    <a:pt x="35" y="160"/>
                  </a:cubicBezTo>
                  <a:cubicBezTo>
                    <a:pt x="33" y="163"/>
                    <a:pt x="31" y="165"/>
                    <a:pt x="28" y="167"/>
                  </a:cubicBez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57"/>
            <p:cNvSpPr/>
            <p:nvPr/>
          </p:nvSpPr>
          <p:spPr bwMode="auto">
            <a:xfrm>
              <a:off x="7702970" y="5887961"/>
              <a:ext cx="102001" cy="98778"/>
            </a:xfrm>
            <a:custGeom>
              <a:avLst/>
              <a:gdLst>
                <a:gd name="T0" fmla="*/ 0 w 253"/>
                <a:gd name="T1" fmla="*/ 0 h 253"/>
                <a:gd name="T2" fmla="*/ 253 w 253"/>
                <a:gd name="T3" fmla="*/ 253 h 253"/>
                <a:gd name="T4" fmla="*/ 0 w 253"/>
                <a:gd name="T5" fmla="*/ 0 h 253"/>
              </a:gdLst>
              <a:ahLst/>
              <a:cxnLst>
                <a:cxn ang="0">
                  <a:pos x="T0" y="T1"/>
                </a:cxn>
                <a:cxn ang="0">
                  <a:pos x="T2" y="T3"/>
                </a:cxn>
                <a:cxn ang="0">
                  <a:pos x="T4" y="T5"/>
                </a:cxn>
              </a:cxnLst>
              <a:rect l="0" t="0" r="r" b="b"/>
              <a:pathLst>
                <a:path w="253" h="253">
                  <a:moveTo>
                    <a:pt x="0" y="0"/>
                  </a:moveTo>
                  <a:lnTo>
                    <a:pt x="253" y="253"/>
                  </a:lnTo>
                  <a:lnTo>
                    <a:pt x="0" y="0"/>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Line 58"/>
            <p:cNvSpPr>
              <a:spLocks noChangeShapeType="1"/>
            </p:cNvSpPr>
            <p:nvPr/>
          </p:nvSpPr>
          <p:spPr bwMode="auto">
            <a:xfrm>
              <a:off x="7702970" y="5887961"/>
              <a:ext cx="102001" cy="9877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59"/>
            <p:cNvSpPr/>
            <p:nvPr/>
          </p:nvSpPr>
          <p:spPr bwMode="auto">
            <a:xfrm>
              <a:off x="7684021" y="5870392"/>
              <a:ext cx="139899" cy="132745"/>
            </a:xfrm>
            <a:custGeom>
              <a:avLst/>
              <a:gdLst>
                <a:gd name="T0" fmla="*/ 123 w 147"/>
                <a:gd name="T1" fmla="*/ 143 h 144"/>
                <a:gd name="T2" fmla="*/ 140 w 147"/>
                <a:gd name="T3" fmla="*/ 138 h 144"/>
                <a:gd name="T4" fmla="*/ 140 w 147"/>
                <a:gd name="T5" fmla="*/ 114 h 144"/>
                <a:gd name="T6" fmla="*/ 32 w 147"/>
                <a:gd name="T7" fmla="*/ 7 h 144"/>
                <a:gd name="T8" fmla="*/ 7 w 147"/>
                <a:gd name="T9" fmla="*/ 7 h 144"/>
                <a:gd name="T10" fmla="*/ 7 w 147"/>
                <a:gd name="T11" fmla="*/ 32 h 144"/>
                <a:gd name="T12" fmla="*/ 115 w 147"/>
                <a:gd name="T13" fmla="*/ 139 h 144"/>
                <a:gd name="T14" fmla="*/ 123 w 147"/>
                <a:gd name="T15" fmla="*/ 143 h 1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 h="144">
                  <a:moveTo>
                    <a:pt x="123" y="143"/>
                  </a:moveTo>
                  <a:cubicBezTo>
                    <a:pt x="129" y="144"/>
                    <a:pt x="135" y="143"/>
                    <a:pt x="140" y="138"/>
                  </a:cubicBezTo>
                  <a:cubicBezTo>
                    <a:pt x="147" y="132"/>
                    <a:pt x="147" y="120"/>
                    <a:pt x="140" y="114"/>
                  </a:cubicBezTo>
                  <a:cubicBezTo>
                    <a:pt x="32" y="7"/>
                    <a:pt x="32" y="7"/>
                    <a:pt x="32" y="7"/>
                  </a:cubicBezTo>
                  <a:cubicBezTo>
                    <a:pt x="25" y="0"/>
                    <a:pt x="14" y="0"/>
                    <a:pt x="7" y="7"/>
                  </a:cubicBezTo>
                  <a:cubicBezTo>
                    <a:pt x="0" y="14"/>
                    <a:pt x="0" y="25"/>
                    <a:pt x="7" y="32"/>
                  </a:cubicBezTo>
                  <a:cubicBezTo>
                    <a:pt x="115" y="139"/>
                    <a:pt x="115" y="139"/>
                    <a:pt x="115" y="139"/>
                  </a:cubicBezTo>
                  <a:cubicBezTo>
                    <a:pt x="118" y="141"/>
                    <a:pt x="120" y="142"/>
                    <a:pt x="123" y="143"/>
                  </a:cubicBez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60"/>
            <p:cNvSpPr/>
            <p:nvPr/>
          </p:nvSpPr>
          <p:spPr bwMode="auto">
            <a:xfrm>
              <a:off x="7881976" y="5776299"/>
              <a:ext cx="76198" cy="119080"/>
            </a:xfrm>
            <a:custGeom>
              <a:avLst/>
              <a:gdLst>
                <a:gd name="T0" fmla="*/ 0 w 189"/>
                <a:gd name="T1" fmla="*/ 0 h 305"/>
                <a:gd name="T2" fmla="*/ 189 w 189"/>
                <a:gd name="T3" fmla="*/ 305 h 305"/>
                <a:gd name="T4" fmla="*/ 0 w 189"/>
                <a:gd name="T5" fmla="*/ 0 h 305"/>
              </a:gdLst>
              <a:ahLst/>
              <a:cxnLst>
                <a:cxn ang="0">
                  <a:pos x="T0" y="T1"/>
                </a:cxn>
                <a:cxn ang="0">
                  <a:pos x="T2" y="T3"/>
                </a:cxn>
                <a:cxn ang="0">
                  <a:pos x="T4" y="T5"/>
                </a:cxn>
              </a:cxnLst>
              <a:rect l="0" t="0" r="r" b="b"/>
              <a:pathLst>
                <a:path w="189" h="305">
                  <a:moveTo>
                    <a:pt x="0" y="0"/>
                  </a:moveTo>
                  <a:lnTo>
                    <a:pt x="189" y="305"/>
                  </a:lnTo>
                  <a:lnTo>
                    <a:pt x="0" y="0"/>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9" name="Line 61"/>
            <p:cNvSpPr>
              <a:spLocks noChangeShapeType="1"/>
            </p:cNvSpPr>
            <p:nvPr/>
          </p:nvSpPr>
          <p:spPr bwMode="auto">
            <a:xfrm>
              <a:off x="7881976" y="5776299"/>
              <a:ext cx="76198" cy="11908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62"/>
            <p:cNvSpPr/>
            <p:nvPr/>
          </p:nvSpPr>
          <p:spPr bwMode="auto">
            <a:xfrm>
              <a:off x="7863833" y="5757559"/>
              <a:ext cx="113693" cy="154219"/>
            </a:xfrm>
            <a:custGeom>
              <a:avLst/>
              <a:gdLst>
                <a:gd name="T0" fmla="*/ 91 w 119"/>
                <a:gd name="T1" fmla="*/ 165 h 167"/>
                <a:gd name="T2" fmla="*/ 109 w 119"/>
                <a:gd name="T3" fmla="*/ 164 h 167"/>
                <a:gd name="T4" fmla="*/ 114 w 119"/>
                <a:gd name="T5" fmla="*/ 140 h 167"/>
                <a:gd name="T6" fmla="*/ 34 w 119"/>
                <a:gd name="T7" fmla="*/ 11 h 167"/>
                <a:gd name="T8" fmla="*/ 10 w 119"/>
                <a:gd name="T9" fmla="*/ 5 h 167"/>
                <a:gd name="T10" fmla="*/ 5 w 119"/>
                <a:gd name="T11" fmla="*/ 29 h 167"/>
                <a:gd name="T12" fmla="*/ 85 w 119"/>
                <a:gd name="T13" fmla="*/ 158 h 167"/>
                <a:gd name="T14" fmla="*/ 91 w 119"/>
                <a:gd name="T15" fmla="*/ 165 h 1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 h="167">
                  <a:moveTo>
                    <a:pt x="91" y="165"/>
                  </a:moveTo>
                  <a:cubicBezTo>
                    <a:pt x="97" y="167"/>
                    <a:pt x="103" y="167"/>
                    <a:pt x="109" y="164"/>
                  </a:cubicBezTo>
                  <a:cubicBezTo>
                    <a:pt x="117" y="159"/>
                    <a:pt x="119" y="148"/>
                    <a:pt x="114" y="140"/>
                  </a:cubicBezTo>
                  <a:cubicBezTo>
                    <a:pt x="34" y="11"/>
                    <a:pt x="34" y="11"/>
                    <a:pt x="34" y="11"/>
                  </a:cubicBezTo>
                  <a:cubicBezTo>
                    <a:pt x="29" y="3"/>
                    <a:pt x="18" y="0"/>
                    <a:pt x="10" y="5"/>
                  </a:cubicBezTo>
                  <a:cubicBezTo>
                    <a:pt x="2" y="10"/>
                    <a:pt x="0" y="21"/>
                    <a:pt x="5" y="29"/>
                  </a:cubicBezTo>
                  <a:cubicBezTo>
                    <a:pt x="85" y="158"/>
                    <a:pt x="85" y="158"/>
                    <a:pt x="85" y="158"/>
                  </a:cubicBezTo>
                  <a:cubicBezTo>
                    <a:pt x="86" y="161"/>
                    <a:pt x="89" y="163"/>
                    <a:pt x="91" y="165"/>
                  </a:cubicBez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63"/>
            <p:cNvSpPr/>
            <p:nvPr/>
          </p:nvSpPr>
          <p:spPr bwMode="auto">
            <a:xfrm>
              <a:off x="8134761" y="5719687"/>
              <a:ext cx="2822" cy="140554"/>
            </a:xfrm>
            <a:custGeom>
              <a:avLst/>
              <a:gdLst>
                <a:gd name="T0" fmla="*/ 0 w 7"/>
                <a:gd name="T1" fmla="*/ 0 h 360"/>
                <a:gd name="T2" fmla="*/ 7 w 7"/>
                <a:gd name="T3" fmla="*/ 360 h 360"/>
                <a:gd name="T4" fmla="*/ 0 w 7"/>
                <a:gd name="T5" fmla="*/ 0 h 360"/>
              </a:gdLst>
              <a:ahLst/>
              <a:cxnLst>
                <a:cxn ang="0">
                  <a:pos x="T0" y="T1"/>
                </a:cxn>
                <a:cxn ang="0">
                  <a:pos x="T2" y="T3"/>
                </a:cxn>
                <a:cxn ang="0">
                  <a:pos x="T4" y="T5"/>
                </a:cxn>
              </a:cxnLst>
              <a:rect l="0" t="0" r="r" b="b"/>
              <a:pathLst>
                <a:path w="7" h="360">
                  <a:moveTo>
                    <a:pt x="0" y="0"/>
                  </a:moveTo>
                  <a:lnTo>
                    <a:pt x="7" y="360"/>
                  </a:lnTo>
                  <a:lnTo>
                    <a:pt x="0" y="0"/>
                  </a:ln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Line 64"/>
            <p:cNvSpPr>
              <a:spLocks noChangeShapeType="1"/>
            </p:cNvSpPr>
            <p:nvPr/>
          </p:nvSpPr>
          <p:spPr bwMode="auto">
            <a:xfrm>
              <a:off x="8134761" y="5719687"/>
              <a:ext cx="2822" cy="140554"/>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65"/>
            <p:cNvSpPr/>
            <p:nvPr/>
          </p:nvSpPr>
          <p:spPr bwMode="auto">
            <a:xfrm>
              <a:off x="8117425" y="5704070"/>
              <a:ext cx="37092" cy="172569"/>
            </a:xfrm>
            <a:custGeom>
              <a:avLst/>
              <a:gdLst>
                <a:gd name="T0" fmla="*/ 6 w 39"/>
                <a:gd name="T1" fmla="*/ 178 h 187"/>
                <a:gd name="T2" fmla="*/ 22 w 39"/>
                <a:gd name="T3" fmla="*/ 186 h 187"/>
                <a:gd name="T4" fmla="*/ 39 w 39"/>
                <a:gd name="T5" fmla="*/ 169 h 187"/>
                <a:gd name="T6" fmla="*/ 35 w 39"/>
                <a:gd name="T7" fmla="*/ 17 h 187"/>
                <a:gd name="T8" fmla="*/ 17 w 39"/>
                <a:gd name="T9" fmla="*/ 0 h 187"/>
                <a:gd name="T10" fmla="*/ 0 w 39"/>
                <a:gd name="T11" fmla="*/ 18 h 187"/>
                <a:gd name="T12" fmla="*/ 4 w 39"/>
                <a:gd name="T13" fmla="*/ 169 h 187"/>
                <a:gd name="T14" fmla="*/ 6 w 39"/>
                <a:gd name="T15" fmla="*/ 178 h 1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187">
                  <a:moveTo>
                    <a:pt x="6" y="178"/>
                  </a:moveTo>
                  <a:cubicBezTo>
                    <a:pt x="10" y="183"/>
                    <a:pt x="15" y="187"/>
                    <a:pt x="22" y="186"/>
                  </a:cubicBezTo>
                  <a:cubicBezTo>
                    <a:pt x="31" y="186"/>
                    <a:pt x="39" y="178"/>
                    <a:pt x="39" y="169"/>
                  </a:cubicBezTo>
                  <a:cubicBezTo>
                    <a:pt x="35" y="17"/>
                    <a:pt x="35" y="17"/>
                    <a:pt x="35" y="17"/>
                  </a:cubicBezTo>
                  <a:cubicBezTo>
                    <a:pt x="35" y="7"/>
                    <a:pt x="27" y="0"/>
                    <a:pt x="17" y="0"/>
                  </a:cubicBezTo>
                  <a:cubicBezTo>
                    <a:pt x="8" y="0"/>
                    <a:pt x="0" y="8"/>
                    <a:pt x="0" y="18"/>
                  </a:cubicBezTo>
                  <a:cubicBezTo>
                    <a:pt x="4" y="169"/>
                    <a:pt x="4" y="169"/>
                    <a:pt x="4" y="169"/>
                  </a:cubicBezTo>
                  <a:cubicBezTo>
                    <a:pt x="4" y="173"/>
                    <a:pt x="5" y="176"/>
                    <a:pt x="6" y="178"/>
                  </a:cubicBezTo>
                  <a:close/>
                </a:path>
              </a:pathLst>
            </a:custGeom>
            <a:solidFill>
              <a:srgbClr val="F3C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2" name="标题 1"/>
          <p:cNvSpPr>
            <a:spLocks noGrp="1"/>
          </p:cNvSpPr>
          <p:nvPr/>
        </p:nvSpPr>
        <p:spPr>
          <a:xfrm>
            <a:off x="314325" y="87640"/>
            <a:ext cx="9009657" cy="647699"/>
          </a:xfrm>
          <a:prstGeom prst="rect">
            <a:avLst/>
          </a:prstGeom>
        </p:spPr>
        <p:txBody>
          <a:bodyPr vert="horz" lIns="101600" tIns="38100" rIns="76200" bIns="38100" rtlCol="0" anchor="ctr" anchorCtr="0">
            <a:noAutofit/>
          </a:bodyPr>
          <a:lstStyle>
            <a:lvl1pPr marL="0" marR="0" algn="l" defTabSz="914400" rtl="0" eaLnBrk="1" fontAlgn="auto" latinLnBrk="0" hangingPunct="1">
              <a:lnSpc>
                <a:spcPct val="100000"/>
              </a:lnSpc>
              <a:spcBef>
                <a:spcPct val="0"/>
              </a:spcBef>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r>
              <a:rPr lang="zh-CN" altLang="en-US" dirty="0"/>
              <a:t>面试流程｜</a:t>
            </a:r>
            <a:r>
              <a:rPr>
                <a:solidFill>
                  <a:schemeClr val="tx1"/>
                </a:solidFill>
                <a:sym typeface="+mn-ea"/>
              </a:rPr>
              <a:t>面试前的礼仪</a:t>
            </a:r>
            <a:endParaRPr lang="zh-CN" altLang="en-US" dirty="0">
              <a:solidFill>
                <a:schemeClr val="tx1"/>
              </a:solidFill>
              <a:sym typeface="+mn-ea"/>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2" presetClass="entr" presetSubtype="2" fill="hold" grpId="0" nodeType="afterEffect">
                                  <p:stCondLst>
                                    <p:cond delay="0"/>
                                  </p:stCondLst>
                                  <p:childTnLst>
                                    <p:set>
                                      <p:cBhvr>
                                        <p:cTn id="10" dur="1" fill="hold">
                                          <p:stCondLst>
                                            <p:cond delay="0"/>
                                          </p:stCondLst>
                                        </p:cTn>
                                        <p:tgtEl>
                                          <p:spTgt spid="33797"/>
                                        </p:tgtEl>
                                        <p:attrNameLst>
                                          <p:attrName>style.visibility</p:attrName>
                                        </p:attrNameLst>
                                      </p:cBhvr>
                                      <p:to>
                                        <p:strVal val="visible"/>
                                      </p:to>
                                    </p:set>
                                    <p:animEffect transition="in" filter="slide(fromRight)">
                                      <p:cBhvr>
                                        <p:cTn id="11" dur="500"/>
                                        <p:tgtEl>
                                          <p:spTgt spid="33797"/>
                                        </p:tgtEl>
                                      </p:cBhvr>
                                    </p:animEffect>
                                  </p:childTnLst>
                                </p:cTn>
                              </p:par>
                              <p:par>
                                <p:cTn id="12" presetID="53" presetClass="entr" presetSubtype="16" fill="hold" nodeType="withEffect">
                                  <p:stCondLst>
                                    <p:cond delay="0"/>
                                  </p:stCondLst>
                                  <p:childTnLst>
                                    <p:set>
                                      <p:cBhvr>
                                        <p:cTn id="13" dur="1" fill="hold">
                                          <p:stCondLst>
                                            <p:cond delay="0"/>
                                          </p:stCondLst>
                                        </p:cTn>
                                        <p:tgtEl>
                                          <p:spTgt spid="33794"/>
                                        </p:tgtEl>
                                        <p:attrNameLst>
                                          <p:attrName>style.visibility</p:attrName>
                                        </p:attrNameLst>
                                      </p:cBhvr>
                                      <p:to>
                                        <p:strVal val="visible"/>
                                      </p:to>
                                    </p:set>
                                    <p:anim calcmode="lin" valueType="num">
                                      <p:cBhvr>
                                        <p:cTn id="14" dur="500" fill="hold"/>
                                        <p:tgtEl>
                                          <p:spTgt spid="33794"/>
                                        </p:tgtEl>
                                        <p:attrNameLst>
                                          <p:attrName>ppt_w</p:attrName>
                                        </p:attrNameLst>
                                      </p:cBhvr>
                                      <p:tavLst>
                                        <p:tav tm="0">
                                          <p:val>
                                            <p:fltVal val="0"/>
                                          </p:val>
                                        </p:tav>
                                        <p:tav tm="100000">
                                          <p:val>
                                            <p:strVal val="#ppt_w"/>
                                          </p:val>
                                        </p:tav>
                                      </p:tavLst>
                                    </p:anim>
                                    <p:anim calcmode="lin" valueType="num">
                                      <p:cBhvr>
                                        <p:cTn id="15" dur="500" fill="hold"/>
                                        <p:tgtEl>
                                          <p:spTgt spid="33794"/>
                                        </p:tgtEl>
                                        <p:attrNameLst>
                                          <p:attrName>ppt_h</p:attrName>
                                        </p:attrNameLst>
                                      </p:cBhvr>
                                      <p:tavLst>
                                        <p:tav tm="0">
                                          <p:val>
                                            <p:fltVal val="0"/>
                                          </p:val>
                                        </p:tav>
                                        <p:tav tm="100000">
                                          <p:val>
                                            <p:strVal val="#ppt_h"/>
                                          </p:val>
                                        </p:tav>
                                      </p:tavLst>
                                    </p:anim>
                                    <p:animEffect transition="in" filter="fade">
                                      <p:cBhvr>
                                        <p:cTn id="16" dur="500"/>
                                        <p:tgtEl>
                                          <p:spTgt spid="33794"/>
                                        </p:tgtEl>
                                      </p:cBhvr>
                                    </p:animEffect>
                                  </p:childTnLst>
                                </p:cTn>
                              </p:par>
                            </p:childTnLst>
                          </p:cTn>
                        </p:par>
                        <p:par>
                          <p:cTn id="17" fill="hold">
                            <p:stCondLst>
                              <p:cond delay="1000"/>
                            </p:stCondLst>
                            <p:childTnLst>
                              <p:par>
                                <p:cTn id="18" presetID="17" presetClass="entr" presetSubtype="10" fill="hold" nodeType="afterEffect">
                                  <p:stCondLst>
                                    <p:cond delay="0"/>
                                  </p:stCondLst>
                                  <p:childTnLst>
                                    <p:set>
                                      <p:cBhvr>
                                        <p:cTn id="19" dur="1" fill="hold">
                                          <p:stCondLst>
                                            <p:cond delay="0"/>
                                          </p:stCondLst>
                                        </p:cTn>
                                        <p:tgtEl>
                                          <p:spTgt spid="151"/>
                                        </p:tgtEl>
                                        <p:attrNameLst>
                                          <p:attrName>style.visibility</p:attrName>
                                        </p:attrNameLst>
                                      </p:cBhvr>
                                      <p:to>
                                        <p:strVal val="visible"/>
                                      </p:to>
                                    </p:set>
                                    <p:anim calcmode="lin" valueType="num">
                                      <p:cBhvr>
                                        <p:cTn id="20" dur="500" fill="hold"/>
                                        <p:tgtEl>
                                          <p:spTgt spid="151"/>
                                        </p:tgtEl>
                                        <p:attrNameLst>
                                          <p:attrName>ppt_w</p:attrName>
                                        </p:attrNameLst>
                                      </p:cBhvr>
                                      <p:tavLst>
                                        <p:tav tm="0">
                                          <p:val>
                                            <p:fltVal val="0"/>
                                          </p:val>
                                        </p:tav>
                                        <p:tav tm="100000">
                                          <p:val>
                                            <p:strVal val="#ppt_w"/>
                                          </p:val>
                                        </p:tav>
                                      </p:tavLst>
                                    </p:anim>
                                    <p:anim calcmode="lin" valueType="num">
                                      <p:cBhvr>
                                        <p:cTn id="21" dur="500" fill="hold"/>
                                        <p:tgtEl>
                                          <p:spTgt spid="151"/>
                                        </p:tgtEl>
                                        <p:attrNameLst>
                                          <p:attrName>ppt_h</p:attrName>
                                        </p:attrNameLst>
                                      </p:cBhvr>
                                      <p:tavLst>
                                        <p:tav tm="0">
                                          <p:val>
                                            <p:strVal val="#ppt_h"/>
                                          </p:val>
                                        </p:tav>
                                        <p:tav tm="100000">
                                          <p:val>
                                            <p:strVal val="#ppt_h"/>
                                          </p:val>
                                        </p:tav>
                                      </p:tavLst>
                                    </p:anim>
                                  </p:childTnLst>
                                </p:cTn>
                              </p:par>
                            </p:childTnLst>
                          </p:cTn>
                        </p:par>
                        <p:par>
                          <p:cTn id="22" fill="hold">
                            <p:stCondLst>
                              <p:cond delay="1500"/>
                            </p:stCondLst>
                            <p:childTnLst>
                              <p:par>
                                <p:cTn id="23" presetID="17" presetClass="entr" presetSubtype="10" fill="hold" nodeType="afterEffect">
                                  <p:stCondLst>
                                    <p:cond delay="0"/>
                                  </p:stCondLst>
                                  <p:childTnLst>
                                    <p:set>
                                      <p:cBhvr>
                                        <p:cTn id="24" dur="1" fill="hold">
                                          <p:stCondLst>
                                            <p:cond delay="0"/>
                                          </p:stCondLst>
                                        </p:cTn>
                                        <p:tgtEl>
                                          <p:spTgt spid="98"/>
                                        </p:tgtEl>
                                        <p:attrNameLst>
                                          <p:attrName>style.visibility</p:attrName>
                                        </p:attrNameLst>
                                      </p:cBhvr>
                                      <p:to>
                                        <p:strVal val="visible"/>
                                      </p:to>
                                    </p:set>
                                    <p:anim calcmode="lin" valueType="num">
                                      <p:cBhvr>
                                        <p:cTn id="25" dur="500" fill="hold"/>
                                        <p:tgtEl>
                                          <p:spTgt spid="98"/>
                                        </p:tgtEl>
                                        <p:attrNameLst>
                                          <p:attrName>ppt_w</p:attrName>
                                        </p:attrNameLst>
                                      </p:cBhvr>
                                      <p:tavLst>
                                        <p:tav tm="0">
                                          <p:val>
                                            <p:fltVal val="0"/>
                                          </p:val>
                                        </p:tav>
                                        <p:tav tm="100000">
                                          <p:val>
                                            <p:strVal val="#ppt_w"/>
                                          </p:val>
                                        </p:tav>
                                      </p:tavLst>
                                    </p:anim>
                                    <p:anim calcmode="lin" valueType="num">
                                      <p:cBhvr>
                                        <p:cTn id="26" dur="500" fill="hold"/>
                                        <p:tgtEl>
                                          <p:spTgt spid="98"/>
                                        </p:tgtEl>
                                        <p:attrNameLst>
                                          <p:attrName>ppt_h</p:attrName>
                                        </p:attrNameLst>
                                      </p:cBhvr>
                                      <p:tavLst>
                                        <p:tav tm="0">
                                          <p:val>
                                            <p:strVal val="#ppt_h"/>
                                          </p:val>
                                        </p:tav>
                                        <p:tav tm="100000">
                                          <p:val>
                                            <p:strVal val="#ppt_h"/>
                                          </p:val>
                                        </p:tav>
                                      </p:tavLst>
                                    </p:anim>
                                  </p:childTnLst>
                                </p:cTn>
                              </p:par>
                            </p:childTnLst>
                          </p:cTn>
                        </p:par>
                        <p:par>
                          <p:cTn id="27" fill="hold">
                            <p:stCondLst>
                              <p:cond delay="2000"/>
                            </p:stCondLst>
                            <p:childTnLst>
                              <p:par>
                                <p:cTn id="28" presetID="17" presetClass="entr" presetSubtype="10" fill="hold" nodeType="afterEffect">
                                  <p:stCondLst>
                                    <p:cond delay="0"/>
                                  </p:stCondLst>
                                  <p:childTnLst>
                                    <p:set>
                                      <p:cBhvr>
                                        <p:cTn id="29" dur="1" fill="hold">
                                          <p:stCondLst>
                                            <p:cond delay="0"/>
                                          </p:stCondLst>
                                        </p:cTn>
                                        <p:tgtEl>
                                          <p:spTgt spid="81"/>
                                        </p:tgtEl>
                                        <p:attrNameLst>
                                          <p:attrName>style.visibility</p:attrName>
                                        </p:attrNameLst>
                                      </p:cBhvr>
                                      <p:to>
                                        <p:strVal val="visible"/>
                                      </p:to>
                                    </p:set>
                                    <p:anim calcmode="lin" valueType="num">
                                      <p:cBhvr>
                                        <p:cTn id="30" dur="500" fill="hold"/>
                                        <p:tgtEl>
                                          <p:spTgt spid="81"/>
                                        </p:tgtEl>
                                        <p:attrNameLst>
                                          <p:attrName>ppt_w</p:attrName>
                                        </p:attrNameLst>
                                      </p:cBhvr>
                                      <p:tavLst>
                                        <p:tav tm="0">
                                          <p:val>
                                            <p:fltVal val="0"/>
                                          </p:val>
                                        </p:tav>
                                        <p:tav tm="100000">
                                          <p:val>
                                            <p:strVal val="#ppt_w"/>
                                          </p:val>
                                        </p:tav>
                                      </p:tavLst>
                                    </p:anim>
                                    <p:anim calcmode="lin" valueType="num">
                                      <p:cBhvr>
                                        <p:cTn id="31" dur="500" fill="hold"/>
                                        <p:tgtEl>
                                          <p:spTgt spid="81"/>
                                        </p:tgtEl>
                                        <p:attrNameLst>
                                          <p:attrName>ppt_h</p:attrName>
                                        </p:attrNameLst>
                                      </p:cBhvr>
                                      <p:tavLst>
                                        <p:tav tm="0">
                                          <p:val>
                                            <p:strVal val="#ppt_h"/>
                                          </p:val>
                                        </p:tav>
                                        <p:tav tm="100000">
                                          <p:val>
                                            <p:strVal val="#ppt_h"/>
                                          </p:val>
                                        </p:tav>
                                      </p:tavLst>
                                    </p:anim>
                                  </p:childTnLst>
                                </p:cTn>
                              </p:par>
                            </p:childTnLst>
                          </p:cTn>
                        </p:par>
                        <p:par>
                          <p:cTn id="32" fill="hold">
                            <p:stCondLst>
                              <p:cond delay="2500"/>
                            </p:stCondLst>
                            <p:childTnLst>
                              <p:par>
                                <p:cTn id="33" presetID="34" presetClass="entr" presetSubtype="0" fill="hold" nodeType="afterEffect">
                                  <p:stCondLst>
                                    <p:cond delay="0"/>
                                  </p:stCondLst>
                                  <p:childTnLst>
                                    <p:set>
                                      <p:cBhvr>
                                        <p:cTn id="34" dur="1" fill="hold">
                                          <p:stCondLst>
                                            <p:cond delay="0"/>
                                          </p:stCondLst>
                                        </p:cTn>
                                        <p:tgtEl>
                                          <p:spTgt spid="83"/>
                                        </p:tgtEl>
                                        <p:attrNameLst>
                                          <p:attrName>style.visibility</p:attrName>
                                        </p:attrNameLst>
                                      </p:cBhvr>
                                      <p:to>
                                        <p:strVal val="visible"/>
                                      </p:to>
                                    </p:set>
                                    <p:anim from="(-#ppt_w/2)" to="(#ppt_x)" calcmode="lin" valueType="num">
                                      <p:cBhvr>
                                        <p:cTn id="35" dur="300" fill="hold">
                                          <p:stCondLst>
                                            <p:cond delay="0"/>
                                          </p:stCondLst>
                                        </p:cTn>
                                        <p:tgtEl>
                                          <p:spTgt spid="83"/>
                                        </p:tgtEl>
                                        <p:attrNameLst>
                                          <p:attrName>ppt_x</p:attrName>
                                        </p:attrNameLst>
                                      </p:cBhvr>
                                    </p:anim>
                                    <p:anim from="0" to="-1.0" calcmode="lin" valueType="num">
                                      <p:cBhvr>
                                        <p:cTn id="36" dur="100" decel="50000" autoRev="1" fill="hold">
                                          <p:stCondLst>
                                            <p:cond delay="300"/>
                                          </p:stCondLst>
                                        </p:cTn>
                                        <p:tgtEl>
                                          <p:spTgt spid="83"/>
                                        </p:tgtEl>
                                        <p:attrNameLst>
                                          <p:attrName>xshear</p:attrName>
                                        </p:attrNameLst>
                                      </p:cBhvr>
                                    </p:anim>
                                    <p:animScale>
                                      <p:cBhvr>
                                        <p:cTn id="37" dur="100" decel="100000" autoRev="1" fill="hold">
                                          <p:stCondLst>
                                            <p:cond delay="300"/>
                                          </p:stCondLst>
                                        </p:cTn>
                                        <p:tgtEl>
                                          <p:spTgt spid="83"/>
                                        </p:tgtEl>
                                      </p:cBhvr>
                                      <p:from x="100000" y="100000"/>
                                      <p:to x="80000" y="100000"/>
                                    </p:animScale>
                                    <p:anim by="(#ppt_h/3+#ppt_w*0.1)" calcmode="lin" valueType="num">
                                      <p:cBhvr additive="sum">
                                        <p:cTn id="38" dur="100" decel="100000" autoRev="1" fill="hold">
                                          <p:stCondLst>
                                            <p:cond delay="300"/>
                                          </p:stCondLst>
                                        </p:cTn>
                                        <p:tgtEl>
                                          <p:spTgt spid="83"/>
                                        </p:tgtEl>
                                        <p:attrNameLst>
                                          <p:attrName>ppt_x</p:attrName>
                                        </p:attrNameLst>
                                      </p:cBhvr>
                                    </p:anim>
                                  </p:childTnLst>
                                </p:cTn>
                              </p:par>
                              <p:par>
                                <p:cTn id="39" presetID="34" presetClass="entr" presetSubtype="0" fill="hold" nodeType="withEffect">
                                  <p:stCondLst>
                                    <p:cond delay="0"/>
                                  </p:stCondLst>
                                  <p:childTnLst>
                                    <p:set>
                                      <p:cBhvr>
                                        <p:cTn id="40" dur="1" fill="hold">
                                          <p:stCondLst>
                                            <p:cond delay="0"/>
                                          </p:stCondLst>
                                        </p:cTn>
                                        <p:tgtEl>
                                          <p:spTgt spid="91"/>
                                        </p:tgtEl>
                                        <p:attrNameLst>
                                          <p:attrName>style.visibility</p:attrName>
                                        </p:attrNameLst>
                                      </p:cBhvr>
                                      <p:to>
                                        <p:strVal val="visible"/>
                                      </p:to>
                                    </p:set>
                                    <p:anim from="(-#ppt_w/2)" to="(#ppt_x)" calcmode="lin" valueType="num">
                                      <p:cBhvr>
                                        <p:cTn id="41" dur="600" fill="hold">
                                          <p:stCondLst>
                                            <p:cond delay="0"/>
                                          </p:stCondLst>
                                        </p:cTn>
                                        <p:tgtEl>
                                          <p:spTgt spid="91"/>
                                        </p:tgtEl>
                                        <p:attrNameLst>
                                          <p:attrName>ppt_x</p:attrName>
                                        </p:attrNameLst>
                                      </p:cBhvr>
                                    </p:anim>
                                    <p:anim from="0" to="-1.0" calcmode="lin" valueType="num">
                                      <p:cBhvr>
                                        <p:cTn id="42" dur="200" decel="50000" autoRev="1" fill="hold">
                                          <p:stCondLst>
                                            <p:cond delay="600"/>
                                          </p:stCondLst>
                                        </p:cTn>
                                        <p:tgtEl>
                                          <p:spTgt spid="91"/>
                                        </p:tgtEl>
                                        <p:attrNameLst>
                                          <p:attrName>xshear</p:attrName>
                                        </p:attrNameLst>
                                      </p:cBhvr>
                                    </p:anim>
                                    <p:animScale>
                                      <p:cBhvr>
                                        <p:cTn id="43" dur="200" decel="100000" autoRev="1" fill="hold">
                                          <p:stCondLst>
                                            <p:cond delay="600"/>
                                          </p:stCondLst>
                                        </p:cTn>
                                        <p:tgtEl>
                                          <p:spTgt spid="91"/>
                                        </p:tgtEl>
                                      </p:cBhvr>
                                      <p:from x="100000" y="100000"/>
                                      <p:to x="80000" y="100000"/>
                                    </p:animScale>
                                    <p:anim by="(#ppt_h/3+#ppt_w*0.1)" calcmode="lin" valueType="num">
                                      <p:cBhvr additive="sum">
                                        <p:cTn id="44" dur="200" decel="100000" autoRev="1" fill="hold">
                                          <p:stCondLst>
                                            <p:cond delay="600"/>
                                          </p:stCondLst>
                                        </p:cTn>
                                        <p:tgtEl>
                                          <p:spTgt spid="91"/>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7" grpId="0"/>
      <p:bldP spid="14"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4B1B0860-3CE7-4EC1-80B2-E4FAEF86BBEB}" type="slidenum">
              <a:rPr lang="zh-CN" altLang="en-US" smtClean="0"/>
              <a:t>25</a:t>
            </a:fld>
            <a:endParaRPr lang="zh-CN" altLang="en-US"/>
          </a:p>
        </p:txBody>
      </p:sp>
      <p:grpSp>
        <p:nvGrpSpPr>
          <p:cNvPr id="5" name="组合 22"/>
          <p:cNvGrpSpPr/>
          <p:nvPr/>
        </p:nvGrpSpPr>
        <p:grpSpPr>
          <a:xfrm>
            <a:off x="4793671" y="2450559"/>
            <a:ext cx="3020291" cy="3960199"/>
            <a:chOff x="4876800" y="2465388"/>
            <a:chExt cx="2438400" cy="3197225"/>
          </a:xfrm>
          <a:effectLst>
            <a:outerShdw blurRad="50800" dist="38100" dir="8100000" algn="tr" rotWithShape="0">
              <a:prstClr val="black">
                <a:alpha val="40000"/>
              </a:prstClr>
            </a:outerShdw>
          </a:effectLst>
        </p:grpSpPr>
        <p:sp>
          <p:nvSpPr>
            <p:cNvPr id="6" name="íś1íḍê"/>
            <p:cNvSpPr/>
            <p:nvPr/>
          </p:nvSpPr>
          <p:spPr bwMode="auto">
            <a:xfrm>
              <a:off x="4876800" y="5348288"/>
              <a:ext cx="2438400" cy="314325"/>
            </a:xfrm>
            <a:prstGeom prst="ellipse">
              <a:avLst/>
            </a:prstGeom>
            <a:solidFill>
              <a:srgbClr val="D1D1D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 name="îşḷíḍe"/>
            <p:cNvSpPr/>
            <p:nvPr/>
          </p:nvSpPr>
          <p:spPr bwMode="auto">
            <a:xfrm>
              <a:off x="5805488" y="3124201"/>
              <a:ext cx="209550" cy="749300"/>
            </a:xfrm>
            <a:custGeom>
              <a:avLst/>
              <a:gdLst>
                <a:gd name="T0" fmla="*/ 45 w 45"/>
                <a:gd name="T1" fmla="*/ 31 h 162"/>
                <a:gd name="T2" fmla="*/ 44 w 45"/>
                <a:gd name="T3" fmla="*/ 98 h 162"/>
                <a:gd name="T4" fmla="*/ 1 w 45"/>
                <a:gd name="T5" fmla="*/ 143 h 162"/>
                <a:gd name="T6" fmla="*/ 0 w 45"/>
                <a:gd name="T7" fmla="*/ 30 h 162"/>
                <a:gd name="T8" fmla="*/ 45 w 45"/>
                <a:gd name="T9" fmla="*/ 31 h 162"/>
              </a:gdLst>
              <a:ahLst/>
              <a:cxnLst>
                <a:cxn ang="0">
                  <a:pos x="T0" y="T1"/>
                </a:cxn>
                <a:cxn ang="0">
                  <a:pos x="T2" y="T3"/>
                </a:cxn>
                <a:cxn ang="0">
                  <a:pos x="T4" y="T5"/>
                </a:cxn>
                <a:cxn ang="0">
                  <a:pos x="T6" y="T7"/>
                </a:cxn>
                <a:cxn ang="0">
                  <a:pos x="T8" y="T9"/>
                </a:cxn>
              </a:cxnLst>
              <a:rect l="0" t="0" r="r" b="b"/>
              <a:pathLst>
                <a:path w="45" h="162">
                  <a:moveTo>
                    <a:pt x="45" y="31"/>
                  </a:moveTo>
                  <a:cubicBezTo>
                    <a:pt x="44" y="98"/>
                    <a:pt x="44" y="98"/>
                    <a:pt x="44" y="98"/>
                  </a:cubicBezTo>
                  <a:cubicBezTo>
                    <a:pt x="44" y="120"/>
                    <a:pt x="1" y="162"/>
                    <a:pt x="1" y="143"/>
                  </a:cubicBezTo>
                  <a:cubicBezTo>
                    <a:pt x="0" y="30"/>
                    <a:pt x="0" y="30"/>
                    <a:pt x="0" y="30"/>
                  </a:cubicBezTo>
                  <a:cubicBezTo>
                    <a:pt x="0" y="0"/>
                    <a:pt x="45" y="1"/>
                    <a:pt x="45" y="31"/>
                  </a:cubicBezTo>
                  <a:close/>
                </a:path>
              </a:pathLst>
            </a:custGeom>
            <a:solidFill>
              <a:schemeClr val="accent1">
                <a:lumMod val="20000"/>
                <a:lumOff val="80000"/>
              </a:schemeClr>
            </a:solidFill>
            <a:ln>
              <a:noFill/>
            </a:ln>
          </p:spPr>
          <p:txBody>
            <a:bodyPr anchor="ctr"/>
            <a:lstStyle/>
            <a:p>
              <a:pPr algn="ctr"/>
              <a:endParaRPr/>
            </a:p>
          </p:txBody>
        </p:sp>
        <p:sp>
          <p:nvSpPr>
            <p:cNvPr id="8" name="işḷidè"/>
            <p:cNvSpPr/>
            <p:nvPr/>
          </p:nvSpPr>
          <p:spPr bwMode="auto">
            <a:xfrm>
              <a:off x="5368925" y="2465388"/>
              <a:ext cx="966788" cy="1089025"/>
            </a:xfrm>
            <a:custGeom>
              <a:avLst/>
              <a:gdLst>
                <a:gd name="T0" fmla="*/ 175 w 208"/>
                <a:gd name="T1" fmla="*/ 160 h 235"/>
                <a:gd name="T2" fmla="*/ 45 w 208"/>
                <a:gd name="T3" fmla="*/ 213 h 235"/>
                <a:gd name="T4" fmla="*/ 32 w 208"/>
                <a:gd name="T5" fmla="*/ 74 h 235"/>
                <a:gd name="T6" fmla="*/ 50 w 208"/>
                <a:gd name="T7" fmla="*/ 54 h 235"/>
                <a:gd name="T8" fmla="*/ 183 w 208"/>
                <a:gd name="T9" fmla="*/ 141 h 235"/>
                <a:gd name="T10" fmla="*/ 175 w 208"/>
                <a:gd name="T11" fmla="*/ 160 h 235"/>
              </a:gdLst>
              <a:ahLst/>
              <a:cxnLst>
                <a:cxn ang="0">
                  <a:pos x="T0" y="T1"/>
                </a:cxn>
                <a:cxn ang="0">
                  <a:pos x="T2" y="T3"/>
                </a:cxn>
                <a:cxn ang="0">
                  <a:pos x="T4" y="T5"/>
                </a:cxn>
                <a:cxn ang="0">
                  <a:pos x="T6" y="T7"/>
                </a:cxn>
                <a:cxn ang="0">
                  <a:pos x="T8" y="T9"/>
                </a:cxn>
                <a:cxn ang="0">
                  <a:pos x="T10" y="T11"/>
                </a:cxn>
              </a:cxnLst>
              <a:rect l="0" t="0" r="r" b="b"/>
              <a:pathLst>
                <a:path w="208" h="235">
                  <a:moveTo>
                    <a:pt x="175" y="160"/>
                  </a:moveTo>
                  <a:cubicBezTo>
                    <a:pt x="143" y="205"/>
                    <a:pt x="83" y="235"/>
                    <a:pt x="45" y="213"/>
                  </a:cubicBezTo>
                  <a:cubicBezTo>
                    <a:pt x="0" y="187"/>
                    <a:pt x="14" y="110"/>
                    <a:pt x="32" y="74"/>
                  </a:cubicBezTo>
                  <a:cubicBezTo>
                    <a:pt x="38" y="67"/>
                    <a:pt x="44" y="60"/>
                    <a:pt x="50" y="54"/>
                  </a:cubicBezTo>
                  <a:cubicBezTo>
                    <a:pt x="112" y="0"/>
                    <a:pt x="208" y="64"/>
                    <a:pt x="183" y="141"/>
                  </a:cubicBezTo>
                  <a:cubicBezTo>
                    <a:pt x="181" y="148"/>
                    <a:pt x="178" y="154"/>
                    <a:pt x="175" y="160"/>
                  </a:cubicBezTo>
                  <a:close/>
                </a:path>
              </a:pathLst>
            </a:custGeom>
            <a:solidFill>
              <a:schemeClr val="accent5">
                <a:lumMod val="20000"/>
                <a:lumOff val="80000"/>
              </a:schemeClr>
            </a:solidFill>
            <a:ln>
              <a:noFill/>
            </a:ln>
          </p:spPr>
          <p:txBody>
            <a:bodyPr anchor="ctr"/>
            <a:lstStyle/>
            <a:p>
              <a:pPr algn="ctr"/>
              <a:endParaRPr/>
            </a:p>
          </p:txBody>
        </p:sp>
        <p:sp>
          <p:nvSpPr>
            <p:cNvPr id="9" name="iśľiḓe"/>
            <p:cNvSpPr/>
            <p:nvPr/>
          </p:nvSpPr>
          <p:spPr bwMode="auto">
            <a:xfrm>
              <a:off x="5484813" y="2489201"/>
              <a:ext cx="850900" cy="889000"/>
            </a:xfrm>
            <a:custGeom>
              <a:avLst/>
              <a:gdLst>
                <a:gd name="T0" fmla="*/ 133 w 183"/>
                <a:gd name="T1" fmla="*/ 192 h 192"/>
                <a:gd name="T2" fmla="*/ 78 w 183"/>
                <a:gd name="T3" fmla="*/ 80 h 192"/>
                <a:gd name="T4" fmla="*/ 0 w 183"/>
                <a:gd name="T5" fmla="*/ 85 h 192"/>
                <a:gd name="T6" fmla="*/ 27 w 183"/>
                <a:gd name="T7" fmla="*/ 46 h 192"/>
                <a:gd name="T8" fmla="*/ 170 w 183"/>
                <a:gd name="T9" fmla="*/ 130 h 192"/>
                <a:gd name="T10" fmla="*/ 133 w 183"/>
                <a:gd name="T11" fmla="*/ 192 h 192"/>
              </a:gdLst>
              <a:ahLst/>
              <a:cxnLst>
                <a:cxn ang="0">
                  <a:pos x="T0" y="T1"/>
                </a:cxn>
                <a:cxn ang="0">
                  <a:pos x="T2" y="T3"/>
                </a:cxn>
                <a:cxn ang="0">
                  <a:pos x="T4" y="T5"/>
                </a:cxn>
                <a:cxn ang="0">
                  <a:pos x="T6" y="T7"/>
                </a:cxn>
                <a:cxn ang="0">
                  <a:pos x="T8" y="T9"/>
                </a:cxn>
                <a:cxn ang="0">
                  <a:pos x="T10" y="T11"/>
                </a:cxn>
              </a:cxnLst>
              <a:rect l="0" t="0" r="r" b="b"/>
              <a:pathLst>
                <a:path w="183" h="192">
                  <a:moveTo>
                    <a:pt x="133" y="192"/>
                  </a:moveTo>
                  <a:cubicBezTo>
                    <a:pt x="99" y="172"/>
                    <a:pt x="88" y="135"/>
                    <a:pt x="78" y="80"/>
                  </a:cubicBezTo>
                  <a:cubicBezTo>
                    <a:pt x="56" y="84"/>
                    <a:pt x="27" y="87"/>
                    <a:pt x="0" y="85"/>
                  </a:cubicBezTo>
                  <a:cubicBezTo>
                    <a:pt x="8" y="66"/>
                    <a:pt x="13" y="58"/>
                    <a:pt x="27" y="46"/>
                  </a:cubicBezTo>
                  <a:cubicBezTo>
                    <a:pt x="80" y="0"/>
                    <a:pt x="183" y="45"/>
                    <a:pt x="170" y="130"/>
                  </a:cubicBezTo>
                  <a:cubicBezTo>
                    <a:pt x="166" y="150"/>
                    <a:pt x="153" y="171"/>
                    <a:pt x="133" y="192"/>
                  </a:cubicBezTo>
                  <a:close/>
                </a:path>
              </a:pathLst>
            </a:custGeom>
            <a:solidFill>
              <a:srgbClr val="372C2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 name="íṥľiḓe"/>
            <p:cNvSpPr/>
            <p:nvPr/>
          </p:nvSpPr>
          <p:spPr bwMode="auto">
            <a:xfrm>
              <a:off x="5916613" y="3141663"/>
              <a:ext cx="163513" cy="166688"/>
            </a:xfrm>
            <a:custGeom>
              <a:avLst/>
              <a:gdLst>
                <a:gd name="T0" fmla="*/ 31 w 35"/>
                <a:gd name="T1" fmla="*/ 4 h 36"/>
                <a:gd name="T2" fmla="*/ 26 w 35"/>
                <a:gd name="T3" fmla="*/ 26 h 36"/>
                <a:gd name="T4" fmla="*/ 5 w 35"/>
                <a:gd name="T5" fmla="*/ 32 h 36"/>
                <a:gd name="T6" fmla="*/ 9 w 35"/>
                <a:gd name="T7" fmla="*/ 10 h 36"/>
                <a:gd name="T8" fmla="*/ 31 w 35"/>
                <a:gd name="T9" fmla="*/ 4 h 36"/>
              </a:gdLst>
              <a:ahLst/>
              <a:cxnLst>
                <a:cxn ang="0">
                  <a:pos x="T0" y="T1"/>
                </a:cxn>
                <a:cxn ang="0">
                  <a:pos x="T2" y="T3"/>
                </a:cxn>
                <a:cxn ang="0">
                  <a:pos x="T4" y="T5"/>
                </a:cxn>
                <a:cxn ang="0">
                  <a:pos x="T6" y="T7"/>
                </a:cxn>
                <a:cxn ang="0">
                  <a:pos x="T8" y="T9"/>
                </a:cxn>
              </a:cxnLst>
              <a:rect l="0" t="0" r="r" b="b"/>
              <a:pathLst>
                <a:path w="35" h="36">
                  <a:moveTo>
                    <a:pt x="31" y="4"/>
                  </a:moveTo>
                  <a:cubicBezTo>
                    <a:pt x="35" y="9"/>
                    <a:pt x="34" y="19"/>
                    <a:pt x="26" y="26"/>
                  </a:cubicBezTo>
                  <a:cubicBezTo>
                    <a:pt x="19" y="34"/>
                    <a:pt x="10" y="36"/>
                    <a:pt x="5" y="32"/>
                  </a:cubicBezTo>
                  <a:cubicBezTo>
                    <a:pt x="0" y="27"/>
                    <a:pt x="2" y="18"/>
                    <a:pt x="9" y="10"/>
                  </a:cubicBezTo>
                  <a:cubicBezTo>
                    <a:pt x="17" y="3"/>
                    <a:pt x="26" y="0"/>
                    <a:pt x="31" y="4"/>
                  </a:cubicBezTo>
                  <a:close/>
                </a:path>
              </a:pathLst>
            </a:custGeom>
            <a:solidFill>
              <a:schemeClr val="accent2">
                <a:lumMod val="40000"/>
                <a:lumOff val="60000"/>
              </a:schemeClr>
            </a:solidFill>
            <a:ln>
              <a:noFill/>
            </a:ln>
          </p:spPr>
          <p:txBody>
            <a:bodyPr anchor="ctr"/>
            <a:lstStyle/>
            <a:p>
              <a:pPr algn="ctr"/>
              <a:endParaRPr/>
            </a:p>
          </p:txBody>
        </p:sp>
        <p:sp>
          <p:nvSpPr>
            <p:cNvPr id="11" name="isľídè"/>
            <p:cNvSpPr/>
            <p:nvPr/>
          </p:nvSpPr>
          <p:spPr bwMode="auto">
            <a:xfrm>
              <a:off x="5926138" y="3124201"/>
              <a:ext cx="163513" cy="166688"/>
            </a:xfrm>
            <a:custGeom>
              <a:avLst/>
              <a:gdLst>
                <a:gd name="T0" fmla="*/ 30 w 35"/>
                <a:gd name="T1" fmla="*/ 5 h 36"/>
                <a:gd name="T2" fmla="*/ 26 w 35"/>
                <a:gd name="T3" fmla="*/ 26 h 36"/>
                <a:gd name="T4" fmla="*/ 4 w 35"/>
                <a:gd name="T5" fmla="*/ 32 h 36"/>
                <a:gd name="T6" fmla="*/ 9 w 35"/>
                <a:gd name="T7" fmla="*/ 10 h 36"/>
                <a:gd name="T8" fmla="*/ 30 w 35"/>
                <a:gd name="T9" fmla="*/ 5 h 36"/>
              </a:gdLst>
              <a:ahLst/>
              <a:cxnLst>
                <a:cxn ang="0">
                  <a:pos x="T0" y="T1"/>
                </a:cxn>
                <a:cxn ang="0">
                  <a:pos x="T2" y="T3"/>
                </a:cxn>
                <a:cxn ang="0">
                  <a:pos x="T4" y="T5"/>
                </a:cxn>
                <a:cxn ang="0">
                  <a:pos x="T6" y="T7"/>
                </a:cxn>
                <a:cxn ang="0">
                  <a:pos x="T8" y="T9"/>
                </a:cxn>
              </a:cxnLst>
              <a:rect l="0" t="0" r="r" b="b"/>
              <a:pathLst>
                <a:path w="35" h="36">
                  <a:moveTo>
                    <a:pt x="30" y="5"/>
                  </a:moveTo>
                  <a:cubicBezTo>
                    <a:pt x="35" y="9"/>
                    <a:pt x="33" y="19"/>
                    <a:pt x="26" y="26"/>
                  </a:cubicBezTo>
                  <a:cubicBezTo>
                    <a:pt x="18" y="34"/>
                    <a:pt x="9" y="36"/>
                    <a:pt x="4" y="32"/>
                  </a:cubicBezTo>
                  <a:cubicBezTo>
                    <a:pt x="0" y="27"/>
                    <a:pt x="2" y="18"/>
                    <a:pt x="9" y="10"/>
                  </a:cubicBezTo>
                  <a:cubicBezTo>
                    <a:pt x="16" y="3"/>
                    <a:pt x="25" y="0"/>
                    <a:pt x="30" y="5"/>
                  </a:cubicBezTo>
                  <a:close/>
                </a:path>
              </a:pathLst>
            </a:custGeom>
            <a:solidFill>
              <a:schemeClr val="accent1">
                <a:lumMod val="20000"/>
                <a:lumOff val="80000"/>
              </a:schemeClr>
            </a:solidFill>
            <a:ln>
              <a:noFill/>
            </a:ln>
          </p:spPr>
          <p:txBody>
            <a:bodyPr anchor="ctr"/>
            <a:lstStyle/>
            <a:p>
              <a:pPr algn="ctr"/>
              <a:endParaRPr/>
            </a:p>
          </p:txBody>
        </p:sp>
        <p:sp>
          <p:nvSpPr>
            <p:cNvPr id="12" name="îsļiḑê"/>
            <p:cNvSpPr/>
            <p:nvPr/>
          </p:nvSpPr>
          <p:spPr bwMode="auto">
            <a:xfrm>
              <a:off x="5386388" y="3061496"/>
              <a:ext cx="98425" cy="96838"/>
            </a:xfrm>
            <a:custGeom>
              <a:avLst/>
              <a:gdLst>
                <a:gd name="T0" fmla="*/ 15 w 21"/>
                <a:gd name="T1" fmla="*/ 3 h 21"/>
                <a:gd name="T2" fmla="*/ 18 w 21"/>
                <a:gd name="T3" fmla="*/ 15 h 21"/>
                <a:gd name="T4" fmla="*/ 6 w 21"/>
                <a:gd name="T5" fmla="*/ 19 h 21"/>
                <a:gd name="T6" fmla="*/ 3 w 21"/>
                <a:gd name="T7" fmla="*/ 6 h 21"/>
                <a:gd name="T8" fmla="*/ 15 w 21"/>
                <a:gd name="T9" fmla="*/ 3 h 21"/>
              </a:gdLst>
              <a:ahLst/>
              <a:cxnLst>
                <a:cxn ang="0">
                  <a:pos x="T0" y="T1"/>
                </a:cxn>
                <a:cxn ang="0">
                  <a:pos x="T2" y="T3"/>
                </a:cxn>
                <a:cxn ang="0">
                  <a:pos x="T4" y="T5"/>
                </a:cxn>
                <a:cxn ang="0">
                  <a:pos x="T6" y="T7"/>
                </a:cxn>
                <a:cxn ang="0">
                  <a:pos x="T8" y="T9"/>
                </a:cxn>
              </a:cxnLst>
              <a:rect l="0" t="0" r="r" b="b"/>
              <a:pathLst>
                <a:path w="21" h="21">
                  <a:moveTo>
                    <a:pt x="15" y="3"/>
                  </a:moveTo>
                  <a:cubicBezTo>
                    <a:pt x="20" y="5"/>
                    <a:pt x="21" y="11"/>
                    <a:pt x="18" y="15"/>
                  </a:cubicBezTo>
                  <a:cubicBezTo>
                    <a:pt x="15" y="20"/>
                    <a:pt x="10" y="21"/>
                    <a:pt x="6" y="19"/>
                  </a:cubicBezTo>
                  <a:cubicBezTo>
                    <a:pt x="1" y="16"/>
                    <a:pt x="0" y="10"/>
                    <a:pt x="3" y="6"/>
                  </a:cubicBezTo>
                  <a:cubicBezTo>
                    <a:pt x="6" y="2"/>
                    <a:pt x="11" y="0"/>
                    <a:pt x="15" y="3"/>
                  </a:cubicBezTo>
                  <a:close/>
                </a:path>
              </a:pathLst>
            </a:custGeom>
            <a:solidFill>
              <a:schemeClr val="accent1">
                <a:lumMod val="20000"/>
                <a:lumOff val="80000"/>
              </a:schemeClr>
            </a:solidFill>
            <a:ln>
              <a:solidFill>
                <a:schemeClr val="accent2">
                  <a:lumMod val="40000"/>
                  <a:lumOff val="60000"/>
                </a:schemeClr>
              </a:solidFill>
            </a:ln>
          </p:spPr>
          <p:txBody>
            <a:bodyPr anchor="ctr"/>
            <a:lstStyle/>
            <a:p>
              <a:pPr algn="ctr"/>
              <a:endParaRPr/>
            </a:p>
          </p:txBody>
        </p:sp>
        <p:sp>
          <p:nvSpPr>
            <p:cNvPr id="13" name="işḻïde"/>
            <p:cNvSpPr/>
            <p:nvPr/>
          </p:nvSpPr>
          <p:spPr bwMode="auto">
            <a:xfrm>
              <a:off x="5564188" y="2960688"/>
              <a:ext cx="79375" cy="79375"/>
            </a:xfrm>
            <a:custGeom>
              <a:avLst/>
              <a:gdLst>
                <a:gd name="T0" fmla="*/ 12 w 17"/>
                <a:gd name="T1" fmla="*/ 2 h 17"/>
                <a:gd name="T2" fmla="*/ 15 w 17"/>
                <a:gd name="T3" fmla="*/ 13 h 17"/>
                <a:gd name="T4" fmla="*/ 4 w 17"/>
                <a:gd name="T5" fmla="*/ 15 h 17"/>
                <a:gd name="T6" fmla="*/ 2 w 17"/>
                <a:gd name="T7" fmla="*/ 5 h 17"/>
                <a:gd name="T8" fmla="*/ 12 w 17"/>
                <a:gd name="T9" fmla="*/ 2 h 17"/>
              </a:gdLst>
              <a:ahLst/>
              <a:cxnLst>
                <a:cxn ang="0">
                  <a:pos x="T0" y="T1"/>
                </a:cxn>
                <a:cxn ang="0">
                  <a:pos x="T2" y="T3"/>
                </a:cxn>
                <a:cxn ang="0">
                  <a:pos x="T4" y="T5"/>
                </a:cxn>
                <a:cxn ang="0">
                  <a:pos x="T6" y="T7"/>
                </a:cxn>
                <a:cxn ang="0">
                  <a:pos x="T8" y="T9"/>
                </a:cxn>
              </a:cxnLst>
              <a:rect l="0" t="0" r="r" b="b"/>
              <a:pathLst>
                <a:path w="17" h="17">
                  <a:moveTo>
                    <a:pt x="12" y="2"/>
                  </a:moveTo>
                  <a:cubicBezTo>
                    <a:pt x="16" y="4"/>
                    <a:pt x="17" y="9"/>
                    <a:pt x="15" y="13"/>
                  </a:cubicBezTo>
                  <a:cubicBezTo>
                    <a:pt x="13" y="16"/>
                    <a:pt x="8" y="17"/>
                    <a:pt x="4" y="15"/>
                  </a:cubicBezTo>
                  <a:cubicBezTo>
                    <a:pt x="1" y="13"/>
                    <a:pt x="0" y="8"/>
                    <a:pt x="2" y="5"/>
                  </a:cubicBezTo>
                  <a:cubicBezTo>
                    <a:pt x="4" y="1"/>
                    <a:pt x="9" y="0"/>
                    <a:pt x="12" y="2"/>
                  </a:cubicBezTo>
                  <a:close/>
                </a:path>
              </a:pathLst>
            </a:custGeom>
            <a:solidFill>
              <a:srgbClr val="4D4D4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4" name="îṩļïḋê"/>
            <p:cNvSpPr/>
            <p:nvPr/>
          </p:nvSpPr>
          <p:spPr bwMode="auto">
            <a:xfrm>
              <a:off x="4965700" y="5310188"/>
              <a:ext cx="427038" cy="273050"/>
            </a:xfrm>
            <a:custGeom>
              <a:avLst/>
              <a:gdLst>
                <a:gd name="T0" fmla="*/ 88 w 92"/>
                <a:gd name="T1" fmla="*/ 9 h 59"/>
                <a:gd name="T2" fmla="*/ 90 w 92"/>
                <a:gd name="T3" fmla="*/ 40 h 59"/>
                <a:gd name="T4" fmla="*/ 83 w 92"/>
                <a:gd name="T5" fmla="*/ 50 h 59"/>
                <a:gd name="T6" fmla="*/ 72 w 92"/>
                <a:gd name="T7" fmla="*/ 48 h 59"/>
                <a:gd name="T8" fmla="*/ 56 w 92"/>
                <a:gd name="T9" fmla="*/ 53 h 59"/>
                <a:gd name="T10" fmla="*/ 2 w 92"/>
                <a:gd name="T11" fmla="*/ 41 h 59"/>
                <a:gd name="T12" fmla="*/ 18 w 92"/>
                <a:gd name="T13" fmla="*/ 29 h 59"/>
                <a:gd name="T14" fmla="*/ 50 w 92"/>
                <a:gd name="T15" fmla="*/ 9 h 59"/>
                <a:gd name="T16" fmla="*/ 62 w 92"/>
                <a:gd name="T17" fmla="*/ 3 h 59"/>
                <a:gd name="T18" fmla="*/ 76 w 92"/>
                <a:gd name="T19" fmla="*/ 11 h 59"/>
                <a:gd name="T20" fmla="*/ 88 w 92"/>
                <a:gd name="T21" fmla="*/ 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 h="59">
                  <a:moveTo>
                    <a:pt x="88" y="9"/>
                  </a:moveTo>
                  <a:cubicBezTo>
                    <a:pt x="91" y="15"/>
                    <a:pt x="92" y="32"/>
                    <a:pt x="90" y="40"/>
                  </a:cubicBezTo>
                  <a:cubicBezTo>
                    <a:pt x="88" y="48"/>
                    <a:pt x="88" y="49"/>
                    <a:pt x="83" y="50"/>
                  </a:cubicBezTo>
                  <a:cubicBezTo>
                    <a:pt x="77" y="51"/>
                    <a:pt x="73" y="51"/>
                    <a:pt x="72" y="48"/>
                  </a:cubicBezTo>
                  <a:cubicBezTo>
                    <a:pt x="71" y="45"/>
                    <a:pt x="62" y="51"/>
                    <a:pt x="56" y="53"/>
                  </a:cubicBezTo>
                  <a:cubicBezTo>
                    <a:pt x="46" y="55"/>
                    <a:pt x="9" y="59"/>
                    <a:pt x="2" y="41"/>
                  </a:cubicBezTo>
                  <a:cubicBezTo>
                    <a:pt x="0" y="36"/>
                    <a:pt x="10" y="33"/>
                    <a:pt x="18" y="29"/>
                  </a:cubicBezTo>
                  <a:cubicBezTo>
                    <a:pt x="33" y="23"/>
                    <a:pt x="40" y="22"/>
                    <a:pt x="50" y="9"/>
                  </a:cubicBezTo>
                  <a:cubicBezTo>
                    <a:pt x="54" y="4"/>
                    <a:pt x="57" y="0"/>
                    <a:pt x="62" y="3"/>
                  </a:cubicBezTo>
                  <a:cubicBezTo>
                    <a:pt x="66" y="7"/>
                    <a:pt x="69" y="13"/>
                    <a:pt x="76" y="11"/>
                  </a:cubicBezTo>
                  <a:cubicBezTo>
                    <a:pt x="83" y="9"/>
                    <a:pt x="86" y="6"/>
                    <a:pt x="88" y="9"/>
                  </a:cubicBezTo>
                  <a:close/>
                </a:path>
              </a:pathLst>
            </a:custGeom>
            <a:solidFill>
              <a:srgbClr val="372C2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5" name="íṩlîḋè"/>
            <p:cNvSpPr/>
            <p:nvPr/>
          </p:nvSpPr>
          <p:spPr bwMode="auto">
            <a:xfrm>
              <a:off x="5192713" y="4365626"/>
              <a:ext cx="1179513" cy="528638"/>
            </a:xfrm>
            <a:custGeom>
              <a:avLst/>
              <a:gdLst>
                <a:gd name="T0" fmla="*/ 152 w 254"/>
                <a:gd name="T1" fmla="*/ 12 h 114"/>
                <a:gd name="T2" fmla="*/ 0 w 254"/>
                <a:gd name="T3" fmla="*/ 55 h 114"/>
                <a:gd name="T4" fmla="*/ 6 w 254"/>
                <a:gd name="T5" fmla="*/ 108 h 114"/>
                <a:gd name="T6" fmla="*/ 113 w 254"/>
                <a:gd name="T7" fmla="*/ 111 h 114"/>
                <a:gd name="T8" fmla="*/ 152 w 254"/>
                <a:gd name="T9" fmla="*/ 12 h 114"/>
              </a:gdLst>
              <a:ahLst/>
              <a:cxnLst>
                <a:cxn ang="0">
                  <a:pos x="T0" y="T1"/>
                </a:cxn>
                <a:cxn ang="0">
                  <a:pos x="T2" y="T3"/>
                </a:cxn>
                <a:cxn ang="0">
                  <a:pos x="T4" y="T5"/>
                </a:cxn>
                <a:cxn ang="0">
                  <a:pos x="T6" y="T7"/>
                </a:cxn>
                <a:cxn ang="0">
                  <a:pos x="T8" y="T9"/>
                </a:cxn>
              </a:cxnLst>
              <a:rect l="0" t="0" r="r" b="b"/>
              <a:pathLst>
                <a:path w="254" h="114">
                  <a:moveTo>
                    <a:pt x="152" y="12"/>
                  </a:moveTo>
                  <a:cubicBezTo>
                    <a:pt x="0" y="55"/>
                    <a:pt x="0" y="55"/>
                    <a:pt x="0" y="55"/>
                  </a:cubicBezTo>
                  <a:cubicBezTo>
                    <a:pt x="6" y="108"/>
                    <a:pt x="6" y="108"/>
                    <a:pt x="6" y="108"/>
                  </a:cubicBezTo>
                  <a:cubicBezTo>
                    <a:pt x="113" y="111"/>
                    <a:pt x="113" y="111"/>
                    <a:pt x="113" y="111"/>
                  </a:cubicBezTo>
                  <a:cubicBezTo>
                    <a:pt x="254" y="114"/>
                    <a:pt x="197" y="0"/>
                    <a:pt x="152" y="12"/>
                  </a:cubicBezTo>
                  <a:close/>
                </a:path>
              </a:pathLst>
            </a:custGeom>
            <a:solidFill>
              <a:schemeClr val="tx1">
                <a:lumMod val="85000"/>
                <a:lumOff val="15000"/>
              </a:schemeClr>
            </a:solidFill>
            <a:ln>
              <a:noFill/>
            </a:ln>
          </p:spPr>
          <p:txBody>
            <a:bodyPr anchor="ctr"/>
            <a:lstStyle/>
            <a:p>
              <a:pPr algn="ctr"/>
              <a:endParaRPr/>
            </a:p>
          </p:txBody>
        </p:sp>
        <p:sp>
          <p:nvSpPr>
            <p:cNvPr id="16" name="îŝḷíḑê"/>
            <p:cNvSpPr/>
            <p:nvPr/>
          </p:nvSpPr>
          <p:spPr bwMode="auto">
            <a:xfrm>
              <a:off x="5076825" y="4448176"/>
              <a:ext cx="320675" cy="927100"/>
            </a:xfrm>
            <a:custGeom>
              <a:avLst/>
              <a:gdLst>
                <a:gd name="T0" fmla="*/ 4 w 69"/>
                <a:gd name="T1" fmla="*/ 63 h 200"/>
                <a:gd name="T2" fmla="*/ 17 w 69"/>
                <a:gd name="T3" fmla="*/ 200 h 200"/>
                <a:gd name="T4" fmla="*/ 68 w 69"/>
                <a:gd name="T5" fmla="*/ 197 h 200"/>
                <a:gd name="T6" fmla="*/ 68 w 69"/>
                <a:gd name="T7" fmla="*/ 90 h 200"/>
                <a:gd name="T8" fmla="*/ 4 w 69"/>
                <a:gd name="T9" fmla="*/ 63 h 200"/>
              </a:gdLst>
              <a:ahLst/>
              <a:cxnLst>
                <a:cxn ang="0">
                  <a:pos x="T0" y="T1"/>
                </a:cxn>
                <a:cxn ang="0">
                  <a:pos x="T2" y="T3"/>
                </a:cxn>
                <a:cxn ang="0">
                  <a:pos x="T4" y="T5"/>
                </a:cxn>
                <a:cxn ang="0">
                  <a:pos x="T6" y="T7"/>
                </a:cxn>
                <a:cxn ang="0">
                  <a:pos x="T8" y="T9"/>
                </a:cxn>
              </a:cxnLst>
              <a:rect l="0" t="0" r="r" b="b"/>
              <a:pathLst>
                <a:path w="69" h="200">
                  <a:moveTo>
                    <a:pt x="4" y="63"/>
                  </a:moveTo>
                  <a:cubicBezTo>
                    <a:pt x="17" y="200"/>
                    <a:pt x="17" y="200"/>
                    <a:pt x="17" y="200"/>
                  </a:cubicBezTo>
                  <a:cubicBezTo>
                    <a:pt x="68" y="197"/>
                    <a:pt x="68" y="197"/>
                    <a:pt x="68" y="197"/>
                  </a:cubicBezTo>
                  <a:cubicBezTo>
                    <a:pt x="68" y="90"/>
                    <a:pt x="68" y="90"/>
                    <a:pt x="68" y="90"/>
                  </a:cubicBezTo>
                  <a:cubicBezTo>
                    <a:pt x="69" y="0"/>
                    <a:pt x="0" y="28"/>
                    <a:pt x="4" y="63"/>
                  </a:cubicBezTo>
                  <a:close/>
                </a:path>
              </a:pathLst>
            </a:custGeom>
            <a:solidFill>
              <a:schemeClr val="tx1">
                <a:lumMod val="85000"/>
                <a:lumOff val="15000"/>
              </a:schemeClr>
            </a:solidFill>
            <a:ln>
              <a:noFill/>
            </a:ln>
          </p:spPr>
          <p:txBody>
            <a:bodyPr anchor="ctr"/>
            <a:lstStyle/>
            <a:p>
              <a:pPr algn="ctr"/>
              <a:endParaRPr/>
            </a:p>
          </p:txBody>
        </p:sp>
        <p:sp>
          <p:nvSpPr>
            <p:cNvPr id="17" name="îsḷîďê"/>
            <p:cNvSpPr/>
            <p:nvPr/>
          </p:nvSpPr>
          <p:spPr bwMode="auto">
            <a:xfrm>
              <a:off x="5508625" y="4860926"/>
              <a:ext cx="844550" cy="180975"/>
            </a:xfrm>
            <a:custGeom>
              <a:avLst/>
              <a:gdLst>
                <a:gd name="T0" fmla="*/ 20 w 182"/>
                <a:gd name="T1" fmla="*/ 0 h 39"/>
                <a:gd name="T2" fmla="*/ 162 w 182"/>
                <a:gd name="T3" fmla="*/ 0 h 39"/>
                <a:gd name="T4" fmla="*/ 182 w 182"/>
                <a:gd name="T5" fmla="*/ 19 h 39"/>
                <a:gd name="T6" fmla="*/ 162 w 182"/>
                <a:gd name="T7" fmla="*/ 39 h 39"/>
                <a:gd name="T8" fmla="*/ 20 w 182"/>
                <a:gd name="T9" fmla="*/ 39 h 39"/>
                <a:gd name="T10" fmla="*/ 0 w 182"/>
                <a:gd name="T11" fmla="*/ 19 h 39"/>
                <a:gd name="T12" fmla="*/ 20 w 182"/>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182" h="39">
                  <a:moveTo>
                    <a:pt x="20" y="0"/>
                  </a:moveTo>
                  <a:cubicBezTo>
                    <a:pt x="162" y="0"/>
                    <a:pt x="162" y="0"/>
                    <a:pt x="162" y="0"/>
                  </a:cubicBezTo>
                  <a:cubicBezTo>
                    <a:pt x="173" y="0"/>
                    <a:pt x="182" y="9"/>
                    <a:pt x="182" y="19"/>
                  </a:cubicBezTo>
                  <a:cubicBezTo>
                    <a:pt x="182" y="30"/>
                    <a:pt x="173" y="39"/>
                    <a:pt x="162" y="39"/>
                  </a:cubicBezTo>
                  <a:cubicBezTo>
                    <a:pt x="20" y="39"/>
                    <a:pt x="20" y="39"/>
                    <a:pt x="20" y="39"/>
                  </a:cubicBezTo>
                  <a:cubicBezTo>
                    <a:pt x="9" y="39"/>
                    <a:pt x="0" y="30"/>
                    <a:pt x="0" y="19"/>
                  </a:cubicBezTo>
                  <a:cubicBezTo>
                    <a:pt x="0" y="9"/>
                    <a:pt x="9" y="0"/>
                    <a:pt x="20" y="0"/>
                  </a:cubicBezTo>
                  <a:close/>
                </a:path>
              </a:pathLst>
            </a:custGeom>
            <a:solidFill>
              <a:srgbClr val="CBCBC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8" name="ïşḻidê"/>
            <p:cNvSpPr/>
            <p:nvPr/>
          </p:nvSpPr>
          <p:spPr bwMode="auto">
            <a:xfrm>
              <a:off x="6172200" y="4003676"/>
              <a:ext cx="180975" cy="1038225"/>
            </a:xfrm>
            <a:custGeom>
              <a:avLst/>
              <a:gdLst>
                <a:gd name="T0" fmla="*/ 0 w 39"/>
                <a:gd name="T1" fmla="*/ 205 h 224"/>
                <a:gd name="T2" fmla="*/ 0 w 39"/>
                <a:gd name="T3" fmla="*/ 20 h 224"/>
                <a:gd name="T4" fmla="*/ 20 w 39"/>
                <a:gd name="T5" fmla="*/ 0 h 224"/>
                <a:gd name="T6" fmla="*/ 20 w 39"/>
                <a:gd name="T7" fmla="*/ 0 h 224"/>
                <a:gd name="T8" fmla="*/ 39 w 39"/>
                <a:gd name="T9" fmla="*/ 19 h 224"/>
                <a:gd name="T10" fmla="*/ 39 w 39"/>
                <a:gd name="T11" fmla="*/ 204 h 224"/>
                <a:gd name="T12" fmla="*/ 19 w 39"/>
                <a:gd name="T13" fmla="*/ 224 h 224"/>
                <a:gd name="T14" fmla="*/ 19 w 39"/>
                <a:gd name="T15" fmla="*/ 224 h 224"/>
                <a:gd name="T16" fmla="*/ 0 w 39"/>
                <a:gd name="T17" fmla="*/ 20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224">
                  <a:moveTo>
                    <a:pt x="0" y="205"/>
                  </a:moveTo>
                  <a:cubicBezTo>
                    <a:pt x="0" y="20"/>
                    <a:pt x="0" y="20"/>
                    <a:pt x="0" y="20"/>
                  </a:cubicBezTo>
                  <a:cubicBezTo>
                    <a:pt x="0" y="10"/>
                    <a:pt x="9" y="1"/>
                    <a:pt x="20" y="0"/>
                  </a:cubicBezTo>
                  <a:cubicBezTo>
                    <a:pt x="20" y="0"/>
                    <a:pt x="20" y="0"/>
                    <a:pt x="20" y="0"/>
                  </a:cubicBezTo>
                  <a:cubicBezTo>
                    <a:pt x="30" y="0"/>
                    <a:pt x="39" y="8"/>
                    <a:pt x="39" y="19"/>
                  </a:cubicBezTo>
                  <a:cubicBezTo>
                    <a:pt x="39" y="204"/>
                    <a:pt x="39" y="204"/>
                    <a:pt x="39" y="204"/>
                  </a:cubicBezTo>
                  <a:cubicBezTo>
                    <a:pt x="39" y="215"/>
                    <a:pt x="30" y="224"/>
                    <a:pt x="19" y="224"/>
                  </a:cubicBezTo>
                  <a:cubicBezTo>
                    <a:pt x="19" y="224"/>
                    <a:pt x="19" y="224"/>
                    <a:pt x="19" y="224"/>
                  </a:cubicBezTo>
                  <a:cubicBezTo>
                    <a:pt x="9" y="224"/>
                    <a:pt x="0" y="216"/>
                    <a:pt x="0" y="205"/>
                  </a:cubicBezTo>
                  <a:close/>
                </a:path>
              </a:pathLst>
            </a:custGeom>
            <a:solidFill>
              <a:srgbClr val="CBCBC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9" name="í$1iḓé"/>
            <p:cNvSpPr/>
            <p:nvPr/>
          </p:nvSpPr>
          <p:spPr bwMode="auto">
            <a:xfrm>
              <a:off x="5545138" y="3544888"/>
              <a:ext cx="617538" cy="1154113"/>
            </a:xfrm>
            <a:custGeom>
              <a:avLst/>
              <a:gdLst>
                <a:gd name="T0" fmla="*/ 130 w 133"/>
                <a:gd name="T1" fmla="*/ 143 h 249"/>
                <a:gd name="T2" fmla="*/ 131 w 133"/>
                <a:gd name="T3" fmla="*/ 241 h 249"/>
                <a:gd name="T4" fmla="*/ 0 w 133"/>
                <a:gd name="T5" fmla="*/ 210 h 249"/>
                <a:gd name="T6" fmla="*/ 55 w 133"/>
                <a:gd name="T7" fmla="*/ 15 h 249"/>
                <a:gd name="T8" fmla="*/ 103 w 133"/>
                <a:gd name="T9" fmla="*/ 0 h 249"/>
                <a:gd name="T10" fmla="*/ 130 w 133"/>
                <a:gd name="T11" fmla="*/ 143 h 249"/>
              </a:gdLst>
              <a:ahLst/>
              <a:cxnLst>
                <a:cxn ang="0">
                  <a:pos x="T0" y="T1"/>
                </a:cxn>
                <a:cxn ang="0">
                  <a:pos x="T2" y="T3"/>
                </a:cxn>
                <a:cxn ang="0">
                  <a:pos x="T4" y="T5"/>
                </a:cxn>
                <a:cxn ang="0">
                  <a:pos x="T6" y="T7"/>
                </a:cxn>
                <a:cxn ang="0">
                  <a:pos x="T8" y="T9"/>
                </a:cxn>
                <a:cxn ang="0">
                  <a:pos x="T10" y="T11"/>
                </a:cxn>
              </a:cxnLst>
              <a:rect l="0" t="0" r="r" b="b"/>
              <a:pathLst>
                <a:path w="133" h="249">
                  <a:moveTo>
                    <a:pt x="130" y="143"/>
                  </a:moveTo>
                  <a:cubicBezTo>
                    <a:pt x="133" y="167"/>
                    <a:pt x="133" y="222"/>
                    <a:pt x="131" y="241"/>
                  </a:cubicBezTo>
                  <a:cubicBezTo>
                    <a:pt x="80" y="249"/>
                    <a:pt x="51" y="207"/>
                    <a:pt x="0" y="210"/>
                  </a:cubicBezTo>
                  <a:cubicBezTo>
                    <a:pt x="20" y="152"/>
                    <a:pt x="39" y="79"/>
                    <a:pt x="55" y="15"/>
                  </a:cubicBezTo>
                  <a:cubicBezTo>
                    <a:pt x="68" y="17"/>
                    <a:pt x="96" y="13"/>
                    <a:pt x="103" y="0"/>
                  </a:cubicBezTo>
                  <a:cubicBezTo>
                    <a:pt x="113" y="33"/>
                    <a:pt x="120" y="53"/>
                    <a:pt x="130" y="143"/>
                  </a:cubicBezTo>
                  <a:close/>
                </a:path>
              </a:pathLst>
            </a:custGeom>
            <a:solidFill>
              <a:schemeClr val="tx1">
                <a:lumMod val="85000"/>
                <a:lumOff val="15000"/>
              </a:schemeClr>
            </a:solidFill>
            <a:ln>
              <a:noFill/>
            </a:ln>
          </p:spPr>
          <p:txBody>
            <a:bodyPr anchor="ctr"/>
            <a:lstStyle/>
            <a:p>
              <a:pPr algn="ctr"/>
              <a:endParaRPr/>
            </a:p>
          </p:txBody>
        </p:sp>
        <p:sp>
          <p:nvSpPr>
            <p:cNvPr id="20" name="ïŝḻïḓe"/>
            <p:cNvSpPr/>
            <p:nvPr/>
          </p:nvSpPr>
          <p:spPr bwMode="auto">
            <a:xfrm>
              <a:off x="6186488" y="4791076"/>
              <a:ext cx="69850" cy="774700"/>
            </a:xfrm>
            <a:prstGeom prst="rect">
              <a:avLst/>
            </a:prstGeom>
            <a:solidFill>
              <a:srgbClr val="CBCB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1" name="îṡļiḑe"/>
            <p:cNvSpPr/>
            <p:nvPr/>
          </p:nvSpPr>
          <p:spPr bwMode="auto">
            <a:xfrm>
              <a:off x="5057775" y="4406901"/>
              <a:ext cx="325438" cy="357188"/>
            </a:xfrm>
            <a:custGeom>
              <a:avLst/>
              <a:gdLst>
                <a:gd name="T0" fmla="*/ 10 w 70"/>
                <a:gd name="T1" fmla="*/ 37 h 77"/>
                <a:gd name="T2" fmla="*/ 28 w 70"/>
                <a:gd name="T3" fmla="*/ 21 h 77"/>
                <a:gd name="T4" fmla="*/ 28 w 70"/>
                <a:gd name="T5" fmla="*/ 21 h 77"/>
                <a:gd name="T6" fmla="*/ 31 w 70"/>
                <a:gd name="T7" fmla="*/ 20 h 77"/>
                <a:gd name="T8" fmla="*/ 38 w 70"/>
                <a:gd name="T9" fmla="*/ 13 h 77"/>
                <a:gd name="T10" fmla="*/ 39 w 70"/>
                <a:gd name="T11" fmla="*/ 13 h 77"/>
                <a:gd name="T12" fmla="*/ 44 w 70"/>
                <a:gd name="T13" fmla="*/ 9 h 77"/>
                <a:gd name="T14" fmla="*/ 45 w 70"/>
                <a:gd name="T15" fmla="*/ 7 h 77"/>
                <a:gd name="T16" fmla="*/ 45 w 70"/>
                <a:gd name="T17" fmla="*/ 8 h 77"/>
                <a:gd name="T18" fmla="*/ 55 w 70"/>
                <a:gd name="T19" fmla="*/ 0 h 77"/>
                <a:gd name="T20" fmla="*/ 70 w 70"/>
                <a:gd name="T21" fmla="*/ 19 h 77"/>
                <a:gd name="T22" fmla="*/ 60 w 70"/>
                <a:gd name="T23" fmla="*/ 27 h 77"/>
                <a:gd name="T24" fmla="*/ 58 w 70"/>
                <a:gd name="T25" fmla="*/ 30 h 77"/>
                <a:gd name="T26" fmla="*/ 21 w 70"/>
                <a:gd name="T27" fmla="*/ 57 h 77"/>
                <a:gd name="T28" fmla="*/ 16 w 70"/>
                <a:gd name="T29" fmla="*/ 64 h 77"/>
                <a:gd name="T30" fmla="*/ 15 w 70"/>
                <a:gd name="T31" fmla="*/ 69 h 77"/>
                <a:gd name="T32" fmla="*/ 11 w 70"/>
                <a:gd name="T33" fmla="*/ 73 h 77"/>
                <a:gd name="T34" fmla="*/ 10 w 70"/>
                <a:gd name="T35" fmla="*/ 72 h 77"/>
                <a:gd name="T36" fmla="*/ 8 w 70"/>
                <a:gd name="T37" fmla="*/ 75 h 77"/>
                <a:gd name="T38" fmla="*/ 2 w 70"/>
                <a:gd name="T39" fmla="*/ 75 h 77"/>
                <a:gd name="T40" fmla="*/ 1 w 70"/>
                <a:gd name="T41" fmla="*/ 70 h 77"/>
                <a:gd name="T42" fmla="*/ 3 w 70"/>
                <a:gd name="T43" fmla="*/ 67 h 77"/>
                <a:gd name="T44" fmla="*/ 3 w 70"/>
                <a:gd name="T45" fmla="*/ 65 h 77"/>
                <a:gd name="T46" fmla="*/ 6 w 70"/>
                <a:gd name="T47" fmla="*/ 52 h 77"/>
                <a:gd name="T48" fmla="*/ 8 w 70"/>
                <a:gd name="T49" fmla="*/ 41 h 77"/>
                <a:gd name="T50" fmla="*/ 8 w 70"/>
                <a:gd name="T51" fmla="*/ 42 h 77"/>
                <a:gd name="T52" fmla="*/ 10 w 70"/>
                <a:gd name="T53" fmla="*/ 3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77">
                  <a:moveTo>
                    <a:pt x="10" y="37"/>
                  </a:moveTo>
                  <a:cubicBezTo>
                    <a:pt x="28" y="21"/>
                    <a:pt x="28" y="21"/>
                    <a:pt x="28" y="21"/>
                  </a:cubicBezTo>
                  <a:cubicBezTo>
                    <a:pt x="28" y="21"/>
                    <a:pt x="28" y="21"/>
                    <a:pt x="28" y="21"/>
                  </a:cubicBezTo>
                  <a:cubicBezTo>
                    <a:pt x="31" y="20"/>
                    <a:pt x="31" y="20"/>
                    <a:pt x="31" y="20"/>
                  </a:cubicBezTo>
                  <a:cubicBezTo>
                    <a:pt x="38" y="13"/>
                    <a:pt x="38" y="13"/>
                    <a:pt x="38" y="13"/>
                  </a:cubicBezTo>
                  <a:cubicBezTo>
                    <a:pt x="39" y="13"/>
                    <a:pt x="39" y="13"/>
                    <a:pt x="39" y="13"/>
                  </a:cubicBezTo>
                  <a:cubicBezTo>
                    <a:pt x="44" y="9"/>
                    <a:pt x="44" y="9"/>
                    <a:pt x="44" y="9"/>
                  </a:cubicBezTo>
                  <a:cubicBezTo>
                    <a:pt x="45" y="7"/>
                    <a:pt x="45" y="7"/>
                    <a:pt x="45" y="7"/>
                  </a:cubicBezTo>
                  <a:cubicBezTo>
                    <a:pt x="45" y="8"/>
                    <a:pt x="45" y="8"/>
                    <a:pt x="45" y="8"/>
                  </a:cubicBezTo>
                  <a:cubicBezTo>
                    <a:pt x="55" y="0"/>
                    <a:pt x="55" y="0"/>
                    <a:pt x="55" y="0"/>
                  </a:cubicBezTo>
                  <a:cubicBezTo>
                    <a:pt x="70" y="19"/>
                    <a:pt x="70" y="19"/>
                    <a:pt x="70" y="19"/>
                  </a:cubicBezTo>
                  <a:cubicBezTo>
                    <a:pt x="60" y="27"/>
                    <a:pt x="60" y="27"/>
                    <a:pt x="60" y="27"/>
                  </a:cubicBezTo>
                  <a:cubicBezTo>
                    <a:pt x="60" y="28"/>
                    <a:pt x="59" y="29"/>
                    <a:pt x="58" y="30"/>
                  </a:cubicBezTo>
                  <a:cubicBezTo>
                    <a:pt x="32" y="48"/>
                    <a:pt x="26" y="52"/>
                    <a:pt x="21" y="57"/>
                  </a:cubicBezTo>
                  <a:cubicBezTo>
                    <a:pt x="16" y="64"/>
                    <a:pt x="16" y="64"/>
                    <a:pt x="16" y="64"/>
                  </a:cubicBezTo>
                  <a:cubicBezTo>
                    <a:pt x="15" y="69"/>
                    <a:pt x="15" y="69"/>
                    <a:pt x="15" y="69"/>
                  </a:cubicBezTo>
                  <a:cubicBezTo>
                    <a:pt x="15" y="71"/>
                    <a:pt x="13" y="73"/>
                    <a:pt x="11" y="73"/>
                  </a:cubicBezTo>
                  <a:cubicBezTo>
                    <a:pt x="10" y="73"/>
                    <a:pt x="10" y="72"/>
                    <a:pt x="10" y="72"/>
                  </a:cubicBezTo>
                  <a:cubicBezTo>
                    <a:pt x="8" y="75"/>
                    <a:pt x="8" y="75"/>
                    <a:pt x="8" y="75"/>
                  </a:cubicBezTo>
                  <a:cubicBezTo>
                    <a:pt x="7" y="76"/>
                    <a:pt x="4" y="77"/>
                    <a:pt x="2" y="75"/>
                  </a:cubicBezTo>
                  <a:cubicBezTo>
                    <a:pt x="0" y="74"/>
                    <a:pt x="0" y="72"/>
                    <a:pt x="1" y="70"/>
                  </a:cubicBezTo>
                  <a:cubicBezTo>
                    <a:pt x="3" y="67"/>
                    <a:pt x="3" y="67"/>
                    <a:pt x="3" y="67"/>
                  </a:cubicBezTo>
                  <a:cubicBezTo>
                    <a:pt x="3" y="66"/>
                    <a:pt x="3" y="65"/>
                    <a:pt x="3" y="65"/>
                  </a:cubicBezTo>
                  <a:cubicBezTo>
                    <a:pt x="6" y="52"/>
                    <a:pt x="6" y="52"/>
                    <a:pt x="6" y="52"/>
                  </a:cubicBezTo>
                  <a:cubicBezTo>
                    <a:pt x="8" y="41"/>
                    <a:pt x="8" y="41"/>
                    <a:pt x="8" y="41"/>
                  </a:cubicBezTo>
                  <a:cubicBezTo>
                    <a:pt x="8" y="42"/>
                    <a:pt x="8" y="42"/>
                    <a:pt x="8" y="42"/>
                  </a:cubicBezTo>
                  <a:cubicBezTo>
                    <a:pt x="8" y="40"/>
                    <a:pt x="9" y="38"/>
                    <a:pt x="10" y="37"/>
                  </a:cubicBezTo>
                  <a:close/>
                </a:path>
              </a:pathLst>
            </a:custGeom>
            <a:solidFill>
              <a:schemeClr val="accent2">
                <a:lumMod val="20000"/>
                <a:lumOff val="80000"/>
              </a:schemeClr>
            </a:solidFill>
            <a:ln>
              <a:noFill/>
            </a:ln>
          </p:spPr>
          <p:txBody>
            <a:bodyPr anchor="ctr"/>
            <a:lstStyle/>
            <a:p>
              <a:pPr algn="ctr"/>
              <a:endParaRPr/>
            </a:p>
          </p:txBody>
        </p:sp>
        <p:sp>
          <p:nvSpPr>
            <p:cNvPr id="22" name="íṣlïdê"/>
            <p:cNvSpPr/>
            <p:nvPr/>
          </p:nvSpPr>
          <p:spPr bwMode="auto">
            <a:xfrm>
              <a:off x="5592763" y="3587751"/>
              <a:ext cx="622300" cy="796925"/>
            </a:xfrm>
            <a:custGeom>
              <a:avLst/>
              <a:gdLst>
                <a:gd name="T0" fmla="*/ 48 w 134"/>
                <a:gd name="T1" fmla="*/ 30 h 172"/>
                <a:gd name="T2" fmla="*/ 34 w 134"/>
                <a:gd name="T3" fmla="*/ 58 h 172"/>
                <a:gd name="T4" fmla="*/ 0 w 134"/>
                <a:gd name="T5" fmla="*/ 172 h 172"/>
                <a:gd name="T6" fmla="*/ 20 w 134"/>
                <a:gd name="T7" fmla="*/ 154 h 172"/>
                <a:gd name="T8" fmla="*/ 82 w 134"/>
                <a:gd name="T9" fmla="*/ 86 h 172"/>
                <a:gd name="T10" fmla="*/ 48 w 134"/>
                <a:gd name="T11" fmla="*/ 30 h 172"/>
              </a:gdLst>
              <a:ahLst/>
              <a:cxnLst>
                <a:cxn ang="0">
                  <a:pos x="T0" y="T1"/>
                </a:cxn>
                <a:cxn ang="0">
                  <a:pos x="T2" y="T3"/>
                </a:cxn>
                <a:cxn ang="0">
                  <a:pos x="T4" y="T5"/>
                </a:cxn>
                <a:cxn ang="0">
                  <a:pos x="T6" y="T7"/>
                </a:cxn>
                <a:cxn ang="0">
                  <a:pos x="T8" y="T9"/>
                </a:cxn>
                <a:cxn ang="0">
                  <a:pos x="T10" y="T11"/>
                </a:cxn>
              </a:cxnLst>
              <a:rect l="0" t="0" r="r" b="b"/>
              <a:pathLst>
                <a:path w="134" h="172">
                  <a:moveTo>
                    <a:pt x="48" y="30"/>
                  </a:moveTo>
                  <a:cubicBezTo>
                    <a:pt x="34" y="58"/>
                    <a:pt x="34" y="58"/>
                    <a:pt x="34" y="58"/>
                  </a:cubicBezTo>
                  <a:cubicBezTo>
                    <a:pt x="0" y="172"/>
                    <a:pt x="0" y="172"/>
                    <a:pt x="0" y="172"/>
                  </a:cubicBezTo>
                  <a:cubicBezTo>
                    <a:pt x="20" y="154"/>
                    <a:pt x="20" y="154"/>
                    <a:pt x="20" y="154"/>
                  </a:cubicBezTo>
                  <a:cubicBezTo>
                    <a:pt x="82" y="86"/>
                    <a:pt x="82" y="86"/>
                    <a:pt x="82" y="86"/>
                  </a:cubicBezTo>
                  <a:cubicBezTo>
                    <a:pt x="134" y="28"/>
                    <a:pt x="67" y="0"/>
                    <a:pt x="48" y="30"/>
                  </a:cubicBezTo>
                  <a:close/>
                </a:path>
              </a:pathLst>
            </a:custGeom>
            <a:solidFill>
              <a:schemeClr val="tx1"/>
            </a:solidFill>
            <a:ln>
              <a:noFill/>
            </a:ln>
          </p:spPr>
          <p:txBody>
            <a:bodyPr anchor="ctr"/>
            <a:lstStyle/>
            <a:p>
              <a:pPr algn="ctr"/>
              <a:endParaRPr/>
            </a:p>
          </p:txBody>
        </p:sp>
        <p:sp>
          <p:nvSpPr>
            <p:cNvPr id="23" name="íSľïdè"/>
            <p:cNvSpPr/>
            <p:nvPr/>
          </p:nvSpPr>
          <p:spPr bwMode="auto">
            <a:xfrm>
              <a:off x="5540375" y="3624263"/>
              <a:ext cx="646113" cy="685800"/>
            </a:xfrm>
            <a:custGeom>
              <a:avLst/>
              <a:gdLst>
                <a:gd name="T0" fmla="*/ 62 w 139"/>
                <a:gd name="T1" fmla="*/ 23 h 148"/>
                <a:gd name="T2" fmla="*/ 0 w 139"/>
                <a:gd name="T3" fmla="*/ 120 h 148"/>
                <a:gd name="T4" fmla="*/ 24 w 139"/>
                <a:gd name="T5" fmla="*/ 148 h 148"/>
                <a:gd name="T6" fmla="*/ 86 w 139"/>
                <a:gd name="T7" fmla="*/ 79 h 148"/>
                <a:gd name="T8" fmla="*/ 62 w 139"/>
                <a:gd name="T9" fmla="*/ 23 h 148"/>
              </a:gdLst>
              <a:ahLst/>
              <a:cxnLst>
                <a:cxn ang="0">
                  <a:pos x="T0" y="T1"/>
                </a:cxn>
                <a:cxn ang="0">
                  <a:pos x="T2" y="T3"/>
                </a:cxn>
                <a:cxn ang="0">
                  <a:pos x="T4" y="T5"/>
                </a:cxn>
                <a:cxn ang="0">
                  <a:pos x="T6" y="T7"/>
                </a:cxn>
                <a:cxn ang="0">
                  <a:pos x="T8" y="T9"/>
                </a:cxn>
              </a:cxnLst>
              <a:rect l="0" t="0" r="r" b="b"/>
              <a:pathLst>
                <a:path w="139" h="148">
                  <a:moveTo>
                    <a:pt x="62" y="23"/>
                  </a:moveTo>
                  <a:cubicBezTo>
                    <a:pt x="0" y="120"/>
                    <a:pt x="0" y="120"/>
                    <a:pt x="0" y="120"/>
                  </a:cubicBezTo>
                  <a:cubicBezTo>
                    <a:pt x="24" y="148"/>
                    <a:pt x="24" y="148"/>
                    <a:pt x="24" y="148"/>
                  </a:cubicBezTo>
                  <a:cubicBezTo>
                    <a:pt x="86" y="79"/>
                    <a:pt x="86" y="79"/>
                    <a:pt x="86" y="79"/>
                  </a:cubicBezTo>
                  <a:cubicBezTo>
                    <a:pt x="139" y="21"/>
                    <a:pt x="76" y="0"/>
                    <a:pt x="62" y="23"/>
                  </a:cubicBezTo>
                  <a:close/>
                </a:path>
              </a:pathLst>
            </a:custGeom>
            <a:solidFill>
              <a:schemeClr val="tx1">
                <a:lumMod val="85000"/>
                <a:lumOff val="15000"/>
              </a:schemeClr>
            </a:solidFill>
            <a:ln>
              <a:noFill/>
            </a:ln>
          </p:spPr>
          <p:txBody>
            <a:bodyPr anchor="ctr"/>
            <a:lstStyle/>
            <a:p>
              <a:pPr algn="ctr"/>
              <a:endParaRPr/>
            </a:p>
          </p:txBody>
        </p:sp>
        <p:sp>
          <p:nvSpPr>
            <p:cNvPr id="24" name="ï$ľíḋe"/>
            <p:cNvSpPr/>
            <p:nvPr/>
          </p:nvSpPr>
          <p:spPr bwMode="auto">
            <a:xfrm>
              <a:off x="5248275" y="4059238"/>
              <a:ext cx="585788" cy="496888"/>
            </a:xfrm>
            <a:custGeom>
              <a:avLst/>
              <a:gdLst>
                <a:gd name="T0" fmla="*/ 71 w 126"/>
                <a:gd name="T1" fmla="*/ 16 h 107"/>
                <a:gd name="T2" fmla="*/ 0 w 126"/>
                <a:gd name="T3" fmla="*/ 83 h 107"/>
                <a:gd name="T4" fmla="*/ 19 w 126"/>
                <a:gd name="T5" fmla="*/ 107 h 107"/>
                <a:gd name="T6" fmla="*/ 74 w 126"/>
                <a:gd name="T7" fmla="*/ 65 h 107"/>
                <a:gd name="T8" fmla="*/ 71 w 126"/>
                <a:gd name="T9" fmla="*/ 16 h 107"/>
              </a:gdLst>
              <a:ahLst/>
              <a:cxnLst>
                <a:cxn ang="0">
                  <a:pos x="T0" y="T1"/>
                </a:cxn>
                <a:cxn ang="0">
                  <a:pos x="T2" y="T3"/>
                </a:cxn>
                <a:cxn ang="0">
                  <a:pos x="T4" y="T5"/>
                </a:cxn>
                <a:cxn ang="0">
                  <a:pos x="T6" y="T7"/>
                </a:cxn>
                <a:cxn ang="0">
                  <a:pos x="T8" y="T9"/>
                </a:cxn>
              </a:cxnLst>
              <a:rect l="0" t="0" r="r" b="b"/>
              <a:pathLst>
                <a:path w="126" h="107">
                  <a:moveTo>
                    <a:pt x="71" y="16"/>
                  </a:moveTo>
                  <a:cubicBezTo>
                    <a:pt x="0" y="83"/>
                    <a:pt x="0" y="83"/>
                    <a:pt x="0" y="83"/>
                  </a:cubicBezTo>
                  <a:cubicBezTo>
                    <a:pt x="19" y="107"/>
                    <a:pt x="19" y="107"/>
                    <a:pt x="19" y="107"/>
                  </a:cubicBezTo>
                  <a:cubicBezTo>
                    <a:pt x="74" y="65"/>
                    <a:pt x="74" y="65"/>
                    <a:pt x="74" y="65"/>
                  </a:cubicBezTo>
                  <a:cubicBezTo>
                    <a:pt x="126" y="26"/>
                    <a:pt x="85" y="0"/>
                    <a:pt x="71" y="16"/>
                  </a:cubicBezTo>
                  <a:close/>
                </a:path>
              </a:pathLst>
            </a:custGeom>
            <a:solidFill>
              <a:schemeClr val="tx1">
                <a:lumMod val="85000"/>
                <a:lumOff val="15000"/>
              </a:schemeClr>
            </a:solidFill>
            <a:ln>
              <a:noFill/>
            </a:ln>
          </p:spPr>
          <p:txBody>
            <a:bodyPr anchor="ctr"/>
            <a:lstStyle/>
            <a:p>
              <a:pPr algn="ctr"/>
              <a:endParaRPr/>
            </a:p>
          </p:txBody>
        </p:sp>
        <p:sp>
          <p:nvSpPr>
            <p:cNvPr id="25" name="iṥ1iḓê"/>
            <p:cNvSpPr/>
            <p:nvPr/>
          </p:nvSpPr>
          <p:spPr bwMode="auto">
            <a:xfrm>
              <a:off x="5600700" y="4962526"/>
              <a:ext cx="69850" cy="603250"/>
            </a:xfrm>
            <a:prstGeom prst="rect">
              <a:avLst/>
            </a:prstGeom>
            <a:solidFill>
              <a:srgbClr val="CBCB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26" name="išľîdé"/>
            <p:cNvSpPr/>
            <p:nvPr/>
          </p:nvSpPr>
          <p:spPr bwMode="auto">
            <a:xfrm>
              <a:off x="5489575" y="3216276"/>
              <a:ext cx="163513" cy="171450"/>
            </a:xfrm>
            <a:custGeom>
              <a:avLst/>
              <a:gdLst>
                <a:gd name="T0" fmla="*/ 0 w 35"/>
                <a:gd name="T1" fmla="*/ 33 h 37"/>
                <a:gd name="T2" fmla="*/ 18 w 35"/>
                <a:gd name="T3" fmla="*/ 22 h 37"/>
                <a:gd name="T4" fmla="*/ 31 w 35"/>
                <a:gd name="T5" fmla="*/ 2 h 37"/>
                <a:gd name="T6" fmla="*/ 33 w 35"/>
                <a:gd name="T7" fmla="*/ 1 h 37"/>
                <a:gd name="T8" fmla="*/ 35 w 35"/>
                <a:gd name="T9" fmla="*/ 3 h 37"/>
                <a:gd name="T10" fmla="*/ 21 w 35"/>
                <a:gd name="T11" fmla="*/ 24 h 37"/>
                <a:gd name="T12" fmla="*/ 2 w 35"/>
                <a:gd name="T13" fmla="*/ 37 h 37"/>
                <a:gd name="T14" fmla="*/ 0 w 35"/>
                <a:gd name="T15" fmla="*/ 33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37">
                  <a:moveTo>
                    <a:pt x="0" y="33"/>
                  </a:moveTo>
                  <a:cubicBezTo>
                    <a:pt x="6" y="31"/>
                    <a:pt x="13" y="27"/>
                    <a:pt x="18" y="22"/>
                  </a:cubicBezTo>
                  <a:cubicBezTo>
                    <a:pt x="24" y="16"/>
                    <a:pt x="28" y="9"/>
                    <a:pt x="31" y="2"/>
                  </a:cubicBezTo>
                  <a:cubicBezTo>
                    <a:pt x="31" y="1"/>
                    <a:pt x="32" y="0"/>
                    <a:pt x="33" y="1"/>
                  </a:cubicBezTo>
                  <a:cubicBezTo>
                    <a:pt x="34" y="1"/>
                    <a:pt x="35" y="2"/>
                    <a:pt x="35" y="3"/>
                  </a:cubicBezTo>
                  <a:cubicBezTo>
                    <a:pt x="32" y="11"/>
                    <a:pt x="27" y="19"/>
                    <a:pt x="21" y="24"/>
                  </a:cubicBezTo>
                  <a:cubicBezTo>
                    <a:pt x="15" y="30"/>
                    <a:pt x="9" y="34"/>
                    <a:pt x="2" y="37"/>
                  </a:cubicBezTo>
                  <a:cubicBezTo>
                    <a:pt x="1" y="36"/>
                    <a:pt x="0" y="34"/>
                    <a:pt x="0" y="33"/>
                  </a:cubicBezTo>
                  <a:close/>
                </a:path>
              </a:pathLst>
            </a:custGeom>
            <a:solidFill>
              <a:schemeClr val="accent6"/>
            </a:solidFill>
            <a:ln>
              <a:noFill/>
            </a:ln>
          </p:spPr>
          <p:txBody>
            <a:bodyPr anchor="ctr"/>
            <a:lstStyle/>
            <a:p>
              <a:pPr algn="ctr"/>
              <a:endParaRPr/>
            </a:p>
          </p:txBody>
        </p:sp>
      </p:grpSp>
      <p:sp>
        <p:nvSpPr>
          <p:cNvPr id="27" name="矩形 26"/>
          <p:cNvSpPr/>
          <p:nvPr/>
        </p:nvSpPr>
        <p:spPr>
          <a:xfrm>
            <a:off x="8026596" y="2768543"/>
            <a:ext cx="2450903" cy="830997"/>
          </a:xfrm>
          <a:prstGeom prst="rect">
            <a:avLst/>
          </a:prstGeom>
        </p:spPr>
        <p:txBody>
          <a:bodyPr wrap="square">
            <a:spAutoFit/>
          </a:bodyPr>
          <a:lstStyle/>
          <a:p>
            <a:r>
              <a:rPr lang="zh-CN" altLang="en-US" sz="1600" dirty="0">
                <a:solidFill>
                  <a:schemeClr val="tx1">
                    <a:lumMod val="85000"/>
                    <a:lumOff val="15000"/>
                  </a:schemeClr>
                </a:solidFill>
              </a:rPr>
              <a:t>坐姿端正，神态自然，不能过分给谦恭，也不能弯腰弓背、</a:t>
            </a:r>
            <a:r>
              <a:rPr lang="zh-CN" altLang="en-US" sz="1600" dirty="0">
                <a:solidFill>
                  <a:schemeClr val="tx1">
                    <a:lumMod val="85000"/>
                    <a:lumOff val="15000"/>
                  </a:schemeClr>
                </a:solidFill>
                <a:sym typeface="微软雅黑" panose="020B0503020204020204" charset="-122"/>
              </a:rPr>
              <a:t>靠在椅子上</a:t>
            </a:r>
            <a:endParaRPr lang="zh-CN" altLang="en-US" sz="1600" dirty="0">
              <a:solidFill>
                <a:schemeClr val="tx1">
                  <a:lumMod val="85000"/>
                  <a:lumOff val="15000"/>
                </a:schemeClr>
              </a:solidFill>
            </a:endParaRPr>
          </a:p>
        </p:txBody>
      </p:sp>
      <p:sp>
        <p:nvSpPr>
          <p:cNvPr id="28" name="矩形 27"/>
          <p:cNvSpPr/>
          <p:nvPr/>
        </p:nvSpPr>
        <p:spPr>
          <a:xfrm>
            <a:off x="8107850" y="4999136"/>
            <a:ext cx="2558772" cy="1077218"/>
          </a:xfrm>
          <a:prstGeom prst="rect">
            <a:avLst/>
          </a:prstGeom>
        </p:spPr>
        <p:txBody>
          <a:bodyPr wrap="square">
            <a:spAutoFit/>
          </a:bodyPr>
          <a:lstStyle/>
          <a:p>
            <a:r>
              <a:rPr lang="zh-CN" altLang="en-US" sz="1600" dirty="0">
                <a:solidFill>
                  <a:schemeClr val="tx1">
                    <a:lumMod val="85000"/>
                    <a:lumOff val="15000"/>
                  </a:schemeClr>
                </a:solidFill>
              </a:rPr>
              <a:t>更不能做些不文雅的动作，比如随地吐痰、乱丢垃圾、公共场所大声喧哗、公共场所吸烟等等</a:t>
            </a:r>
          </a:p>
        </p:txBody>
      </p:sp>
      <p:sp>
        <p:nvSpPr>
          <p:cNvPr id="29" name="矩形 28"/>
          <p:cNvSpPr/>
          <p:nvPr/>
        </p:nvSpPr>
        <p:spPr>
          <a:xfrm>
            <a:off x="1140032" y="2679584"/>
            <a:ext cx="2508555" cy="1077218"/>
          </a:xfrm>
          <a:prstGeom prst="rect">
            <a:avLst/>
          </a:prstGeom>
        </p:spPr>
        <p:txBody>
          <a:bodyPr wrap="square">
            <a:spAutoFit/>
          </a:bodyPr>
          <a:lstStyle/>
          <a:p>
            <a:pPr algn="just"/>
            <a:r>
              <a:rPr lang="zh-CN" altLang="en-US" sz="1600" dirty="0">
                <a:solidFill>
                  <a:schemeClr val="tx1">
                    <a:lumMod val="85000"/>
                    <a:lumOff val="15000"/>
                  </a:schemeClr>
                </a:solidFill>
              </a:rPr>
              <a:t>满身的烟味去面对面试官鼻子敏感的人，一进去就能闻到味道，你的形象就会大打折扣</a:t>
            </a:r>
          </a:p>
        </p:txBody>
      </p:sp>
      <p:sp>
        <p:nvSpPr>
          <p:cNvPr id="30" name="矩形 29"/>
          <p:cNvSpPr/>
          <p:nvPr/>
        </p:nvSpPr>
        <p:spPr>
          <a:xfrm>
            <a:off x="1698173" y="5070235"/>
            <a:ext cx="2125683" cy="584775"/>
          </a:xfrm>
          <a:prstGeom prst="rect">
            <a:avLst/>
          </a:prstGeom>
        </p:spPr>
        <p:txBody>
          <a:bodyPr wrap="square">
            <a:spAutoFit/>
          </a:bodyPr>
          <a:lstStyle/>
          <a:p>
            <a:r>
              <a:rPr lang="zh-CN" altLang="en-US" sz="1600" dirty="0">
                <a:solidFill>
                  <a:schemeClr val="tx1">
                    <a:lumMod val="85000"/>
                    <a:lumOff val="15000"/>
                  </a:schemeClr>
                </a:solidFill>
              </a:rPr>
              <a:t>克服平日里的小动作，如：抖腿、摸鼻子等</a:t>
            </a:r>
          </a:p>
        </p:txBody>
      </p:sp>
      <p:cxnSp>
        <p:nvCxnSpPr>
          <p:cNvPr id="31" name="连接符: 肘形 144"/>
          <p:cNvCxnSpPr/>
          <p:nvPr/>
        </p:nvCxnSpPr>
        <p:spPr>
          <a:xfrm flipV="1">
            <a:off x="6822979" y="3222234"/>
            <a:ext cx="1097608" cy="553233"/>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32" name="连接符: 肘形 145"/>
          <p:cNvCxnSpPr/>
          <p:nvPr/>
        </p:nvCxnSpPr>
        <p:spPr>
          <a:xfrm>
            <a:off x="6866762" y="4758874"/>
            <a:ext cx="1097608" cy="553233"/>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33" name="连接符: 肘形 146"/>
          <p:cNvCxnSpPr/>
          <p:nvPr/>
        </p:nvCxnSpPr>
        <p:spPr>
          <a:xfrm flipH="1" flipV="1">
            <a:off x="3906561" y="3179598"/>
            <a:ext cx="1097608" cy="553233"/>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34" name="连接符: 肘形 147"/>
          <p:cNvCxnSpPr/>
          <p:nvPr/>
        </p:nvCxnSpPr>
        <p:spPr>
          <a:xfrm flipH="1">
            <a:off x="3883286" y="4750027"/>
            <a:ext cx="1097608" cy="553233"/>
          </a:xfrm>
          <a:prstGeom prst="bentConnector3">
            <a:avLst/>
          </a:prstGeom>
        </p:spPr>
        <p:style>
          <a:lnRef idx="1">
            <a:schemeClr val="accent1"/>
          </a:lnRef>
          <a:fillRef idx="0">
            <a:schemeClr val="accent1"/>
          </a:fillRef>
          <a:effectRef idx="0">
            <a:schemeClr val="accent1"/>
          </a:effectRef>
          <a:fontRef idx="minor">
            <a:schemeClr val="tx1"/>
          </a:fontRef>
        </p:style>
      </p:cxnSp>
      <p:grpSp>
        <p:nvGrpSpPr>
          <p:cNvPr id="35" name="组合 150"/>
          <p:cNvGrpSpPr/>
          <p:nvPr/>
        </p:nvGrpSpPr>
        <p:grpSpPr>
          <a:xfrm>
            <a:off x="3924971" y="2621830"/>
            <a:ext cx="447551" cy="369332"/>
            <a:chOff x="2279094" y="3204926"/>
            <a:chExt cx="447551" cy="369332"/>
          </a:xfrm>
        </p:grpSpPr>
        <p:sp>
          <p:nvSpPr>
            <p:cNvPr id="36" name="椭圆 35"/>
            <p:cNvSpPr/>
            <p:nvPr/>
          </p:nvSpPr>
          <p:spPr>
            <a:xfrm>
              <a:off x="2305771" y="3207545"/>
              <a:ext cx="364858" cy="3648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149"/>
            <p:cNvSpPr txBox="1"/>
            <p:nvPr/>
          </p:nvSpPr>
          <p:spPr>
            <a:xfrm>
              <a:off x="2279094" y="3204926"/>
              <a:ext cx="447551" cy="369332"/>
            </a:xfrm>
            <a:prstGeom prst="rect">
              <a:avLst/>
            </a:prstGeom>
            <a:noFill/>
          </p:spPr>
          <p:txBody>
            <a:bodyPr wrap="square" rtlCol="0">
              <a:spAutoFit/>
            </a:bodyPr>
            <a:lstStyle/>
            <a:p>
              <a:r>
                <a:rPr lang="en-US" altLang="zh-CN" dirty="0">
                  <a:solidFill>
                    <a:schemeClr val="bg1"/>
                  </a:solidFill>
                </a:rPr>
                <a:t>04</a:t>
              </a:r>
              <a:endParaRPr lang="zh-CN" altLang="en-US" dirty="0">
                <a:solidFill>
                  <a:schemeClr val="bg1"/>
                </a:solidFill>
              </a:endParaRPr>
            </a:p>
          </p:txBody>
        </p:sp>
      </p:grpSp>
      <p:grpSp>
        <p:nvGrpSpPr>
          <p:cNvPr id="38" name="组合 151"/>
          <p:cNvGrpSpPr/>
          <p:nvPr/>
        </p:nvGrpSpPr>
        <p:grpSpPr>
          <a:xfrm>
            <a:off x="3939762" y="4804212"/>
            <a:ext cx="447551" cy="369332"/>
            <a:chOff x="2279094" y="3204926"/>
            <a:chExt cx="447551" cy="369332"/>
          </a:xfrm>
        </p:grpSpPr>
        <p:sp>
          <p:nvSpPr>
            <p:cNvPr id="39" name="椭圆 38"/>
            <p:cNvSpPr/>
            <p:nvPr/>
          </p:nvSpPr>
          <p:spPr>
            <a:xfrm>
              <a:off x="2305771" y="3207545"/>
              <a:ext cx="364858" cy="3648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153"/>
            <p:cNvSpPr txBox="1"/>
            <p:nvPr/>
          </p:nvSpPr>
          <p:spPr>
            <a:xfrm>
              <a:off x="2279094" y="3204926"/>
              <a:ext cx="447551" cy="369332"/>
            </a:xfrm>
            <a:prstGeom prst="rect">
              <a:avLst/>
            </a:prstGeom>
            <a:noFill/>
          </p:spPr>
          <p:txBody>
            <a:bodyPr wrap="square" rtlCol="0">
              <a:spAutoFit/>
            </a:bodyPr>
            <a:lstStyle/>
            <a:p>
              <a:r>
                <a:rPr lang="en-US" altLang="zh-CN" dirty="0">
                  <a:solidFill>
                    <a:schemeClr val="bg1"/>
                  </a:solidFill>
                </a:rPr>
                <a:t>03</a:t>
              </a:r>
              <a:endParaRPr lang="zh-CN" altLang="en-US" dirty="0">
                <a:solidFill>
                  <a:schemeClr val="bg1"/>
                </a:solidFill>
              </a:endParaRPr>
            </a:p>
          </p:txBody>
        </p:sp>
      </p:grpSp>
      <p:grpSp>
        <p:nvGrpSpPr>
          <p:cNvPr id="41" name="组合 154"/>
          <p:cNvGrpSpPr/>
          <p:nvPr/>
        </p:nvGrpSpPr>
        <p:grpSpPr>
          <a:xfrm>
            <a:off x="7549980" y="2733407"/>
            <a:ext cx="447551" cy="369332"/>
            <a:chOff x="2279094" y="3204926"/>
            <a:chExt cx="447551" cy="369332"/>
          </a:xfrm>
        </p:grpSpPr>
        <p:sp>
          <p:nvSpPr>
            <p:cNvPr id="42" name="椭圆 41"/>
            <p:cNvSpPr/>
            <p:nvPr/>
          </p:nvSpPr>
          <p:spPr>
            <a:xfrm>
              <a:off x="2305771" y="3207545"/>
              <a:ext cx="364858" cy="3648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156"/>
            <p:cNvSpPr txBox="1"/>
            <p:nvPr/>
          </p:nvSpPr>
          <p:spPr>
            <a:xfrm>
              <a:off x="2279094" y="3204926"/>
              <a:ext cx="447551" cy="369332"/>
            </a:xfrm>
            <a:prstGeom prst="rect">
              <a:avLst/>
            </a:prstGeom>
            <a:noFill/>
          </p:spPr>
          <p:txBody>
            <a:bodyPr wrap="square" rtlCol="0">
              <a:spAutoFit/>
            </a:bodyPr>
            <a:lstStyle/>
            <a:p>
              <a:r>
                <a:rPr lang="en-US" altLang="zh-CN" dirty="0">
                  <a:solidFill>
                    <a:schemeClr val="bg1"/>
                  </a:solidFill>
                </a:rPr>
                <a:t>01</a:t>
              </a:r>
              <a:endParaRPr lang="zh-CN" altLang="en-US" dirty="0">
                <a:solidFill>
                  <a:schemeClr val="bg1"/>
                </a:solidFill>
              </a:endParaRPr>
            </a:p>
          </p:txBody>
        </p:sp>
      </p:grpSp>
      <p:grpSp>
        <p:nvGrpSpPr>
          <p:cNvPr id="44" name="组合 157"/>
          <p:cNvGrpSpPr/>
          <p:nvPr/>
        </p:nvGrpSpPr>
        <p:grpSpPr>
          <a:xfrm>
            <a:off x="7579240" y="4845918"/>
            <a:ext cx="447551" cy="369332"/>
            <a:chOff x="2279094" y="3204926"/>
            <a:chExt cx="447551" cy="369332"/>
          </a:xfrm>
        </p:grpSpPr>
        <p:sp>
          <p:nvSpPr>
            <p:cNvPr id="45" name="椭圆 44"/>
            <p:cNvSpPr/>
            <p:nvPr/>
          </p:nvSpPr>
          <p:spPr>
            <a:xfrm>
              <a:off x="2305771" y="3207545"/>
              <a:ext cx="364858" cy="3648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159"/>
            <p:cNvSpPr txBox="1"/>
            <p:nvPr/>
          </p:nvSpPr>
          <p:spPr>
            <a:xfrm>
              <a:off x="2279094" y="3204926"/>
              <a:ext cx="447551" cy="369332"/>
            </a:xfrm>
            <a:prstGeom prst="rect">
              <a:avLst/>
            </a:prstGeom>
            <a:noFill/>
          </p:spPr>
          <p:txBody>
            <a:bodyPr wrap="square" rtlCol="0">
              <a:spAutoFit/>
            </a:bodyPr>
            <a:lstStyle/>
            <a:p>
              <a:pPr algn="ctr"/>
              <a:r>
                <a:rPr lang="en-US" altLang="zh-CN" dirty="0">
                  <a:solidFill>
                    <a:schemeClr val="bg1"/>
                  </a:solidFill>
                </a:rPr>
                <a:t>02</a:t>
              </a:r>
              <a:endParaRPr lang="zh-CN" altLang="en-US" dirty="0">
                <a:solidFill>
                  <a:schemeClr val="bg1"/>
                </a:solidFill>
              </a:endParaRPr>
            </a:p>
          </p:txBody>
        </p:sp>
      </p:grpSp>
      <p:sp>
        <p:nvSpPr>
          <p:cNvPr id="47" name="矩形 46"/>
          <p:cNvSpPr/>
          <p:nvPr/>
        </p:nvSpPr>
        <p:spPr>
          <a:xfrm>
            <a:off x="8038954" y="2383951"/>
            <a:ext cx="1107996" cy="369332"/>
          </a:xfrm>
          <a:prstGeom prst="rect">
            <a:avLst/>
          </a:prstGeom>
        </p:spPr>
        <p:txBody>
          <a:bodyPr wrap="none">
            <a:spAutoFit/>
          </a:bodyPr>
          <a:lstStyle/>
          <a:p>
            <a:r>
              <a:rPr lang="zh-CN" altLang="en-US" b="1" dirty="0">
                <a:solidFill>
                  <a:schemeClr val="tx1">
                    <a:lumMod val="85000"/>
                    <a:lumOff val="15000"/>
                  </a:schemeClr>
                </a:solidFill>
              </a:rPr>
              <a:t>坐姿端正</a:t>
            </a:r>
            <a:endParaRPr lang="zh-CN" altLang="en-US" b="1" dirty="0"/>
          </a:p>
        </p:txBody>
      </p:sp>
      <p:sp>
        <p:nvSpPr>
          <p:cNvPr id="48" name="矩形 47"/>
          <p:cNvSpPr/>
          <p:nvPr/>
        </p:nvSpPr>
        <p:spPr>
          <a:xfrm>
            <a:off x="8104568" y="4601729"/>
            <a:ext cx="1107996" cy="369332"/>
          </a:xfrm>
          <a:prstGeom prst="rect">
            <a:avLst/>
          </a:prstGeom>
        </p:spPr>
        <p:txBody>
          <a:bodyPr wrap="none">
            <a:spAutoFit/>
          </a:bodyPr>
          <a:lstStyle/>
          <a:p>
            <a:r>
              <a:rPr lang="zh-CN" altLang="en-US" b="1" dirty="0">
                <a:solidFill>
                  <a:schemeClr val="tx1">
                    <a:lumMod val="85000"/>
                    <a:lumOff val="15000"/>
                  </a:schemeClr>
                </a:solidFill>
              </a:rPr>
              <a:t>举止文明</a:t>
            </a:r>
            <a:endParaRPr lang="zh-CN" altLang="en-US" b="1" dirty="0"/>
          </a:p>
        </p:txBody>
      </p:sp>
      <p:sp>
        <p:nvSpPr>
          <p:cNvPr id="49" name="矩形 48"/>
          <p:cNvSpPr/>
          <p:nvPr/>
        </p:nvSpPr>
        <p:spPr>
          <a:xfrm>
            <a:off x="2378280" y="4693241"/>
            <a:ext cx="1338828" cy="369332"/>
          </a:xfrm>
          <a:prstGeom prst="rect">
            <a:avLst/>
          </a:prstGeom>
        </p:spPr>
        <p:txBody>
          <a:bodyPr wrap="none">
            <a:spAutoFit/>
          </a:bodyPr>
          <a:lstStyle/>
          <a:p>
            <a:r>
              <a:rPr lang="zh-CN" altLang="en-US" b="1" dirty="0"/>
              <a:t>克服小动作</a:t>
            </a:r>
          </a:p>
        </p:txBody>
      </p:sp>
      <p:sp>
        <p:nvSpPr>
          <p:cNvPr id="50" name="矩形 49"/>
          <p:cNvSpPr/>
          <p:nvPr/>
        </p:nvSpPr>
        <p:spPr>
          <a:xfrm>
            <a:off x="2544901" y="2289677"/>
            <a:ext cx="1107996" cy="369332"/>
          </a:xfrm>
          <a:prstGeom prst="rect">
            <a:avLst/>
          </a:prstGeom>
        </p:spPr>
        <p:txBody>
          <a:bodyPr wrap="none">
            <a:spAutoFit/>
          </a:bodyPr>
          <a:lstStyle/>
          <a:p>
            <a:r>
              <a:rPr lang="zh-CN" altLang="en-US" b="1" dirty="0"/>
              <a:t>形象优雅</a:t>
            </a:r>
          </a:p>
        </p:txBody>
      </p:sp>
      <p:sp>
        <p:nvSpPr>
          <p:cNvPr id="51" name="标题 1"/>
          <p:cNvSpPr txBox="1"/>
          <p:nvPr/>
        </p:nvSpPr>
        <p:spPr>
          <a:xfrm>
            <a:off x="314325" y="171619"/>
            <a:ext cx="9009657" cy="647699"/>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面</a:t>
            </a:r>
            <a:r>
              <a:rPr lang="zh-CN" altLang="en-US" sz="2800" b="1" dirty="0">
                <a:solidFill>
                  <a:schemeClr val="tx1"/>
                </a:solidFill>
                <a:sym typeface="+mn-ea"/>
              </a:rPr>
              <a:t>面试流程</a:t>
            </a:r>
            <a:r>
              <a:rPr lang="zh-CN" altLang="en-US" sz="2800" dirty="0">
                <a:sym typeface="+mn-ea"/>
              </a:rPr>
              <a:t>｜</a:t>
            </a:r>
            <a:r>
              <a:rPr lang="zh-CN" altLang="en-US" sz="2800" b="1" dirty="0">
                <a:sym typeface="+mn-ea"/>
              </a:rPr>
              <a:t>面试礼仪 </a:t>
            </a:r>
            <a:r>
              <a:rPr lang="en-US" altLang="zh-CN" sz="2800" b="1" dirty="0">
                <a:sym typeface="+mn-ea"/>
              </a:rPr>
              <a:t>--- </a:t>
            </a:r>
            <a:r>
              <a:rPr lang="zh-CN" altLang="en-US" sz="2800" b="1" dirty="0">
                <a:sym typeface="+mn-ea"/>
              </a:rPr>
              <a:t>仪态礼仪</a:t>
            </a: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试</a:t>
            </a:r>
            <a:r>
              <a:rPr lang="zh-CN" altLang="en-US" sz="2800" b="1" dirty="0">
                <a:solidFill>
                  <a:schemeClr val="bg1"/>
                </a:solidFill>
                <a:latin typeface="微软雅黑" panose="020B0503020204020204" charset="-122"/>
                <a:ea typeface="微软雅黑" panose="020B0503020204020204" charset="-122"/>
                <a:cs typeface="+mj-cs"/>
              </a:rPr>
              <a:t>注意事项</a:t>
            </a: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｜面试前期准备</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17" presetClass="entr" presetSubtype="10" fill="hold"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500" fill="hold"/>
                                        <p:tgtEl>
                                          <p:spTgt spid="33"/>
                                        </p:tgtEl>
                                        <p:attrNameLst>
                                          <p:attrName>ppt_w</p:attrName>
                                        </p:attrNameLst>
                                      </p:cBhvr>
                                      <p:tavLst>
                                        <p:tav tm="0">
                                          <p:val>
                                            <p:fltVal val="0"/>
                                          </p:val>
                                        </p:tav>
                                        <p:tav tm="100000">
                                          <p:val>
                                            <p:strVal val="#ppt_w"/>
                                          </p:val>
                                        </p:tav>
                                      </p:tavLst>
                                    </p:anim>
                                    <p:anim calcmode="lin" valueType="num">
                                      <p:cBhvr>
                                        <p:cTn id="14" dur="500" fill="hold"/>
                                        <p:tgtEl>
                                          <p:spTgt spid="33"/>
                                        </p:tgtEl>
                                        <p:attrNameLst>
                                          <p:attrName>ppt_h</p:attrName>
                                        </p:attrNameLst>
                                      </p:cBhvr>
                                      <p:tavLst>
                                        <p:tav tm="0">
                                          <p:val>
                                            <p:strVal val="#ppt_h"/>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ppt_w</p:attrName>
                                        </p:attrNameLst>
                                      </p:cBhvr>
                                      <p:tavLst>
                                        <p:tav tm="0">
                                          <p:val>
                                            <p:fltVal val="0"/>
                                          </p:val>
                                        </p:tav>
                                        <p:tav tm="100000">
                                          <p:val>
                                            <p:strVal val="#ppt_w"/>
                                          </p:val>
                                        </p:tav>
                                      </p:tavLst>
                                    </p:anim>
                                    <p:anim calcmode="lin" valueType="num">
                                      <p:cBhvr>
                                        <p:cTn id="18" dur="500" fill="hold"/>
                                        <p:tgtEl>
                                          <p:spTgt spid="34"/>
                                        </p:tgtEl>
                                        <p:attrNameLst>
                                          <p:attrName>ppt_h</p:attrName>
                                        </p:attrNameLst>
                                      </p:cBhvr>
                                      <p:tavLst>
                                        <p:tav tm="0">
                                          <p:val>
                                            <p:strVal val="#ppt_h"/>
                                          </p:val>
                                        </p:tav>
                                        <p:tav tm="100000">
                                          <p:val>
                                            <p:strVal val="#ppt_h"/>
                                          </p:val>
                                        </p:tav>
                                      </p:tavLst>
                                    </p:anim>
                                  </p:childTnLst>
                                </p:cTn>
                              </p:par>
                              <p:par>
                                <p:cTn id="19" presetID="17" presetClass="entr" presetSubtype="10" fill="hold" nodeType="with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p:cTn id="21" dur="500" fill="hold"/>
                                        <p:tgtEl>
                                          <p:spTgt spid="31"/>
                                        </p:tgtEl>
                                        <p:attrNameLst>
                                          <p:attrName>ppt_w</p:attrName>
                                        </p:attrNameLst>
                                      </p:cBhvr>
                                      <p:tavLst>
                                        <p:tav tm="0">
                                          <p:val>
                                            <p:fltVal val="0"/>
                                          </p:val>
                                        </p:tav>
                                        <p:tav tm="100000">
                                          <p:val>
                                            <p:strVal val="#ppt_w"/>
                                          </p:val>
                                        </p:tav>
                                      </p:tavLst>
                                    </p:anim>
                                    <p:anim calcmode="lin" valueType="num">
                                      <p:cBhvr>
                                        <p:cTn id="22" dur="500" fill="hold"/>
                                        <p:tgtEl>
                                          <p:spTgt spid="31"/>
                                        </p:tgtEl>
                                        <p:attrNameLst>
                                          <p:attrName>ppt_h</p:attrName>
                                        </p:attrNameLst>
                                      </p:cBhvr>
                                      <p:tavLst>
                                        <p:tav tm="0">
                                          <p:val>
                                            <p:strVal val="#ppt_h"/>
                                          </p:val>
                                        </p:tav>
                                        <p:tav tm="100000">
                                          <p:val>
                                            <p:strVal val="#ppt_h"/>
                                          </p:val>
                                        </p:tav>
                                      </p:tavLst>
                                    </p:anim>
                                  </p:childTnLst>
                                </p:cTn>
                              </p:par>
                              <p:par>
                                <p:cTn id="23" presetID="17" presetClass="entr" presetSubtype="10" fill="hold" nodeType="with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p:cTn id="25" dur="500" fill="hold"/>
                                        <p:tgtEl>
                                          <p:spTgt spid="32"/>
                                        </p:tgtEl>
                                        <p:attrNameLst>
                                          <p:attrName>ppt_w</p:attrName>
                                        </p:attrNameLst>
                                      </p:cBhvr>
                                      <p:tavLst>
                                        <p:tav tm="0">
                                          <p:val>
                                            <p:fltVal val="0"/>
                                          </p:val>
                                        </p:tav>
                                        <p:tav tm="100000">
                                          <p:val>
                                            <p:strVal val="#ppt_w"/>
                                          </p:val>
                                        </p:tav>
                                      </p:tavLst>
                                    </p:anim>
                                    <p:anim calcmode="lin" valueType="num">
                                      <p:cBhvr>
                                        <p:cTn id="26" dur="500" fill="hold"/>
                                        <p:tgtEl>
                                          <p:spTgt spid="32"/>
                                        </p:tgtEl>
                                        <p:attrNameLst>
                                          <p:attrName>ppt_h</p:attrName>
                                        </p:attrNameLst>
                                      </p:cBhvr>
                                      <p:tavLst>
                                        <p:tav tm="0">
                                          <p:val>
                                            <p:strVal val="#ppt_h"/>
                                          </p:val>
                                        </p:tav>
                                        <p:tav tm="100000">
                                          <p:val>
                                            <p:strVal val="#ppt_h"/>
                                          </p:val>
                                        </p:tav>
                                      </p:tavLst>
                                    </p:anim>
                                  </p:childTnLst>
                                </p:cTn>
                              </p:par>
                            </p:childTnLst>
                          </p:cTn>
                        </p:par>
                        <p:par>
                          <p:cTn id="27" fill="hold">
                            <p:stCondLst>
                              <p:cond delay="1000"/>
                            </p:stCondLst>
                            <p:childTnLst>
                              <p:par>
                                <p:cTn id="28" presetID="53" presetClass="entr" presetSubtype="16"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p:cTn id="30" dur="500" fill="hold"/>
                                        <p:tgtEl>
                                          <p:spTgt spid="35"/>
                                        </p:tgtEl>
                                        <p:attrNameLst>
                                          <p:attrName>ppt_w</p:attrName>
                                        </p:attrNameLst>
                                      </p:cBhvr>
                                      <p:tavLst>
                                        <p:tav tm="0">
                                          <p:val>
                                            <p:fltVal val="0"/>
                                          </p:val>
                                        </p:tav>
                                        <p:tav tm="100000">
                                          <p:val>
                                            <p:strVal val="#ppt_w"/>
                                          </p:val>
                                        </p:tav>
                                      </p:tavLst>
                                    </p:anim>
                                    <p:anim calcmode="lin" valueType="num">
                                      <p:cBhvr>
                                        <p:cTn id="31" dur="500" fill="hold"/>
                                        <p:tgtEl>
                                          <p:spTgt spid="35"/>
                                        </p:tgtEl>
                                        <p:attrNameLst>
                                          <p:attrName>ppt_h</p:attrName>
                                        </p:attrNameLst>
                                      </p:cBhvr>
                                      <p:tavLst>
                                        <p:tav tm="0">
                                          <p:val>
                                            <p:fltVal val="0"/>
                                          </p:val>
                                        </p:tav>
                                        <p:tav tm="100000">
                                          <p:val>
                                            <p:strVal val="#ppt_h"/>
                                          </p:val>
                                        </p:tav>
                                      </p:tavLst>
                                    </p:anim>
                                    <p:animEffect transition="in" filter="fade">
                                      <p:cBhvr>
                                        <p:cTn id="32" dur="500"/>
                                        <p:tgtEl>
                                          <p:spTgt spid="35"/>
                                        </p:tgtEl>
                                      </p:cBhvr>
                                    </p:animEffect>
                                  </p:childTnLst>
                                </p:cTn>
                              </p:par>
                              <p:par>
                                <p:cTn id="33" presetID="53" presetClass="entr" presetSubtype="16" fill="hold" nodeType="withEffect">
                                  <p:stCondLst>
                                    <p:cond delay="0"/>
                                  </p:stCondLst>
                                  <p:childTnLst>
                                    <p:set>
                                      <p:cBhvr>
                                        <p:cTn id="34" dur="1" fill="hold">
                                          <p:stCondLst>
                                            <p:cond delay="0"/>
                                          </p:stCondLst>
                                        </p:cTn>
                                        <p:tgtEl>
                                          <p:spTgt spid="38"/>
                                        </p:tgtEl>
                                        <p:attrNameLst>
                                          <p:attrName>style.visibility</p:attrName>
                                        </p:attrNameLst>
                                      </p:cBhvr>
                                      <p:to>
                                        <p:strVal val="visible"/>
                                      </p:to>
                                    </p:set>
                                    <p:anim calcmode="lin" valueType="num">
                                      <p:cBhvr>
                                        <p:cTn id="35" dur="500" fill="hold"/>
                                        <p:tgtEl>
                                          <p:spTgt spid="38"/>
                                        </p:tgtEl>
                                        <p:attrNameLst>
                                          <p:attrName>ppt_w</p:attrName>
                                        </p:attrNameLst>
                                      </p:cBhvr>
                                      <p:tavLst>
                                        <p:tav tm="0">
                                          <p:val>
                                            <p:fltVal val="0"/>
                                          </p:val>
                                        </p:tav>
                                        <p:tav tm="100000">
                                          <p:val>
                                            <p:strVal val="#ppt_w"/>
                                          </p:val>
                                        </p:tav>
                                      </p:tavLst>
                                    </p:anim>
                                    <p:anim calcmode="lin" valueType="num">
                                      <p:cBhvr>
                                        <p:cTn id="36" dur="500" fill="hold"/>
                                        <p:tgtEl>
                                          <p:spTgt spid="38"/>
                                        </p:tgtEl>
                                        <p:attrNameLst>
                                          <p:attrName>ppt_h</p:attrName>
                                        </p:attrNameLst>
                                      </p:cBhvr>
                                      <p:tavLst>
                                        <p:tav tm="0">
                                          <p:val>
                                            <p:fltVal val="0"/>
                                          </p:val>
                                        </p:tav>
                                        <p:tav tm="100000">
                                          <p:val>
                                            <p:strVal val="#ppt_h"/>
                                          </p:val>
                                        </p:tav>
                                      </p:tavLst>
                                    </p:anim>
                                    <p:animEffect transition="in" filter="fade">
                                      <p:cBhvr>
                                        <p:cTn id="37" dur="500"/>
                                        <p:tgtEl>
                                          <p:spTgt spid="38"/>
                                        </p:tgtEl>
                                      </p:cBhvr>
                                    </p:animEffect>
                                  </p:childTnLst>
                                </p:cTn>
                              </p:par>
                              <p:par>
                                <p:cTn id="38" presetID="53" presetClass="entr" presetSubtype="16" fill="hold" nodeType="withEffect">
                                  <p:stCondLst>
                                    <p:cond delay="0"/>
                                  </p:stCondLst>
                                  <p:childTnLst>
                                    <p:set>
                                      <p:cBhvr>
                                        <p:cTn id="39" dur="1" fill="hold">
                                          <p:stCondLst>
                                            <p:cond delay="0"/>
                                          </p:stCondLst>
                                        </p:cTn>
                                        <p:tgtEl>
                                          <p:spTgt spid="41"/>
                                        </p:tgtEl>
                                        <p:attrNameLst>
                                          <p:attrName>style.visibility</p:attrName>
                                        </p:attrNameLst>
                                      </p:cBhvr>
                                      <p:to>
                                        <p:strVal val="visible"/>
                                      </p:to>
                                    </p:set>
                                    <p:anim calcmode="lin" valueType="num">
                                      <p:cBhvr>
                                        <p:cTn id="40" dur="500" fill="hold"/>
                                        <p:tgtEl>
                                          <p:spTgt spid="41"/>
                                        </p:tgtEl>
                                        <p:attrNameLst>
                                          <p:attrName>ppt_w</p:attrName>
                                        </p:attrNameLst>
                                      </p:cBhvr>
                                      <p:tavLst>
                                        <p:tav tm="0">
                                          <p:val>
                                            <p:fltVal val="0"/>
                                          </p:val>
                                        </p:tav>
                                        <p:tav tm="100000">
                                          <p:val>
                                            <p:strVal val="#ppt_w"/>
                                          </p:val>
                                        </p:tav>
                                      </p:tavLst>
                                    </p:anim>
                                    <p:anim calcmode="lin" valueType="num">
                                      <p:cBhvr>
                                        <p:cTn id="41" dur="500" fill="hold"/>
                                        <p:tgtEl>
                                          <p:spTgt spid="41"/>
                                        </p:tgtEl>
                                        <p:attrNameLst>
                                          <p:attrName>ppt_h</p:attrName>
                                        </p:attrNameLst>
                                      </p:cBhvr>
                                      <p:tavLst>
                                        <p:tav tm="0">
                                          <p:val>
                                            <p:fltVal val="0"/>
                                          </p:val>
                                        </p:tav>
                                        <p:tav tm="100000">
                                          <p:val>
                                            <p:strVal val="#ppt_h"/>
                                          </p:val>
                                        </p:tav>
                                      </p:tavLst>
                                    </p:anim>
                                    <p:animEffect transition="in" filter="fade">
                                      <p:cBhvr>
                                        <p:cTn id="42" dur="500"/>
                                        <p:tgtEl>
                                          <p:spTgt spid="41"/>
                                        </p:tgtEl>
                                      </p:cBhvr>
                                    </p:animEffect>
                                  </p:childTnLst>
                                </p:cTn>
                              </p:par>
                              <p:par>
                                <p:cTn id="43" presetID="53" presetClass="entr" presetSubtype="16" fill="hold" nodeType="withEffect">
                                  <p:stCondLst>
                                    <p:cond delay="0"/>
                                  </p:stCondLst>
                                  <p:childTnLst>
                                    <p:set>
                                      <p:cBhvr>
                                        <p:cTn id="44" dur="1" fill="hold">
                                          <p:stCondLst>
                                            <p:cond delay="0"/>
                                          </p:stCondLst>
                                        </p:cTn>
                                        <p:tgtEl>
                                          <p:spTgt spid="44"/>
                                        </p:tgtEl>
                                        <p:attrNameLst>
                                          <p:attrName>style.visibility</p:attrName>
                                        </p:attrNameLst>
                                      </p:cBhvr>
                                      <p:to>
                                        <p:strVal val="visible"/>
                                      </p:to>
                                    </p:set>
                                    <p:anim calcmode="lin" valueType="num">
                                      <p:cBhvr>
                                        <p:cTn id="45" dur="500" fill="hold"/>
                                        <p:tgtEl>
                                          <p:spTgt spid="44"/>
                                        </p:tgtEl>
                                        <p:attrNameLst>
                                          <p:attrName>ppt_w</p:attrName>
                                        </p:attrNameLst>
                                      </p:cBhvr>
                                      <p:tavLst>
                                        <p:tav tm="0">
                                          <p:val>
                                            <p:fltVal val="0"/>
                                          </p:val>
                                        </p:tav>
                                        <p:tav tm="100000">
                                          <p:val>
                                            <p:strVal val="#ppt_w"/>
                                          </p:val>
                                        </p:tav>
                                      </p:tavLst>
                                    </p:anim>
                                    <p:anim calcmode="lin" valueType="num">
                                      <p:cBhvr>
                                        <p:cTn id="46" dur="500" fill="hold"/>
                                        <p:tgtEl>
                                          <p:spTgt spid="44"/>
                                        </p:tgtEl>
                                        <p:attrNameLst>
                                          <p:attrName>ppt_h</p:attrName>
                                        </p:attrNameLst>
                                      </p:cBhvr>
                                      <p:tavLst>
                                        <p:tav tm="0">
                                          <p:val>
                                            <p:fltVal val="0"/>
                                          </p:val>
                                        </p:tav>
                                        <p:tav tm="100000">
                                          <p:val>
                                            <p:strVal val="#ppt_h"/>
                                          </p:val>
                                        </p:tav>
                                      </p:tavLst>
                                    </p:anim>
                                    <p:animEffect transition="in" filter="fade">
                                      <p:cBhvr>
                                        <p:cTn id="47" dur="500"/>
                                        <p:tgtEl>
                                          <p:spTgt spid="44"/>
                                        </p:tgtEl>
                                      </p:cBhvr>
                                    </p:animEffect>
                                  </p:childTnLst>
                                </p:cTn>
                              </p:par>
                            </p:childTnLst>
                          </p:cTn>
                        </p:par>
                        <p:par>
                          <p:cTn id="48" fill="hold">
                            <p:stCondLst>
                              <p:cond delay="1500"/>
                            </p:stCondLst>
                            <p:childTnLst>
                              <p:par>
                                <p:cTn id="49" presetID="2" presetClass="entr" presetSubtype="8" fill="hold" grpId="0" nodeType="after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additive="base">
                                        <p:cTn id="51" dur="500" fill="hold"/>
                                        <p:tgtEl>
                                          <p:spTgt spid="50"/>
                                        </p:tgtEl>
                                        <p:attrNameLst>
                                          <p:attrName>ppt_x</p:attrName>
                                        </p:attrNameLst>
                                      </p:cBhvr>
                                      <p:tavLst>
                                        <p:tav tm="0">
                                          <p:val>
                                            <p:strVal val="0-#ppt_w/2"/>
                                          </p:val>
                                        </p:tav>
                                        <p:tav tm="100000">
                                          <p:val>
                                            <p:strVal val="#ppt_x"/>
                                          </p:val>
                                        </p:tav>
                                      </p:tavLst>
                                    </p:anim>
                                    <p:anim calcmode="lin" valueType="num">
                                      <p:cBhvr additive="base">
                                        <p:cTn id="52" dur="500" fill="hold"/>
                                        <p:tgtEl>
                                          <p:spTgt spid="50"/>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49"/>
                                        </p:tgtEl>
                                        <p:attrNameLst>
                                          <p:attrName>style.visibility</p:attrName>
                                        </p:attrNameLst>
                                      </p:cBhvr>
                                      <p:to>
                                        <p:strVal val="visible"/>
                                      </p:to>
                                    </p:set>
                                    <p:anim calcmode="lin" valueType="num">
                                      <p:cBhvr additive="base">
                                        <p:cTn id="55" dur="500" fill="hold"/>
                                        <p:tgtEl>
                                          <p:spTgt spid="49"/>
                                        </p:tgtEl>
                                        <p:attrNameLst>
                                          <p:attrName>ppt_x</p:attrName>
                                        </p:attrNameLst>
                                      </p:cBhvr>
                                      <p:tavLst>
                                        <p:tav tm="0">
                                          <p:val>
                                            <p:strVal val="0-#ppt_w/2"/>
                                          </p:val>
                                        </p:tav>
                                        <p:tav tm="100000">
                                          <p:val>
                                            <p:strVal val="#ppt_x"/>
                                          </p:val>
                                        </p:tav>
                                      </p:tavLst>
                                    </p:anim>
                                    <p:anim calcmode="lin" valueType="num">
                                      <p:cBhvr additive="base">
                                        <p:cTn id="56" dur="500" fill="hold"/>
                                        <p:tgtEl>
                                          <p:spTgt spid="49"/>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48"/>
                                        </p:tgtEl>
                                        <p:attrNameLst>
                                          <p:attrName>style.visibility</p:attrName>
                                        </p:attrNameLst>
                                      </p:cBhvr>
                                      <p:to>
                                        <p:strVal val="visible"/>
                                      </p:to>
                                    </p:set>
                                    <p:anim calcmode="lin" valueType="num">
                                      <p:cBhvr additive="base">
                                        <p:cTn id="59" dur="500" fill="hold"/>
                                        <p:tgtEl>
                                          <p:spTgt spid="48"/>
                                        </p:tgtEl>
                                        <p:attrNameLst>
                                          <p:attrName>ppt_x</p:attrName>
                                        </p:attrNameLst>
                                      </p:cBhvr>
                                      <p:tavLst>
                                        <p:tav tm="0">
                                          <p:val>
                                            <p:strVal val="1+#ppt_w/2"/>
                                          </p:val>
                                        </p:tav>
                                        <p:tav tm="100000">
                                          <p:val>
                                            <p:strVal val="#ppt_x"/>
                                          </p:val>
                                        </p:tav>
                                      </p:tavLst>
                                    </p:anim>
                                    <p:anim calcmode="lin" valueType="num">
                                      <p:cBhvr additive="base">
                                        <p:cTn id="60" dur="500" fill="hold"/>
                                        <p:tgtEl>
                                          <p:spTgt spid="48"/>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47"/>
                                        </p:tgtEl>
                                        <p:attrNameLst>
                                          <p:attrName>style.visibility</p:attrName>
                                        </p:attrNameLst>
                                      </p:cBhvr>
                                      <p:to>
                                        <p:strVal val="visible"/>
                                      </p:to>
                                    </p:set>
                                    <p:anim calcmode="lin" valueType="num">
                                      <p:cBhvr additive="base">
                                        <p:cTn id="63" dur="500" fill="hold"/>
                                        <p:tgtEl>
                                          <p:spTgt spid="47"/>
                                        </p:tgtEl>
                                        <p:attrNameLst>
                                          <p:attrName>ppt_x</p:attrName>
                                        </p:attrNameLst>
                                      </p:cBhvr>
                                      <p:tavLst>
                                        <p:tav tm="0">
                                          <p:val>
                                            <p:strVal val="1+#ppt_w/2"/>
                                          </p:val>
                                        </p:tav>
                                        <p:tav tm="100000">
                                          <p:val>
                                            <p:strVal val="#ppt_x"/>
                                          </p:val>
                                        </p:tav>
                                      </p:tavLst>
                                    </p:anim>
                                    <p:anim calcmode="lin" valueType="num">
                                      <p:cBhvr additive="base">
                                        <p:cTn id="64" dur="500" fill="hold"/>
                                        <p:tgtEl>
                                          <p:spTgt spid="47"/>
                                        </p:tgtEl>
                                        <p:attrNameLst>
                                          <p:attrName>ppt_y</p:attrName>
                                        </p:attrNameLst>
                                      </p:cBhvr>
                                      <p:tavLst>
                                        <p:tav tm="0">
                                          <p:val>
                                            <p:strVal val="#ppt_y"/>
                                          </p:val>
                                        </p:tav>
                                        <p:tav tm="100000">
                                          <p:val>
                                            <p:strVal val="#ppt_y"/>
                                          </p:val>
                                        </p:tav>
                                      </p:tavLst>
                                    </p:anim>
                                  </p:childTnLst>
                                </p:cTn>
                              </p:par>
                            </p:childTnLst>
                          </p:cTn>
                        </p:par>
                        <p:par>
                          <p:cTn id="65" fill="hold">
                            <p:stCondLst>
                              <p:cond delay="2000"/>
                            </p:stCondLst>
                            <p:childTnLst>
                              <p:par>
                                <p:cTn id="66" presetID="42" presetClass="entr" presetSubtype="0"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anim calcmode="lin" valueType="num">
                                      <p:cBhvr>
                                        <p:cTn id="69" dur="500" fill="hold"/>
                                        <p:tgtEl>
                                          <p:spTgt spid="29"/>
                                        </p:tgtEl>
                                        <p:attrNameLst>
                                          <p:attrName>ppt_x</p:attrName>
                                        </p:attrNameLst>
                                      </p:cBhvr>
                                      <p:tavLst>
                                        <p:tav tm="0">
                                          <p:val>
                                            <p:strVal val="#ppt_x"/>
                                          </p:val>
                                        </p:tav>
                                        <p:tav tm="100000">
                                          <p:val>
                                            <p:strVal val="#ppt_x"/>
                                          </p:val>
                                        </p:tav>
                                      </p:tavLst>
                                    </p:anim>
                                    <p:anim calcmode="lin" valueType="num">
                                      <p:cBhvr>
                                        <p:cTn id="70" dur="500" fill="hold"/>
                                        <p:tgtEl>
                                          <p:spTgt spid="29"/>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fade">
                                      <p:cBhvr>
                                        <p:cTn id="73" dur="500"/>
                                        <p:tgtEl>
                                          <p:spTgt spid="30"/>
                                        </p:tgtEl>
                                      </p:cBhvr>
                                    </p:animEffect>
                                    <p:anim calcmode="lin" valueType="num">
                                      <p:cBhvr>
                                        <p:cTn id="74" dur="500" fill="hold"/>
                                        <p:tgtEl>
                                          <p:spTgt spid="30"/>
                                        </p:tgtEl>
                                        <p:attrNameLst>
                                          <p:attrName>ppt_x</p:attrName>
                                        </p:attrNameLst>
                                      </p:cBhvr>
                                      <p:tavLst>
                                        <p:tav tm="0">
                                          <p:val>
                                            <p:strVal val="#ppt_x"/>
                                          </p:val>
                                        </p:tav>
                                        <p:tav tm="100000">
                                          <p:val>
                                            <p:strVal val="#ppt_x"/>
                                          </p:val>
                                        </p:tav>
                                      </p:tavLst>
                                    </p:anim>
                                    <p:anim calcmode="lin" valueType="num">
                                      <p:cBhvr>
                                        <p:cTn id="75" dur="500" fill="hold"/>
                                        <p:tgtEl>
                                          <p:spTgt spid="30"/>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fade">
                                      <p:cBhvr>
                                        <p:cTn id="78" dur="500"/>
                                        <p:tgtEl>
                                          <p:spTgt spid="28"/>
                                        </p:tgtEl>
                                      </p:cBhvr>
                                    </p:animEffect>
                                    <p:anim calcmode="lin" valueType="num">
                                      <p:cBhvr>
                                        <p:cTn id="79" dur="500" fill="hold"/>
                                        <p:tgtEl>
                                          <p:spTgt spid="28"/>
                                        </p:tgtEl>
                                        <p:attrNameLst>
                                          <p:attrName>ppt_x</p:attrName>
                                        </p:attrNameLst>
                                      </p:cBhvr>
                                      <p:tavLst>
                                        <p:tav tm="0">
                                          <p:val>
                                            <p:strVal val="#ppt_x"/>
                                          </p:val>
                                        </p:tav>
                                        <p:tav tm="100000">
                                          <p:val>
                                            <p:strVal val="#ppt_x"/>
                                          </p:val>
                                        </p:tav>
                                      </p:tavLst>
                                    </p:anim>
                                    <p:anim calcmode="lin" valueType="num">
                                      <p:cBhvr>
                                        <p:cTn id="80" dur="500" fill="hold"/>
                                        <p:tgtEl>
                                          <p:spTgt spid="28"/>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fade">
                                      <p:cBhvr>
                                        <p:cTn id="83" dur="500"/>
                                        <p:tgtEl>
                                          <p:spTgt spid="27"/>
                                        </p:tgtEl>
                                      </p:cBhvr>
                                    </p:animEffect>
                                    <p:anim calcmode="lin" valueType="num">
                                      <p:cBhvr>
                                        <p:cTn id="84" dur="500" fill="hold"/>
                                        <p:tgtEl>
                                          <p:spTgt spid="27"/>
                                        </p:tgtEl>
                                        <p:attrNameLst>
                                          <p:attrName>ppt_x</p:attrName>
                                        </p:attrNameLst>
                                      </p:cBhvr>
                                      <p:tavLst>
                                        <p:tav tm="0">
                                          <p:val>
                                            <p:strVal val="#ppt_x"/>
                                          </p:val>
                                        </p:tav>
                                        <p:tav tm="100000">
                                          <p:val>
                                            <p:strVal val="#ppt_x"/>
                                          </p:val>
                                        </p:tav>
                                      </p:tavLst>
                                    </p:anim>
                                    <p:anim calcmode="lin" valueType="num">
                                      <p:cBhvr>
                                        <p:cTn id="85" dur="5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47" grpId="0"/>
      <p:bldP spid="48" grpId="0"/>
      <p:bldP spid="49" grpId="0"/>
      <p:bldP spid="5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extBox 8"/>
          <p:cNvSpPr txBox="1"/>
          <p:nvPr/>
        </p:nvSpPr>
        <p:spPr>
          <a:xfrm>
            <a:off x="2940051" y="1087967"/>
            <a:ext cx="5124449" cy="245745"/>
          </a:xfrm>
          <a:prstGeom prst="rect">
            <a:avLst/>
          </a:prstGeom>
          <a:noFill/>
          <a:ln w="9525">
            <a:noFill/>
          </a:ln>
        </p:spPr>
        <p:txBody>
          <a:bodyPr lIns="0" tIns="0" rIns="0" bIns="0" anchor="t">
            <a:spAutoFit/>
          </a:bodyPr>
          <a:lstStyle/>
          <a:p>
            <a:r>
              <a:rPr lang="zh-CN" altLang="en-US" sz="1600" b="1" dirty="0">
                <a:latin typeface="Arial" panose="020B0604020202090204" pitchFamily="34" charset="0"/>
                <a:ea typeface="微软雅黑" panose="020B0503020204020204" charset="-122"/>
              </a:rPr>
              <a:t>个人基本情况</a:t>
            </a:r>
            <a:endParaRPr lang="en-US" altLang="zh-CN" sz="1600" b="1" dirty="0">
              <a:latin typeface="Arial" panose="020B0604020202090204" pitchFamily="34" charset="0"/>
              <a:ea typeface="微软雅黑" panose="020B0503020204020204" charset="-122"/>
            </a:endParaRPr>
          </a:p>
        </p:txBody>
      </p:sp>
      <p:grpSp>
        <p:nvGrpSpPr>
          <p:cNvPr id="4" name="Group 27"/>
          <p:cNvGrpSpPr/>
          <p:nvPr/>
        </p:nvGrpSpPr>
        <p:grpSpPr>
          <a:xfrm>
            <a:off x="2952751" y="1418167"/>
            <a:ext cx="5746749" cy="0"/>
            <a:chOff x="1374601" y="2292350"/>
            <a:chExt cx="5748512" cy="0"/>
          </a:xfrm>
        </p:grpSpPr>
        <p:sp>
          <p:nvSpPr>
            <p:cNvPr id="43011" name="Line 23"/>
            <p:cNvSpPr/>
            <p:nvPr/>
          </p:nvSpPr>
          <p:spPr>
            <a:xfrm flipH="1">
              <a:off x="1374601" y="2292350"/>
              <a:ext cx="180975" cy="0"/>
            </a:xfrm>
            <a:prstGeom prst="line">
              <a:avLst/>
            </a:prstGeom>
            <a:ln w="25400" cap="rnd" cmpd="sng">
              <a:solidFill>
                <a:srgbClr val="A6815D"/>
              </a:solidFill>
              <a:prstDash val="solid"/>
              <a:miter/>
              <a:headEnd type="none" w="med" len="med"/>
              <a:tailEnd type="none" w="med" len="med"/>
            </a:ln>
          </p:spPr>
        </p:sp>
        <p:sp>
          <p:nvSpPr>
            <p:cNvPr id="43012" name="Line 6"/>
            <p:cNvSpPr/>
            <p:nvPr/>
          </p:nvSpPr>
          <p:spPr>
            <a:xfrm>
              <a:off x="1550988" y="2292350"/>
              <a:ext cx="5572125" cy="0"/>
            </a:xfrm>
            <a:prstGeom prst="line">
              <a:avLst/>
            </a:prstGeom>
            <a:ln w="3175" cap="flat" cmpd="sng">
              <a:solidFill>
                <a:srgbClr val="A6815D"/>
              </a:solidFill>
              <a:prstDash val="dash"/>
              <a:miter/>
              <a:headEnd type="none" w="med" len="med"/>
              <a:tailEnd type="none" w="med" len="med"/>
            </a:ln>
          </p:spPr>
        </p:sp>
      </p:grpSp>
      <p:sp>
        <p:nvSpPr>
          <p:cNvPr id="43013" name="TextBox 37"/>
          <p:cNvSpPr txBox="1"/>
          <p:nvPr/>
        </p:nvSpPr>
        <p:spPr>
          <a:xfrm>
            <a:off x="2940051" y="2112433"/>
            <a:ext cx="5124449" cy="245745"/>
          </a:xfrm>
          <a:prstGeom prst="rect">
            <a:avLst/>
          </a:prstGeom>
          <a:noFill/>
          <a:ln w="9525">
            <a:noFill/>
          </a:ln>
        </p:spPr>
        <p:txBody>
          <a:bodyPr lIns="0" tIns="0" rIns="0" bIns="0" anchor="t">
            <a:spAutoFit/>
          </a:bodyPr>
          <a:lstStyle/>
          <a:p>
            <a:r>
              <a:rPr lang="zh-CN" altLang="en-US" sz="1600" b="1" dirty="0">
                <a:latin typeface="Arial" panose="020B0604020202090204" pitchFamily="34" charset="0"/>
                <a:ea typeface="微软雅黑" panose="020B0503020204020204" charset="-122"/>
              </a:rPr>
              <a:t>技能  项目情况介绍</a:t>
            </a:r>
            <a:endParaRPr lang="en-US" altLang="zh-CN" sz="1600" b="1" dirty="0">
              <a:latin typeface="Arial" panose="020B0604020202090204" pitchFamily="34" charset="0"/>
              <a:ea typeface="微软雅黑" panose="020B0503020204020204" charset="-122"/>
            </a:endParaRPr>
          </a:p>
        </p:txBody>
      </p:sp>
      <p:grpSp>
        <p:nvGrpSpPr>
          <p:cNvPr id="9" name="Group 38"/>
          <p:cNvGrpSpPr/>
          <p:nvPr/>
        </p:nvGrpSpPr>
        <p:grpSpPr>
          <a:xfrm>
            <a:off x="2952751" y="2444751"/>
            <a:ext cx="5746749" cy="0"/>
            <a:chOff x="1374601" y="2292350"/>
            <a:chExt cx="5748512" cy="0"/>
          </a:xfrm>
        </p:grpSpPr>
        <p:sp>
          <p:nvSpPr>
            <p:cNvPr id="43015" name="Line 23"/>
            <p:cNvSpPr/>
            <p:nvPr/>
          </p:nvSpPr>
          <p:spPr>
            <a:xfrm flipH="1">
              <a:off x="1374601" y="2292350"/>
              <a:ext cx="180975" cy="0"/>
            </a:xfrm>
            <a:prstGeom prst="line">
              <a:avLst/>
            </a:prstGeom>
            <a:ln w="25400" cap="rnd" cmpd="sng">
              <a:solidFill>
                <a:srgbClr val="2C4947"/>
              </a:solidFill>
              <a:prstDash val="solid"/>
              <a:miter/>
              <a:headEnd type="none" w="med" len="med"/>
              <a:tailEnd type="none" w="med" len="med"/>
            </a:ln>
          </p:spPr>
        </p:sp>
        <p:sp>
          <p:nvSpPr>
            <p:cNvPr id="43016" name="Line 6"/>
            <p:cNvSpPr/>
            <p:nvPr/>
          </p:nvSpPr>
          <p:spPr>
            <a:xfrm>
              <a:off x="1550988" y="2292350"/>
              <a:ext cx="5572125" cy="0"/>
            </a:xfrm>
            <a:prstGeom prst="line">
              <a:avLst/>
            </a:prstGeom>
            <a:ln w="3175" cap="flat" cmpd="sng">
              <a:solidFill>
                <a:srgbClr val="2C4947"/>
              </a:solidFill>
              <a:prstDash val="dash"/>
              <a:miter/>
              <a:headEnd type="none" w="med" len="med"/>
              <a:tailEnd type="none" w="med" len="med"/>
            </a:ln>
          </p:spPr>
        </p:sp>
      </p:grpSp>
      <p:sp>
        <p:nvSpPr>
          <p:cNvPr id="43017" name="TextBox 43"/>
          <p:cNvSpPr txBox="1"/>
          <p:nvPr/>
        </p:nvSpPr>
        <p:spPr>
          <a:xfrm>
            <a:off x="2940051" y="3139017"/>
            <a:ext cx="5124449" cy="245745"/>
          </a:xfrm>
          <a:prstGeom prst="rect">
            <a:avLst/>
          </a:prstGeom>
          <a:noFill/>
          <a:ln w="9525">
            <a:noFill/>
          </a:ln>
        </p:spPr>
        <p:txBody>
          <a:bodyPr lIns="0" tIns="0" rIns="0" bIns="0" anchor="t">
            <a:spAutoFit/>
          </a:bodyPr>
          <a:lstStyle/>
          <a:p>
            <a:r>
              <a:rPr lang="zh-CN" altLang="en-US" sz="1600" b="1" dirty="0">
                <a:latin typeface="Arial" panose="020B0604020202090204" pitchFamily="34" charset="0"/>
                <a:ea typeface="微软雅黑" panose="020B0503020204020204" charset="-122"/>
              </a:rPr>
              <a:t>对公司的了解</a:t>
            </a:r>
            <a:endParaRPr lang="en-US" altLang="zh-CN" sz="1600" b="1" dirty="0">
              <a:latin typeface="Arial" panose="020B0604020202090204" pitchFamily="34" charset="0"/>
              <a:ea typeface="微软雅黑" panose="020B0503020204020204" charset="-122"/>
            </a:endParaRPr>
          </a:p>
        </p:txBody>
      </p:sp>
      <p:grpSp>
        <p:nvGrpSpPr>
          <p:cNvPr id="14" name="Group 44"/>
          <p:cNvGrpSpPr/>
          <p:nvPr/>
        </p:nvGrpSpPr>
        <p:grpSpPr>
          <a:xfrm>
            <a:off x="2952751" y="3469217"/>
            <a:ext cx="5746749" cy="0"/>
            <a:chOff x="1374601" y="2292350"/>
            <a:chExt cx="5748512" cy="0"/>
          </a:xfrm>
        </p:grpSpPr>
        <p:sp>
          <p:nvSpPr>
            <p:cNvPr id="43019" name="Line 23"/>
            <p:cNvSpPr/>
            <p:nvPr/>
          </p:nvSpPr>
          <p:spPr>
            <a:xfrm flipH="1">
              <a:off x="1374601" y="2292350"/>
              <a:ext cx="180975" cy="0"/>
            </a:xfrm>
            <a:prstGeom prst="line">
              <a:avLst/>
            </a:prstGeom>
            <a:ln w="25400" cap="rnd" cmpd="sng">
              <a:solidFill>
                <a:srgbClr val="2C4947"/>
              </a:solidFill>
              <a:prstDash val="solid"/>
              <a:miter/>
              <a:headEnd type="none" w="med" len="med"/>
              <a:tailEnd type="none" w="med" len="med"/>
            </a:ln>
          </p:spPr>
        </p:sp>
        <p:sp>
          <p:nvSpPr>
            <p:cNvPr id="43020" name="Line 6"/>
            <p:cNvSpPr/>
            <p:nvPr/>
          </p:nvSpPr>
          <p:spPr>
            <a:xfrm>
              <a:off x="1550988" y="2292350"/>
              <a:ext cx="5572125" cy="0"/>
            </a:xfrm>
            <a:prstGeom prst="line">
              <a:avLst/>
            </a:prstGeom>
            <a:ln w="3175" cap="flat" cmpd="sng">
              <a:solidFill>
                <a:srgbClr val="2C4947"/>
              </a:solidFill>
              <a:prstDash val="dash"/>
              <a:miter/>
              <a:headEnd type="none" w="med" len="med"/>
              <a:tailEnd type="none" w="med" len="med"/>
            </a:ln>
          </p:spPr>
        </p:sp>
      </p:grpSp>
      <p:sp>
        <p:nvSpPr>
          <p:cNvPr id="43021" name="TextBox 49"/>
          <p:cNvSpPr txBox="1"/>
          <p:nvPr/>
        </p:nvSpPr>
        <p:spPr>
          <a:xfrm>
            <a:off x="2940051" y="4163484"/>
            <a:ext cx="5124449" cy="245745"/>
          </a:xfrm>
          <a:prstGeom prst="rect">
            <a:avLst/>
          </a:prstGeom>
          <a:noFill/>
          <a:ln w="9525">
            <a:noFill/>
          </a:ln>
        </p:spPr>
        <p:txBody>
          <a:bodyPr lIns="0" tIns="0" rIns="0" bIns="0" anchor="t">
            <a:spAutoFit/>
          </a:bodyPr>
          <a:lstStyle/>
          <a:p>
            <a:r>
              <a:rPr lang="zh-CN" altLang="en-US" sz="1600" b="1" dirty="0">
                <a:latin typeface="Arial" panose="020B0604020202090204" pitchFamily="34" charset="0"/>
                <a:ea typeface="微软雅黑" panose="020B0503020204020204" charset="-122"/>
              </a:rPr>
              <a:t>敬业职业性</a:t>
            </a:r>
            <a:endParaRPr lang="en-US" altLang="zh-CN" sz="1600" b="1" dirty="0">
              <a:latin typeface="Arial" panose="020B0604020202090204" pitchFamily="34" charset="0"/>
              <a:ea typeface="微软雅黑" panose="020B0503020204020204" charset="-122"/>
            </a:endParaRPr>
          </a:p>
        </p:txBody>
      </p:sp>
      <p:grpSp>
        <p:nvGrpSpPr>
          <p:cNvPr id="19" name="Group 50"/>
          <p:cNvGrpSpPr/>
          <p:nvPr/>
        </p:nvGrpSpPr>
        <p:grpSpPr>
          <a:xfrm>
            <a:off x="2952751" y="4495800"/>
            <a:ext cx="5746749" cy="0"/>
            <a:chOff x="1374601" y="2292350"/>
            <a:chExt cx="5748512" cy="0"/>
          </a:xfrm>
        </p:grpSpPr>
        <p:sp>
          <p:nvSpPr>
            <p:cNvPr id="43023" name="Line 23"/>
            <p:cNvSpPr/>
            <p:nvPr/>
          </p:nvSpPr>
          <p:spPr>
            <a:xfrm flipH="1">
              <a:off x="1374601" y="2292350"/>
              <a:ext cx="180975" cy="0"/>
            </a:xfrm>
            <a:prstGeom prst="line">
              <a:avLst/>
            </a:prstGeom>
            <a:ln w="25400" cap="rnd" cmpd="sng">
              <a:solidFill>
                <a:srgbClr val="A6815D"/>
              </a:solidFill>
              <a:prstDash val="solid"/>
              <a:miter/>
              <a:headEnd type="none" w="med" len="med"/>
              <a:tailEnd type="none" w="med" len="med"/>
            </a:ln>
          </p:spPr>
        </p:sp>
        <p:sp>
          <p:nvSpPr>
            <p:cNvPr id="43024" name="Line 6"/>
            <p:cNvSpPr/>
            <p:nvPr/>
          </p:nvSpPr>
          <p:spPr>
            <a:xfrm>
              <a:off x="1550988" y="2292350"/>
              <a:ext cx="5572125" cy="0"/>
            </a:xfrm>
            <a:prstGeom prst="line">
              <a:avLst/>
            </a:prstGeom>
            <a:ln w="3175" cap="flat" cmpd="sng">
              <a:solidFill>
                <a:srgbClr val="A6815D"/>
              </a:solidFill>
              <a:prstDash val="dash"/>
              <a:miter/>
              <a:headEnd type="none" w="med" len="med"/>
              <a:tailEnd type="none" w="med" len="med"/>
            </a:ln>
          </p:spPr>
        </p:sp>
      </p:grpSp>
      <p:sp>
        <p:nvSpPr>
          <p:cNvPr id="23" name="Freeform 17"/>
          <p:cNvSpPr/>
          <p:nvPr/>
        </p:nvSpPr>
        <p:spPr bwMode="auto">
          <a:xfrm>
            <a:off x="8324061" y="877229"/>
            <a:ext cx="1744663" cy="1260476"/>
          </a:xfrm>
          <a:custGeom>
            <a:avLst/>
            <a:gdLst>
              <a:gd name="T0" fmla="*/ 1099 w 1099"/>
              <a:gd name="T1" fmla="*/ 340 h 794"/>
              <a:gd name="T2" fmla="*/ 549 w 1099"/>
              <a:gd name="T3" fmla="*/ 794 h 794"/>
              <a:gd name="T4" fmla="*/ 0 w 1099"/>
              <a:gd name="T5" fmla="*/ 340 h 794"/>
              <a:gd name="T6" fmla="*/ 237 w 1099"/>
              <a:gd name="T7" fmla="*/ 340 h 794"/>
              <a:gd name="T8" fmla="*/ 237 w 1099"/>
              <a:gd name="T9" fmla="*/ 0 h 794"/>
              <a:gd name="T10" fmla="*/ 549 w 1099"/>
              <a:gd name="T11" fmla="*/ 258 h 794"/>
              <a:gd name="T12" fmla="*/ 863 w 1099"/>
              <a:gd name="T13" fmla="*/ 0 h 794"/>
              <a:gd name="T14" fmla="*/ 863 w 1099"/>
              <a:gd name="T15" fmla="*/ 340 h 794"/>
              <a:gd name="T16" fmla="*/ 1099 w 1099"/>
              <a:gd name="T17" fmla="*/ 340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99" h="794">
                <a:moveTo>
                  <a:pt x="1099" y="340"/>
                </a:moveTo>
                <a:lnTo>
                  <a:pt x="549" y="794"/>
                </a:lnTo>
                <a:lnTo>
                  <a:pt x="0" y="340"/>
                </a:lnTo>
                <a:lnTo>
                  <a:pt x="237" y="340"/>
                </a:lnTo>
                <a:lnTo>
                  <a:pt x="237" y="0"/>
                </a:lnTo>
                <a:lnTo>
                  <a:pt x="549" y="258"/>
                </a:lnTo>
                <a:lnTo>
                  <a:pt x="863" y="0"/>
                </a:lnTo>
                <a:lnTo>
                  <a:pt x="863" y="340"/>
                </a:lnTo>
                <a:lnTo>
                  <a:pt x="1099" y="340"/>
                </a:lnTo>
                <a:close/>
              </a:path>
            </a:pathLst>
          </a:custGeom>
          <a:blipFill dpi="0" rotWithShape="1">
            <a:blip r:embed="rId3"/>
            <a:srcRect/>
            <a:tile tx="0" ty="0" sx="20000" sy="20000" flip="none" algn="t"/>
          </a:blip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90204" pitchFamily="34" charset="0"/>
              <a:ea typeface="微软雅黑" panose="020B0503020204020204" charset="-122"/>
              <a:cs typeface="+mn-cs"/>
            </a:endParaRPr>
          </a:p>
        </p:txBody>
      </p:sp>
      <p:sp>
        <p:nvSpPr>
          <p:cNvPr id="25" name="Freeform 10"/>
          <p:cNvSpPr>
            <a:spLocks noEditPoints="1"/>
          </p:cNvSpPr>
          <p:nvPr/>
        </p:nvSpPr>
        <p:spPr>
          <a:xfrm>
            <a:off x="2235200" y="3132667"/>
            <a:ext cx="448733" cy="459317"/>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141" h="145">
                <a:moveTo>
                  <a:pt x="119" y="92"/>
                </a:moveTo>
                <a:cubicBezTo>
                  <a:pt x="119" y="92"/>
                  <a:pt x="119" y="92"/>
                  <a:pt x="120" y="92"/>
                </a:cubicBezTo>
                <a:cubicBezTo>
                  <a:pt x="120" y="92"/>
                  <a:pt x="120" y="91"/>
                  <a:pt x="119" y="91"/>
                </a:cubicBezTo>
                <a:cubicBezTo>
                  <a:pt x="115" y="79"/>
                  <a:pt x="102" y="79"/>
                  <a:pt x="99" y="78"/>
                </a:cubicBezTo>
                <a:cubicBezTo>
                  <a:pt x="89" y="75"/>
                  <a:pt x="85" y="74"/>
                  <a:pt x="83" y="69"/>
                </a:cubicBezTo>
                <a:cubicBezTo>
                  <a:pt x="81" y="65"/>
                  <a:pt x="78" y="65"/>
                  <a:pt x="78" y="65"/>
                </a:cubicBezTo>
                <a:cubicBezTo>
                  <a:pt x="77" y="63"/>
                  <a:pt x="77" y="61"/>
                  <a:pt x="76" y="59"/>
                </a:cubicBezTo>
                <a:cubicBezTo>
                  <a:pt x="80" y="54"/>
                  <a:pt x="81" y="47"/>
                  <a:pt x="81" y="47"/>
                </a:cubicBezTo>
                <a:cubicBezTo>
                  <a:pt x="85" y="46"/>
                  <a:pt x="86" y="40"/>
                  <a:pt x="86" y="37"/>
                </a:cubicBezTo>
                <a:cubicBezTo>
                  <a:pt x="86" y="35"/>
                  <a:pt x="84" y="34"/>
                  <a:pt x="84" y="34"/>
                </a:cubicBezTo>
                <a:cubicBezTo>
                  <a:pt x="84" y="34"/>
                  <a:pt x="87" y="20"/>
                  <a:pt x="81" y="12"/>
                </a:cubicBezTo>
                <a:cubicBezTo>
                  <a:pt x="76" y="3"/>
                  <a:pt x="67" y="2"/>
                  <a:pt x="67" y="2"/>
                </a:cubicBezTo>
                <a:cubicBezTo>
                  <a:pt x="62" y="1"/>
                  <a:pt x="62" y="1"/>
                  <a:pt x="62" y="1"/>
                </a:cubicBezTo>
                <a:cubicBezTo>
                  <a:pt x="62" y="1"/>
                  <a:pt x="56" y="1"/>
                  <a:pt x="55" y="0"/>
                </a:cubicBezTo>
                <a:cubicBezTo>
                  <a:pt x="55" y="0"/>
                  <a:pt x="55" y="2"/>
                  <a:pt x="56" y="2"/>
                </a:cubicBezTo>
                <a:cubicBezTo>
                  <a:pt x="56" y="2"/>
                  <a:pt x="47" y="3"/>
                  <a:pt x="42" y="12"/>
                </a:cubicBezTo>
                <a:cubicBezTo>
                  <a:pt x="36" y="20"/>
                  <a:pt x="39" y="34"/>
                  <a:pt x="39" y="34"/>
                </a:cubicBezTo>
                <a:cubicBezTo>
                  <a:pt x="39" y="34"/>
                  <a:pt x="37" y="35"/>
                  <a:pt x="37" y="37"/>
                </a:cubicBezTo>
                <a:cubicBezTo>
                  <a:pt x="37" y="40"/>
                  <a:pt x="38" y="46"/>
                  <a:pt x="42" y="47"/>
                </a:cubicBezTo>
                <a:cubicBezTo>
                  <a:pt x="42" y="47"/>
                  <a:pt x="43" y="54"/>
                  <a:pt x="47" y="59"/>
                </a:cubicBezTo>
                <a:cubicBezTo>
                  <a:pt x="46" y="61"/>
                  <a:pt x="46" y="63"/>
                  <a:pt x="45" y="65"/>
                </a:cubicBezTo>
                <a:cubicBezTo>
                  <a:pt x="45" y="65"/>
                  <a:pt x="43" y="65"/>
                  <a:pt x="40" y="69"/>
                </a:cubicBezTo>
                <a:cubicBezTo>
                  <a:pt x="38" y="74"/>
                  <a:pt x="35" y="75"/>
                  <a:pt x="25" y="78"/>
                </a:cubicBezTo>
                <a:cubicBezTo>
                  <a:pt x="21" y="79"/>
                  <a:pt x="9" y="79"/>
                  <a:pt x="4" y="91"/>
                </a:cubicBezTo>
                <a:cubicBezTo>
                  <a:pt x="1" y="97"/>
                  <a:pt x="0" y="111"/>
                  <a:pt x="0" y="124"/>
                </a:cubicBezTo>
                <a:cubicBezTo>
                  <a:pt x="0" y="124"/>
                  <a:pt x="0" y="125"/>
                  <a:pt x="0" y="126"/>
                </a:cubicBezTo>
                <a:cubicBezTo>
                  <a:pt x="0" y="126"/>
                  <a:pt x="0" y="126"/>
                  <a:pt x="0" y="126"/>
                </a:cubicBezTo>
                <a:cubicBezTo>
                  <a:pt x="12" y="134"/>
                  <a:pt x="31" y="142"/>
                  <a:pt x="62" y="142"/>
                </a:cubicBezTo>
                <a:cubicBezTo>
                  <a:pt x="73" y="142"/>
                  <a:pt x="84" y="141"/>
                  <a:pt x="92" y="139"/>
                </a:cubicBezTo>
                <a:cubicBezTo>
                  <a:pt x="90" y="134"/>
                  <a:pt x="88" y="129"/>
                  <a:pt x="88" y="123"/>
                </a:cubicBezTo>
                <a:cubicBezTo>
                  <a:pt x="88" y="106"/>
                  <a:pt x="102" y="92"/>
                  <a:pt x="119" y="92"/>
                </a:cubicBezTo>
                <a:close/>
                <a:moveTo>
                  <a:pt x="122" y="100"/>
                </a:moveTo>
                <a:cubicBezTo>
                  <a:pt x="121" y="100"/>
                  <a:pt x="120" y="100"/>
                  <a:pt x="119" y="100"/>
                </a:cubicBezTo>
                <a:cubicBezTo>
                  <a:pt x="106" y="100"/>
                  <a:pt x="96" y="110"/>
                  <a:pt x="96" y="123"/>
                </a:cubicBezTo>
                <a:cubicBezTo>
                  <a:pt x="96" y="128"/>
                  <a:pt x="98" y="133"/>
                  <a:pt x="101" y="136"/>
                </a:cubicBezTo>
                <a:cubicBezTo>
                  <a:pt x="105" y="142"/>
                  <a:pt x="112" y="145"/>
                  <a:pt x="119" y="145"/>
                </a:cubicBezTo>
                <a:cubicBezTo>
                  <a:pt x="131" y="145"/>
                  <a:pt x="141" y="135"/>
                  <a:pt x="141" y="123"/>
                </a:cubicBezTo>
                <a:cubicBezTo>
                  <a:pt x="141" y="111"/>
                  <a:pt x="133" y="102"/>
                  <a:pt x="122" y="100"/>
                </a:cubicBezTo>
                <a:close/>
                <a:moveTo>
                  <a:pt x="133" y="125"/>
                </a:moveTo>
                <a:cubicBezTo>
                  <a:pt x="122" y="125"/>
                  <a:pt x="122" y="125"/>
                  <a:pt x="122" y="125"/>
                </a:cubicBezTo>
                <a:cubicBezTo>
                  <a:pt x="122" y="137"/>
                  <a:pt x="122" y="137"/>
                  <a:pt x="122" y="137"/>
                </a:cubicBezTo>
                <a:cubicBezTo>
                  <a:pt x="116" y="137"/>
                  <a:pt x="116" y="137"/>
                  <a:pt x="116" y="137"/>
                </a:cubicBezTo>
                <a:cubicBezTo>
                  <a:pt x="116" y="125"/>
                  <a:pt x="116" y="125"/>
                  <a:pt x="116" y="125"/>
                </a:cubicBezTo>
                <a:cubicBezTo>
                  <a:pt x="104" y="125"/>
                  <a:pt x="104" y="125"/>
                  <a:pt x="104" y="125"/>
                </a:cubicBezTo>
                <a:cubicBezTo>
                  <a:pt x="104" y="120"/>
                  <a:pt x="104" y="120"/>
                  <a:pt x="104" y="120"/>
                </a:cubicBezTo>
                <a:cubicBezTo>
                  <a:pt x="116" y="120"/>
                  <a:pt x="116" y="120"/>
                  <a:pt x="116" y="120"/>
                </a:cubicBezTo>
                <a:cubicBezTo>
                  <a:pt x="116" y="108"/>
                  <a:pt x="116" y="108"/>
                  <a:pt x="116" y="108"/>
                </a:cubicBezTo>
                <a:cubicBezTo>
                  <a:pt x="122" y="108"/>
                  <a:pt x="122" y="108"/>
                  <a:pt x="122" y="108"/>
                </a:cubicBezTo>
                <a:cubicBezTo>
                  <a:pt x="122" y="120"/>
                  <a:pt x="122" y="120"/>
                  <a:pt x="122" y="120"/>
                </a:cubicBezTo>
                <a:cubicBezTo>
                  <a:pt x="133" y="120"/>
                  <a:pt x="133" y="120"/>
                  <a:pt x="133" y="120"/>
                </a:cubicBezTo>
                <a:lnTo>
                  <a:pt x="133" y="125"/>
                </a:lnTo>
                <a:close/>
              </a:path>
            </a:pathLst>
          </a:custGeom>
          <a:solidFill>
            <a:srgbClr val="2C4947"/>
          </a:solidFill>
          <a:ln w="9525">
            <a:noFill/>
          </a:ln>
        </p:spPr>
        <p:txBody>
          <a:bodyPr/>
          <a:lstStyle/>
          <a:p>
            <a:endParaRPr lang="zh-CN" altLang="en-US" sz="2400"/>
          </a:p>
        </p:txBody>
      </p:sp>
      <p:sp>
        <p:nvSpPr>
          <p:cNvPr id="26" name="Freeform 11"/>
          <p:cNvSpPr>
            <a:spLocks noEditPoints="1"/>
          </p:cNvSpPr>
          <p:nvPr/>
        </p:nvSpPr>
        <p:spPr>
          <a:xfrm>
            <a:off x="2245784" y="4182533"/>
            <a:ext cx="427567" cy="476251"/>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135" h="150">
                <a:moveTo>
                  <a:pt x="74" y="84"/>
                </a:moveTo>
                <a:cubicBezTo>
                  <a:pt x="74" y="84"/>
                  <a:pt x="74" y="83"/>
                  <a:pt x="74" y="83"/>
                </a:cubicBezTo>
                <a:cubicBezTo>
                  <a:pt x="74" y="53"/>
                  <a:pt x="74" y="53"/>
                  <a:pt x="74" y="53"/>
                </a:cubicBezTo>
                <a:cubicBezTo>
                  <a:pt x="74" y="50"/>
                  <a:pt x="71" y="47"/>
                  <a:pt x="68" y="47"/>
                </a:cubicBezTo>
                <a:cubicBezTo>
                  <a:pt x="65" y="47"/>
                  <a:pt x="62" y="50"/>
                  <a:pt x="62" y="53"/>
                </a:cubicBezTo>
                <a:cubicBezTo>
                  <a:pt x="62" y="83"/>
                  <a:pt x="62" y="83"/>
                  <a:pt x="62" y="83"/>
                </a:cubicBezTo>
                <a:cubicBezTo>
                  <a:pt x="62" y="86"/>
                  <a:pt x="65" y="89"/>
                  <a:pt x="68" y="89"/>
                </a:cubicBezTo>
                <a:cubicBezTo>
                  <a:pt x="68" y="89"/>
                  <a:pt x="68" y="89"/>
                  <a:pt x="69" y="89"/>
                </a:cubicBezTo>
                <a:cubicBezTo>
                  <a:pt x="96" y="116"/>
                  <a:pt x="96" y="116"/>
                  <a:pt x="96" y="116"/>
                </a:cubicBezTo>
                <a:cubicBezTo>
                  <a:pt x="96" y="117"/>
                  <a:pt x="97" y="117"/>
                  <a:pt x="98" y="117"/>
                </a:cubicBezTo>
                <a:cubicBezTo>
                  <a:pt x="99" y="117"/>
                  <a:pt x="100" y="117"/>
                  <a:pt x="101" y="116"/>
                </a:cubicBezTo>
                <a:cubicBezTo>
                  <a:pt x="102" y="114"/>
                  <a:pt x="102" y="112"/>
                  <a:pt x="101" y="111"/>
                </a:cubicBezTo>
                <a:lnTo>
                  <a:pt x="74" y="84"/>
                </a:lnTo>
                <a:close/>
                <a:moveTo>
                  <a:pt x="110" y="30"/>
                </a:moveTo>
                <a:cubicBezTo>
                  <a:pt x="113" y="24"/>
                  <a:pt x="113" y="24"/>
                  <a:pt x="113" y="24"/>
                </a:cubicBezTo>
                <a:cubicBezTo>
                  <a:pt x="115" y="25"/>
                  <a:pt x="115" y="25"/>
                  <a:pt x="115" y="25"/>
                </a:cubicBezTo>
                <a:cubicBezTo>
                  <a:pt x="116" y="25"/>
                  <a:pt x="117" y="25"/>
                  <a:pt x="118" y="25"/>
                </a:cubicBezTo>
                <a:cubicBezTo>
                  <a:pt x="119" y="25"/>
                  <a:pt x="120" y="24"/>
                  <a:pt x="121" y="23"/>
                </a:cubicBezTo>
                <a:cubicBezTo>
                  <a:pt x="123" y="18"/>
                  <a:pt x="123" y="18"/>
                  <a:pt x="123" y="18"/>
                </a:cubicBezTo>
                <a:cubicBezTo>
                  <a:pt x="125" y="16"/>
                  <a:pt x="124" y="14"/>
                  <a:pt x="122" y="13"/>
                </a:cubicBezTo>
                <a:cubicBezTo>
                  <a:pt x="103" y="1"/>
                  <a:pt x="103" y="1"/>
                  <a:pt x="103" y="1"/>
                </a:cubicBezTo>
                <a:cubicBezTo>
                  <a:pt x="101" y="0"/>
                  <a:pt x="99" y="1"/>
                  <a:pt x="97" y="3"/>
                </a:cubicBezTo>
                <a:cubicBezTo>
                  <a:pt x="95" y="8"/>
                  <a:pt x="95" y="8"/>
                  <a:pt x="95" y="8"/>
                </a:cubicBezTo>
                <a:cubicBezTo>
                  <a:pt x="94" y="9"/>
                  <a:pt x="94" y="10"/>
                  <a:pt x="94" y="11"/>
                </a:cubicBezTo>
                <a:cubicBezTo>
                  <a:pt x="94" y="12"/>
                  <a:pt x="95" y="13"/>
                  <a:pt x="96" y="14"/>
                </a:cubicBezTo>
                <a:cubicBezTo>
                  <a:pt x="97" y="14"/>
                  <a:pt x="97" y="14"/>
                  <a:pt x="97" y="14"/>
                </a:cubicBezTo>
                <a:cubicBezTo>
                  <a:pt x="94" y="21"/>
                  <a:pt x="94" y="21"/>
                  <a:pt x="94" y="21"/>
                </a:cubicBezTo>
                <a:cubicBezTo>
                  <a:pt x="86" y="18"/>
                  <a:pt x="77" y="16"/>
                  <a:pt x="68" y="16"/>
                </a:cubicBezTo>
                <a:cubicBezTo>
                  <a:pt x="59" y="16"/>
                  <a:pt x="50" y="18"/>
                  <a:pt x="42" y="21"/>
                </a:cubicBezTo>
                <a:cubicBezTo>
                  <a:pt x="38" y="14"/>
                  <a:pt x="38" y="14"/>
                  <a:pt x="38" y="14"/>
                </a:cubicBezTo>
                <a:cubicBezTo>
                  <a:pt x="40" y="14"/>
                  <a:pt x="40" y="14"/>
                  <a:pt x="40" y="14"/>
                </a:cubicBezTo>
                <a:cubicBezTo>
                  <a:pt x="40" y="13"/>
                  <a:pt x="41" y="12"/>
                  <a:pt x="41" y="11"/>
                </a:cubicBezTo>
                <a:cubicBezTo>
                  <a:pt x="42" y="10"/>
                  <a:pt x="42" y="9"/>
                  <a:pt x="41" y="8"/>
                </a:cubicBezTo>
                <a:cubicBezTo>
                  <a:pt x="38" y="3"/>
                  <a:pt x="38" y="3"/>
                  <a:pt x="38" y="3"/>
                </a:cubicBezTo>
                <a:cubicBezTo>
                  <a:pt x="37" y="1"/>
                  <a:pt x="34" y="0"/>
                  <a:pt x="32" y="1"/>
                </a:cubicBezTo>
                <a:cubicBezTo>
                  <a:pt x="14" y="13"/>
                  <a:pt x="14" y="13"/>
                  <a:pt x="14" y="13"/>
                </a:cubicBezTo>
                <a:cubicBezTo>
                  <a:pt x="12" y="14"/>
                  <a:pt x="11" y="16"/>
                  <a:pt x="12" y="18"/>
                </a:cubicBezTo>
                <a:cubicBezTo>
                  <a:pt x="15" y="23"/>
                  <a:pt x="15" y="23"/>
                  <a:pt x="15" y="23"/>
                </a:cubicBezTo>
                <a:cubicBezTo>
                  <a:pt x="16" y="24"/>
                  <a:pt x="16" y="25"/>
                  <a:pt x="18" y="25"/>
                </a:cubicBezTo>
                <a:cubicBezTo>
                  <a:pt x="19" y="25"/>
                  <a:pt x="20" y="25"/>
                  <a:pt x="21" y="25"/>
                </a:cubicBezTo>
                <a:cubicBezTo>
                  <a:pt x="22" y="24"/>
                  <a:pt x="22" y="24"/>
                  <a:pt x="22" y="24"/>
                </a:cubicBezTo>
                <a:cubicBezTo>
                  <a:pt x="26" y="30"/>
                  <a:pt x="26" y="30"/>
                  <a:pt x="26" y="30"/>
                </a:cubicBezTo>
                <a:cubicBezTo>
                  <a:pt x="10" y="43"/>
                  <a:pt x="0" y="62"/>
                  <a:pt x="0" y="83"/>
                </a:cubicBezTo>
                <a:cubicBezTo>
                  <a:pt x="0" y="120"/>
                  <a:pt x="31" y="150"/>
                  <a:pt x="68" y="150"/>
                </a:cubicBezTo>
                <a:cubicBezTo>
                  <a:pt x="105" y="150"/>
                  <a:pt x="135" y="120"/>
                  <a:pt x="135" y="83"/>
                </a:cubicBezTo>
                <a:cubicBezTo>
                  <a:pt x="135" y="62"/>
                  <a:pt x="125" y="43"/>
                  <a:pt x="110" y="30"/>
                </a:cubicBezTo>
                <a:close/>
                <a:moveTo>
                  <a:pt x="68" y="138"/>
                </a:moveTo>
                <a:cubicBezTo>
                  <a:pt x="38" y="138"/>
                  <a:pt x="13" y="113"/>
                  <a:pt x="13" y="83"/>
                </a:cubicBezTo>
                <a:cubicBezTo>
                  <a:pt x="13" y="53"/>
                  <a:pt x="38" y="29"/>
                  <a:pt x="68" y="29"/>
                </a:cubicBezTo>
                <a:cubicBezTo>
                  <a:pt x="98" y="29"/>
                  <a:pt x="122" y="53"/>
                  <a:pt x="122" y="83"/>
                </a:cubicBezTo>
                <a:cubicBezTo>
                  <a:pt x="122" y="113"/>
                  <a:pt x="98" y="138"/>
                  <a:pt x="68" y="138"/>
                </a:cubicBezTo>
                <a:close/>
              </a:path>
            </a:pathLst>
          </a:custGeom>
          <a:solidFill>
            <a:srgbClr val="A6815D"/>
          </a:solidFill>
          <a:ln w="9525">
            <a:noFill/>
          </a:ln>
        </p:spPr>
        <p:txBody>
          <a:bodyPr/>
          <a:lstStyle/>
          <a:p>
            <a:endParaRPr lang="zh-CN" altLang="en-US" sz="2400"/>
          </a:p>
        </p:txBody>
      </p:sp>
      <p:sp>
        <p:nvSpPr>
          <p:cNvPr id="27" name="Freeform 12"/>
          <p:cNvSpPr>
            <a:spLocks noEditPoints="1"/>
          </p:cNvSpPr>
          <p:nvPr/>
        </p:nvSpPr>
        <p:spPr>
          <a:xfrm>
            <a:off x="2283884" y="2110317"/>
            <a:ext cx="355600" cy="514349"/>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112" h="162">
                <a:moveTo>
                  <a:pt x="32" y="141"/>
                </a:moveTo>
                <a:cubicBezTo>
                  <a:pt x="33" y="149"/>
                  <a:pt x="33" y="149"/>
                  <a:pt x="33" y="149"/>
                </a:cubicBezTo>
                <a:cubicBezTo>
                  <a:pt x="33" y="149"/>
                  <a:pt x="35" y="152"/>
                  <a:pt x="41" y="153"/>
                </a:cubicBezTo>
                <a:cubicBezTo>
                  <a:pt x="42" y="158"/>
                  <a:pt x="42" y="158"/>
                  <a:pt x="42" y="158"/>
                </a:cubicBezTo>
                <a:cubicBezTo>
                  <a:pt x="42" y="158"/>
                  <a:pt x="45" y="162"/>
                  <a:pt x="56" y="162"/>
                </a:cubicBezTo>
                <a:cubicBezTo>
                  <a:pt x="67" y="162"/>
                  <a:pt x="70" y="158"/>
                  <a:pt x="70" y="158"/>
                </a:cubicBezTo>
                <a:cubicBezTo>
                  <a:pt x="70" y="153"/>
                  <a:pt x="70" y="153"/>
                  <a:pt x="70" y="153"/>
                </a:cubicBezTo>
                <a:cubicBezTo>
                  <a:pt x="76" y="152"/>
                  <a:pt x="78" y="149"/>
                  <a:pt x="78" y="149"/>
                </a:cubicBezTo>
                <a:cubicBezTo>
                  <a:pt x="79" y="141"/>
                  <a:pt x="79" y="141"/>
                  <a:pt x="79" y="141"/>
                </a:cubicBezTo>
                <a:cubicBezTo>
                  <a:pt x="72" y="143"/>
                  <a:pt x="64" y="144"/>
                  <a:pt x="56" y="144"/>
                </a:cubicBezTo>
                <a:cubicBezTo>
                  <a:pt x="47" y="144"/>
                  <a:pt x="39" y="143"/>
                  <a:pt x="32" y="141"/>
                </a:cubicBezTo>
                <a:close/>
                <a:moveTo>
                  <a:pt x="56" y="0"/>
                </a:moveTo>
                <a:cubicBezTo>
                  <a:pt x="25" y="0"/>
                  <a:pt x="0" y="25"/>
                  <a:pt x="0" y="56"/>
                </a:cubicBezTo>
                <a:cubicBezTo>
                  <a:pt x="0" y="76"/>
                  <a:pt x="11" y="94"/>
                  <a:pt x="27" y="104"/>
                </a:cubicBezTo>
                <a:cubicBezTo>
                  <a:pt x="29" y="118"/>
                  <a:pt x="29" y="118"/>
                  <a:pt x="29" y="118"/>
                </a:cubicBezTo>
                <a:cubicBezTo>
                  <a:pt x="37" y="121"/>
                  <a:pt x="46" y="123"/>
                  <a:pt x="56" y="123"/>
                </a:cubicBezTo>
                <a:cubicBezTo>
                  <a:pt x="66" y="123"/>
                  <a:pt x="75" y="121"/>
                  <a:pt x="83" y="118"/>
                </a:cubicBezTo>
                <a:cubicBezTo>
                  <a:pt x="85" y="104"/>
                  <a:pt x="85" y="104"/>
                  <a:pt x="85" y="104"/>
                </a:cubicBezTo>
                <a:cubicBezTo>
                  <a:pt x="101" y="94"/>
                  <a:pt x="112" y="76"/>
                  <a:pt x="112" y="56"/>
                </a:cubicBezTo>
                <a:cubicBezTo>
                  <a:pt x="112" y="25"/>
                  <a:pt x="87" y="0"/>
                  <a:pt x="56" y="0"/>
                </a:cubicBezTo>
                <a:close/>
                <a:moveTo>
                  <a:pt x="76" y="97"/>
                </a:moveTo>
                <a:cubicBezTo>
                  <a:pt x="75" y="110"/>
                  <a:pt x="75" y="110"/>
                  <a:pt x="75" y="110"/>
                </a:cubicBezTo>
                <a:cubicBezTo>
                  <a:pt x="75" y="110"/>
                  <a:pt x="70" y="113"/>
                  <a:pt x="56" y="113"/>
                </a:cubicBezTo>
                <a:cubicBezTo>
                  <a:pt x="42" y="113"/>
                  <a:pt x="37" y="110"/>
                  <a:pt x="37" y="110"/>
                </a:cubicBezTo>
                <a:cubicBezTo>
                  <a:pt x="35" y="97"/>
                  <a:pt x="35" y="97"/>
                  <a:pt x="35" y="97"/>
                </a:cubicBezTo>
                <a:cubicBezTo>
                  <a:pt x="20" y="89"/>
                  <a:pt x="10" y="74"/>
                  <a:pt x="10" y="56"/>
                </a:cubicBezTo>
                <a:cubicBezTo>
                  <a:pt x="10" y="31"/>
                  <a:pt x="30" y="10"/>
                  <a:pt x="56" y="10"/>
                </a:cubicBezTo>
                <a:cubicBezTo>
                  <a:pt x="81" y="10"/>
                  <a:pt x="102" y="31"/>
                  <a:pt x="102" y="56"/>
                </a:cubicBezTo>
                <a:cubicBezTo>
                  <a:pt x="102" y="74"/>
                  <a:pt x="91" y="89"/>
                  <a:pt x="76" y="97"/>
                </a:cubicBezTo>
                <a:close/>
                <a:moveTo>
                  <a:pt x="30" y="125"/>
                </a:moveTo>
                <a:cubicBezTo>
                  <a:pt x="31" y="133"/>
                  <a:pt x="31" y="133"/>
                  <a:pt x="31" y="133"/>
                </a:cubicBezTo>
                <a:cubicBezTo>
                  <a:pt x="38" y="136"/>
                  <a:pt x="47" y="138"/>
                  <a:pt x="56" y="138"/>
                </a:cubicBezTo>
                <a:cubicBezTo>
                  <a:pt x="65" y="138"/>
                  <a:pt x="73" y="136"/>
                  <a:pt x="80" y="133"/>
                </a:cubicBezTo>
                <a:cubicBezTo>
                  <a:pt x="82" y="125"/>
                  <a:pt x="82" y="125"/>
                  <a:pt x="82" y="125"/>
                </a:cubicBezTo>
                <a:cubicBezTo>
                  <a:pt x="74" y="128"/>
                  <a:pt x="65" y="130"/>
                  <a:pt x="56" y="130"/>
                </a:cubicBezTo>
                <a:cubicBezTo>
                  <a:pt x="46" y="130"/>
                  <a:pt x="38" y="128"/>
                  <a:pt x="30" y="125"/>
                </a:cubicBezTo>
                <a:close/>
                <a:moveTo>
                  <a:pt x="56" y="23"/>
                </a:moveTo>
                <a:cubicBezTo>
                  <a:pt x="57" y="23"/>
                  <a:pt x="59" y="22"/>
                  <a:pt x="59" y="20"/>
                </a:cubicBezTo>
                <a:cubicBezTo>
                  <a:pt x="59" y="18"/>
                  <a:pt x="57" y="17"/>
                  <a:pt x="56" y="17"/>
                </a:cubicBezTo>
                <a:cubicBezTo>
                  <a:pt x="34" y="17"/>
                  <a:pt x="17" y="35"/>
                  <a:pt x="17" y="56"/>
                </a:cubicBezTo>
                <a:cubicBezTo>
                  <a:pt x="17" y="58"/>
                  <a:pt x="18" y="59"/>
                  <a:pt x="20" y="59"/>
                </a:cubicBezTo>
                <a:cubicBezTo>
                  <a:pt x="22" y="59"/>
                  <a:pt x="23" y="58"/>
                  <a:pt x="23" y="56"/>
                </a:cubicBezTo>
                <a:cubicBezTo>
                  <a:pt x="23" y="38"/>
                  <a:pt x="38" y="23"/>
                  <a:pt x="56" y="23"/>
                </a:cubicBezTo>
                <a:close/>
                <a:moveTo>
                  <a:pt x="68" y="77"/>
                </a:moveTo>
                <a:cubicBezTo>
                  <a:pt x="56" y="54"/>
                  <a:pt x="56" y="54"/>
                  <a:pt x="56" y="54"/>
                </a:cubicBezTo>
                <a:cubicBezTo>
                  <a:pt x="43" y="77"/>
                  <a:pt x="43" y="77"/>
                  <a:pt x="43" y="77"/>
                </a:cubicBezTo>
                <a:cubicBezTo>
                  <a:pt x="38" y="66"/>
                  <a:pt x="38" y="66"/>
                  <a:pt x="38" y="66"/>
                </a:cubicBezTo>
                <a:cubicBezTo>
                  <a:pt x="30" y="69"/>
                  <a:pt x="30" y="69"/>
                  <a:pt x="30" y="69"/>
                </a:cubicBezTo>
                <a:cubicBezTo>
                  <a:pt x="43" y="96"/>
                  <a:pt x="43" y="96"/>
                  <a:pt x="43" y="96"/>
                </a:cubicBezTo>
                <a:cubicBezTo>
                  <a:pt x="56" y="72"/>
                  <a:pt x="56" y="72"/>
                  <a:pt x="56" y="72"/>
                </a:cubicBezTo>
                <a:cubicBezTo>
                  <a:pt x="69" y="96"/>
                  <a:pt x="69" y="96"/>
                  <a:pt x="69" y="96"/>
                </a:cubicBezTo>
                <a:cubicBezTo>
                  <a:pt x="81" y="69"/>
                  <a:pt x="81" y="69"/>
                  <a:pt x="81" y="69"/>
                </a:cubicBezTo>
                <a:cubicBezTo>
                  <a:pt x="73" y="66"/>
                  <a:pt x="73" y="66"/>
                  <a:pt x="73" y="66"/>
                </a:cubicBezTo>
                <a:lnTo>
                  <a:pt x="68" y="77"/>
                </a:lnTo>
                <a:close/>
              </a:path>
            </a:pathLst>
          </a:custGeom>
          <a:solidFill>
            <a:srgbClr val="2C4947"/>
          </a:solidFill>
          <a:ln w="9525">
            <a:noFill/>
          </a:ln>
        </p:spPr>
        <p:txBody>
          <a:bodyPr/>
          <a:lstStyle/>
          <a:p>
            <a:endParaRPr lang="zh-CN" altLang="en-US" sz="2400"/>
          </a:p>
        </p:txBody>
      </p:sp>
      <p:sp>
        <p:nvSpPr>
          <p:cNvPr id="28" name="Freeform 13"/>
          <p:cNvSpPr>
            <a:spLocks noEditPoints="1"/>
          </p:cNvSpPr>
          <p:nvPr/>
        </p:nvSpPr>
        <p:spPr>
          <a:xfrm>
            <a:off x="2226733" y="1096433"/>
            <a:ext cx="465667" cy="397933"/>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147" h="125">
                <a:moveTo>
                  <a:pt x="6" y="120"/>
                </a:moveTo>
                <a:cubicBezTo>
                  <a:pt x="6" y="123"/>
                  <a:pt x="9" y="125"/>
                  <a:pt x="12" y="125"/>
                </a:cubicBezTo>
                <a:cubicBezTo>
                  <a:pt x="39" y="125"/>
                  <a:pt x="39" y="125"/>
                  <a:pt x="39" y="125"/>
                </a:cubicBezTo>
                <a:cubicBezTo>
                  <a:pt x="39" y="68"/>
                  <a:pt x="39" y="68"/>
                  <a:pt x="39" y="68"/>
                </a:cubicBezTo>
                <a:cubicBezTo>
                  <a:pt x="6" y="101"/>
                  <a:pt x="6" y="101"/>
                  <a:pt x="6" y="101"/>
                </a:cubicBezTo>
                <a:lnTo>
                  <a:pt x="6" y="120"/>
                </a:lnTo>
                <a:close/>
                <a:moveTo>
                  <a:pt x="52" y="81"/>
                </a:moveTo>
                <a:cubicBezTo>
                  <a:pt x="52" y="125"/>
                  <a:pt x="52" y="125"/>
                  <a:pt x="52" y="125"/>
                </a:cubicBezTo>
                <a:cubicBezTo>
                  <a:pt x="85" y="125"/>
                  <a:pt x="85" y="125"/>
                  <a:pt x="85" y="125"/>
                </a:cubicBezTo>
                <a:cubicBezTo>
                  <a:pt x="85" y="86"/>
                  <a:pt x="85" y="86"/>
                  <a:pt x="85" y="86"/>
                </a:cubicBezTo>
                <a:cubicBezTo>
                  <a:pt x="71" y="100"/>
                  <a:pt x="71" y="100"/>
                  <a:pt x="71" y="100"/>
                </a:cubicBezTo>
                <a:lnTo>
                  <a:pt x="52" y="81"/>
                </a:lnTo>
                <a:close/>
                <a:moveTo>
                  <a:pt x="118" y="2"/>
                </a:moveTo>
                <a:cubicBezTo>
                  <a:pt x="115" y="3"/>
                  <a:pt x="112" y="5"/>
                  <a:pt x="113" y="9"/>
                </a:cubicBezTo>
                <a:cubicBezTo>
                  <a:pt x="113" y="12"/>
                  <a:pt x="116" y="14"/>
                  <a:pt x="119" y="14"/>
                </a:cubicBezTo>
                <a:cubicBezTo>
                  <a:pt x="125" y="13"/>
                  <a:pt x="125" y="13"/>
                  <a:pt x="125" y="13"/>
                </a:cubicBezTo>
                <a:cubicBezTo>
                  <a:pt x="71" y="68"/>
                  <a:pt x="71" y="68"/>
                  <a:pt x="71" y="68"/>
                </a:cubicBezTo>
                <a:cubicBezTo>
                  <a:pt x="39" y="36"/>
                  <a:pt x="39" y="36"/>
                  <a:pt x="39" y="36"/>
                </a:cubicBezTo>
                <a:cubicBezTo>
                  <a:pt x="2" y="73"/>
                  <a:pt x="2" y="73"/>
                  <a:pt x="2" y="73"/>
                </a:cubicBezTo>
                <a:cubicBezTo>
                  <a:pt x="0" y="75"/>
                  <a:pt x="0" y="79"/>
                  <a:pt x="2" y="81"/>
                </a:cubicBezTo>
                <a:cubicBezTo>
                  <a:pt x="4" y="84"/>
                  <a:pt x="8" y="84"/>
                  <a:pt x="10" y="81"/>
                </a:cubicBezTo>
                <a:cubicBezTo>
                  <a:pt x="39" y="53"/>
                  <a:pt x="39" y="53"/>
                  <a:pt x="39" y="53"/>
                </a:cubicBezTo>
                <a:cubicBezTo>
                  <a:pt x="71" y="85"/>
                  <a:pt x="71" y="85"/>
                  <a:pt x="71" y="85"/>
                </a:cubicBezTo>
                <a:cubicBezTo>
                  <a:pt x="134" y="22"/>
                  <a:pt x="134" y="22"/>
                  <a:pt x="134" y="22"/>
                </a:cubicBezTo>
                <a:cubicBezTo>
                  <a:pt x="133" y="28"/>
                  <a:pt x="133" y="28"/>
                  <a:pt x="133" y="28"/>
                </a:cubicBezTo>
                <a:cubicBezTo>
                  <a:pt x="133" y="31"/>
                  <a:pt x="135" y="34"/>
                  <a:pt x="138" y="35"/>
                </a:cubicBezTo>
                <a:cubicBezTo>
                  <a:pt x="139" y="35"/>
                  <a:pt x="139" y="35"/>
                  <a:pt x="139" y="35"/>
                </a:cubicBezTo>
                <a:cubicBezTo>
                  <a:pt x="142" y="35"/>
                  <a:pt x="145" y="32"/>
                  <a:pt x="145" y="29"/>
                </a:cubicBezTo>
                <a:cubicBezTo>
                  <a:pt x="147" y="0"/>
                  <a:pt x="147" y="0"/>
                  <a:pt x="147" y="0"/>
                </a:cubicBezTo>
                <a:lnTo>
                  <a:pt x="118" y="2"/>
                </a:lnTo>
                <a:close/>
                <a:moveTo>
                  <a:pt x="98" y="73"/>
                </a:moveTo>
                <a:cubicBezTo>
                  <a:pt x="98" y="125"/>
                  <a:pt x="98" y="125"/>
                  <a:pt x="98" y="125"/>
                </a:cubicBezTo>
                <a:cubicBezTo>
                  <a:pt x="126" y="125"/>
                  <a:pt x="126" y="125"/>
                  <a:pt x="126" y="125"/>
                </a:cubicBezTo>
                <a:cubicBezTo>
                  <a:pt x="129" y="125"/>
                  <a:pt x="131" y="123"/>
                  <a:pt x="131" y="120"/>
                </a:cubicBezTo>
                <a:cubicBezTo>
                  <a:pt x="131" y="40"/>
                  <a:pt x="131" y="40"/>
                  <a:pt x="131" y="40"/>
                </a:cubicBezTo>
                <a:cubicBezTo>
                  <a:pt x="103" y="68"/>
                  <a:pt x="103" y="68"/>
                  <a:pt x="103" y="68"/>
                </a:cubicBezTo>
                <a:lnTo>
                  <a:pt x="98" y="73"/>
                </a:lnTo>
                <a:close/>
              </a:path>
            </a:pathLst>
          </a:custGeom>
          <a:solidFill>
            <a:srgbClr val="A6815D"/>
          </a:solidFill>
          <a:ln w="9525">
            <a:noFill/>
          </a:ln>
        </p:spPr>
        <p:txBody>
          <a:bodyPr/>
          <a:lstStyle/>
          <a:p>
            <a:endParaRPr lang="zh-CN" altLang="en-US" sz="2400"/>
          </a:p>
        </p:txBody>
      </p:sp>
      <p:sp>
        <p:nvSpPr>
          <p:cNvPr id="30" name="Freeform 14"/>
          <p:cNvSpPr/>
          <p:nvPr/>
        </p:nvSpPr>
        <p:spPr bwMode="auto">
          <a:xfrm>
            <a:off x="8324060" y="1902752"/>
            <a:ext cx="1744663" cy="1260477"/>
          </a:xfrm>
          <a:custGeom>
            <a:avLst/>
            <a:gdLst>
              <a:gd name="T0" fmla="*/ 1099 w 1099"/>
              <a:gd name="T1" fmla="*/ 340 h 794"/>
              <a:gd name="T2" fmla="*/ 549 w 1099"/>
              <a:gd name="T3" fmla="*/ 794 h 794"/>
              <a:gd name="T4" fmla="*/ 0 w 1099"/>
              <a:gd name="T5" fmla="*/ 340 h 794"/>
              <a:gd name="T6" fmla="*/ 237 w 1099"/>
              <a:gd name="T7" fmla="*/ 340 h 794"/>
              <a:gd name="T8" fmla="*/ 237 w 1099"/>
              <a:gd name="T9" fmla="*/ 0 h 794"/>
              <a:gd name="T10" fmla="*/ 549 w 1099"/>
              <a:gd name="T11" fmla="*/ 258 h 794"/>
              <a:gd name="T12" fmla="*/ 863 w 1099"/>
              <a:gd name="T13" fmla="*/ 0 h 794"/>
              <a:gd name="T14" fmla="*/ 863 w 1099"/>
              <a:gd name="T15" fmla="*/ 340 h 794"/>
              <a:gd name="T16" fmla="*/ 1099 w 1099"/>
              <a:gd name="T17" fmla="*/ 340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99" h="794">
                <a:moveTo>
                  <a:pt x="1099" y="340"/>
                </a:moveTo>
                <a:lnTo>
                  <a:pt x="549" y="794"/>
                </a:lnTo>
                <a:lnTo>
                  <a:pt x="0" y="340"/>
                </a:lnTo>
                <a:lnTo>
                  <a:pt x="237" y="340"/>
                </a:lnTo>
                <a:lnTo>
                  <a:pt x="237" y="0"/>
                </a:lnTo>
                <a:lnTo>
                  <a:pt x="549" y="258"/>
                </a:lnTo>
                <a:lnTo>
                  <a:pt x="863" y="0"/>
                </a:lnTo>
                <a:lnTo>
                  <a:pt x="863" y="340"/>
                </a:lnTo>
                <a:lnTo>
                  <a:pt x="1099" y="340"/>
                </a:lnTo>
                <a:close/>
              </a:path>
            </a:pathLst>
          </a:custGeom>
          <a:blipFill>
            <a:blip r:embed="rId3"/>
            <a:tile tx="0" ty="0" sx="20000" sy="20000" flip="none" algn="t"/>
          </a:blip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90204" pitchFamily="34" charset="0"/>
              <a:ea typeface="微软雅黑" panose="020B0503020204020204" charset="-122"/>
              <a:cs typeface="+mn-cs"/>
            </a:endParaRPr>
          </a:p>
        </p:txBody>
      </p:sp>
      <p:sp>
        <p:nvSpPr>
          <p:cNvPr id="33" name="Freeform 15"/>
          <p:cNvSpPr/>
          <p:nvPr/>
        </p:nvSpPr>
        <p:spPr bwMode="auto">
          <a:xfrm>
            <a:off x="8324060" y="2928280"/>
            <a:ext cx="1744663" cy="1260475"/>
          </a:xfrm>
          <a:custGeom>
            <a:avLst/>
            <a:gdLst>
              <a:gd name="T0" fmla="*/ 1099 w 1099"/>
              <a:gd name="T1" fmla="*/ 340 h 794"/>
              <a:gd name="T2" fmla="*/ 549 w 1099"/>
              <a:gd name="T3" fmla="*/ 794 h 794"/>
              <a:gd name="T4" fmla="*/ 0 w 1099"/>
              <a:gd name="T5" fmla="*/ 340 h 794"/>
              <a:gd name="T6" fmla="*/ 237 w 1099"/>
              <a:gd name="T7" fmla="*/ 340 h 794"/>
              <a:gd name="T8" fmla="*/ 237 w 1099"/>
              <a:gd name="T9" fmla="*/ 0 h 794"/>
              <a:gd name="T10" fmla="*/ 549 w 1099"/>
              <a:gd name="T11" fmla="*/ 258 h 794"/>
              <a:gd name="T12" fmla="*/ 863 w 1099"/>
              <a:gd name="T13" fmla="*/ 0 h 794"/>
              <a:gd name="T14" fmla="*/ 863 w 1099"/>
              <a:gd name="T15" fmla="*/ 340 h 794"/>
              <a:gd name="T16" fmla="*/ 1099 w 1099"/>
              <a:gd name="T17" fmla="*/ 340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99" h="794">
                <a:moveTo>
                  <a:pt x="1099" y="340"/>
                </a:moveTo>
                <a:lnTo>
                  <a:pt x="549" y="794"/>
                </a:lnTo>
                <a:lnTo>
                  <a:pt x="0" y="340"/>
                </a:lnTo>
                <a:lnTo>
                  <a:pt x="237" y="340"/>
                </a:lnTo>
                <a:lnTo>
                  <a:pt x="237" y="0"/>
                </a:lnTo>
                <a:lnTo>
                  <a:pt x="549" y="258"/>
                </a:lnTo>
                <a:lnTo>
                  <a:pt x="863" y="0"/>
                </a:lnTo>
                <a:lnTo>
                  <a:pt x="863" y="340"/>
                </a:lnTo>
                <a:lnTo>
                  <a:pt x="1099" y="340"/>
                </a:lnTo>
                <a:close/>
              </a:path>
            </a:pathLst>
          </a:custGeom>
          <a:blipFill>
            <a:blip r:embed="rId3"/>
            <a:tile tx="0" ty="0" sx="20000" sy="20000" flip="none" algn="t"/>
          </a:blip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90204" pitchFamily="34" charset="0"/>
              <a:ea typeface="微软雅黑" panose="020B0503020204020204" charset="-122"/>
              <a:cs typeface="+mn-cs"/>
            </a:endParaRPr>
          </a:p>
        </p:txBody>
      </p:sp>
      <p:sp>
        <p:nvSpPr>
          <p:cNvPr id="36" name="Freeform 16"/>
          <p:cNvSpPr/>
          <p:nvPr/>
        </p:nvSpPr>
        <p:spPr bwMode="auto">
          <a:xfrm>
            <a:off x="8342369" y="3953804"/>
            <a:ext cx="1744663" cy="1260473"/>
          </a:xfrm>
          <a:custGeom>
            <a:avLst/>
            <a:gdLst>
              <a:gd name="T0" fmla="*/ 1099 w 1099"/>
              <a:gd name="T1" fmla="*/ 340 h 794"/>
              <a:gd name="T2" fmla="*/ 549 w 1099"/>
              <a:gd name="T3" fmla="*/ 794 h 794"/>
              <a:gd name="T4" fmla="*/ 0 w 1099"/>
              <a:gd name="T5" fmla="*/ 340 h 794"/>
              <a:gd name="T6" fmla="*/ 237 w 1099"/>
              <a:gd name="T7" fmla="*/ 340 h 794"/>
              <a:gd name="T8" fmla="*/ 237 w 1099"/>
              <a:gd name="T9" fmla="*/ 0 h 794"/>
              <a:gd name="T10" fmla="*/ 549 w 1099"/>
              <a:gd name="T11" fmla="*/ 258 h 794"/>
              <a:gd name="T12" fmla="*/ 863 w 1099"/>
              <a:gd name="T13" fmla="*/ 0 h 794"/>
              <a:gd name="T14" fmla="*/ 863 w 1099"/>
              <a:gd name="T15" fmla="*/ 340 h 794"/>
              <a:gd name="T16" fmla="*/ 1099 w 1099"/>
              <a:gd name="T17" fmla="*/ 340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99" h="794">
                <a:moveTo>
                  <a:pt x="1099" y="340"/>
                </a:moveTo>
                <a:lnTo>
                  <a:pt x="549" y="794"/>
                </a:lnTo>
                <a:lnTo>
                  <a:pt x="0" y="340"/>
                </a:lnTo>
                <a:lnTo>
                  <a:pt x="237" y="340"/>
                </a:lnTo>
                <a:lnTo>
                  <a:pt x="237" y="0"/>
                </a:lnTo>
                <a:lnTo>
                  <a:pt x="549" y="258"/>
                </a:lnTo>
                <a:lnTo>
                  <a:pt x="863" y="0"/>
                </a:lnTo>
                <a:lnTo>
                  <a:pt x="863" y="340"/>
                </a:lnTo>
                <a:lnTo>
                  <a:pt x="1099" y="340"/>
                </a:lnTo>
                <a:close/>
              </a:path>
            </a:pathLst>
          </a:custGeom>
          <a:blipFill>
            <a:blip r:embed="rId3"/>
            <a:tile tx="0" ty="0" sx="20000" sy="20000" flip="none" algn="t"/>
          </a:blip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90204" pitchFamily="34" charset="0"/>
              <a:ea typeface="微软雅黑" panose="020B0503020204020204" charset="-122"/>
              <a:cs typeface="+mn-cs"/>
            </a:endParaRPr>
          </a:p>
        </p:txBody>
      </p:sp>
      <p:sp>
        <p:nvSpPr>
          <p:cNvPr id="38" name="矩形 37"/>
          <p:cNvSpPr/>
          <p:nvPr/>
        </p:nvSpPr>
        <p:spPr>
          <a:xfrm>
            <a:off x="2755900" y="1494367"/>
            <a:ext cx="3960284" cy="671830"/>
          </a:xfrm>
          <a:prstGeom prst="rect">
            <a:avLst/>
          </a:prstGeom>
        </p:spPr>
        <p:txBody>
          <a:bodyPr lIns="91440" tIns="45720" rIns="91440" bIns="45720">
            <a:spAutoFit/>
          </a:bodyPr>
          <a:lstStyle/>
          <a:p>
            <a:pPr marL="457200" marR="0" lvl="1" indent="0" algn="l" defTabSz="914400" rtl="0" eaLnBrk="1" fontAlgn="base" latinLnBrk="0" hangingPunct="1">
              <a:lnSpc>
                <a:spcPct val="90000"/>
              </a:lnSpc>
              <a:spcBef>
                <a:spcPct val="0"/>
              </a:spcBef>
              <a:spcAft>
                <a:spcPct val="0"/>
              </a:spcAft>
              <a:buClrTx/>
              <a:buSzTx/>
              <a:buFontTx/>
              <a:buNone/>
              <a:defRPr/>
            </a:pPr>
            <a:r>
              <a:rPr kumimoji="0" lang="zh-CN" altLang="en-US" sz="14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做一下自我介绍</a:t>
            </a:r>
          </a:p>
          <a:p>
            <a:pPr marL="457200" marR="0" lvl="1" indent="0" algn="l" defTabSz="914400" rtl="0" eaLnBrk="1" fontAlgn="base" latinLnBrk="0" hangingPunct="1">
              <a:lnSpc>
                <a:spcPct val="90000"/>
              </a:lnSpc>
              <a:spcBef>
                <a:spcPct val="0"/>
              </a:spcBef>
              <a:spcAft>
                <a:spcPct val="0"/>
              </a:spcAft>
              <a:buClrTx/>
              <a:buSzTx/>
              <a:buFontTx/>
              <a:buNone/>
              <a:defRPr/>
            </a:pPr>
            <a:r>
              <a:rPr kumimoji="0" lang="zh-CN" altLang="en-US" sz="14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你的朋友对你是如何评价的</a:t>
            </a:r>
          </a:p>
          <a:p>
            <a:pPr marL="457200" marR="0" lvl="1" indent="0" algn="l" defTabSz="914400" rtl="0" eaLnBrk="1" fontAlgn="base" latinLnBrk="0" hangingPunct="1">
              <a:lnSpc>
                <a:spcPct val="90000"/>
              </a:lnSpc>
              <a:spcBef>
                <a:spcPct val="0"/>
              </a:spcBef>
              <a:spcAft>
                <a:spcPct val="0"/>
              </a:spcAft>
              <a:buClrTx/>
              <a:buSzTx/>
              <a:buFontTx/>
              <a:buNone/>
              <a:defRPr/>
            </a:pPr>
            <a:r>
              <a:rPr kumimoji="0" lang="zh-CN" altLang="en-US" sz="14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你的优点和缺点是什么</a:t>
            </a:r>
          </a:p>
        </p:txBody>
      </p:sp>
      <p:sp>
        <p:nvSpPr>
          <p:cNvPr id="39" name="矩形 38"/>
          <p:cNvSpPr/>
          <p:nvPr/>
        </p:nvSpPr>
        <p:spPr>
          <a:xfrm>
            <a:off x="3361267" y="2556933"/>
            <a:ext cx="3960284" cy="542290"/>
          </a:xfrm>
          <a:prstGeom prst="rect">
            <a:avLst/>
          </a:prstGeom>
          <a:noFill/>
          <a:ln w="9525">
            <a:noFill/>
          </a:ln>
        </p:spPr>
        <p:txBody>
          <a:bodyPr lIns="91440" tIns="45720" rIns="91440" bIns="45720" anchor="t">
            <a:spAutoFit/>
          </a:bodyPr>
          <a:lstStyle/>
          <a:p>
            <a:r>
              <a:rPr lang="zh-CN" altLang="en-US" sz="1465" dirty="0">
                <a:latin typeface="微软雅黑" panose="020B0503020204020204" charset="-122"/>
                <a:ea typeface="微软雅黑" panose="020B0503020204020204" charset="-122"/>
              </a:rPr>
              <a:t>针对简历所写技能点考察技术能力</a:t>
            </a:r>
            <a:endParaRPr lang="en-US" altLang="zh-CN" sz="1465" dirty="0">
              <a:latin typeface="微软雅黑" panose="020B0503020204020204" charset="-122"/>
              <a:ea typeface="微软雅黑" panose="020B0503020204020204" charset="-122"/>
            </a:endParaRPr>
          </a:p>
          <a:p>
            <a:r>
              <a:rPr lang="zh-CN" altLang="en-US" sz="1465" dirty="0">
                <a:latin typeface="微软雅黑" panose="020B0503020204020204" charset="-122"/>
                <a:ea typeface="微软雅黑" panose="020B0503020204020204" charset="-122"/>
              </a:rPr>
              <a:t>谈谈你做过的项目</a:t>
            </a:r>
          </a:p>
        </p:txBody>
      </p:sp>
      <p:sp>
        <p:nvSpPr>
          <p:cNvPr id="40" name="矩形 39"/>
          <p:cNvSpPr/>
          <p:nvPr/>
        </p:nvSpPr>
        <p:spPr>
          <a:xfrm>
            <a:off x="3361267" y="3556000"/>
            <a:ext cx="3960284" cy="542290"/>
          </a:xfrm>
          <a:prstGeom prst="rect">
            <a:avLst/>
          </a:prstGeom>
          <a:noFill/>
          <a:ln w="9525">
            <a:noFill/>
          </a:ln>
        </p:spPr>
        <p:txBody>
          <a:bodyPr lIns="91440" tIns="45720" rIns="91440" bIns="45720" anchor="t">
            <a:spAutoFit/>
          </a:bodyPr>
          <a:lstStyle/>
          <a:p>
            <a:r>
              <a:rPr lang="zh-CN" altLang="en-US" sz="1465" dirty="0">
                <a:latin typeface="微软雅黑" panose="020B0503020204020204" charset="-122"/>
                <a:ea typeface="微软雅黑" panose="020B0503020204020204" charset="-122"/>
              </a:rPr>
              <a:t>谈谈你对我们公司的了解</a:t>
            </a:r>
            <a:endParaRPr lang="en-US" altLang="zh-CN" sz="1465" dirty="0">
              <a:latin typeface="微软雅黑" panose="020B0503020204020204" charset="-122"/>
              <a:ea typeface="微软雅黑" panose="020B0503020204020204" charset="-122"/>
            </a:endParaRPr>
          </a:p>
          <a:p>
            <a:r>
              <a:rPr lang="zh-CN" altLang="en-US" sz="1465" dirty="0">
                <a:latin typeface="微软雅黑" panose="020B0503020204020204" charset="-122"/>
                <a:ea typeface="微软雅黑" panose="020B0503020204020204" charset="-122"/>
              </a:rPr>
              <a:t>你还有什么问题想问吗</a:t>
            </a:r>
          </a:p>
        </p:txBody>
      </p:sp>
      <p:sp>
        <p:nvSpPr>
          <p:cNvPr id="41" name="矩形 40"/>
          <p:cNvSpPr/>
          <p:nvPr/>
        </p:nvSpPr>
        <p:spPr>
          <a:xfrm>
            <a:off x="2774951" y="4586817"/>
            <a:ext cx="3960284" cy="478155"/>
          </a:xfrm>
          <a:prstGeom prst="rect">
            <a:avLst/>
          </a:prstGeom>
        </p:spPr>
        <p:txBody>
          <a:bodyPr lIns="91440" tIns="45720" rIns="91440" bIns="45720">
            <a:spAutoFit/>
          </a:bodyPr>
          <a:lstStyle/>
          <a:p>
            <a:pPr marL="457200" marR="0" lvl="1" indent="0" algn="l" defTabSz="914400" rtl="0" eaLnBrk="1" fontAlgn="base" latinLnBrk="0" hangingPunct="1">
              <a:lnSpc>
                <a:spcPct val="90000"/>
              </a:lnSpc>
              <a:spcBef>
                <a:spcPct val="0"/>
              </a:spcBef>
              <a:spcAft>
                <a:spcPct val="0"/>
              </a:spcAft>
              <a:buClrTx/>
              <a:buSzTx/>
              <a:buFontTx/>
              <a:buNone/>
              <a:defRPr/>
            </a:pPr>
            <a:r>
              <a:rPr kumimoji="0" lang="zh-CN" altLang="en-US" sz="14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你对加班的看法</a:t>
            </a:r>
          </a:p>
          <a:p>
            <a:pPr marL="457200" marR="0" lvl="1" indent="0" algn="l" defTabSz="914400" rtl="0" eaLnBrk="1" fontAlgn="base" latinLnBrk="0" hangingPunct="1">
              <a:lnSpc>
                <a:spcPct val="90000"/>
              </a:lnSpc>
              <a:spcBef>
                <a:spcPct val="0"/>
              </a:spcBef>
              <a:spcAft>
                <a:spcPct val="0"/>
              </a:spcAft>
              <a:buClrTx/>
              <a:buSzTx/>
              <a:buFontTx/>
              <a:buNone/>
              <a:defRPr/>
            </a:pPr>
            <a:r>
              <a:rPr kumimoji="0" lang="zh-CN" altLang="en-US" sz="14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你离职的原因是什么</a:t>
            </a:r>
          </a:p>
        </p:txBody>
      </p:sp>
      <p:sp>
        <p:nvSpPr>
          <p:cNvPr id="42" name="等腰三角形 4"/>
          <p:cNvSpPr/>
          <p:nvPr/>
        </p:nvSpPr>
        <p:spPr>
          <a:xfrm rot="5400000">
            <a:off x="48684" y="251884"/>
            <a:ext cx="196849" cy="285749"/>
          </a:xfrm>
          <a:prstGeom prst="triangle">
            <a:avLst>
              <a:gd name="adj" fmla="val 50000"/>
            </a:avLst>
          </a:prstGeom>
          <a:solidFill>
            <a:schemeClr val="bg1"/>
          </a:solidFill>
          <a:ln w="9525">
            <a:noFill/>
          </a:ln>
        </p:spPr>
        <p:txBody>
          <a:bodyPr lIns="91440" tIns="45720" rIns="91440" bIns="45720" anchor="ctr"/>
          <a:lstStyle/>
          <a:p>
            <a:pPr algn="ctr"/>
            <a:endParaRPr lang="zh-CN" altLang="zh-CN" sz="2400" dirty="0">
              <a:solidFill>
                <a:schemeClr val="bg1"/>
              </a:solidFill>
              <a:latin typeface="宋体" panose="02010600030101010101" pitchFamily="2" charset="-122"/>
              <a:ea typeface="微软雅黑" panose="020B0503020204020204" charset="-122"/>
              <a:sym typeface="宋体" panose="02010600030101010101" pitchFamily="2" charset="-122"/>
            </a:endParaRPr>
          </a:p>
        </p:txBody>
      </p:sp>
      <p:sp>
        <p:nvSpPr>
          <p:cNvPr id="49" name="标题 1"/>
          <p:cNvSpPr txBox="1"/>
          <p:nvPr/>
        </p:nvSpPr>
        <p:spPr>
          <a:xfrm>
            <a:off x="825500" y="191135"/>
            <a:ext cx="4304030" cy="795655"/>
          </a:xfrm>
          <a:prstGeom prst="rect">
            <a:avLst/>
          </a:prstGeom>
          <a:noFill/>
          <a:ln w="9525">
            <a:noFill/>
          </a:ln>
        </p:spPr>
        <p:txBody>
          <a:bodyPr lIns="91437" tIns="45718" rIns="91437" bIns="45718" anchor="t"/>
          <a:lstStyle/>
          <a:p>
            <a:pPr defTabSz="913130"/>
            <a:r>
              <a:rPr lang="zh-CN" altLang="en-US" sz="2800" b="1" dirty="0">
                <a:solidFill>
                  <a:schemeClr val="tx1"/>
                </a:solidFill>
                <a:latin typeface="微软雅黑" panose="020B0503020204020204" charset="-122"/>
                <a:ea typeface="微软雅黑" panose="020B0503020204020204" charset="-122"/>
              </a:rPr>
              <a:t>面试问题</a:t>
            </a:r>
            <a:r>
              <a:rPr lang="zh-CN" altLang="en-US" sz="2800" dirty="0">
                <a:sym typeface="+mn-ea"/>
              </a:rPr>
              <a:t>｜</a:t>
            </a:r>
            <a:r>
              <a:rPr lang="zh-CN" altLang="en-US" sz="2800" b="1" dirty="0">
                <a:solidFill>
                  <a:schemeClr val="tx1"/>
                </a:solidFill>
                <a:sym typeface="+mn-ea"/>
              </a:rPr>
              <a:t>问题分类</a:t>
            </a:r>
          </a:p>
        </p:txBody>
      </p:sp>
      <p:sp>
        <p:nvSpPr>
          <p:cNvPr id="43043" name="TextBox 8"/>
          <p:cNvSpPr txBox="1"/>
          <p:nvPr/>
        </p:nvSpPr>
        <p:spPr>
          <a:xfrm>
            <a:off x="2986617" y="5139267"/>
            <a:ext cx="5124449" cy="245745"/>
          </a:xfrm>
          <a:prstGeom prst="rect">
            <a:avLst/>
          </a:prstGeom>
          <a:noFill/>
          <a:ln w="9525">
            <a:noFill/>
          </a:ln>
        </p:spPr>
        <p:txBody>
          <a:bodyPr lIns="0" tIns="0" rIns="0" bIns="0" anchor="t">
            <a:spAutoFit/>
          </a:bodyPr>
          <a:lstStyle/>
          <a:p>
            <a:r>
              <a:rPr lang="zh-CN" altLang="en-US" sz="1600" b="1" dirty="0">
                <a:latin typeface="Arial" panose="020B0604020202090204" pitchFamily="34" charset="0"/>
                <a:ea typeface="微软雅黑" panose="020B0503020204020204" charset="-122"/>
              </a:rPr>
              <a:t>薪资福利等</a:t>
            </a:r>
            <a:endParaRPr lang="en-US" altLang="zh-CN" sz="1600" b="1" dirty="0">
              <a:latin typeface="Arial" panose="020B0604020202090204" pitchFamily="34" charset="0"/>
              <a:ea typeface="微软雅黑" panose="020B0503020204020204" charset="-122"/>
            </a:endParaRPr>
          </a:p>
        </p:txBody>
      </p:sp>
      <p:grpSp>
        <p:nvGrpSpPr>
          <p:cNvPr id="51" name="Group 27"/>
          <p:cNvGrpSpPr/>
          <p:nvPr/>
        </p:nvGrpSpPr>
        <p:grpSpPr>
          <a:xfrm>
            <a:off x="2997200" y="5469467"/>
            <a:ext cx="5748867" cy="0"/>
            <a:chOff x="1374601" y="2292350"/>
            <a:chExt cx="5748512" cy="0"/>
          </a:xfrm>
        </p:grpSpPr>
        <p:sp>
          <p:nvSpPr>
            <p:cNvPr id="43045" name="Line 23"/>
            <p:cNvSpPr/>
            <p:nvPr/>
          </p:nvSpPr>
          <p:spPr>
            <a:xfrm flipH="1">
              <a:off x="1374601" y="2292350"/>
              <a:ext cx="180975" cy="0"/>
            </a:xfrm>
            <a:prstGeom prst="line">
              <a:avLst/>
            </a:prstGeom>
            <a:ln w="25400" cap="rnd" cmpd="sng">
              <a:solidFill>
                <a:srgbClr val="A6815D"/>
              </a:solidFill>
              <a:prstDash val="solid"/>
              <a:miter/>
              <a:headEnd type="none" w="med" len="med"/>
              <a:tailEnd type="none" w="med" len="med"/>
            </a:ln>
          </p:spPr>
        </p:sp>
        <p:sp>
          <p:nvSpPr>
            <p:cNvPr id="43046" name="Line 6"/>
            <p:cNvSpPr/>
            <p:nvPr/>
          </p:nvSpPr>
          <p:spPr>
            <a:xfrm>
              <a:off x="1550988" y="2292350"/>
              <a:ext cx="5572125" cy="0"/>
            </a:xfrm>
            <a:prstGeom prst="line">
              <a:avLst/>
            </a:prstGeom>
            <a:ln w="3175" cap="flat" cmpd="sng">
              <a:solidFill>
                <a:srgbClr val="A6815D"/>
              </a:solidFill>
              <a:prstDash val="dash"/>
              <a:miter/>
              <a:headEnd type="none" w="med" len="med"/>
              <a:tailEnd type="none" w="med" len="med"/>
            </a:ln>
          </p:spPr>
        </p:sp>
      </p:grpSp>
      <p:sp>
        <p:nvSpPr>
          <p:cNvPr id="55" name="Freeform 17"/>
          <p:cNvSpPr/>
          <p:nvPr/>
        </p:nvSpPr>
        <p:spPr bwMode="auto">
          <a:xfrm>
            <a:off x="8369849" y="4928881"/>
            <a:ext cx="1744663" cy="1260475"/>
          </a:xfrm>
          <a:custGeom>
            <a:avLst/>
            <a:gdLst>
              <a:gd name="T0" fmla="*/ 1099 w 1099"/>
              <a:gd name="T1" fmla="*/ 340 h 794"/>
              <a:gd name="T2" fmla="*/ 549 w 1099"/>
              <a:gd name="T3" fmla="*/ 794 h 794"/>
              <a:gd name="T4" fmla="*/ 0 w 1099"/>
              <a:gd name="T5" fmla="*/ 340 h 794"/>
              <a:gd name="T6" fmla="*/ 237 w 1099"/>
              <a:gd name="T7" fmla="*/ 340 h 794"/>
              <a:gd name="T8" fmla="*/ 237 w 1099"/>
              <a:gd name="T9" fmla="*/ 0 h 794"/>
              <a:gd name="T10" fmla="*/ 549 w 1099"/>
              <a:gd name="T11" fmla="*/ 258 h 794"/>
              <a:gd name="T12" fmla="*/ 863 w 1099"/>
              <a:gd name="T13" fmla="*/ 0 h 794"/>
              <a:gd name="T14" fmla="*/ 863 w 1099"/>
              <a:gd name="T15" fmla="*/ 340 h 794"/>
              <a:gd name="T16" fmla="*/ 1099 w 1099"/>
              <a:gd name="T17" fmla="*/ 340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99" h="794">
                <a:moveTo>
                  <a:pt x="1099" y="340"/>
                </a:moveTo>
                <a:lnTo>
                  <a:pt x="549" y="794"/>
                </a:lnTo>
                <a:lnTo>
                  <a:pt x="0" y="340"/>
                </a:lnTo>
                <a:lnTo>
                  <a:pt x="237" y="340"/>
                </a:lnTo>
                <a:lnTo>
                  <a:pt x="237" y="0"/>
                </a:lnTo>
                <a:lnTo>
                  <a:pt x="549" y="258"/>
                </a:lnTo>
                <a:lnTo>
                  <a:pt x="863" y="0"/>
                </a:lnTo>
                <a:lnTo>
                  <a:pt x="863" y="340"/>
                </a:lnTo>
                <a:lnTo>
                  <a:pt x="1099" y="340"/>
                </a:lnTo>
                <a:close/>
              </a:path>
            </a:pathLst>
          </a:custGeom>
          <a:blipFill dpi="0" rotWithShape="1">
            <a:blip r:embed="rId3"/>
            <a:srcRect/>
            <a:tile tx="0" ty="0" sx="20000" sy="20000" flip="none" algn="t"/>
          </a:blip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90204" pitchFamily="34" charset="0"/>
              <a:ea typeface="微软雅黑" panose="020B0503020204020204" charset="-122"/>
              <a:cs typeface="+mn-cs"/>
            </a:endParaRPr>
          </a:p>
        </p:txBody>
      </p:sp>
      <p:sp>
        <p:nvSpPr>
          <p:cNvPr id="57" name="Freeform 13"/>
          <p:cNvSpPr>
            <a:spLocks noEditPoints="1"/>
          </p:cNvSpPr>
          <p:nvPr/>
        </p:nvSpPr>
        <p:spPr>
          <a:xfrm>
            <a:off x="2273300" y="5149851"/>
            <a:ext cx="465667" cy="395816"/>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147" h="125">
                <a:moveTo>
                  <a:pt x="6" y="120"/>
                </a:moveTo>
                <a:cubicBezTo>
                  <a:pt x="6" y="123"/>
                  <a:pt x="9" y="125"/>
                  <a:pt x="12" y="125"/>
                </a:cubicBezTo>
                <a:cubicBezTo>
                  <a:pt x="39" y="125"/>
                  <a:pt x="39" y="125"/>
                  <a:pt x="39" y="125"/>
                </a:cubicBezTo>
                <a:cubicBezTo>
                  <a:pt x="39" y="68"/>
                  <a:pt x="39" y="68"/>
                  <a:pt x="39" y="68"/>
                </a:cubicBezTo>
                <a:cubicBezTo>
                  <a:pt x="6" y="101"/>
                  <a:pt x="6" y="101"/>
                  <a:pt x="6" y="101"/>
                </a:cubicBezTo>
                <a:lnTo>
                  <a:pt x="6" y="120"/>
                </a:lnTo>
                <a:close/>
                <a:moveTo>
                  <a:pt x="52" y="81"/>
                </a:moveTo>
                <a:cubicBezTo>
                  <a:pt x="52" y="125"/>
                  <a:pt x="52" y="125"/>
                  <a:pt x="52" y="125"/>
                </a:cubicBezTo>
                <a:cubicBezTo>
                  <a:pt x="85" y="125"/>
                  <a:pt x="85" y="125"/>
                  <a:pt x="85" y="125"/>
                </a:cubicBezTo>
                <a:cubicBezTo>
                  <a:pt x="85" y="86"/>
                  <a:pt x="85" y="86"/>
                  <a:pt x="85" y="86"/>
                </a:cubicBezTo>
                <a:cubicBezTo>
                  <a:pt x="71" y="100"/>
                  <a:pt x="71" y="100"/>
                  <a:pt x="71" y="100"/>
                </a:cubicBezTo>
                <a:lnTo>
                  <a:pt x="52" y="81"/>
                </a:lnTo>
                <a:close/>
                <a:moveTo>
                  <a:pt x="118" y="2"/>
                </a:moveTo>
                <a:cubicBezTo>
                  <a:pt x="115" y="3"/>
                  <a:pt x="112" y="5"/>
                  <a:pt x="113" y="9"/>
                </a:cubicBezTo>
                <a:cubicBezTo>
                  <a:pt x="113" y="12"/>
                  <a:pt x="116" y="14"/>
                  <a:pt x="119" y="14"/>
                </a:cubicBezTo>
                <a:cubicBezTo>
                  <a:pt x="125" y="13"/>
                  <a:pt x="125" y="13"/>
                  <a:pt x="125" y="13"/>
                </a:cubicBezTo>
                <a:cubicBezTo>
                  <a:pt x="71" y="68"/>
                  <a:pt x="71" y="68"/>
                  <a:pt x="71" y="68"/>
                </a:cubicBezTo>
                <a:cubicBezTo>
                  <a:pt x="39" y="36"/>
                  <a:pt x="39" y="36"/>
                  <a:pt x="39" y="36"/>
                </a:cubicBezTo>
                <a:cubicBezTo>
                  <a:pt x="2" y="73"/>
                  <a:pt x="2" y="73"/>
                  <a:pt x="2" y="73"/>
                </a:cubicBezTo>
                <a:cubicBezTo>
                  <a:pt x="0" y="75"/>
                  <a:pt x="0" y="79"/>
                  <a:pt x="2" y="81"/>
                </a:cubicBezTo>
                <a:cubicBezTo>
                  <a:pt x="4" y="84"/>
                  <a:pt x="8" y="84"/>
                  <a:pt x="10" y="81"/>
                </a:cubicBezTo>
                <a:cubicBezTo>
                  <a:pt x="39" y="53"/>
                  <a:pt x="39" y="53"/>
                  <a:pt x="39" y="53"/>
                </a:cubicBezTo>
                <a:cubicBezTo>
                  <a:pt x="71" y="85"/>
                  <a:pt x="71" y="85"/>
                  <a:pt x="71" y="85"/>
                </a:cubicBezTo>
                <a:cubicBezTo>
                  <a:pt x="134" y="22"/>
                  <a:pt x="134" y="22"/>
                  <a:pt x="134" y="22"/>
                </a:cubicBezTo>
                <a:cubicBezTo>
                  <a:pt x="133" y="28"/>
                  <a:pt x="133" y="28"/>
                  <a:pt x="133" y="28"/>
                </a:cubicBezTo>
                <a:cubicBezTo>
                  <a:pt x="133" y="31"/>
                  <a:pt x="135" y="34"/>
                  <a:pt x="138" y="35"/>
                </a:cubicBezTo>
                <a:cubicBezTo>
                  <a:pt x="139" y="35"/>
                  <a:pt x="139" y="35"/>
                  <a:pt x="139" y="35"/>
                </a:cubicBezTo>
                <a:cubicBezTo>
                  <a:pt x="142" y="35"/>
                  <a:pt x="145" y="32"/>
                  <a:pt x="145" y="29"/>
                </a:cubicBezTo>
                <a:cubicBezTo>
                  <a:pt x="147" y="0"/>
                  <a:pt x="147" y="0"/>
                  <a:pt x="147" y="0"/>
                </a:cubicBezTo>
                <a:lnTo>
                  <a:pt x="118" y="2"/>
                </a:lnTo>
                <a:close/>
                <a:moveTo>
                  <a:pt x="98" y="73"/>
                </a:moveTo>
                <a:cubicBezTo>
                  <a:pt x="98" y="125"/>
                  <a:pt x="98" y="125"/>
                  <a:pt x="98" y="125"/>
                </a:cubicBezTo>
                <a:cubicBezTo>
                  <a:pt x="126" y="125"/>
                  <a:pt x="126" y="125"/>
                  <a:pt x="126" y="125"/>
                </a:cubicBezTo>
                <a:cubicBezTo>
                  <a:pt x="129" y="125"/>
                  <a:pt x="131" y="123"/>
                  <a:pt x="131" y="120"/>
                </a:cubicBezTo>
                <a:cubicBezTo>
                  <a:pt x="131" y="40"/>
                  <a:pt x="131" y="40"/>
                  <a:pt x="131" y="40"/>
                </a:cubicBezTo>
                <a:cubicBezTo>
                  <a:pt x="103" y="68"/>
                  <a:pt x="103" y="68"/>
                  <a:pt x="103" y="68"/>
                </a:cubicBezTo>
                <a:lnTo>
                  <a:pt x="98" y="73"/>
                </a:lnTo>
                <a:close/>
              </a:path>
            </a:pathLst>
          </a:custGeom>
          <a:solidFill>
            <a:srgbClr val="A6815D"/>
          </a:solidFill>
          <a:ln w="9525">
            <a:noFill/>
          </a:ln>
        </p:spPr>
        <p:txBody>
          <a:bodyPr/>
          <a:lstStyle/>
          <a:p>
            <a:endParaRPr lang="zh-CN" altLang="en-US" sz="2400"/>
          </a:p>
        </p:txBody>
      </p:sp>
      <p:sp>
        <p:nvSpPr>
          <p:cNvPr id="58" name="矩形 57"/>
          <p:cNvSpPr/>
          <p:nvPr/>
        </p:nvSpPr>
        <p:spPr>
          <a:xfrm>
            <a:off x="3405717" y="5541433"/>
            <a:ext cx="3960283" cy="316865"/>
          </a:xfrm>
          <a:prstGeom prst="rect">
            <a:avLst/>
          </a:prstGeom>
          <a:noFill/>
          <a:ln w="9525">
            <a:noFill/>
          </a:ln>
        </p:spPr>
        <p:txBody>
          <a:bodyPr lIns="91440" tIns="45720" rIns="91440" bIns="45720" anchor="t">
            <a:spAutoFit/>
          </a:bodyPr>
          <a:lstStyle/>
          <a:p>
            <a:r>
              <a:rPr lang="zh-CN" altLang="en-US" sz="1465" dirty="0">
                <a:latin typeface="微软雅黑" panose="020B0503020204020204" charset="-122"/>
                <a:ea typeface="微软雅黑" panose="020B0503020204020204" charset="-122"/>
              </a:rPr>
              <a:t>你对薪资的要求</a:t>
            </a: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38"/>
                                        </p:tgtEl>
                                        <p:attrNameLst>
                                          <p:attrName>style.visibility</p:attrName>
                                        </p:attrNameLst>
                                      </p:cBhvr>
                                      <p:to>
                                        <p:strVal val="visible"/>
                                      </p:to>
                                    </p:set>
                                    <p:anim calcmode="lin" valueType="num">
                                      <p:cBhvr>
                                        <p:cTn id="18" dur="500" fill="hold"/>
                                        <p:tgtEl>
                                          <p:spTgt spid="38"/>
                                        </p:tgtEl>
                                        <p:attrNameLst>
                                          <p:attrName>ppt_w</p:attrName>
                                        </p:attrNameLst>
                                      </p:cBhvr>
                                      <p:tavLst>
                                        <p:tav tm="0">
                                          <p:val>
                                            <p:fltVal val="0"/>
                                          </p:val>
                                        </p:tav>
                                        <p:tav tm="100000">
                                          <p:val>
                                            <p:strVal val="#ppt_w"/>
                                          </p:val>
                                        </p:tav>
                                      </p:tavLst>
                                    </p:anim>
                                    <p:anim calcmode="lin" valueType="num">
                                      <p:cBhvr>
                                        <p:cTn id="19" dur="500" fill="hold"/>
                                        <p:tgtEl>
                                          <p:spTgt spid="38"/>
                                        </p:tgtEl>
                                        <p:attrNameLst>
                                          <p:attrName>ppt_h</p:attrName>
                                        </p:attrNameLst>
                                      </p:cBhvr>
                                      <p:tavLst>
                                        <p:tav tm="0">
                                          <p:val>
                                            <p:fltVal val="0"/>
                                          </p:val>
                                        </p:tav>
                                        <p:tav tm="100000">
                                          <p:val>
                                            <p:strVal val="#ppt_h"/>
                                          </p:val>
                                        </p:tav>
                                      </p:tavLst>
                                    </p:anim>
                                    <p:animEffect transition="in" filter="fade">
                                      <p:cBhvr>
                                        <p:cTn id="20" dur="500"/>
                                        <p:tgtEl>
                                          <p:spTgt spid="3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 fill="hold"/>
                                        <p:tgtEl>
                                          <p:spTgt spid="27"/>
                                        </p:tgtEl>
                                        <p:attrNameLst>
                                          <p:attrName>ppt_x</p:attrName>
                                        </p:attrNameLst>
                                      </p:cBhvr>
                                      <p:tavLst>
                                        <p:tav tm="0">
                                          <p:val>
                                            <p:strVal val="0-#ppt_w/2"/>
                                          </p:val>
                                        </p:tav>
                                        <p:tav tm="100000">
                                          <p:val>
                                            <p:strVal val="#ppt_x"/>
                                          </p:val>
                                        </p:tav>
                                      </p:tavLst>
                                    </p:anim>
                                    <p:anim calcmode="lin" valueType="num">
                                      <p:cBhvr additive="base">
                                        <p:cTn id="26" dur="50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39"/>
                                        </p:tgtEl>
                                        <p:attrNameLst>
                                          <p:attrName>style.visibility</p:attrName>
                                        </p:attrNameLst>
                                      </p:cBhvr>
                                      <p:to>
                                        <p:strVal val="visible"/>
                                      </p:to>
                                    </p:set>
                                    <p:anim calcmode="lin" valueType="num">
                                      <p:cBhvr>
                                        <p:cTn id="36" dur="500" fill="hold"/>
                                        <p:tgtEl>
                                          <p:spTgt spid="39"/>
                                        </p:tgtEl>
                                        <p:attrNameLst>
                                          <p:attrName>ppt_w</p:attrName>
                                        </p:attrNameLst>
                                      </p:cBhvr>
                                      <p:tavLst>
                                        <p:tav tm="0">
                                          <p:val>
                                            <p:fltVal val="0"/>
                                          </p:val>
                                        </p:tav>
                                        <p:tav tm="100000">
                                          <p:val>
                                            <p:strVal val="#ppt_w"/>
                                          </p:val>
                                        </p:tav>
                                      </p:tavLst>
                                    </p:anim>
                                    <p:anim calcmode="lin" valueType="num">
                                      <p:cBhvr>
                                        <p:cTn id="37" dur="500" fill="hold"/>
                                        <p:tgtEl>
                                          <p:spTgt spid="39"/>
                                        </p:tgtEl>
                                        <p:attrNameLst>
                                          <p:attrName>ppt_h</p:attrName>
                                        </p:attrNameLst>
                                      </p:cBhvr>
                                      <p:tavLst>
                                        <p:tav tm="0">
                                          <p:val>
                                            <p:fltVal val="0"/>
                                          </p:val>
                                        </p:tav>
                                        <p:tav tm="100000">
                                          <p:val>
                                            <p:strVal val="#ppt_h"/>
                                          </p:val>
                                        </p:tav>
                                      </p:tavLst>
                                    </p:anim>
                                    <p:animEffect transition="in" filter="fade">
                                      <p:cBhvr>
                                        <p:cTn id="38" dur="500"/>
                                        <p:tgtEl>
                                          <p:spTgt spid="39"/>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0-#ppt_w/2"/>
                                          </p:val>
                                        </p:tav>
                                        <p:tav tm="100000">
                                          <p:val>
                                            <p:strVal val="#ppt_x"/>
                                          </p:val>
                                        </p:tav>
                                      </p:tavLst>
                                    </p:anim>
                                    <p:anim calcmode="lin" valueType="num">
                                      <p:cBhvr additive="base">
                                        <p:cTn id="44"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left)">
                                      <p:cBhvr>
                                        <p:cTn id="49" dur="500"/>
                                        <p:tgtEl>
                                          <p:spTgt spid="14"/>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40"/>
                                        </p:tgtEl>
                                        <p:attrNameLst>
                                          <p:attrName>style.visibility</p:attrName>
                                        </p:attrNameLst>
                                      </p:cBhvr>
                                      <p:to>
                                        <p:strVal val="visible"/>
                                      </p:to>
                                    </p:set>
                                    <p:anim calcmode="lin" valueType="num">
                                      <p:cBhvr>
                                        <p:cTn id="54" dur="500" fill="hold"/>
                                        <p:tgtEl>
                                          <p:spTgt spid="40"/>
                                        </p:tgtEl>
                                        <p:attrNameLst>
                                          <p:attrName>ppt_w</p:attrName>
                                        </p:attrNameLst>
                                      </p:cBhvr>
                                      <p:tavLst>
                                        <p:tav tm="0">
                                          <p:val>
                                            <p:fltVal val="0"/>
                                          </p:val>
                                        </p:tav>
                                        <p:tav tm="100000">
                                          <p:val>
                                            <p:strVal val="#ppt_w"/>
                                          </p:val>
                                        </p:tav>
                                      </p:tavLst>
                                    </p:anim>
                                    <p:anim calcmode="lin" valueType="num">
                                      <p:cBhvr>
                                        <p:cTn id="55" dur="500" fill="hold"/>
                                        <p:tgtEl>
                                          <p:spTgt spid="40"/>
                                        </p:tgtEl>
                                        <p:attrNameLst>
                                          <p:attrName>ppt_h</p:attrName>
                                        </p:attrNameLst>
                                      </p:cBhvr>
                                      <p:tavLst>
                                        <p:tav tm="0">
                                          <p:val>
                                            <p:fltVal val="0"/>
                                          </p:val>
                                        </p:tav>
                                        <p:tav tm="100000">
                                          <p:val>
                                            <p:strVal val="#ppt_h"/>
                                          </p:val>
                                        </p:tav>
                                      </p:tavLst>
                                    </p:anim>
                                    <p:animEffect transition="in" filter="fade">
                                      <p:cBhvr>
                                        <p:cTn id="56" dur="500"/>
                                        <p:tgtEl>
                                          <p:spTgt spid="40"/>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fill="hold"/>
                                        <p:tgtEl>
                                          <p:spTgt spid="26"/>
                                        </p:tgtEl>
                                        <p:attrNameLst>
                                          <p:attrName>ppt_x</p:attrName>
                                        </p:attrNameLst>
                                      </p:cBhvr>
                                      <p:tavLst>
                                        <p:tav tm="0">
                                          <p:val>
                                            <p:strVal val="0-#ppt_w/2"/>
                                          </p:val>
                                        </p:tav>
                                        <p:tav tm="100000">
                                          <p:val>
                                            <p:strVal val="#ppt_x"/>
                                          </p:val>
                                        </p:tav>
                                      </p:tavLst>
                                    </p:anim>
                                    <p:anim calcmode="lin" valueType="num">
                                      <p:cBhvr additive="base">
                                        <p:cTn id="62"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left)">
                                      <p:cBhvr>
                                        <p:cTn id="67" dur="500"/>
                                        <p:tgtEl>
                                          <p:spTgt spid="19"/>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grpId="0" nodeType="clickEffect">
                                  <p:stCondLst>
                                    <p:cond delay="0"/>
                                  </p:stCondLst>
                                  <p:childTnLst>
                                    <p:set>
                                      <p:cBhvr>
                                        <p:cTn id="71" dur="1" fill="hold">
                                          <p:stCondLst>
                                            <p:cond delay="0"/>
                                          </p:stCondLst>
                                        </p:cTn>
                                        <p:tgtEl>
                                          <p:spTgt spid="41"/>
                                        </p:tgtEl>
                                        <p:attrNameLst>
                                          <p:attrName>style.visibility</p:attrName>
                                        </p:attrNameLst>
                                      </p:cBhvr>
                                      <p:to>
                                        <p:strVal val="visible"/>
                                      </p:to>
                                    </p:set>
                                    <p:anim calcmode="lin" valueType="num">
                                      <p:cBhvr>
                                        <p:cTn id="72" dur="500" fill="hold"/>
                                        <p:tgtEl>
                                          <p:spTgt spid="41"/>
                                        </p:tgtEl>
                                        <p:attrNameLst>
                                          <p:attrName>ppt_w</p:attrName>
                                        </p:attrNameLst>
                                      </p:cBhvr>
                                      <p:tavLst>
                                        <p:tav tm="0">
                                          <p:val>
                                            <p:fltVal val="0"/>
                                          </p:val>
                                        </p:tav>
                                        <p:tav tm="100000">
                                          <p:val>
                                            <p:strVal val="#ppt_w"/>
                                          </p:val>
                                        </p:tav>
                                      </p:tavLst>
                                    </p:anim>
                                    <p:anim calcmode="lin" valueType="num">
                                      <p:cBhvr>
                                        <p:cTn id="73" dur="500" fill="hold"/>
                                        <p:tgtEl>
                                          <p:spTgt spid="41"/>
                                        </p:tgtEl>
                                        <p:attrNameLst>
                                          <p:attrName>ppt_h</p:attrName>
                                        </p:attrNameLst>
                                      </p:cBhvr>
                                      <p:tavLst>
                                        <p:tav tm="0">
                                          <p:val>
                                            <p:fltVal val="0"/>
                                          </p:val>
                                        </p:tav>
                                        <p:tav tm="100000">
                                          <p:val>
                                            <p:strVal val="#ppt_h"/>
                                          </p:val>
                                        </p:tav>
                                      </p:tavLst>
                                    </p:anim>
                                    <p:animEffect transition="in" filter="fade">
                                      <p:cBhvr>
                                        <p:cTn id="74" dur="500"/>
                                        <p:tgtEl>
                                          <p:spTgt spid="41"/>
                                        </p:tgtEl>
                                      </p:cBhvr>
                                    </p:animEffect>
                                  </p:childTnLst>
                                </p:cTn>
                              </p:par>
                            </p:childTnLst>
                          </p:cTn>
                        </p:par>
                        <p:par>
                          <p:cTn id="75" fill="hold">
                            <p:stCondLst>
                              <p:cond delay="500"/>
                            </p:stCondLst>
                            <p:childTnLst>
                              <p:par>
                                <p:cTn id="76" presetID="10" presetClass="entr" presetSubtype="0" fill="hold" grpId="0" nodeType="afterEffect">
                                  <p:stCondLst>
                                    <p:cond delay="0"/>
                                  </p:stCondLst>
                                  <p:childTnLst>
                                    <p:set>
                                      <p:cBhvr>
                                        <p:cTn id="77" dur="1" fill="hold">
                                          <p:stCondLst>
                                            <p:cond delay="0"/>
                                          </p:stCondLst>
                                        </p:cTn>
                                        <p:tgtEl>
                                          <p:spTgt spid="49"/>
                                        </p:tgtEl>
                                        <p:attrNameLst>
                                          <p:attrName>style.visibility</p:attrName>
                                        </p:attrNameLst>
                                      </p:cBhvr>
                                      <p:to>
                                        <p:strVal val="visible"/>
                                      </p:to>
                                    </p:set>
                                    <p:animEffect transition="in" filter="fade">
                                      <p:cBhvr>
                                        <p:cTn id="78" dur="500"/>
                                        <p:tgtEl>
                                          <p:spTgt spid="49"/>
                                        </p:tgtEl>
                                      </p:cBhvr>
                                    </p:animEffect>
                                  </p:childTnLst>
                                </p:cTn>
                              </p:par>
                            </p:childTnLst>
                          </p:cTn>
                        </p:par>
                        <p:par>
                          <p:cTn id="79" fill="hold">
                            <p:stCondLst>
                              <p:cond delay="1000"/>
                            </p:stCondLst>
                            <p:childTnLst>
                              <p:par>
                                <p:cTn id="80" presetID="2" presetClass="entr" presetSubtype="8" fill="hold" grpId="0" nodeType="afterEffect">
                                  <p:stCondLst>
                                    <p:cond delay="0"/>
                                  </p:stCondLst>
                                  <p:childTnLst>
                                    <p:set>
                                      <p:cBhvr>
                                        <p:cTn id="81" dur="1" fill="hold">
                                          <p:stCondLst>
                                            <p:cond delay="0"/>
                                          </p:stCondLst>
                                        </p:cTn>
                                        <p:tgtEl>
                                          <p:spTgt spid="42"/>
                                        </p:tgtEl>
                                        <p:attrNameLst>
                                          <p:attrName>style.visibility</p:attrName>
                                        </p:attrNameLst>
                                      </p:cBhvr>
                                      <p:to>
                                        <p:strVal val="visible"/>
                                      </p:to>
                                    </p:set>
                                    <p:anim calcmode="lin" valueType="num">
                                      <p:cBhvr>
                                        <p:cTn id="82" dur="500" fill="hold"/>
                                        <p:tgtEl>
                                          <p:spTgt spid="42"/>
                                        </p:tgtEl>
                                        <p:attrNameLst>
                                          <p:attrName>ppt_x</p:attrName>
                                        </p:attrNameLst>
                                      </p:cBhvr>
                                      <p:tavLst>
                                        <p:tav tm="0">
                                          <p:val>
                                            <p:strVal val="0-#ppt_w/2"/>
                                          </p:val>
                                        </p:tav>
                                        <p:tav tm="100000">
                                          <p:val>
                                            <p:strVal val="#ppt_x"/>
                                          </p:val>
                                        </p:tav>
                                      </p:tavLst>
                                    </p:anim>
                                    <p:anim calcmode="lin" valueType="num">
                                      <p:cBhvr>
                                        <p:cTn id="83" dur="500" fill="hold"/>
                                        <p:tgtEl>
                                          <p:spTgt spid="42"/>
                                        </p:tgtEl>
                                        <p:attrNameLst>
                                          <p:attrName>ppt_y</p:attrName>
                                        </p:attrNameLst>
                                      </p:cBhvr>
                                      <p:tavLst>
                                        <p:tav tm="0">
                                          <p:val>
                                            <p:strVal val="#ppt_y"/>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 presetClass="entr" presetSubtype="8" fill="hold" nodeType="clickEffect">
                                  <p:stCondLst>
                                    <p:cond delay="0"/>
                                  </p:stCondLst>
                                  <p:childTnLst>
                                    <p:set>
                                      <p:cBhvr>
                                        <p:cTn id="87" dur="1" fill="hold">
                                          <p:stCondLst>
                                            <p:cond delay="0"/>
                                          </p:stCondLst>
                                        </p:cTn>
                                        <p:tgtEl>
                                          <p:spTgt spid="57"/>
                                        </p:tgtEl>
                                        <p:attrNameLst>
                                          <p:attrName>style.visibility</p:attrName>
                                        </p:attrNameLst>
                                      </p:cBhvr>
                                      <p:to>
                                        <p:strVal val="visible"/>
                                      </p:to>
                                    </p:set>
                                    <p:anim calcmode="lin" valueType="num">
                                      <p:cBhvr additive="base">
                                        <p:cTn id="88" dur="500" fill="hold"/>
                                        <p:tgtEl>
                                          <p:spTgt spid="57"/>
                                        </p:tgtEl>
                                        <p:attrNameLst>
                                          <p:attrName>ppt_x</p:attrName>
                                        </p:attrNameLst>
                                      </p:cBhvr>
                                      <p:tavLst>
                                        <p:tav tm="0">
                                          <p:val>
                                            <p:strVal val="0-#ppt_w/2"/>
                                          </p:val>
                                        </p:tav>
                                        <p:tav tm="100000">
                                          <p:val>
                                            <p:strVal val="#ppt_x"/>
                                          </p:val>
                                        </p:tav>
                                      </p:tavLst>
                                    </p:anim>
                                    <p:anim calcmode="lin" valueType="num">
                                      <p:cBhvr additive="base">
                                        <p:cTn id="89" dur="500" fill="hold"/>
                                        <p:tgtEl>
                                          <p:spTgt spid="57"/>
                                        </p:tgtEl>
                                        <p:attrNameLst>
                                          <p:attrName>ppt_y</p:attrName>
                                        </p:attrNameLst>
                                      </p:cBhvr>
                                      <p:tavLst>
                                        <p:tav tm="0">
                                          <p:val>
                                            <p:strVal val="#ppt_y"/>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2" presetClass="entr" presetSubtype="8" fill="hold" nodeType="clickEffect">
                                  <p:stCondLst>
                                    <p:cond delay="0"/>
                                  </p:stCondLst>
                                  <p:childTnLst>
                                    <p:set>
                                      <p:cBhvr>
                                        <p:cTn id="93" dur="1" fill="hold">
                                          <p:stCondLst>
                                            <p:cond delay="0"/>
                                          </p:stCondLst>
                                        </p:cTn>
                                        <p:tgtEl>
                                          <p:spTgt spid="51"/>
                                        </p:tgtEl>
                                        <p:attrNameLst>
                                          <p:attrName>style.visibility</p:attrName>
                                        </p:attrNameLst>
                                      </p:cBhvr>
                                      <p:to>
                                        <p:strVal val="visible"/>
                                      </p:to>
                                    </p:set>
                                    <p:animEffect transition="in" filter="wipe(left)">
                                      <p:cBhvr>
                                        <p:cTn id="94" dur="500"/>
                                        <p:tgtEl>
                                          <p:spTgt spid="51"/>
                                        </p:tgtEl>
                                      </p:cBhvr>
                                    </p:animEffect>
                                  </p:childTnLst>
                                </p:cTn>
                              </p:par>
                            </p:childTnLst>
                          </p:cTn>
                        </p:par>
                      </p:childTnLst>
                    </p:cTn>
                  </p:par>
                  <p:par>
                    <p:cTn id="95" fill="hold">
                      <p:stCondLst>
                        <p:cond delay="indefinite"/>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58"/>
                                        </p:tgtEl>
                                        <p:attrNameLst>
                                          <p:attrName>style.visibility</p:attrName>
                                        </p:attrNameLst>
                                      </p:cBhvr>
                                      <p:to>
                                        <p:strVal val="visible"/>
                                      </p:to>
                                    </p:set>
                                    <p:anim calcmode="lin" valueType="num">
                                      <p:cBhvr>
                                        <p:cTn id="99" dur="500" fill="hold"/>
                                        <p:tgtEl>
                                          <p:spTgt spid="58"/>
                                        </p:tgtEl>
                                        <p:attrNameLst>
                                          <p:attrName>ppt_w</p:attrName>
                                        </p:attrNameLst>
                                      </p:cBhvr>
                                      <p:tavLst>
                                        <p:tav tm="0">
                                          <p:val>
                                            <p:fltVal val="0"/>
                                          </p:val>
                                        </p:tav>
                                        <p:tav tm="100000">
                                          <p:val>
                                            <p:strVal val="#ppt_w"/>
                                          </p:val>
                                        </p:tav>
                                      </p:tavLst>
                                    </p:anim>
                                    <p:anim calcmode="lin" valueType="num">
                                      <p:cBhvr>
                                        <p:cTn id="100" dur="500" fill="hold"/>
                                        <p:tgtEl>
                                          <p:spTgt spid="58"/>
                                        </p:tgtEl>
                                        <p:attrNameLst>
                                          <p:attrName>ppt_h</p:attrName>
                                        </p:attrNameLst>
                                      </p:cBhvr>
                                      <p:tavLst>
                                        <p:tav tm="0">
                                          <p:val>
                                            <p:fltVal val="0"/>
                                          </p:val>
                                        </p:tav>
                                        <p:tav tm="100000">
                                          <p:val>
                                            <p:strVal val="#ppt_h"/>
                                          </p:val>
                                        </p:tav>
                                      </p:tavLst>
                                    </p:anim>
                                    <p:animEffect transition="in" filter="fade">
                                      <p:cBhvr>
                                        <p:cTn id="10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bldLvl="0" animBg="1"/>
      <p:bldP spid="49" grpId="0"/>
      <p:bldP spid="5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2396067" y="1570567"/>
            <a:ext cx="4711700" cy="3481917"/>
            <a:chOff x="1113085" y="1412776"/>
            <a:chExt cx="4710701" cy="3480229"/>
          </a:xfrm>
        </p:grpSpPr>
        <p:sp>
          <p:nvSpPr>
            <p:cNvPr id="10" name="任意多边形 9"/>
            <p:cNvSpPr/>
            <p:nvPr/>
          </p:nvSpPr>
          <p:spPr>
            <a:xfrm>
              <a:off x="1113085" y="1524906"/>
              <a:ext cx="4645099" cy="3368099"/>
            </a:xfrm>
            <a:custGeom>
              <a:avLst/>
              <a:gdLst>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1" fmla="*/ 0 w 4644572"/>
                <a:gd name="connsiteY0-2" fmla="*/ 3367315 h 3367315"/>
                <a:gd name="connsiteX1-3" fmla="*/ 0 w 4644572"/>
                <a:gd name="connsiteY1-4" fmla="*/ 2786743 h 3367315"/>
                <a:gd name="connsiteX2-5" fmla="*/ 145143 w 4644572"/>
                <a:gd name="connsiteY2-6" fmla="*/ 2641600 h 3367315"/>
                <a:gd name="connsiteX3-7" fmla="*/ 1161143 w 4644572"/>
                <a:gd name="connsiteY3-8" fmla="*/ 2641600 h 3367315"/>
                <a:gd name="connsiteX4-9" fmla="*/ 1161143 w 4644572"/>
                <a:gd name="connsiteY4-10" fmla="*/ 2133600 h 3367315"/>
                <a:gd name="connsiteX5-11" fmla="*/ 1320800 w 4644572"/>
                <a:gd name="connsiteY5-12" fmla="*/ 1973943 h 3367315"/>
                <a:gd name="connsiteX6-13" fmla="*/ 2307772 w 4644572"/>
                <a:gd name="connsiteY6-14" fmla="*/ 1973943 h 3367315"/>
                <a:gd name="connsiteX7-15" fmla="*/ 2307772 w 4644572"/>
                <a:gd name="connsiteY7-16" fmla="*/ 1509486 h 3367315"/>
                <a:gd name="connsiteX8-17" fmla="*/ 2452915 w 4644572"/>
                <a:gd name="connsiteY8-18" fmla="*/ 1364343 h 3367315"/>
                <a:gd name="connsiteX9-19" fmla="*/ 3468914 w 4644572"/>
                <a:gd name="connsiteY9-20" fmla="*/ 1364343 h 3367315"/>
                <a:gd name="connsiteX10-21" fmla="*/ 3468914 w 4644572"/>
                <a:gd name="connsiteY10-22" fmla="*/ 841829 h 3367315"/>
                <a:gd name="connsiteX11-23" fmla="*/ 3628571 w 4644572"/>
                <a:gd name="connsiteY11-24" fmla="*/ 682172 h 3367315"/>
                <a:gd name="connsiteX12-25" fmla="*/ 4644572 w 4644572"/>
                <a:gd name="connsiteY12-26" fmla="*/ 682172 h 3367315"/>
                <a:gd name="connsiteX13-27" fmla="*/ 4644572 w 4644572"/>
                <a:gd name="connsiteY13-28" fmla="*/ 0 h 3367315"/>
                <a:gd name="connsiteX14-29" fmla="*/ 4630057 w 4644572"/>
                <a:gd name="connsiteY14-30" fmla="*/ 29029 h 3367315"/>
                <a:gd name="connsiteX0-31" fmla="*/ 0 w 4644572"/>
                <a:gd name="connsiteY0-32" fmla="*/ 3367315 h 3367315"/>
                <a:gd name="connsiteX1-33" fmla="*/ 0 w 4644572"/>
                <a:gd name="connsiteY1-34" fmla="*/ 2786743 h 3367315"/>
                <a:gd name="connsiteX2-35" fmla="*/ 145143 w 4644572"/>
                <a:gd name="connsiteY2-36" fmla="*/ 2641600 h 3367315"/>
                <a:gd name="connsiteX3-37" fmla="*/ 1161143 w 4644572"/>
                <a:gd name="connsiteY3-38" fmla="*/ 2641600 h 3367315"/>
                <a:gd name="connsiteX4-39" fmla="*/ 1161143 w 4644572"/>
                <a:gd name="connsiteY4-40" fmla="*/ 2133600 h 3367315"/>
                <a:gd name="connsiteX5-41" fmla="*/ 1320800 w 4644572"/>
                <a:gd name="connsiteY5-42" fmla="*/ 1973943 h 3367315"/>
                <a:gd name="connsiteX6-43" fmla="*/ 2307772 w 4644572"/>
                <a:gd name="connsiteY6-44" fmla="*/ 1973943 h 3367315"/>
                <a:gd name="connsiteX7-45" fmla="*/ 2307772 w 4644572"/>
                <a:gd name="connsiteY7-46" fmla="*/ 1509486 h 3367315"/>
                <a:gd name="connsiteX8-47" fmla="*/ 2452915 w 4644572"/>
                <a:gd name="connsiteY8-48" fmla="*/ 1364343 h 3367315"/>
                <a:gd name="connsiteX9-49" fmla="*/ 3468914 w 4644572"/>
                <a:gd name="connsiteY9-50" fmla="*/ 1364343 h 3367315"/>
                <a:gd name="connsiteX10-51" fmla="*/ 3468914 w 4644572"/>
                <a:gd name="connsiteY10-52" fmla="*/ 841829 h 3367315"/>
                <a:gd name="connsiteX11-53" fmla="*/ 3628571 w 4644572"/>
                <a:gd name="connsiteY11-54" fmla="*/ 682172 h 3367315"/>
                <a:gd name="connsiteX12-55" fmla="*/ 4644572 w 4644572"/>
                <a:gd name="connsiteY12-56" fmla="*/ 682172 h 3367315"/>
                <a:gd name="connsiteX13-57" fmla="*/ 4644572 w 4644572"/>
                <a:gd name="connsiteY13-58" fmla="*/ 0 h 3367315"/>
                <a:gd name="connsiteX14-59" fmla="*/ 4630057 w 4644572"/>
                <a:gd name="connsiteY14-60" fmla="*/ 29029 h 3367315"/>
                <a:gd name="connsiteX0-61" fmla="*/ 0 w 4644572"/>
                <a:gd name="connsiteY0-62" fmla="*/ 3367315 h 3367315"/>
                <a:gd name="connsiteX1-63" fmla="*/ 0 w 4644572"/>
                <a:gd name="connsiteY1-64" fmla="*/ 2786743 h 3367315"/>
                <a:gd name="connsiteX2-65" fmla="*/ 145143 w 4644572"/>
                <a:gd name="connsiteY2-66" fmla="*/ 2641600 h 3367315"/>
                <a:gd name="connsiteX3-67" fmla="*/ 1161143 w 4644572"/>
                <a:gd name="connsiteY3-68" fmla="*/ 2641600 h 3367315"/>
                <a:gd name="connsiteX4-69" fmla="*/ 1161143 w 4644572"/>
                <a:gd name="connsiteY4-70" fmla="*/ 2133600 h 3367315"/>
                <a:gd name="connsiteX5-71" fmla="*/ 1320800 w 4644572"/>
                <a:gd name="connsiteY5-72" fmla="*/ 1973943 h 3367315"/>
                <a:gd name="connsiteX6-73" fmla="*/ 2307772 w 4644572"/>
                <a:gd name="connsiteY6-74" fmla="*/ 1973943 h 3367315"/>
                <a:gd name="connsiteX7-75" fmla="*/ 2307772 w 4644572"/>
                <a:gd name="connsiteY7-76" fmla="*/ 1509486 h 3367315"/>
                <a:gd name="connsiteX8-77" fmla="*/ 2452915 w 4644572"/>
                <a:gd name="connsiteY8-78" fmla="*/ 1364343 h 3367315"/>
                <a:gd name="connsiteX9-79" fmla="*/ 3468914 w 4644572"/>
                <a:gd name="connsiteY9-80" fmla="*/ 1364343 h 3367315"/>
                <a:gd name="connsiteX10-81" fmla="*/ 3468914 w 4644572"/>
                <a:gd name="connsiteY10-82" fmla="*/ 841829 h 3367315"/>
                <a:gd name="connsiteX11-83" fmla="*/ 3628571 w 4644572"/>
                <a:gd name="connsiteY11-84" fmla="*/ 682172 h 3367315"/>
                <a:gd name="connsiteX12-85" fmla="*/ 4644572 w 4644572"/>
                <a:gd name="connsiteY12-86" fmla="*/ 682172 h 3367315"/>
                <a:gd name="connsiteX13-87" fmla="*/ 4644572 w 4644572"/>
                <a:gd name="connsiteY13-88" fmla="*/ 0 h 3367315"/>
                <a:gd name="connsiteX14-89" fmla="*/ 4630057 w 4644572"/>
                <a:gd name="connsiteY14-90" fmla="*/ 29029 h 3367315"/>
                <a:gd name="connsiteX0-91" fmla="*/ 0 w 4644572"/>
                <a:gd name="connsiteY0-92" fmla="*/ 3367315 h 3367315"/>
                <a:gd name="connsiteX1-93" fmla="*/ 0 w 4644572"/>
                <a:gd name="connsiteY1-94" fmla="*/ 2786743 h 3367315"/>
                <a:gd name="connsiteX2-95" fmla="*/ 145143 w 4644572"/>
                <a:gd name="connsiteY2-96" fmla="*/ 2641600 h 3367315"/>
                <a:gd name="connsiteX3-97" fmla="*/ 1161143 w 4644572"/>
                <a:gd name="connsiteY3-98" fmla="*/ 2641600 h 3367315"/>
                <a:gd name="connsiteX4-99" fmla="*/ 1161143 w 4644572"/>
                <a:gd name="connsiteY4-100" fmla="*/ 2133600 h 3367315"/>
                <a:gd name="connsiteX5-101" fmla="*/ 1320800 w 4644572"/>
                <a:gd name="connsiteY5-102" fmla="*/ 1973943 h 3367315"/>
                <a:gd name="connsiteX6-103" fmla="*/ 2307772 w 4644572"/>
                <a:gd name="connsiteY6-104" fmla="*/ 1973943 h 3367315"/>
                <a:gd name="connsiteX7-105" fmla="*/ 2307772 w 4644572"/>
                <a:gd name="connsiteY7-106" fmla="*/ 1509486 h 3367315"/>
                <a:gd name="connsiteX8-107" fmla="*/ 2452915 w 4644572"/>
                <a:gd name="connsiteY8-108" fmla="*/ 1364343 h 3367315"/>
                <a:gd name="connsiteX9-109" fmla="*/ 3468914 w 4644572"/>
                <a:gd name="connsiteY9-110" fmla="*/ 1364343 h 3367315"/>
                <a:gd name="connsiteX10-111" fmla="*/ 3468914 w 4644572"/>
                <a:gd name="connsiteY10-112" fmla="*/ 841829 h 3367315"/>
                <a:gd name="connsiteX11-113" fmla="*/ 3628571 w 4644572"/>
                <a:gd name="connsiteY11-114" fmla="*/ 682172 h 3367315"/>
                <a:gd name="connsiteX12-115" fmla="*/ 4644572 w 4644572"/>
                <a:gd name="connsiteY12-116" fmla="*/ 682172 h 3367315"/>
                <a:gd name="connsiteX13-117" fmla="*/ 4644572 w 4644572"/>
                <a:gd name="connsiteY13-118" fmla="*/ 0 h 3367315"/>
                <a:gd name="connsiteX14-119" fmla="*/ 4630057 w 4644572"/>
                <a:gd name="connsiteY14-120" fmla="*/ 29029 h 3367315"/>
                <a:gd name="connsiteX0-121" fmla="*/ 0 w 4644572"/>
                <a:gd name="connsiteY0-122" fmla="*/ 3367315 h 3367315"/>
                <a:gd name="connsiteX1-123" fmla="*/ 0 w 4644572"/>
                <a:gd name="connsiteY1-124" fmla="*/ 2786743 h 3367315"/>
                <a:gd name="connsiteX2-125" fmla="*/ 145143 w 4644572"/>
                <a:gd name="connsiteY2-126" fmla="*/ 2641600 h 3367315"/>
                <a:gd name="connsiteX3-127" fmla="*/ 1161143 w 4644572"/>
                <a:gd name="connsiteY3-128" fmla="*/ 2641600 h 3367315"/>
                <a:gd name="connsiteX4-129" fmla="*/ 1161143 w 4644572"/>
                <a:gd name="connsiteY4-130" fmla="*/ 2133600 h 3367315"/>
                <a:gd name="connsiteX5-131" fmla="*/ 1320800 w 4644572"/>
                <a:gd name="connsiteY5-132" fmla="*/ 1973943 h 3367315"/>
                <a:gd name="connsiteX6-133" fmla="*/ 2307772 w 4644572"/>
                <a:gd name="connsiteY6-134" fmla="*/ 1973943 h 3367315"/>
                <a:gd name="connsiteX7-135" fmla="*/ 2307772 w 4644572"/>
                <a:gd name="connsiteY7-136" fmla="*/ 1509486 h 3367315"/>
                <a:gd name="connsiteX8-137" fmla="*/ 2452915 w 4644572"/>
                <a:gd name="connsiteY8-138" fmla="*/ 1364343 h 3367315"/>
                <a:gd name="connsiteX9-139" fmla="*/ 3468914 w 4644572"/>
                <a:gd name="connsiteY9-140" fmla="*/ 1364343 h 3367315"/>
                <a:gd name="connsiteX10-141" fmla="*/ 3468914 w 4644572"/>
                <a:gd name="connsiteY10-142" fmla="*/ 841829 h 3367315"/>
                <a:gd name="connsiteX11-143" fmla="*/ 3628571 w 4644572"/>
                <a:gd name="connsiteY11-144" fmla="*/ 682172 h 3367315"/>
                <a:gd name="connsiteX12-145" fmla="*/ 4644572 w 4644572"/>
                <a:gd name="connsiteY12-146" fmla="*/ 682172 h 3367315"/>
                <a:gd name="connsiteX13-147" fmla="*/ 4644572 w 4644572"/>
                <a:gd name="connsiteY13-148" fmla="*/ 0 h 3367315"/>
                <a:gd name="connsiteX14-149" fmla="*/ 4630057 w 4644572"/>
                <a:gd name="connsiteY14-150" fmla="*/ 29029 h 3367315"/>
                <a:gd name="connsiteX0-151" fmla="*/ 0 w 4644572"/>
                <a:gd name="connsiteY0-152" fmla="*/ 3367315 h 3367315"/>
                <a:gd name="connsiteX1-153" fmla="*/ 0 w 4644572"/>
                <a:gd name="connsiteY1-154" fmla="*/ 2786743 h 3367315"/>
                <a:gd name="connsiteX2-155" fmla="*/ 145143 w 4644572"/>
                <a:gd name="connsiteY2-156" fmla="*/ 2641600 h 3367315"/>
                <a:gd name="connsiteX3-157" fmla="*/ 1161143 w 4644572"/>
                <a:gd name="connsiteY3-158" fmla="*/ 2641600 h 3367315"/>
                <a:gd name="connsiteX4-159" fmla="*/ 1161143 w 4644572"/>
                <a:gd name="connsiteY4-160" fmla="*/ 2133600 h 3367315"/>
                <a:gd name="connsiteX5-161" fmla="*/ 1320800 w 4644572"/>
                <a:gd name="connsiteY5-162" fmla="*/ 1973943 h 3367315"/>
                <a:gd name="connsiteX6-163" fmla="*/ 2307772 w 4644572"/>
                <a:gd name="connsiteY6-164" fmla="*/ 1973943 h 3367315"/>
                <a:gd name="connsiteX7-165" fmla="*/ 2307772 w 4644572"/>
                <a:gd name="connsiteY7-166" fmla="*/ 1509486 h 3367315"/>
                <a:gd name="connsiteX8-167" fmla="*/ 2452915 w 4644572"/>
                <a:gd name="connsiteY8-168" fmla="*/ 1364343 h 3367315"/>
                <a:gd name="connsiteX9-169" fmla="*/ 3468914 w 4644572"/>
                <a:gd name="connsiteY9-170" fmla="*/ 1364343 h 3367315"/>
                <a:gd name="connsiteX10-171" fmla="*/ 3468914 w 4644572"/>
                <a:gd name="connsiteY10-172" fmla="*/ 841829 h 3367315"/>
                <a:gd name="connsiteX11-173" fmla="*/ 3628571 w 4644572"/>
                <a:gd name="connsiteY11-174" fmla="*/ 682172 h 3367315"/>
                <a:gd name="connsiteX12-175" fmla="*/ 4644572 w 4644572"/>
                <a:gd name="connsiteY12-176" fmla="*/ 682172 h 3367315"/>
                <a:gd name="connsiteX13-177" fmla="*/ 4644572 w 4644572"/>
                <a:gd name="connsiteY13-178" fmla="*/ 0 h 3367315"/>
                <a:gd name="connsiteX14-179" fmla="*/ 4630057 w 4644572"/>
                <a:gd name="connsiteY14-180" fmla="*/ 29029 h 3367315"/>
                <a:gd name="connsiteX0-181" fmla="*/ 0 w 4644572"/>
                <a:gd name="connsiteY0-182" fmla="*/ 3367315 h 3367315"/>
                <a:gd name="connsiteX1-183" fmla="*/ 0 w 4644572"/>
                <a:gd name="connsiteY1-184" fmla="*/ 2786743 h 3367315"/>
                <a:gd name="connsiteX2-185" fmla="*/ 145143 w 4644572"/>
                <a:gd name="connsiteY2-186" fmla="*/ 2641600 h 3367315"/>
                <a:gd name="connsiteX3-187" fmla="*/ 1161143 w 4644572"/>
                <a:gd name="connsiteY3-188" fmla="*/ 2641600 h 3367315"/>
                <a:gd name="connsiteX4-189" fmla="*/ 1161143 w 4644572"/>
                <a:gd name="connsiteY4-190" fmla="*/ 2133600 h 3367315"/>
                <a:gd name="connsiteX5-191" fmla="*/ 1320800 w 4644572"/>
                <a:gd name="connsiteY5-192" fmla="*/ 1973943 h 3367315"/>
                <a:gd name="connsiteX6-193" fmla="*/ 2307772 w 4644572"/>
                <a:gd name="connsiteY6-194" fmla="*/ 1973943 h 3367315"/>
                <a:gd name="connsiteX7-195" fmla="*/ 2307772 w 4644572"/>
                <a:gd name="connsiteY7-196" fmla="*/ 1509486 h 3367315"/>
                <a:gd name="connsiteX8-197" fmla="*/ 2452915 w 4644572"/>
                <a:gd name="connsiteY8-198" fmla="*/ 1364343 h 3367315"/>
                <a:gd name="connsiteX9-199" fmla="*/ 3468914 w 4644572"/>
                <a:gd name="connsiteY9-200" fmla="*/ 1364343 h 3367315"/>
                <a:gd name="connsiteX10-201" fmla="*/ 3468914 w 4644572"/>
                <a:gd name="connsiteY10-202" fmla="*/ 841829 h 3367315"/>
                <a:gd name="connsiteX11-203" fmla="*/ 3628571 w 4644572"/>
                <a:gd name="connsiteY11-204" fmla="*/ 682172 h 3367315"/>
                <a:gd name="connsiteX12-205" fmla="*/ 4644572 w 4644572"/>
                <a:gd name="connsiteY12-206" fmla="*/ 682172 h 3367315"/>
                <a:gd name="connsiteX13-207" fmla="*/ 4644572 w 4644572"/>
                <a:gd name="connsiteY13-208" fmla="*/ 0 h 3367315"/>
                <a:gd name="connsiteX14-209" fmla="*/ 4630057 w 4644572"/>
                <a:gd name="connsiteY14-210" fmla="*/ 29029 h 3367315"/>
                <a:gd name="connsiteX0-211" fmla="*/ 0 w 4644572"/>
                <a:gd name="connsiteY0-212" fmla="*/ 3367315 h 3367315"/>
                <a:gd name="connsiteX1-213" fmla="*/ 0 w 4644572"/>
                <a:gd name="connsiteY1-214" fmla="*/ 2786743 h 3367315"/>
                <a:gd name="connsiteX2-215" fmla="*/ 145143 w 4644572"/>
                <a:gd name="connsiteY2-216" fmla="*/ 2641600 h 3367315"/>
                <a:gd name="connsiteX3-217" fmla="*/ 1161143 w 4644572"/>
                <a:gd name="connsiteY3-218" fmla="*/ 2641600 h 3367315"/>
                <a:gd name="connsiteX4-219" fmla="*/ 1161143 w 4644572"/>
                <a:gd name="connsiteY4-220" fmla="*/ 2133600 h 3367315"/>
                <a:gd name="connsiteX5-221" fmla="*/ 1320800 w 4644572"/>
                <a:gd name="connsiteY5-222" fmla="*/ 1973943 h 3367315"/>
                <a:gd name="connsiteX6-223" fmla="*/ 2307772 w 4644572"/>
                <a:gd name="connsiteY6-224" fmla="*/ 1973943 h 3367315"/>
                <a:gd name="connsiteX7-225" fmla="*/ 2307772 w 4644572"/>
                <a:gd name="connsiteY7-226" fmla="*/ 1509486 h 3367315"/>
                <a:gd name="connsiteX8-227" fmla="*/ 2452915 w 4644572"/>
                <a:gd name="connsiteY8-228" fmla="*/ 1364343 h 3367315"/>
                <a:gd name="connsiteX9-229" fmla="*/ 3468914 w 4644572"/>
                <a:gd name="connsiteY9-230" fmla="*/ 1364343 h 3367315"/>
                <a:gd name="connsiteX10-231" fmla="*/ 3468914 w 4644572"/>
                <a:gd name="connsiteY10-232" fmla="*/ 841829 h 3367315"/>
                <a:gd name="connsiteX11-233" fmla="*/ 3628571 w 4644572"/>
                <a:gd name="connsiteY11-234" fmla="*/ 682172 h 3367315"/>
                <a:gd name="connsiteX12-235" fmla="*/ 4644572 w 4644572"/>
                <a:gd name="connsiteY12-236" fmla="*/ 682172 h 3367315"/>
                <a:gd name="connsiteX13-237" fmla="*/ 4644572 w 4644572"/>
                <a:gd name="connsiteY13-238" fmla="*/ 0 h 3367315"/>
                <a:gd name="connsiteX14-239" fmla="*/ 4630057 w 4644572"/>
                <a:gd name="connsiteY14-240" fmla="*/ 29029 h 33673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4644572" h="3367315">
                  <a:moveTo>
                    <a:pt x="0" y="3367315"/>
                  </a:moveTo>
                  <a:lnTo>
                    <a:pt x="0" y="2786743"/>
                  </a:lnTo>
                  <a:cubicBezTo>
                    <a:pt x="10281" y="2669782"/>
                    <a:pt x="35802" y="2644261"/>
                    <a:pt x="145143" y="2641600"/>
                  </a:cubicBezTo>
                  <a:lnTo>
                    <a:pt x="1161143" y="2641600"/>
                  </a:lnTo>
                  <a:lnTo>
                    <a:pt x="1161143" y="2133600"/>
                  </a:lnTo>
                  <a:cubicBezTo>
                    <a:pt x="1168642" y="2057521"/>
                    <a:pt x="1214241" y="1981442"/>
                    <a:pt x="1320800" y="1973943"/>
                  </a:cubicBezTo>
                  <a:lnTo>
                    <a:pt x="2307772" y="1973943"/>
                  </a:lnTo>
                  <a:lnTo>
                    <a:pt x="2307772" y="1509486"/>
                  </a:lnTo>
                  <a:cubicBezTo>
                    <a:pt x="2318053" y="1400145"/>
                    <a:pt x="2343574" y="1367004"/>
                    <a:pt x="2452915" y="1364343"/>
                  </a:cubicBezTo>
                  <a:lnTo>
                    <a:pt x="3468914" y="1364343"/>
                  </a:lnTo>
                  <a:lnTo>
                    <a:pt x="3468914" y="841829"/>
                  </a:lnTo>
                  <a:cubicBezTo>
                    <a:pt x="3468793" y="712410"/>
                    <a:pt x="3537252" y="682051"/>
                    <a:pt x="3628571" y="682172"/>
                  </a:cubicBezTo>
                  <a:lnTo>
                    <a:pt x="4644572" y="682172"/>
                  </a:lnTo>
                  <a:lnTo>
                    <a:pt x="4644572" y="0"/>
                  </a:lnTo>
                  <a:lnTo>
                    <a:pt x="4630057" y="29029"/>
                  </a:lnTo>
                </a:path>
              </a:pathLst>
            </a:custGeom>
            <a:no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11" name="等腰三角形 10"/>
            <p:cNvSpPr/>
            <p:nvPr/>
          </p:nvSpPr>
          <p:spPr>
            <a:xfrm>
              <a:off x="5684116" y="1412776"/>
              <a:ext cx="139670" cy="287727"/>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grpSp>
      <p:grpSp>
        <p:nvGrpSpPr>
          <p:cNvPr id="12" name="组合 11"/>
          <p:cNvGrpSpPr/>
          <p:nvPr/>
        </p:nvGrpSpPr>
        <p:grpSpPr>
          <a:xfrm>
            <a:off x="7192433" y="1871133"/>
            <a:ext cx="2935817" cy="1651000"/>
            <a:chOff x="5909055" y="1700808"/>
            <a:chExt cx="2934847" cy="1650736"/>
          </a:xfrm>
        </p:grpSpPr>
        <p:grpSp>
          <p:nvGrpSpPr>
            <p:cNvPr id="40965" name="组合 12"/>
            <p:cNvGrpSpPr/>
            <p:nvPr/>
          </p:nvGrpSpPr>
          <p:grpSpPr>
            <a:xfrm>
              <a:off x="5909055" y="1700808"/>
              <a:ext cx="1611757" cy="1008112"/>
              <a:chOff x="5565227" y="2132856"/>
              <a:chExt cx="1611757" cy="1008112"/>
            </a:xfrm>
          </p:grpSpPr>
          <p:sp>
            <p:nvSpPr>
              <p:cNvPr id="15" name="矩形 5"/>
              <p:cNvSpPr/>
              <p:nvPr/>
            </p:nvSpPr>
            <p:spPr>
              <a:xfrm>
                <a:off x="5580112" y="2132856"/>
                <a:ext cx="1584176" cy="1008112"/>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3B68A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40967" name="Rectangle 42"/>
              <p:cNvSpPr/>
              <p:nvPr/>
            </p:nvSpPr>
            <p:spPr>
              <a:xfrm flipH="1">
                <a:off x="5565227" y="2320205"/>
                <a:ext cx="1611757" cy="253222"/>
              </a:xfrm>
              <a:prstGeom prst="rect">
                <a:avLst/>
              </a:prstGeom>
              <a:noFill/>
              <a:ln w="12700">
                <a:noFill/>
              </a:ln>
            </p:spPr>
            <p:txBody>
              <a:bodyPr tIns="0" bIns="0" anchor="t"/>
              <a:lstStyle/>
              <a:p>
                <a:pPr algn="ctr"/>
                <a:r>
                  <a:rPr lang="zh-CN" altLang="en-US" sz="1600" b="1" dirty="0">
                    <a:solidFill>
                      <a:schemeClr val="bg1"/>
                    </a:solidFill>
                    <a:latin typeface="微软雅黑" panose="020B0503020204020204" charset="-122"/>
                    <a:ea typeface="微软雅黑" panose="020B0503020204020204" charset="-122"/>
                  </a:rPr>
                  <a:t>职业素养</a:t>
                </a:r>
              </a:p>
            </p:txBody>
          </p:sp>
        </p:grpSp>
        <p:sp>
          <p:nvSpPr>
            <p:cNvPr id="14" name="Rectangle 42"/>
            <p:cNvSpPr/>
            <p:nvPr/>
          </p:nvSpPr>
          <p:spPr>
            <a:xfrm flipH="1">
              <a:off x="6524802" y="2712413"/>
              <a:ext cx="2319100" cy="639131"/>
            </a:xfrm>
            <a:prstGeom prst="rect">
              <a:avLst/>
            </a:prstGeom>
            <a:noFill/>
            <a:ln w="12700" cap="flat" cmpd="sng" algn="ctr">
              <a:noFill/>
              <a:prstDash val="solid"/>
            </a:ln>
            <a:effectLst/>
          </p:spPr>
          <p:txBody>
            <a:bodyPr tIns="0" bIns="0"/>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65" b="0" i="0" u="none" strike="noStrike" kern="1200" cap="none" spc="0" normalizeH="0" baseline="0" noProof="0" dirty="0">
                  <a:ln>
                    <a:noFill/>
                  </a:ln>
                  <a:solidFill>
                    <a:schemeClr val="tx1"/>
                  </a:solidFill>
                  <a:effectLst/>
                  <a:uLnTx/>
                  <a:uFillTx/>
                  <a:latin typeface="+mj-ea"/>
                  <a:ea typeface="微软雅黑" panose="020B0503020204020204" charset="-122"/>
                  <a:cs typeface="+mn-cs"/>
                </a:rPr>
                <a:t>会说话会办事也是一项生存技能，也是一个人情商以及思辨能力的体现</a:t>
              </a:r>
            </a:p>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65"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90204" pitchFamily="34" charset="0"/>
              </a:endParaRPr>
            </a:p>
          </p:txBody>
        </p:sp>
      </p:grpSp>
      <p:grpSp>
        <p:nvGrpSpPr>
          <p:cNvPr id="17" name="组合 16"/>
          <p:cNvGrpSpPr/>
          <p:nvPr/>
        </p:nvGrpSpPr>
        <p:grpSpPr>
          <a:xfrm>
            <a:off x="6021917" y="2529417"/>
            <a:ext cx="2175933" cy="1507067"/>
            <a:chOff x="4738924" y="2357264"/>
            <a:chExt cx="2174465" cy="1507449"/>
          </a:xfrm>
        </p:grpSpPr>
        <p:grpSp>
          <p:nvGrpSpPr>
            <p:cNvPr id="40970" name="组合 18"/>
            <p:cNvGrpSpPr/>
            <p:nvPr/>
          </p:nvGrpSpPr>
          <p:grpSpPr>
            <a:xfrm>
              <a:off x="4738924" y="2357264"/>
              <a:ext cx="1611757" cy="1008112"/>
              <a:chOff x="5565227" y="2132856"/>
              <a:chExt cx="1611757" cy="1008112"/>
            </a:xfrm>
          </p:grpSpPr>
          <p:sp>
            <p:nvSpPr>
              <p:cNvPr id="21" name="矩形 5"/>
              <p:cNvSpPr/>
              <p:nvPr/>
            </p:nvSpPr>
            <p:spPr>
              <a:xfrm>
                <a:off x="5580112" y="2132856"/>
                <a:ext cx="1584176" cy="1008112"/>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F79E5A"/>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40972" name="Rectangle 42"/>
              <p:cNvSpPr/>
              <p:nvPr/>
            </p:nvSpPr>
            <p:spPr>
              <a:xfrm flipH="1">
                <a:off x="5565227" y="2307508"/>
                <a:ext cx="1611757" cy="253222"/>
              </a:xfrm>
              <a:prstGeom prst="rect">
                <a:avLst/>
              </a:prstGeom>
              <a:noFill/>
              <a:ln w="12700">
                <a:noFill/>
              </a:ln>
            </p:spPr>
            <p:txBody>
              <a:bodyPr tIns="0" bIns="0" anchor="t"/>
              <a:lstStyle/>
              <a:p>
                <a:pPr algn="ctr"/>
                <a:r>
                  <a:rPr lang="zh-CN" altLang="en-US" sz="1600" b="1" dirty="0">
                    <a:solidFill>
                      <a:schemeClr val="bg1"/>
                    </a:solidFill>
                    <a:latin typeface="微软雅黑" panose="020B0503020204020204" charset="-122"/>
                    <a:ea typeface="微软雅黑" panose="020B0503020204020204" charset="-122"/>
                  </a:rPr>
                  <a:t>团队精神</a:t>
                </a:r>
              </a:p>
            </p:txBody>
          </p:sp>
        </p:grpSp>
        <p:sp>
          <p:nvSpPr>
            <p:cNvPr id="20" name="Rectangle 42"/>
            <p:cNvSpPr/>
            <p:nvPr/>
          </p:nvSpPr>
          <p:spPr>
            <a:xfrm flipH="1">
              <a:off x="5185239" y="3360819"/>
              <a:ext cx="1728150" cy="503894"/>
            </a:xfrm>
            <a:prstGeom prst="rect">
              <a:avLst/>
            </a:prstGeom>
            <a:noFill/>
            <a:ln w="12700" cap="flat" cmpd="sng" algn="ctr">
              <a:noFill/>
              <a:prstDash val="solid"/>
            </a:ln>
            <a:effectLst/>
          </p:spPr>
          <p:txBody>
            <a:bodyPr tIns="0" bIns="0"/>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65" b="0" i="0" u="none" strike="noStrike" kern="0" cap="none" spc="0" normalizeH="0" baseline="0" noProof="0" dirty="0">
                  <a:ln>
                    <a:noFill/>
                  </a:ln>
                  <a:solidFill>
                    <a:schemeClr val="tx1"/>
                  </a:solidFill>
                  <a:effectLst/>
                  <a:uLnTx/>
                  <a:uFillTx/>
                  <a:latin typeface="微软雅黑" panose="020B0503020204020204" charset="-122"/>
                  <a:ea typeface="微软雅黑" panose="020B0503020204020204" charset="-122"/>
                  <a:cs typeface="Arial" panose="020B0604020202090204" pitchFamily="34" charset="0"/>
                </a:rPr>
                <a:t>任何事情都是团队协作的结果</a:t>
              </a:r>
            </a:p>
          </p:txBody>
        </p:sp>
      </p:grpSp>
      <p:grpSp>
        <p:nvGrpSpPr>
          <p:cNvPr id="23" name="组合 22"/>
          <p:cNvGrpSpPr/>
          <p:nvPr/>
        </p:nvGrpSpPr>
        <p:grpSpPr>
          <a:xfrm>
            <a:off x="4851400" y="3185584"/>
            <a:ext cx="2095500" cy="1502833"/>
            <a:chOff x="3568795" y="3013720"/>
            <a:chExt cx="2094147" cy="1502716"/>
          </a:xfrm>
        </p:grpSpPr>
        <p:grpSp>
          <p:nvGrpSpPr>
            <p:cNvPr id="40975" name="组合 23"/>
            <p:cNvGrpSpPr/>
            <p:nvPr/>
          </p:nvGrpSpPr>
          <p:grpSpPr>
            <a:xfrm>
              <a:off x="3568795" y="3013720"/>
              <a:ext cx="1611757" cy="1008112"/>
              <a:chOff x="5565227" y="2132856"/>
              <a:chExt cx="1611757" cy="1008112"/>
            </a:xfrm>
          </p:grpSpPr>
          <p:sp>
            <p:nvSpPr>
              <p:cNvPr id="26" name="矩形 5"/>
              <p:cNvSpPr/>
              <p:nvPr/>
            </p:nvSpPr>
            <p:spPr>
              <a:xfrm>
                <a:off x="5580112" y="2132856"/>
                <a:ext cx="1584176" cy="1008112"/>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4DCEB8"/>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40977" name="Rectangle 42"/>
              <p:cNvSpPr/>
              <p:nvPr/>
            </p:nvSpPr>
            <p:spPr>
              <a:xfrm flipH="1">
                <a:off x="5565227" y="2320205"/>
                <a:ext cx="1611757" cy="253222"/>
              </a:xfrm>
              <a:prstGeom prst="rect">
                <a:avLst/>
              </a:prstGeom>
              <a:noFill/>
              <a:ln w="12700">
                <a:noFill/>
              </a:ln>
            </p:spPr>
            <p:txBody>
              <a:bodyPr tIns="0" bIns="0" anchor="t"/>
              <a:lstStyle/>
              <a:p>
                <a:pPr algn="ctr"/>
                <a:r>
                  <a:rPr lang="zh-CN" altLang="en-US" sz="1600" b="1" dirty="0">
                    <a:solidFill>
                      <a:schemeClr val="bg1"/>
                    </a:solidFill>
                    <a:latin typeface="微软雅黑" panose="020B0503020204020204" charset="-122"/>
                    <a:ea typeface="微软雅黑" panose="020B0503020204020204" charset="-122"/>
                  </a:rPr>
                  <a:t>稳定性</a:t>
                </a:r>
              </a:p>
            </p:txBody>
          </p:sp>
        </p:grpSp>
        <p:sp>
          <p:nvSpPr>
            <p:cNvPr id="25" name="Rectangle 42"/>
            <p:cNvSpPr/>
            <p:nvPr/>
          </p:nvSpPr>
          <p:spPr>
            <a:xfrm flipH="1">
              <a:off x="3934743" y="4012709"/>
              <a:ext cx="1728199" cy="503727"/>
            </a:xfrm>
            <a:prstGeom prst="rect">
              <a:avLst/>
            </a:prstGeom>
            <a:noFill/>
            <a:ln w="12700" cap="flat" cmpd="sng" algn="ctr">
              <a:noFill/>
              <a:prstDash val="solid"/>
            </a:ln>
            <a:effectLst/>
          </p:spPr>
          <p:txBody>
            <a:bodyPr tIns="0" bIns="0"/>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65" b="0" i="0" u="none" strike="noStrike" kern="0" cap="none" spc="0" normalizeH="0" baseline="0" noProof="0" dirty="0">
                  <a:ln>
                    <a:noFill/>
                  </a:ln>
                  <a:solidFill>
                    <a:schemeClr val="tx1"/>
                  </a:solidFill>
                  <a:effectLst/>
                  <a:uLnTx/>
                  <a:uFillTx/>
                  <a:latin typeface="微软雅黑" panose="020B0503020204020204" charset="-122"/>
                  <a:ea typeface="微软雅黑" panose="020B0503020204020204" charset="-122"/>
                  <a:cs typeface="Arial" panose="020B0604020202090204" pitchFamily="34" charset="0"/>
                </a:rPr>
                <a:t>能够踏实稳定的工作，不辜负 公司的培养</a:t>
              </a:r>
            </a:p>
          </p:txBody>
        </p:sp>
      </p:grpSp>
      <p:grpSp>
        <p:nvGrpSpPr>
          <p:cNvPr id="28" name="组合 27"/>
          <p:cNvGrpSpPr/>
          <p:nvPr/>
        </p:nvGrpSpPr>
        <p:grpSpPr>
          <a:xfrm>
            <a:off x="3670300" y="3841751"/>
            <a:ext cx="2131484" cy="1519767"/>
            <a:chOff x="2385968" y="3670176"/>
            <a:chExt cx="2130980" cy="1519404"/>
          </a:xfrm>
        </p:grpSpPr>
        <p:grpSp>
          <p:nvGrpSpPr>
            <p:cNvPr id="40980" name="组合 28"/>
            <p:cNvGrpSpPr/>
            <p:nvPr/>
          </p:nvGrpSpPr>
          <p:grpSpPr>
            <a:xfrm>
              <a:off x="2385968" y="3670176"/>
              <a:ext cx="1611759" cy="1008112"/>
              <a:chOff x="5552529" y="2132856"/>
              <a:chExt cx="1611759" cy="1008112"/>
            </a:xfrm>
          </p:grpSpPr>
          <p:sp>
            <p:nvSpPr>
              <p:cNvPr id="31" name="矩形 5"/>
              <p:cNvSpPr/>
              <p:nvPr/>
            </p:nvSpPr>
            <p:spPr>
              <a:xfrm>
                <a:off x="5580112" y="2132856"/>
                <a:ext cx="1584176" cy="1008112"/>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B95F95"/>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40982" name="Rectangle 42"/>
              <p:cNvSpPr/>
              <p:nvPr/>
            </p:nvSpPr>
            <p:spPr>
              <a:xfrm flipH="1">
                <a:off x="5552529" y="2332902"/>
                <a:ext cx="1611757" cy="253222"/>
              </a:xfrm>
              <a:prstGeom prst="rect">
                <a:avLst/>
              </a:prstGeom>
              <a:noFill/>
              <a:ln w="12700">
                <a:noFill/>
              </a:ln>
            </p:spPr>
            <p:txBody>
              <a:bodyPr tIns="0" bIns="0" anchor="t"/>
              <a:lstStyle/>
              <a:p>
                <a:pPr algn="ctr"/>
                <a:r>
                  <a:rPr lang="zh-CN" altLang="en-US" sz="1600" b="1" dirty="0">
                    <a:solidFill>
                      <a:schemeClr val="bg1"/>
                    </a:solidFill>
                    <a:latin typeface="微软雅黑" panose="020B0503020204020204" charset="-122"/>
                    <a:ea typeface="微软雅黑" panose="020B0503020204020204" charset="-122"/>
                  </a:rPr>
                  <a:t>学习能力</a:t>
                </a:r>
              </a:p>
            </p:txBody>
          </p:sp>
        </p:grpSp>
        <p:sp>
          <p:nvSpPr>
            <p:cNvPr id="30" name="Rectangle 42"/>
            <p:cNvSpPr/>
            <p:nvPr/>
          </p:nvSpPr>
          <p:spPr>
            <a:xfrm flipH="1">
              <a:off x="2788040" y="4685934"/>
              <a:ext cx="1728908" cy="503646"/>
            </a:xfrm>
            <a:prstGeom prst="rect">
              <a:avLst/>
            </a:prstGeom>
            <a:noFill/>
            <a:ln w="12700" cap="flat" cmpd="sng" algn="ctr">
              <a:noFill/>
              <a:prstDash val="solid"/>
            </a:ln>
            <a:effectLst/>
          </p:spPr>
          <p:txBody>
            <a:bodyPr tIns="0" bIns="0"/>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65"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根据工作需要，随时随地的学习和实践能力</a:t>
              </a:r>
            </a:p>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65" b="0" i="0" u="none" strike="noStrike" kern="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Arial" panose="020B0604020202090204" pitchFamily="34" charset="0"/>
              </a:endParaRPr>
            </a:p>
          </p:txBody>
        </p:sp>
      </p:grpSp>
      <p:grpSp>
        <p:nvGrpSpPr>
          <p:cNvPr id="33" name="组合 32"/>
          <p:cNvGrpSpPr/>
          <p:nvPr/>
        </p:nvGrpSpPr>
        <p:grpSpPr>
          <a:xfrm>
            <a:off x="1657351" y="4497917"/>
            <a:ext cx="2453216" cy="1454149"/>
            <a:chOff x="375007" y="4326632"/>
            <a:chExt cx="2452591" cy="1453447"/>
          </a:xfrm>
        </p:grpSpPr>
        <p:grpSp>
          <p:nvGrpSpPr>
            <p:cNvPr id="40985" name="组合 33"/>
            <p:cNvGrpSpPr/>
            <p:nvPr/>
          </p:nvGrpSpPr>
          <p:grpSpPr>
            <a:xfrm>
              <a:off x="1215839" y="4326632"/>
              <a:ext cx="1611759" cy="1008112"/>
              <a:chOff x="5552529" y="2132856"/>
              <a:chExt cx="1611759" cy="1008112"/>
            </a:xfrm>
          </p:grpSpPr>
          <p:sp>
            <p:nvSpPr>
              <p:cNvPr id="36" name="矩形 5"/>
              <p:cNvSpPr/>
              <p:nvPr/>
            </p:nvSpPr>
            <p:spPr>
              <a:xfrm>
                <a:off x="5580112" y="2132856"/>
                <a:ext cx="1584176" cy="1008112"/>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3B68A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40987" name="Rectangle 42"/>
              <p:cNvSpPr/>
              <p:nvPr/>
            </p:nvSpPr>
            <p:spPr>
              <a:xfrm flipH="1">
                <a:off x="5552529" y="2320205"/>
                <a:ext cx="1611757" cy="253222"/>
              </a:xfrm>
              <a:prstGeom prst="rect">
                <a:avLst/>
              </a:prstGeom>
              <a:noFill/>
              <a:ln w="12700">
                <a:noFill/>
              </a:ln>
            </p:spPr>
            <p:txBody>
              <a:bodyPr tIns="0" bIns="0" anchor="t"/>
              <a:lstStyle/>
              <a:p>
                <a:pPr algn="ctr"/>
                <a:r>
                  <a:rPr lang="zh-CN" altLang="en-US" sz="1600" b="1" dirty="0">
                    <a:solidFill>
                      <a:schemeClr val="bg1"/>
                    </a:solidFill>
                    <a:latin typeface="微软雅黑" panose="020B0503020204020204" charset="-122"/>
                    <a:ea typeface="微软雅黑" panose="020B0503020204020204" charset="-122"/>
                  </a:rPr>
                  <a:t>专业知识</a:t>
                </a:r>
              </a:p>
            </p:txBody>
          </p:sp>
        </p:grpSp>
        <p:sp>
          <p:nvSpPr>
            <p:cNvPr id="40988" name="Rectangle 42"/>
            <p:cNvSpPr/>
            <p:nvPr/>
          </p:nvSpPr>
          <p:spPr>
            <a:xfrm flipH="1">
              <a:off x="375007" y="5275931"/>
              <a:ext cx="2452591" cy="504148"/>
            </a:xfrm>
            <a:prstGeom prst="rect">
              <a:avLst/>
            </a:prstGeom>
            <a:noFill/>
            <a:ln w="12700">
              <a:noFill/>
            </a:ln>
          </p:spPr>
          <p:txBody>
            <a:bodyPr tIns="0" bIns="0" anchor="t"/>
            <a:lstStyle/>
            <a:p>
              <a:pPr lvl="1" indent="0" algn="l" eaLnBrk="1" fontAlgn="base" hangingPunct="1">
                <a:spcBef>
                  <a:spcPct val="0"/>
                </a:spcBef>
                <a:spcAft>
                  <a:spcPct val="0"/>
                </a:spcAft>
                <a:buNone/>
              </a:pPr>
              <a:r>
                <a:rPr lang="zh-CN" altLang="en-US" sz="1465" dirty="0">
                  <a:solidFill>
                    <a:schemeClr val="tx1"/>
                  </a:solidFill>
                  <a:latin typeface="微软雅黑" panose="020B0503020204020204" charset="-122"/>
                  <a:ea typeface="微软雅黑" panose="020B0503020204020204" charset="-122"/>
                </a:rPr>
                <a:t>扎实的基础，丰富的经验，灵活的动手能力</a:t>
              </a:r>
            </a:p>
          </p:txBody>
        </p:sp>
      </p:grpSp>
      <p:sp>
        <p:nvSpPr>
          <p:cNvPr id="38" name="等腰三角形 4"/>
          <p:cNvSpPr/>
          <p:nvPr/>
        </p:nvSpPr>
        <p:spPr>
          <a:xfrm rot="5400000">
            <a:off x="48684" y="251884"/>
            <a:ext cx="196849" cy="285749"/>
          </a:xfrm>
          <a:prstGeom prst="triangle">
            <a:avLst>
              <a:gd name="adj" fmla="val 50000"/>
            </a:avLst>
          </a:prstGeom>
          <a:solidFill>
            <a:schemeClr val="bg1"/>
          </a:solidFill>
          <a:ln w="9525">
            <a:noFill/>
          </a:ln>
        </p:spPr>
        <p:txBody>
          <a:bodyPr lIns="91440" tIns="45720" rIns="91440" bIns="45720" anchor="ctr"/>
          <a:lstStyle/>
          <a:p>
            <a:pPr algn="ctr"/>
            <a:endParaRPr lang="zh-CN" altLang="zh-CN" sz="2400" dirty="0">
              <a:solidFill>
                <a:schemeClr val="bg1"/>
              </a:solidFill>
              <a:latin typeface="宋体" panose="02010600030101010101" pitchFamily="2" charset="-122"/>
              <a:ea typeface="微软雅黑" panose="020B0503020204020204" charset="-122"/>
              <a:sym typeface="宋体" panose="02010600030101010101" pitchFamily="2" charset="-122"/>
            </a:endParaRPr>
          </a:p>
        </p:txBody>
      </p:sp>
      <p:sp>
        <p:nvSpPr>
          <p:cNvPr id="46" name="标题 1"/>
          <p:cNvSpPr txBox="1"/>
          <p:nvPr/>
        </p:nvSpPr>
        <p:spPr>
          <a:xfrm>
            <a:off x="924560" y="296545"/>
            <a:ext cx="4358005" cy="795655"/>
          </a:xfrm>
          <a:prstGeom prst="rect">
            <a:avLst/>
          </a:prstGeom>
          <a:noFill/>
          <a:ln w="9525">
            <a:noFill/>
          </a:ln>
        </p:spPr>
        <p:txBody>
          <a:bodyPr lIns="91437" tIns="45718" rIns="91437" bIns="45718" anchor="t"/>
          <a:lstStyle/>
          <a:p>
            <a:pPr defTabSz="913130"/>
            <a:r>
              <a:rPr lang="zh-CN" altLang="en-US" sz="2800" b="1" dirty="0">
                <a:solidFill>
                  <a:schemeClr val="tx1"/>
                </a:solidFill>
                <a:latin typeface="微软雅黑" panose="020B0503020204020204" charset="-122"/>
                <a:ea typeface="微软雅黑" panose="020B0503020204020204" charset="-122"/>
              </a:rPr>
              <a:t>面试问题</a:t>
            </a:r>
            <a:r>
              <a:rPr lang="zh-CN" altLang="en-US" sz="2800" dirty="0">
                <a:solidFill>
                  <a:schemeClr val="tx1"/>
                </a:solidFill>
                <a:sym typeface="+mn-ea"/>
              </a:rPr>
              <a:t>｜</a:t>
            </a:r>
            <a:r>
              <a:rPr lang="zh-CN" altLang="en-US" sz="2800" b="1" dirty="0">
                <a:solidFill>
                  <a:schemeClr val="tx1"/>
                </a:solidFill>
                <a:latin typeface="微软雅黑" panose="020B0503020204020204" charset="-122"/>
                <a:ea typeface="微软雅黑" panose="020B0503020204020204" charset="-122"/>
              </a:rPr>
              <a:t>回答的核心</a:t>
            </a:r>
          </a:p>
        </p:txBody>
      </p:sp>
    </p:spTree>
  </p:cSld>
  <p:clrMapOvr>
    <a:masterClrMapping/>
  </p:clrMapOvr>
  <p:transition spd="slow" advClick="0" advTm="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ppt_x</p:attrName>
                                        </p:attrNameLst>
                                      </p:cBhvr>
                                      <p:tavLst>
                                        <p:tav tm="0">
                                          <p:val>
                                            <p:strVal val="0-#ppt_w/2"/>
                                          </p:val>
                                        </p:tav>
                                        <p:tav tm="100000">
                                          <p:val>
                                            <p:strVal val="#ppt_x"/>
                                          </p:val>
                                        </p:tav>
                                      </p:tavLst>
                                    </p:anim>
                                    <p:anim calcmode="lin" valueType="num">
                                      <p:cBhvr>
                                        <p:cTn id="12" dur="500" fill="hold"/>
                                        <p:tgtEl>
                                          <p:spTgt spid="3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ppt_x"/>
                                          </p:val>
                                        </p:tav>
                                        <p:tav tm="100000">
                                          <p:val>
                                            <p:strVal val="#ppt_x"/>
                                          </p:val>
                                        </p:tav>
                                      </p:tavLst>
                                    </p:anim>
                                    <p:anim calcmode="lin" valueType="num">
                                      <p:cBhvr additive="base">
                                        <p:cTn id="22" dur="500" fill="hold"/>
                                        <p:tgtEl>
                                          <p:spTgt spid="17"/>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500" fill="hold"/>
                                        <p:tgtEl>
                                          <p:spTgt spid="23"/>
                                        </p:tgtEl>
                                        <p:attrNameLst>
                                          <p:attrName>ppt_x</p:attrName>
                                        </p:attrNameLst>
                                      </p:cBhvr>
                                      <p:tavLst>
                                        <p:tav tm="0">
                                          <p:val>
                                            <p:strVal val="#ppt_x"/>
                                          </p:val>
                                        </p:tav>
                                        <p:tav tm="100000">
                                          <p:val>
                                            <p:strVal val="#ppt_x"/>
                                          </p:val>
                                        </p:tav>
                                      </p:tavLst>
                                    </p:anim>
                                    <p:anim calcmode="lin" valueType="num">
                                      <p:cBhvr additive="base">
                                        <p:cTn id="27" dur="500" fill="hold"/>
                                        <p:tgtEl>
                                          <p:spTgt spid="23"/>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33"/>
                                        </p:tgtEl>
                                        <p:attrNameLst>
                                          <p:attrName>style.visibility</p:attrName>
                                        </p:attrNameLst>
                                      </p:cBhvr>
                                      <p:to>
                                        <p:strVal val="visible"/>
                                      </p:to>
                                    </p:set>
                                    <p:anim calcmode="lin" valueType="num">
                                      <p:cBhvr additive="base">
                                        <p:cTn id="36" dur="500" fill="hold"/>
                                        <p:tgtEl>
                                          <p:spTgt spid="33"/>
                                        </p:tgtEl>
                                        <p:attrNameLst>
                                          <p:attrName>ppt_x</p:attrName>
                                        </p:attrNameLst>
                                      </p:cBhvr>
                                      <p:tavLst>
                                        <p:tav tm="0">
                                          <p:val>
                                            <p:strVal val="#ppt_x"/>
                                          </p:val>
                                        </p:tav>
                                        <p:tav tm="100000">
                                          <p:val>
                                            <p:strVal val="#ppt_x"/>
                                          </p:val>
                                        </p:tav>
                                      </p:tavLst>
                                    </p:anim>
                                    <p:anim calcmode="lin" valueType="num">
                                      <p:cBhvr additive="base">
                                        <p:cTn id="37" dur="500" fill="hold"/>
                                        <p:tgtEl>
                                          <p:spTgt spid="33"/>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42" presetClass="entr" presetSubtype="0"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bldLvl="0" animBg="1"/>
      <p:bldP spid="4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a:grpSpLocks noChangeAspect="1"/>
          </p:cNvGrpSpPr>
          <p:nvPr/>
        </p:nvGrpSpPr>
        <p:grpSpPr>
          <a:xfrm>
            <a:off x="918934" y="2088019"/>
            <a:ext cx="1619999" cy="2160000"/>
            <a:chOff x="5816601" y="-11436350"/>
            <a:chExt cx="404813" cy="539751"/>
          </a:xfrm>
          <a:solidFill>
            <a:schemeClr val="tx1">
              <a:lumMod val="75000"/>
              <a:lumOff val="25000"/>
            </a:schemeClr>
          </a:solidFill>
        </p:grpSpPr>
        <p:sp>
          <p:nvSpPr>
            <p:cNvPr id="4" name="Freeform 178"/>
            <p:cNvSpPr/>
            <p:nvPr/>
          </p:nvSpPr>
          <p:spPr bwMode="auto">
            <a:xfrm>
              <a:off x="5816601" y="-11345862"/>
              <a:ext cx="404813" cy="449263"/>
            </a:xfrm>
            <a:custGeom>
              <a:avLst/>
              <a:gdLst>
                <a:gd name="T0" fmla="*/ 43 w 255"/>
                <a:gd name="T1" fmla="*/ 92 h 283"/>
                <a:gd name="T2" fmla="*/ 99 w 255"/>
                <a:gd name="T3" fmla="*/ 35 h 283"/>
                <a:gd name="T4" fmla="*/ 128 w 255"/>
                <a:gd name="T5" fmla="*/ 35 h 283"/>
                <a:gd name="T6" fmla="*/ 85 w 255"/>
                <a:gd name="T7" fmla="*/ 113 h 283"/>
                <a:gd name="T8" fmla="*/ 85 w 255"/>
                <a:gd name="T9" fmla="*/ 198 h 283"/>
                <a:gd name="T10" fmla="*/ 0 w 255"/>
                <a:gd name="T11" fmla="*/ 198 h 283"/>
                <a:gd name="T12" fmla="*/ 0 w 255"/>
                <a:gd name="T13" fmla="*/ 227 h 283"/>
                <a:gd name="T14" fmla="*/ 113 w 255"/>
                <a:gd name="T15" fmla="*/ 227 h 283"/>
                <a:gd name="T16" fmla="*/ 113 w 255"/>
                <a:gd name="T17" fmla="*/ 141 h 283"/>
                <a:gd name="T18" fmla="*/ 170 w 255"/>
                <a:gd name="T19" fmla="*/ 191 h 283"/>
                <a:gd name="T20" fmla="*/ 170 w 255"/>
                <a:gd name="T21" fmla="*/ 283 h 283"/>
                <a:gd name="T22" fmla="*/ 199 w 255"/>
                <a:gd name="T23" fmla="*/ 283 h 283"/>
                <a:gd name="T24" fmla="*/ 199 w 255"/>
                <a:gd name="T25" fmla="*/ 170 h 283"/>
                <a:gd name="T26" fmla="*/ 142 w 255"/>
                <a:gd name="T27" fmla="*/ 120 h 283"/>
                <a:gd name="T28" fmla="*/ 156 w 255"/>
                <a:gd name="T29" fmla="*/ 85 h 283"/>
                <a:gd name="T30" fmla="*/ 170 w 255"/>
                <a:gd name="T31" fmla="*/ 99 h 283"/>
                <a:gd name="T32" fmla="*/ 255 w 255"/>
                <a:gd name="T33" fmla="*/ 99 h 283"/>
                <a:gd name="T34" fmla="*/ 255 w 255"/>
                <a:gd name="T35" fmla="*/ 71 h 283"/>
                <a:gd name="T36" fmla="*/ 184 w 255"/>
                <a:gd name="T37" fmla="*/ 71 h 283"/>
                <a:gd name="T38" fmla="*/ 184 w 255"/>
                <a:gd name="T39" fmla="*/ 0 h 283"/>
                <a:gd name="T40" fmla="*/ 85 w 255"/>
                <a:gd name="T41" fmla="*/ 0 h 283"/>
                <a:gd name="T42" fmla="*/ 28 w 255"/>
                <a:gd name="T43" fmla="*/ 78 h 283"/>
                <a:gd name="T44" fmla="*/ 43 w 255"/>
                <a:gd name="T45" fmla="*/ 9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5" h="283">
                  <a:moveTo>
                    <a:pt x="43" y="92"/>
                  </a:moveTo>
                  <a:lnTo>
                    <a:pt x="99" y="35"/>
                  </a:lnTo>
                  <a:lnTo>
                    <a:pt x="128" y="35"/>
                  </a:lnTo>
                  <a:lnTo>
                    <a:pt x="85" y="113"/>
                  </a:lnTo>
                  <a:lnTo>
                    <a:pt x="85" y="198"/>
                  </a:lnTo>
                  <a:lnTo>
                    <a:pt x="0" y="198"/>
                  </a:lnTo>
                  <a:lnTo>
                    <a:pt x="0" y="227"/>
                  </a:lnTo>
                  <a:lnTo>
                    <a:pt x="113" y="227"/>
                  </a:lnTo>
                  <a:lnTo>
                    <a:pt x="113" y="141"/>
                  </a:lnTo>
                  <a:lnTo>
                    <a:pt x="170" y="191"/>
                  </a:lnTo>
                  <a:lnTo>
                    <a:pt x="170" y="283"/>
                  </a:lnTo>
                  <a:lnTo>
                    <a:pt x="199" y="283"/>
                  </a:lnTo>
                  <a:lnTo>
                    <a:pt x="199" y="170"/>
                  </a:lnTo>
                  <a:lnTo>
                    <a:pt x="142" y="120"/>
                  </a:lnTo>
                  <a:lnTo>
                    <a:pt x="156" y="85"/>
                  </a:lnTo>
                  <a:lnTo>
                    <a:pt x="170" y="99"/>
                  </a:lnTo>
                  <a:lnTo>
                    <a:pt x="255" y="99"/>
                  </a:lnTo>
                  <a:lnTo>
                    <a:pt x="255" y="71"/>
                  </a:lnTo>
                  <a:lnTo>
                    <a:pt x="184" y="71"/>
                  </a:lnTo>
                  <a:lnTo>
                    <a:pt x="184" y="0"/>
                  </a:lnTo>
                  <a:lnTo>
                    <a:pt x="85" y="0"/>
                  </a:lnTo>
                  <a:lnTo>
                    <a:pt x="28" y="78"/>
                  </a:lnTo>
                  <a:lnTo>
                    <a:pt x="43" y="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 name="Oval 179"/>
            <p:cNvSpPr>
              <a:spLocks noChangeArrowheads="1"/>
            </p:cNvSpPr>
            <p:nvPr/>
          </p:nvSpPr>
          <p:spPr bwMode="auto">
            <a:xfrm>
              <a:off x="6086475" y="-11436350"/>
              <a:ext cx="90488" cy="904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29" name="组合 28"/>
          <p:cNvGrpSpPr/>
          <p:nvPr/>
        </p:nvGrpSpPr>
        <p:grpSpPr>
          <a:xfrm>
            <a:off x="608362" y="4610138"/>
            <a:ext cx="2216262" cy="1768265"/>
            <a:chOff x="608362" y="4610138"/>
            <a:chExt cx="2216262" cy="1768265"/>
          </a:xfrm>
        </p:grpSpPr>
        <p:sp>
          <p:nvSpPr>
            <p:cNvPr id="6" name="矩形 5"/>
            <p:cNvSpPr/>
            <p:nvPr/>
          </p:nvSpPr>
          <p:spPr>
            <a:xfrm>
              <a:off x="608362" y="4610138"/>
              <a:ext cx="2185635" cy="416844"/>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Step 01</a:t>
              </a:r>
              <a:endParaRPr lang="zh-CN" altLang="en-US" dirty="0"/>
            </a:p>
          </p:txBody>
        </p:sp>
        <p:sp>
          <p:nvSpPr>
            <p:cNvPr id="10" name="矩形 9"/>
            <p:cNvSpPr/>
            <p:nvPr/>
          </p:nvSpPr>
          <p:spPr>
            <a:xfrm>
              <a:off x="657225" y="5101134"/>
              <a:ext cx="2167399" cy="1277269"/>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400" b="1" dirty="0">
                  <a:latin typeface="+mn-ea"/>
                </a:rPr>
                <a:t>个人基本情况</a:t>
              </a:r>
              <a:endParaRPr lang="zh-CN" altLang="en-US" sz="1400" b="1" dirty="0">
                <a:solidFill>
                  <a:schemeClr val="bg2">
                    <a:lumMod val="25000"/>
                  </a:schemeClr>
                </a:solidFill>
              </a:endParaRPr>
            </a:p>
            <a:p>
              <a:pPr algn="r">
                <a:lnSpc>
                  <a:spcPct val="150000"/>
                </a:lnSpc>
              </a:pPr>
              <a:r>
                <a:rPr lang="zh-CN" altLang="en-US" sz="1200" b="1" dirty="0">
                  <a:latin typeface="+mn-ea"/>
                </a:rPr>
                <a:t>姓名、籍贯（现住址）、毕业时间、院校、专业</a:t>
              </a:r>
              <a:r>
                <a:rPr lang="en-US" altLang="zh-CN" sz="1200" b="1" dirty="0">
                  <a:latin typeface="+mn-ea"/>
                </a:rPr>
                <a:t>(</a:t>
              </a:r>
              <a:r>
                <a:rPr lang="zh-CN" altLang="en-US" sz="1200" b="1" dirty="0">
                  <a:latin typeface="+mn-ea"/>
                </a:rPr>
                <a:t>专业不相关可不提），性格。</a:t>
              </a:r>
              <a:endParaRPr lang="en-US" altLang="zh-CN" sz="1200" dirty="0">
                <a:solidFill>
                  <a:schemeClr val="bg2">
                    <a:lumMod val="25000"/>
                  </a:schemeClr>
                </a:solidFill>
              </a:endParaRPr>
            </a:p>
          </p:txBody>
        </p:sp>
      </p:grpSp>
      <p:grpSp>
        <p:nvGrpSpPr>
          <p:cNvPr id="31" name="组合 30"/>
          <p:cNvGrpSpPr/>
          <p:nvPr/>
        </p:nvGrpSpPr>
        <p:grpSpPr>
          <a:xfrm>
            <a:off x="5063713" y="3656552"/>
            <a:ext cx="2185635" cy="1966892"/>
            <a:chOff x="5063713" y="3656552"/>
            <a:chExt cx="2185635" cy="1966892"/>
          </a:xfrm>
        </p:grpSpPr>
        <p:sp>
          <p:nvSpPr>
            <p:cNvPr id="8" name="矩形 7"/>
            <p:cNvSpPr/>
            <p:nvPr/>
          </p:nvSpPr>
          <p:spPr>
            <a:xfrm>
              <a:off x="5063713" y="3656552"/>
              <a:ext cx="2185635" cy="416844"/>
            </a:xfrm>
            <a:prstGeom prst="rect">
              <a:avLst/>
            </a:prstGeom>
            <a:solidFill>
              <a:srgbClr val="0090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Step 03</a:t>
              </a:r>
              <a:endParaRPr lang="zh-CN" altLang="en-US" dirty="0"/>
            </a:p>
          </p:txBody>
        </p:sp>
        <p:sp>
          <p:nvSpPr>
            <p:cNvPr id="11" name="矩形 10"/>
            <p:cNvSpPr/>
            <p:nvPr/>
          </p:nvSpPr>
          <p:spPr>
            <a:xfrm>
              <a:off x="5419726" y="4069176"/>
              <a:ext cx="1809750" cy="1554268"/>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400" b="1" dirty="0">
                  <a:latin typeface="+mn-ea"/>
                </a:rPr>
                <a:t>院校情况</a:t>
              </a:r>
              <a:endParaRPr lang="en-US" altLang="zh-CN" sz="1400" b="1" dirty="0">
                <a:latin typeface="+mn-ea"/>
              </a:endParaRPr>
            </a:p>
            <a:p>
              <a:pPr algn="r">
                <a:lnSpc>
                  <a:spcPct val="150000"/>
                </a:lnSpc>
              </a:pPr>
              <a:r>
                <a:rPr lang="zh-CN" altLang="en-US" sz="1200" b="1" dirty="0">
                  <a:latin typeface="+mn-ea"/>
                </a:rPr>
                <a:t>在校期间的成绩、奖励、学生会、社团、社会实践活动等。（不建议提高中之前的）</a:t>
              </a:r>
              <a:endParaRPr lang="en-US" altLang="zh-CN" sz="1200" dirty="0">
                <a:solidFill>
                  <a:schemeClr val="bg2">
                    <a:lumMod val="25000"/>
                  </a:schemeClr>
                </a:solidFill>
              </a:endParaRPr>
            </a:p>
          </p:txBody>
        </p:sp>
      </p:grpSp>
      <p:grpSp>
        <p:nvGrpSpPr>
          <p:cNvPr id="32" name="组合 31"/>
          <p:cNvGrpSpPr/>
          <p:nvPr/>
        </p:nvGrpSpPr>
        <p:grpSpPr>
          <a:xfrm>
            <a:off x="7296150" y="3174997"/>
            <a:ext cx="2185635" cy="1412894"/>
            <a:chOff x="7296150" y="3174997"/>
            <a:chExt cx="2185635" cy="1412894"/>
          </a:xfrm>
        </p:grpSpPr>
        <p:sp>
          <p:nvSpPr>
            <p:cNvPr id="9" name="矩形 8"/>
            <p:cNvSpPr/>
            <p:nvPr/>
          </p:nvSpPr>
          <p:spPr>
            <a:xfrm>
              <a:off x="7296150" y="3174997"/>
              <a:ext cx="2185635" cy="416844"/>
            </a:xfrm>
            <a:prstGeom prst="rect">
              <a:avLst/>
            </a:prstGeom>
            <a:solidFill>
              <a:srgbClr val="0090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Step 04</a:t>
              </a:r>
              <a:endParaRPr lang="zh-CN" altLang="en-US" dirty="0"/>
            </a:p>
          </p:txBody>
        </p:sp>
        <p:sp>
          <p:nvSpPr>
            <p:cNvPr id="12" name="矩形 11"/>
            <p:cNvSpPr/>
            <p:nvPr/>
          </p:nvSpPr>
          <p:spPr>
            <a:xfrm>
              <a:off x="7671214" y="3587621"/>
              <a:ext cx="1809750" cy="1000270"/>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400" b="1" dirty="0">
                  <a:latin typeface="+mn-ea"/>
                </a:rPr>
                <a:t>技术介绍</a:t>
              </a:r>
              <a:endParaRPr lang="en-US" altLang="zh-CN" sz="1400" b="1" dirty="0">
                <a:latin typeface="+mn-ea"/>
              </a:endParaRPr>
            </a:p>
            <a:p>
              <a:pPr algn="r">
                <a:lnSpc>
                  <a:spcPct val="150000"/>
                </a:lnSpc>
              </a:pPr>
              <a:r>
                <a:rPr lang="zh-CN" altLang="en-US" sz="1200" b="1" dirty="0">
                  <a:latin typeface="+mn-ea"/>
                </a:rPr>
                <a:t>掌握的专业技术、项目简介、对技术的喜好</a:t>
              </a:r>
              <a:endParaRPr lang="en-US" altLang="zh-CN" sz="1200" dirty="0">
                <a:solidFill>
                  <a:schemeClr val="bg2">
                    <a:lumMod val="25000"/>
                  </a:schemeClr>
                </a:solidFill>
              </a:endParaRPr>
            </a:p>
          </p:txBody>
        </p:sp>
      </p:grpSp>
      <p:grpSp>
        <p:nvGrpSpPr>
          <p:cNvPr id="30" name="组合 29"/>
          <p:cNvGrpSpPr/>
          <p:nvPr/>
        </p:nvGrpSpPr>
        <p:grpSpPr>
          <a:xfrm>
            <a:off x="2831275" y="4119057"/>
            <a:ext cx="2185635" cy="1396979"/>
            <a:chOff x="2831275" y="4119057"/>
            <a:chExt cx="2185635" cy="1396979"/>
          </a:xfrm>
        </p:grpSpPr>
        <p:sp>
          <p:nvSpPr>
            <p:cNvPr id="7" name="矩形 6"/>
            <p:cNvSpPr/>
            <p:nvPr/>
          </p:nvSpPr>
          <p:spPr>
            <a:xfrm>
              <a:off x="2831275" y="4119057"/>
              <a:ext cx="2185635" cy="416844"/>
            </a:xfrm>
            <a:prstGeom prst="rect">
              <a:avLst/>
            </a:prstGeom>
            <a:solidFill>
              <a:srgbClr val="0090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Step 02</a:t>
              </a:r>
              <a:endParaRPr lang="zh-CN" altLang="en-US" dirty="0"/>
            </a:p>
          </p:txBody>
        </p:sp>
        <p:sp>
          <p:nvSpPr>
            <p:cNvPr id="13" name="矩形 12"/>
            <p:cNvSpPr/>
            <p:nvPr/>
          </p:nvSpPr>
          <p:spPr>
            <a:xfrm>
              <a:off x="3340927" y="4515766"/>
              <a:ext cx="1663180" cy="1000270"/>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400" b="1" dirty="0">
                  <a:latin typeface="+mn-ea"/>
                </a:rPr>
                <a:t>求职意向</a:t>
              </a:r>
              <a:endParaRPr lang="en-US" altLang="zh-CN" sz="1400" b="1" dirty="0">
                <a:latin typeface="+mn-ea"/>
              </a:endParaRPr>
            </a:p>
            <a:p>
              <a:pPr algn="r">
                <a:lnSpc>
                  <a:spcPct val="150000"/>
                </a:lnSpc>
              </a:pPr>
              <a:r>
                <a:rPr lang="zh-CN" altLang="en-US" sz="1200" b="1" dirty="0">
                  <a:latin typeface="+mn-ea"/>
                </a:rPr>
                <a:t>表明此次来面试公司的对应岗位</a:t>
              </a:r>
              <a:endParaRPr lang="en-US" altLang="zh-CN" sz="1200" b="1" dirty="0">
                <a:latin typeface="+mn-ea"/>
              </a:endParaRPr>
            </a:p>
          </p:txBody>
        </p:sp>
      </p:grpSp>
      <p:grpSp>
        <p:nvGrpSpPr>
          <p:cNvPr id="33" name="组合 32"/>
          <p:cNvGrpSpPr/>
          <p:nvPr/>
        </p:nvGrpSpPr>
        <p:grpSpPr>
          <a:xfrm>
            <a:off x="9544050" y="2689222"/>
            <a:ext cx="2203757" cy="1417114"/>
            <a:chOff x="9544050" y="2689222"/>
            <a:chExt cx="2203757" cy="1417114"/>
          </a:xfrm>
        </p:grpSpPr>
        <p:sp>
          <p:nvSpPr>
            <p:cNvPr id="14" name="矩形 13"/>
            <p:cNvSpPr/>
            <p:nvPr/>
          </p:nvSpPr>
          <p:spPr>
            <a:xfrm>
              <a:off x="9544050" y="2689222"/>
              <a:ext cx="2185635" cy="416844"/>
            </a:xfrm>
            <a:prstGeom prst="rect">
              <a:avLst/>
            </a:prstGeom>
            <a:solidFill>
              <a:srgbClr val="0090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Step 05</a:t>
              </a:r>
              <a:endParaRPr lang="zh-CN" altLang="en-US" dirty="0"/>
            </a:p>
          </p:txBody>
        </p:sp>
        <p:sp>
          <p:nvSpPr>
            <p:cNvPr id="15" name="矩形 14"/>
            <p:cNvSpPr/>
            <p:nvPr/>
          </p:nvSpPr>
          <p:spPr>
            <a:xfrm>
              <a:off x="10084627" y="3106066"/>
              <a:ext cx="1663180" cy="1000270"/>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400" b="1" dirty="0">
                  <a:solidFill>
                    <a:schemeClr val="bg2">
                      <a:lumMod val="25000"/>
                    </a:schemeClr>
                  </a:solidFill>
                </a:rPr>
                <a:t>结束语</a:t>
              </a:r>
            </a:p>
            <a:p>
              <a:pPr algn="r">
                <a:lnSpc>
                  <a:spcPct val="150000"/>
                </a:lnSpc>
              </a:pPr>
              <a:r>
                <a:rPr lang="zh-CN" altLang="en-US" sz="1200" b="1" dirty="0">
                  <a:latin typeface="+mn-ea"/>
                </a:rPr>
                <a:t>“以上就是我的自我介绍，谢谢！”</a:t>
              </a:r>
              <a:endParaRPr lang="en-US" altLang="zh-CN" sz="1200" b="1" dirty="0">
                <a:latin typeface="+mn-ea"/>
              </a:endParaRPr>
            </a:p>
          </p:txBody>
        </p:sp>
      </p:grpSp>
      <p:sp>
        <p:nvSpPr>
          <p:cNvPr id="16" name="标题 1"/>
          <p:cNvSpPr txBox="1"/>
          <p:nvPr/>
        </p:nvSpPr>
        <p:spPr>
          <a:xfrm>
            <a:off x="314325" y="171619"/>
            <a:ext cx="9009657" cy="647699"/>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面试</a:t>
            </a:r>
            <a:r>
              <a:rPr lang="zh-CN" altLang="en-US" sz="2800" b="1" dirty="0">
                <a:solidFill>
                  <a:schemeClr val="bg1"/>
                </a:solidFill>
                <a:latin typeface="微软雅黑" panose="020B0503020204020204" charset="-122"/>
                <a:ea typeface="微软雅黑" panose="020B0503020204020204" charset="-122"/>
                <a:cs typeface="+mj-cs"/>
              </a:rPr>
              <a:t>注意事项</a:t>
            </a: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｜面试中注意事项</a:t>
            </a:r>
          </a:p>
        </p:txBody>
      </p:sp>
      <p:sp>
        <p:nvSpPr>
          <p:cNvPr id="17" name="TextBox 16"/>
          <p:cNvSpPr txBox="1"/>
          <p:nvPr/>
        </p:nvSpPr>
        <p:spPr bwMode="auto">
          <a:xfrm>
            <a:off x="3144845" y="2388846"/>
            <a:ext cx="1415772" cy="1569660"/>
          </a:xfrm>
          <a:prstGeom prst="rect">
            <a:avLst/>
          </a:prstGeom>
          <a:noFill/>
        </p:spPr>
        <p:txBody>
          <a:bodyPr wrap="none">
            <a:spAutoFit/>
          </a:bodyPr>
          <a:lstStyle/>
          <a:p>
            <a:pPr>
              <a:defRPr/>
            </a:pPr>
            <a:r>
              <a:rPr lang="zh-CN" altLang="en-US" sz="9600" b="1" dirty="0">
                <a:solidFill>
                  <a:schemeClr val="bg1">
                    <a:lumMod val="85000"/>
                  </a:schemeClr>
                </a:solidFill>
              </a:rPr>
              <a:t>自</a:t>
            </a:r>
          </a:p>
        </p:txBody>
      </p:sp>
      <p:sp>
        <p:nvSpPr>
          <p:cNvPr id="18" name="TextBox 17"/>
          <p:cNvSpPr txBox="1"/>
          <p:nvPr/>
        </p:nvSpPr>
        <p:spPr bwMode="auto">
          <a:xfrm>
            <a:off x="5421320" y="1960221"/>
            <a:ext cx="1415772" cy="1569660"/>
          </a:xfrm>
          <a:prstGeom prst="rect">
            <a:avLst/>
          </a:prstGeom>
          <a:noFill/>
        </p:spPr>
        <p:txBody>
          <a:bodyPr wrap="none">
            <a:spAutoFit/>
          </a:bodyPr>
          <a:lstStyle/>
          <a:p>
            <a:pPr>
              <a:defRPr/>
            </a:pPr>
            <a:r>
              <a:rPr lang="zh-CN" altLang="en-US" sz="9600" b="1" dirty="0">
                <a:solidFill>
                  <a:schemeClr val="bg1">
                    <a:lumMod val="85000"/>
                  </a:schemeClr>
                </a:solidFill>
              </a:rPr>
              <a:t>我</a:t>
            </a:r>
          </a:p>
        </p:txBody>
      </p:sp>
      <p:sp>
        <p:nvSpPr>
          <p:cNvPr id="19" name="TextBox 18"/>
          <p:cNvSpPr txBox="1"/>
          <p:nvPr/>
        </p:nvSpPr>
        <p:spPr bwMode="auto">
          <a:xfrm>
            <a:off x="7697795" y="1436346"/>
            <a:ext cx="1415772" cy="1569660"/>
          </a:xfrm>
          <a:prstGeom prst="rect">
            <a:avLst/>
          </a:prstGeom>
          <a:noFill/>
        </p:spPr>
        <p:txBody>
          <a:bodyPr wrap="none">
            <a:spAutoFit/>
          </a:bodyPr>
          <a:lstStyle/>
          <a:p>
            <a:pPr>
              <a:defRPr/>
            </a:pPr>
            <a:r>
              <a:rPr lang="zh-CN" altLang="en-US" sz="9600" b="1" dirty="0">
                <a:solidFill>
                  <a:schemeClr val="bg1">
                    <a:lumMod val="85000"/>
                  </a:schemeClr>
                </a:solidFill>
              </a:rPr>
              <a:t>介</a:t>
            </a:r>
          </a:p>
        </p:txBody>
      </p:sp>
      <p:sp>
        <p:nvSpPr>
          <p:cNvPr id="20" name="TextBox 19"/>
          <p:cNvSpPr txBox="1"/>
          <p:nvPr/>
        </p:nvSpPr>
        <p:spPr bwMode="auto">
          <a:xfrm>
            <a:off x="9974270" y="960096"/>
            <a:ext cx="1415772" cy="1569660"/>
          </a:xfrm>
          <a:prstGeom prst="rect">
            <a:avLst/>
          </a:prstGeom>
          <a:noFill/>
        </p:spPr>
        <p:txBody>
          <a:bodyPr wrap="none">
            <a:spAutoFit/>
          </a:bodyPr>
          <a:lstStyle/>
          <a:p>
            <a:pPr>
              <a:defRPr/>
            </a:pPr>
            <a:r>
              <a:rPr lang="zh-CN" altLang="en-US" sz="9600" b="1" dirty="0">
                <a:solidFill>
                  <a:schemeClr val="bg1">
                    <a:lumMod val="85000"/>
                  </a:schemeClr>
                </a:solidFill>
              </a:rPr>
              <a:t>绍</a:t>
            </a:r>
          </a:p>
        </p:txBody>
      </p:sp>
      <p:grpSp>
        <p:nvGrpSpPr>
          <p:cNvPr id="28" name="组合 27"/>
          <p:cNvGrpSpPr/>
          <p:nvPr/>
        </p:nvGrpSpPr>
        <p:grpSpPr>
          <a:xfrm>
            <a:off x="8637291" y="5180634"/>
            <a:ext cx="3002259" cy="1045915"/>
            <a:chOff x="7656216" y="5685459"/>
            <a:chExt cx="3002259" cy="1045915"/>
          </a:xfrm>
        </p:grpSpPr>
        <p:sp>
          <p:nvSpPr>
            <p:cNvPr id="24" name="矩形 23"/>
            <p:cNvSpPr/>
            <p:nvPr/>
          </p:nvSpPr>
          <p:spPr>
            <a:xfrm>
              <a:off x="7656216" y="5685662"/>
              <a:ext cx="1045712" cy="1045712"/>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898"/>
            <p:cNvSpPr>
              <a:spLocks noEditPoints="1"/>
            </p:cNvSpPr>
            <p:nvPr/>
          </p:nvSpPr>
          <p:spPr bwMode="auto">
            <a:xfrm>
              <a:off x="7828107" y="5922822"/>
              <a:ext cx="787400" cy="541338"/>
            </a:xfrm>
            <a:custGeom>
              <a:avLst/>
              <a:gdLst>
                <a:gd name="T0" fmla="*/ 107 w 210"/>
                <a:gd name="T1" fmla="*/ 101 h 144"/>
                <a:gd name="T2" fmla="*/ 94 w 210"/>
                <a:gd name="T3" fmla="*/ 89 h 144"/>
                <a:gd name="T4" fmla="*/ 94 w 210"/>
                <a:gd name="T5" fmla="*/ 80 h 144"/>
                <a:gd name="T6" fmla="*/ 100 w 210"/>
                <a:gd name="T7" fmla="*/ 67 h 144"/>
                <a:gd name="T8" fmla="*/ 102 w 210"/>
                <a:gd name="T9" fmla="*/ 50 h 144"/>
                <a:gd name="T10" fmla="*/ 101 w 210"/>
                <a:gd name="T11" fmla="*/ 32 h 144"/>
                <a:gd name="T12" fmla="*/ 96 w 210"/>
                <a:gd name="T13" fmla="*/ 11 h 144"/>
                <a:gd name="T14" fmla="*/ 88 w 210"/>
                <a:gd name="T15" fmla="*/ 7 h 144"/>
                <a:gd name="T16" fmla="*/ 46 w 210"/>
                <a:gd name="T17" fmla="*/ 45 h 144"/>
                <a:gd name="T18" fmla="*/ 48 w 210"/>
                <a:gd name="T19" fmla="*/ 69 h 144"/>
                <a:gd name="T20" fmla="*/ 53 w 210"/>
                <a:gd name="T21" fmla="*/ 81 h 144"/>
                <a:gd name="T22" fmla="*/ 54 w 210"/>
                <a:gd name="T23" fmla="*/ 89 h 144"/>
                <a:gd name="T24" fmla="*/ 41 w 210"/>
                <a:gd name="T25" fmla="*/ 101 h 144"/>
                <a:gd name="T26" fmla="*/ 1 w 210"/>
                <a:gd name="T27" fmla="*/ 122 h 144"/>
                <a:gd name="T28" fmla="*/ 147 w 210"/>
                <a:gd name="T29" fmla="*/ 144 h 144"/>
                <a:gd name="T30" fmla="*/ 130 w 210"/>
                <a:gd name="T31" fmla="*/ 111 h 144"/>
                <a:gd name="T32" fmla="*/ 155 w 210"/>
                <a:gd name="T33" fmla="*/ 103 h 144"/>
                <a:gd name="T34" fmla="*/ 146 w 210"/>
                <a:gd name="T35" fmla="*/ 95 h 144"/>
                <a:gd name="T36" fmla="*/ 146 w 210"/>
                <a:gd name="T37" fmla="*/ 88 h 144"/>
                <a:gd name="T38" fmla="*/ 150 w 210"/>
                <a:gd name="T39" fmla="*/ 79 h 144"/>
                <a:gd name="T40" fmla="*/ 152 w 210"/>
                <a:gd name="T41" fmla="*/ 67 h 144"/>
                <a:gd name="T42" fmla="*/ 151 w 210"/>
                <a:gd name="T43" fmla="*/ 54 h 144"/>
                <a:gd name="T44" fmla="*/ 147 w 210"/>
                <a:gd name="T45" fmla="*/ 39 h 144"/>
                <a:gd name="T46" fmla="*/ 142 w 210"/>
                <a:gd name="T47" fmla="*/ 36 h 144"/>
                <a:gd name="T48" fmla="*/ 111 w 210"/>
                <a:gd name="T49" fmla="*/ 63 h 144"/>
                <a:gd name="T50" fmla="*/ 113 w 210"/>
                <a:gd name="T51" fmla="*/ 80 h 144"/>
                <a:gd name="T52" fmla="*/ 116 w 210"/>
                <a:gd name="T53" fmla="*/ 89 h 144"/>
                <a:gd name="T54" fmla="*/ 117 w 210"/>
                <a:gd name="T55" fmla="*/ 95 h 144"/>
                <a:gd name="T56" fmla="*/ 122 w 210"/>
                <a:gd name="T57" fmla="*/ 104 h 144"/>
                <a:gd name="T58" fmla="*/ 136 w 210"/>
                <a:gd name="T59" fmla="*/ 109 h 144"/>
                <a:gd name="T60" fmla="*/ 151 w 210"/>
                <a:gd name="T61" fmla="*/ 121 h 144"/>
                <a:gd name="T62" fmla="*/ 151 w 210"/>
                <a:gd name="T63" fmla="*/ 130 h 144"/>
                <a:gd name="T64" fmla="*/ 184 w 210"/>
                <a:gd name="T65" fmla="*/ 134 h 144"/>
                <a:gd name="T66" fmla="*/ 171 w 210"/>
                <a:gd name="T67" fmla="*/ 110 h 144"/>
                <a:gd name="T68" fmla="*/ 201 w 210"/>
                <a:gd name="T69" fmla="*/ 108 h 144"/>
                <a:gd name="T70" fmla="*/ 186 w 210"/>
                <a:gd name="T71" fmla="*/ 102 h 144"/>
                <a:gd name="T72" fmla="*/ 181 w 210"/>
                <a:gd name="T73" fmla="*/ 97 h 144"/>
                <a:gd name="T74" fmla="*/ 184 w 210"/>
                <a:gd name="T75" fmla="*/ 88 h 144"/>
                <a:gd name="T76" fmla="*/ 187 w 210"/>
                <a:gd name="T77" fmla="*/ 83 h 144"/>
                <a:gd name="T78" fmla="*/ 186 w 210"/>
                <a:gd name="T79" fmla="*/ 76 h 144"/>
                <a:gd name="T80" fmla="*/ 186 w 210"/>
                <a:gd name="T81" fmla="*/ 61 h 144"/>
                <a:gd name="T82" fmla="*/ 182 w 210"/>
                <a:gd name="T83" fmla="*/ 58 h 144"/>
                <a:gd name="T84" fmla="*/ 165 w 210"/>
                <a:gd name="T85" fmla="*/ 57 h 144"/>
                <a:gd name="T86" fmla="*/ 158 w 210"/>
                <a:gd name="T87" fmla="*/ 79 h 144"/>
                <a:gd name="T88" fmla="*/ 162 w 210"/>
                <a:gd name="T89" fmla="*/ 87 h 144"/>
                <a:gd name="T90" fmla="*/ 165 w 210"/>
                <a:gd name="T91" fmla="*/ 97 h 144"/>
                <a:gd name="T92" fmla="*/ 161 w 210"/>
                <a:gd name="T93" fmla="*/ 102 h 144"/>
                <a:gd name="T94" fmla="*/ 173 w 210"/>
                <a:gd name="T95" fmla="*/ 107 h 144"/>
                <a:gd name="T96" fmla="*/ 187 w 210"/>
                <a:gd name="T97" fmla="*/ 117 h 144"/>
                <a:gd name="T98" fmla="*/ 187 w 210"/>
                <a:gd name="T99" fmla="*/ 118 h 144"/>
                <a:gd name="T100" fmla="*/ 187 w 210"/>
                <a:gd name="T101" fmla="*/ 125 h 144"/>
                <a:gd name="T102" fmla="*/ 210 w 210"/>
                <a:gd name="T103" fmla="*/ 11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0" h="144">
                  <a:moveTo>
                    <a:pt x="130" y="111"/>
                  </a:moveTo>
                  <a:cubicBezTo>
                    <a:pt x="122" y="108"/>
                    <a:pt x="114" y="104"/>
                    <a:pt x="107" y="101"/>
                  </a:cubicBezTo>
                  <a:cubicBezTo>
                    <a:pt x="105" y="100"/>
                    <a:pt x="102" y="100"/>
                    <a:pt x="100" y="99"/>
                  </a:cubicBezTo>
                  <a:cubicBezTo>
                    <a:pt x="98" y="98"/>
                    <a:pt x="95" y="92"/>
                    <a:pt x="94" y="89"/>
                  </a:cubicBezTo>
                  <a:cubicBezTo>
                    <a:pt x="93" y="89"/>
                    <a:pt x="91" y="89"/>
                    <a:pt x="90" y="88"/>
                  </a:cubicBezTo>
                  <a:cubicBezTo>
                    <a:pt x="90" y="84"/>
                    <a:pt x="93" y="84"/>
                    <a:pt x="94" y="80"/>
                  </a:cubicBezTo>
                  <a:cubicBezTo>
                    <a:pt x="95" y="77"/>
                    <a:pt x="94" y="73"/>
                    <a:pt x="96" y="71"/>
                  </a:cubicBezTo>
                  <a:cubicBezTo>
                    <a:pt x="97" y="69"/>
                    <a:pt x="99" y="69"/>
                    <a:pt x="100" y="67"/>
                  </a:cubicBezTo>
                  <a:cubicBezTo>
                    <a:pt x="101" y="66"/>
                    <a:pt x="102" y="63"/>
                    <a:pt x="102" y="61"/>
                  </a:cubicBezTo>
                  <a:cubicBezTo>
                    <a:pt x="103" y="58"/>
                    <a:pt x="103" y="53"/>
                    <a:pt x="102" y="50"/>
                  </a:cubicBezTo>
                  <a:cubicBezTo>
                    <a:pt x="101" y="48"/>
                    <a:pt x="100" y="48"/>
                    <a:pt x="100" y="46"/>
                  </a:cubicBezTo>
                  <a:cubicBezTo>
                    <a:pt x="100" y="43"/>
                    <a:pt x="101" y="34"/>
                    <a:pt x="101" y="32"/>
                  </a:cubicBezTo>
                  <a:cubicBezTo>
                    <a:pt x="101" y="26"/>
                    <a:pt x="101" y="22"/>
                    <a:pt x="100" y="17"/>
                  </a:cubicBezTo>
                  <a:cubicBezTo>
                    <a:pt x="100" y="17"/>
                    <a:pt x="98" y="12"/>
                    <a:pt x="96" y="11"/>
                  </a:cubicBezTo>
                  <a:cubicBezTo>
                    <a:pt x="91" y="10"/>
                    <a:pt x="91" y="10"/>
                    <a:pt x="91" y="10"/>
                  </a:cubicBezTo>
                  <a:cubicBezTo>
                    <a:pt x="88" y="7"/>
                    <a:pt x="88" y="7"/>
                    <a:pt x="88" y="7"/>
                  </a:cubicBezTo>
                  <a:cubicBezTo>
                    <a:pt x="77" y="0"/>
                    <a:pt x="64" y="5"/>
                    <a:pt x="57" y="8"/>
                  </a:cubicBezTo>
                  <a:cubicBezTo>
                    <a:pt x="48" y="11"/>
                    <a:pt x="41" y="25"/>
                    <a:pt x="46" y="45"/>
                  </a:cubicBezTo>
                  <a:cubicBezTo>
                    <a:pt x="46" y="49"/>
                    <a:pt x="44" y="50"/>
                    <a:pt x="44" y="52"/>
                  </a:cubicBezTo>
                  <a:cubicBezTo>
                    <a:pt x="44" y="56"/>
                    <a:pt x="44" y="66"/>
                    <a:pt x="48" y="69"/>
                  </a:cubicBezTo>
                  <a:cubicBezTo>
                    <a:pt x="49" y="69"/>
                    <a:pt x="51" y="70"/>
                    <a:pt x="51" y="69"/>
                  </a:cubicBezTo>
                  <a:cubicBezTo>
                    <a:pt x="52" y="73"/>
                    <a:pt x="52" y="77"/>
                    <a:pt x="53" y="81"/>
                  </a:cubicBezTo>
                  <a:cubicBezTo>
                    <a:pt x="54" y="84"/>
                    <a:pt x="56" y="84"/>
                    <a:pt x="57" y="88"/>
                  </a:cubicBezTo>
                  <a:cubicBezTo>
                    <a:pt x="54" y="89"/>
                    <a:pt x="54" y="89"/>
                    <a:pt x="54" y="89"/>
                  </a:cubicBezTo>
                  <a:cubicBezTo>
                    <a:pt x="52" y="92"/>
                    <a:pt x="50" y="98"/>
                    <a:pt x="47" y="99"/>
                  </a:cubicBezTo>
                  <a:cubicBezTo>
                    <a:pt x="45" y="100"/>
                    <a:pt x="43" y="100"/>
                    <a:pt x="41" y="101"/>
                  </a:cubicBezTo>
                  <a:cubicBezTo>
                    <a:pt x="34" y="104"/>
                    <a:pt x="25" y="108"/>
                    <a:pt x="18" y="111"/>
                  </a:cubicBezTo>
                  <a:cubicBezTo>
                    <a:pt x="11" y="114"/>
                    <a:pt x="3" y="115"/>
                    <a:pt x="1" y="122"/>
                  </a:cubicBezTo>
                  <a:cubicBezTo>
                    <a:pt x="1" y="127"/>
                    <a:pt x="0" y="138"/>
                    <a:pt x="0" y="144"/>
                  </a:cubicBezTo>
                  <a:cubicBezTo>
                    <a:pt x="147" y="144"/>
                    <a:pt x="147" y="144"/>
                    <a:pt x="147" y="144"/>
                  </a:cubicBezTo>
                  <a:cubicBezTo>
                    <a:pt x="147" y="138"/>
                    <a:pt x="147" y="127"/>
                    <a:pt x="147" y="122"/>
                  </a:cubicBezTo>
                  <a:cubicBezTo>
                    <a:pt x="145" y="115"/>
                    <a:pt x="137" y="114"/>
                    <a:pt x="130" y="111"/>
                  </a:cubicBezTo>
                  <a:close/>
                  <a:moveTo>
                    <a:pt x="171" y="110"/>
                  </a:moveTo>
                  <a:cubicBezTo>
                    <a:pt x="166" y="108"/>
                    <a:pt x="160" y="105"/>
                    <a:pt x="155" y="103"/>
                  </a:cubicBezTo>
                  <a:cubicBezTo>
                    <a:pt x="153" y="103"/>
                    <a:pt x="152" y="102"/>
                    <a:pt x="150" y="102"/>
                  </a:cubicBezTo>
                  <a:cubicBezTo>
                    <a:pt x="149" y="101"/>
                    <a:pt x="147" y="97"/>
                    <a:pt x="146" y="95"/>
                  </a:cubicBezTo>
                  <a:cubicBezTo>
                    <a:pt x="145" y="94"/>
                    <a:pt x="144" y="94"/>
                    <a:pt x="143" y="94"/>
                  </a:cubicBezTo>
                  <a:cubicBezTo>
                    <a:pt x="143" y="91"/>
                    <a:pt x="145" y="91"/>
                    <a:pt x="146" y="88"/>
                  </a:cubicBezTo>
                  <a:cubicBezTo>
                    <a:pt x="147" y="86"/>
                    <a:pt x="146" y="84"/>
                    <a:pt x="147" y="82"/>
                  </a:cubicBezTo>
                  <a:cubicBezTo>
                    <a:pt x="148" y="80"/>
                    <a:pt x="150" y="80"/>
                    <a:pt x="150" y="79"/>
                  </a:cubicBezTo>
                  <a:cubicBezTo>
                    <a:pt x="151" y="78"/>
                    <a:pt x="152" y="76"/>
                    <a:pt x="152" y="75"/>
                  </a:cubicBezTo>
                  <a:cubicBezTo>
                    <a:pt x="152" y="72"/>
                    <a:pt x="153" y="69"/>
                    <a:pt x="152" y="67"/>
                  </a:cubicBezTo>
                  <a:cubicBezTo>
                    <a:pt x="151" y="65"/>
                    <a:pt x="150" y="65"/>
                    <a:pt x="150" y="64"/>
                  </a:cubicBezTo>
                  <a:cubicBezTo>
                    <a:pt x="150" y="62"/>
                    <a:pt x="151" y="55"/>
                    <a:pt x="151" y="54"/>
                  </a:cubicBezTo>
                  <a:cubicBezTo>
                    <a:pt x="151" y="50"/>
                    <a:pt x="151" y="47"/>
                    <a:pt x="150" y="43"/>
                  </a:cubicBezTo>
                  <a:cubicBezTo>
                    <a:pt x="150" y="43"/>
                    <a:pt x="149" y="40"/>
                    <a:pt x="147" y="39"/>
                  </a:cubicBezTo>
                  <a:cubicBezTo>
                    <a:pt x="144" y="38"/>
                    <a:pt x="144" y="38"/>
                    <a:pt x="144" y="38"/>
                  </a:cubicBezTo>
                  <a:cubicBezTo>
                    <a:pt x="142" y="36"/>
                    <a:pt x="142" y="36"/>
                    <a:pt x="142" y="36"/>
                  </a:cubicBezTo>
                  <a:cubicBezTo>
                    <a:pt x="133" y="31"/>
                    <a:pt x="124" y="35"/>
                    <a:pt x="120" y="37"/>
                  </a:cubicBezTo>
                  <a:cubicBezTo>
                    <a:pt x="113" y="39"/>
                    <a:pt x="108" y="49"/>
                    <a:pt x="111" y="63"/>
                  </a:cubicBezTo>
                  <a:cubicBezTo>
                    <a:pt x="112" y="66"/>
                    <a:pt x="110" y="67"/>
                    <a:pt x="110" y="68"/>
                  </a:cubicBezTo>
                  <a:cubicBezTo>
                    <a:pt x="110" y="71"/>
                    <a:pt x="111" y="78"/>
                    <a:pt x="113" y="80"/>
                  </a:cubicBezTo>
                  <a:cubicBezTo>
                    <a:pt x="114" y="80"/>
                    <a:pt x="116" y="81"/>
                    <a:pt x="116" y="81"/>
                  </a:cubicBezTo>
                  <a:cubicBezTo>
                    <a:pt x="116" y="84"/>
                    <a:pt x="116" y="86"/>
                    <a:pt x="116" y="89"/>
                  </a:cubicBezTo>
                  <a:cubicBezTo>
                    <a:pt x="117" y="91"/>
                    <a:pt x="119" y="91"/>
                    <a:pt x="119" y="94"/>
                  </a:cubicBezTo>
                  <a:cubicBezTo>
                    <a:pt x="117" y="95"/>
                    <a:pt x="117" y="95"/>
                    <a:pt x="117" y="95"/>
                  </a:cubicBezTo>
                  <a:cubicBezTo>
                    <a:pt x="116" y="96"/>
                    <a:pt x="115" y="99"/>
                    <a:pt x="114" y="100"/>
                  </a:cubicBezTo>
                  <a:cubicBezTo>
                    <a:pt x="117" y="101"/>
                    <a:pt x="119" y="103"/>
                    <a:pt x="122" y="104"/>
                  </a:cubicBezTo>
                  <a:cubicBezTo>
                    <a:pt x="125" y="105"/>
                    <a:pt x="128" y="106"/>
                    <a:pt x="131" y="108"/>
                  </a:cubicBezTo>
                  <a:cubicBezTo>
                    <a:pt x="133" y="108"/>
                    <a:pt x="134" y="109"/>
                    <a:pt x="136" y="109"/>
                  </a:cubicBezTo>
                  <a:cubicBezTo>
                    <a:pt x="141" y="111"/>
                    <a:pt x="148" y="114"/>
                    <a:pt x="150" y="121"/>
                  </a:cubicBezTo>
                  <a:cubicBezTo>
                    <a:pt x="151" y="121"/>
                    <a:pt x="151" y="121"/>
                    <a:pt x="151" y="121"/>
                  </a:cubicBezTo>
                  <a:cubicBezTo>
                    <a:pt x="151" y="122"/>
                    <a:pt x="151" y="122"/>
                    <a:pt x="151" y="122"/>
                  </a:cubicBezTo>
                  <a:cubicBezTo>
                    <a:pt x="151" y="124"/>
                    <a:pt x="151" y="127"/>
                    <a:pt x="151" y="130"/>
                  </a:cubicBezTo>
                  <a:cubicBezTo>
                    <a:pt x="151" y="131"/>
                    <a:pt x="151" y="133"/>
                    <a:pt x="151" y="134"/>
                  </a:cubicBezTo>
                  <a:cubicBezTo>
                    <a:pt x="184" y="134"/>
                    <a:pt x="184" y="134"/>
                    <a:pt x="184" y="134"/>
                  </a:cubicBezTo>
                  <a:cubicBezTo>
                    <a:pt x="184" y="130"/>
                    <a:pt x="184" y="121"/>
                    <a:pt x="184" y="118"/>
                  </a:cubicBezTo>
                  <a:cubicBezTo>
                    <a:pt x="182" y="113"/>
                    <a:pt x="176" y="112"/>
                    <a:pt x="171" y="110"/>
                  </a:cubicBezTo>
                  <a:close/>
                  <a:moveTo>
                    <a:pt x="210" y="113"/>
                  </a:moveTo>
                  <a:cubicBezTo>
                    <a:pt x="208" y="110"/>
                    <a:pt x="204" y="109"/>
                    <a:pt x="201" y="108"/>
                  </a:cubicBezTo>
                  <a:cubicBezTo>
                    <a:pt x="197" y="106"/>
                    <a:pt x="193" y="105"/>
                    <a:pt x="190" y="103"/>
                  </a:cubicBezTo>
                  <a:cubicBezTo>
                    <a:pt x="188" y="103"/>
                    <a:pt x="187" y="103"/>
                    <a:pt x="186" y="102"/>
                  </a:cubicBezTo>
                  <a:cubicBezTo>
                    <a:pt x="185" y="101"/>
                    <a:pt x="184" y="99"/>
                    <a:pt x="183" y="97"/>
                  </a:cubicBezTo>
                  <a:cubicBezTo>
                    <a:pt x="183" y="97"/>
                    <a:pt x="182" y="97"/>
                    <a:pt x="181" y="97"/>
                  </a:cubicBezTo>
                  <a:cubicBezTo>
                    <a:pt x="181" y="95"/>
                    <a:pt x="183" y="95"/>
                    <a:pt x="183" y="93"/>
                  </a:cubicBezTo>
                  <a:cubicBezTo>
                    <a:pt x="184" y="91"/>
                    <a:pt x="183" y="89"/>
                    <a:pt x="184" y="88"/>
                  </a:cubicBezTo>
                  <a:cubicBezTo>
                    <a:pt x="185" y="87"/>
                    <a:pt x="186" y="87"/>
                    <a:pt x="186" y="86"/>
                  </a:cubicBezTo>
                  <a:cubicBezTo>
                    <a:pt x="187" y="86"/>
                    <a:pt x="187" y="84"/>
                    <a:pt x="187" y="83"/>
                  </a:cubicBezTo>
                  <a:cubicBezTo>
                    <a:pt x="188" y="82"/>
                    <a:pt x="188" y="79"/>
                    <a:pt x="187" y="78"/>
                  </a:cubicBezTo>
                  <a:cubicBezTo>
                    <a:pt x="187" y="77"/>
                    <a:pt x="186" y="77"/>
                    <a:pt x="186" y="76"/>
                  </a:cubicBezTo>
                  <a:cubicBezTo>
                    <a:pt x="186" y="74"/>
                    <a:pt x="187" y="70"/>
                    <a:pt x="187" y="69"/>
                  </a:cubicBezTo>
                  <a:cubicBezTo>
                    <a:pt x="187" y="66"/>
                    <a:pt x="187" y="64"/>
                    <a:pt x="186" y="61"/>
                  </a:cubicBezTo>
                  <a:cubicBezTo>
                    <a:pt x="186" y="61"/>
                    <a:pt x="185" y="59"/>
                    <a:pt x="184" y="58"/>
                  </a:cubicBezTo>
                  <a:cubicBezTo>
                    <a:pt x="182" y="58"/>
                    <a:pt x="182" y="58"/>
                    <a:pt x="182" y="58"/>
                  </a:cubicBezTo>
                  <a:cubicBezTo>
                    <a:pt x="180" y="57"/>
                    <a:pt x="180" y="57"/>
                    <a:pt x="180" y="57"/>
                  </a:cubicBezTo>
                  <a:cubicBezTo>
                    <a:pt x="175" y="53"/>
                    <a:pt x="168" y="55"/>
                    <a:pt x="165" y="57"/>
                  </a:cubicBezTo>
                  <a:cubicBezTo>
                    <a:pt x="160" y="58"/>
                    <a:pt x="157" y="65"/>
                    <a:pt x="159" y="75"/>
                  </a:cubicBezTo>
                  <a:cubicBezTo>
                    <a:pt x="160" y="77"/>
                    <a:pt x="158" y="78"/>
                    <a:pt x="158" y="79"/>
                  </a:cubicBezTo>
                  <a:cubicBezTo>
                    <a:pt x="158" y="81"/>
                    <a:pt x="159" y="86"/>
                    <a:pt x="160" y="87"/>
                  </a:cubicBezTo>
                  <a:cubicBezTo>
                    <a:pt x="161" y="87"/>
                    <a:pt x="162" y="87"/>
                    <a:pt x="162" y="87"/>
                  </a:cubicBezTo>
                  <a:cubicBezTo>
                    <a:pt x="162" y="89"/>
                    <a:pt x="162" y="91"/>
                    <a:pt x="163" y="93"/>
                  </a:cubicBezTo>
                  <a:cubicBezTo>
                    <a:pt x="163" y="95"/>
                    <a:pt x="164" y="95"/>
                    <a:pt x="165" y="97"/>
                  </a:cubicBezTo>
                  <a:cubicBezTo>
                    <a:pt x="163" y="97"/>
                    <a:pt x="163" y="97"/>
                    <a:pt x="163" y="97"/>
                  </a:cubicBezTo>
                  <a:cubicBezTo>
                    <a:pt x="163" y="98"/>
                    <a:pt x="162" y="101"/>
                    <a:pt x="161" y="102"/>
                  </a:cubicBezTo>
                  <a:cubicBezTo>
                    <a:pt x="162" y="103"/>
                    <a:pt x="164" y="103"/>
                    <a:pt x="166" y="104"/>
                  </a:cubicBezTo>
                  <a:cubicBezTo>
                    <a:pt x="168" y="105"/>
                    <a:pt x="171" y="106"/>
                    <a:pt x="173" y="107"/>
                  </a:cubicBezTo>
                  <a:cubicBezTo>
                    <a:pt x="174" y="107"/>
                    <a:pt x="175" y="108"/>
                    <a:pt x="176" y="108"/>
                  </a:cubicBezTo>
                  <a:cubicBezTo>
                    <a:pt x="180" y="110"/>
                    <a:pt x="185" y="111"/>
                    <a:pt x="187" y="117"/>
                  </a:cubicBezTo>
                  <a:cubicBezTo>
                    <a:pt x="187" y="117"/>
                    <a:pt x="187" y="117"/>
                    <a:pt x="187" y="117"/>
                  </a:cubicBezTo>
                  <a:cubicBezTo>
                    <a:pt x="187" y="118"/>
                    <a:pt x="187" y="118"/>
                    <a:pt x="187" y="118"/>
                  </a:cubicBezTo>
                  <a:cubicBezTo>
                    <a:pt x="187" y="119"/>
                    <a:pt x="187" y="121"/>
                    <a:pt x="187" y="124"/>
                  </a:cubicBezTo>
                  <a:cubicBezTo>
                    <a:pt x="187" y="124"/>
                    <a:pt x="187" y="124"/>
                    <a:pt x="187" y="125"/>
                  </a:cubicBezTo>
                  <a:cubicBezTo>
                    <a:pt x="210" y="125"/>
                    <a:pt x="210" y="125"/>
                    <a:pt x="210" y="125"/>
                  </a:cubicBezTo>
                  <a:cubicBezTo>
                    <a:pt x="210" y="121"/>
                    <a:pt x="210" y="116"/>
                    <a:pt x="210" y="113"/>
                  </a:cubicBezTo>
                  <a:close/>
                </a:path>
              </a:pathLst>
            </a:custGeom>
            <a:solidFill>
              <a:schemeClr val="bg1"/>
            </a:solidFill>
            <a:ln>
              <a:noFill/>
            </a:ln>
          </p:spPr>
          <p:txBody>
            <a:bodyPr vert="horz" wrap="square" lIns="91440" tIns="45720" rIns="91440" bIns="45720" numCol="1" anchor="t" anchorCtr="0" compatLnSpc="1"/>
            <a:lstStyle/>
            <a:p>
              <a:endParaRPr lang="en-US" dirty="0"/>
            </a:p>
          </p:txBody>
        </p:sp>
        <p:sp>
          <p:nvSpPr>
            <p:cNvPr id="26" name="矩形 25"/>
            <p:cNvSpPr/>
            <p:nvPr/>
          </p:nvSpPr>
          <p:spPr>
            <a:xfrm>
              <a:off x="8736559" y="5685459"/>
              <a:ext cx="1896240" cy="271712"/>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t>注意事项</a:t>
              </a:r>
            </a:p>
          </p:txBody>
        </p:sp>
        <p:sp>
          <p:nvSpPr>
            <p:cNvPr id="27" name="矩形 26"/>
            <p:cNvSpPr/>
            <p:nvPr/>
          </p:nvSpPr>
          <p:spPr>
            <a:xfrm>
              <a:off x="8704193" y="5997238"/>
              <a:ext cx="1954282" cy="677104"/>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75000"/>
                      <a:lumOff val="25000"/>
                    </a:schemeClr>
                  </a:solidFill>
                </a:rPr>
                <a:t>近两年内毕业生可提院校情况，社招同学简述工作时间、和相关联工作事务。</a:t>
              </a:r>
              <a:endParaRPr lang="en-US" altLang="zh-CN" sz="1200" dirty="0">
                <a:solidFill>
                  <a:schemeClr val="tx1">
                    <a:lumMod val="75000"/>
                    <a:lumOff val="25000"/>
                  </a:schemeClr>
                </a:solidFill>
              </a:endParaRPr>
            </a:p>
          </p:txBody>
        </p:sp>
      </p:grpSp>
      <p:sp>
        <p:nvSpPr>
          <p:cNvPr id="46" name="标题 1"/>
          <p:cNvSpPr txBox="1"/>
          <p:nvPr/>
        </p:nvSpPr>
        <p:spPr>
          <a:xfrm>
            <a:off x="924560" y="269240"/>
            <a:ext cx="5977255" cy="795655"/>
          </a:xfrm>
          <a:prstGeom prst="rect">
            <a:avLst/>
          </a:prstGeom>
          <a:noFill/>
          <a:ln w="9525">
            <a:noFill/>
          </a:ln>
        </p:spPr>
        <p:txBody>
          <a:bodyPr lIns="91437" tIns="45718" rIns="91437" bIns="45718" anchor="t"/>
          <a:lstStyle/>
          <a:p>
            <a:pPr defTabSz="913130"/>
            <a:r>
              <a:rPr lang="zh-CN" altLang="en-US" sz="2800" b="1" dirty="0">
                <a:solidFill>
                  <a:schemeClr val="tx1"/>
                </a:solidFill>
                <a:latin typeface="微软雅黑" panose="020B0503020204020204" charset="-122"/>
                <a:ea typeface="微软雅黑" panose="020B0503020204020204" charset="-122"/>
              </a:rPr>
              <a:t>面试问题</a:t>
            </a:r>
            <a:r>
              <a:rPr lang="zh-CN" altLang="en-US" sz="2800" dirty="0">
                <a:solidFill>
                  <a:schemeClr val="tx1"/>
                </a:solidFill>
                <a:sym typeface="+mn-ea"/>
              </a:rPr>
              <a:t>｜自我介绍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ppt_w*0.05"/>
                                          </p:val>
                                        </p:tav>
                                        <p:tav tm="100000">
                                          <p:val>
                                            <p:strVal val="#ppt_w"/>
                                          </p:val>
                                        </p:tav>
                                      </p:tavLst>
                                    </p:anim>
                                    <p:anim calcmode="lin" valueType="num">
                                      <p:cBhvr>
                                        <p:cTn id="8" dur="500" fill="hold"/>
                                        <p:tgtEl>
                                          <p:spTgt spid="3"/>
                                        </p:tgtEl>
                                        <p:attrNameLst>
                                          <p:attrName>ppt_h</p:attrName>
                                        </p:attrNameLst>
                                      </p:cBhvr>
                                      <p:tavLst>
                                        <p:tav tm="0">
                                          <p:val>
                                            <p:strVal val="#ppt_h"/>
                                          </p:val>
                                        </p:tav>
                                        <p:tav tm="100000">
                                          <p:val>
                                            <p:strVal val="#ppt_h"/>
                                          </p:val>
                                        </p:tav>
                                      </p:tavLst>
                                    </p:anim>
                                    <p:anim calcmode="lin" valueType="num">
                                      <p:cBhvr>
                                        <p:cTn id="9" dur="500" fill="hold"/>
                                        <p:tgtEl>
                                          <p:spTgt spid="3"/>
                                        </p:tgtEl>
                                        <p:attrNameLst>
                                          <p:attrName>ppt_x</p:attrName>
                                        </p:attrNameLst>
                                      </p:cBhvr>
                                      <p:tavLst>
                                        <p:tav tm="0">
                                          <p:val>
                                            <p:strVal val="#ppt_x-.2"/>
                                          </p:val>
                                        </p:tav>
                                        <p:tav tm="100000">
                                          <p:val>
                                            <p:strVal val="#ppt_x"/>
                                          </p:val>
                                        </p:tav>
                                      </p:tavLst>
                                    </p:anim>
                                    <p:anim calcmode="lin" valueType="num">
                                      <p:cBhvr>
                                        <p:cTn id="10" dur="500" fill="hold"/>
                                        <p:tgtEl>
                                          <p:spTgt spid="3"/>
                                        </p:tgtEl>
                                        <p:attrNameLst>
                                          <p:attrName>ppt_y</p:attrName>
                                        </p:attrNameLst>
                                      </p:cBhvr>
                                      <p:tavLst>
                                        <p:tav tm="0">
                                          <p:val>
                                            <p:strVal val="#ppt_y"/>
                                          </p:val>
                                        </p:tav>
                                        <p:tav tm="100000">
                                          <p:val>
                                            <p:strVal val="#ppt_y"/>
                                          </p:val>
                                        </p:tav>
                                      </p:tavLst>
                                    </p:anim>
                                    <p:animEffect transition="in" filter="fade">
                                      <p:cBhvr>
                                        <p:cTn id="11" dur="500"/>
                                        <p:tgtEl>
                                          <p:spTgt spid="3"/>
                                        </p:tgtEl>
                                      </p:cBhvr>
                                    </p:animEffect>
                                  </p:childTnLst>
                                </p:cTn>
                              </p:par>
                              <p:par>
                                <p:cTn id="12" presetID="12" presetClass="entr" presetSubtype="4" fill="hold"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slide(fromBottom)">
                                      <p:cBhvr>
                                        <p:cTn id="14" dur="500"/>
                                        <p:tgtEl>
                                          <p:spTgt spid="29"/>
                                        </p:tgtEl>
                                      </p:cBhvr>
                                    </p:animEffect>
                                  </p:childTnLst>
                                </p:cTn>
                              </p:par>
                            </p:childTnLst>
                          </p:cTn>
                        </p:par>
                        <p:par>
                          <p:cTn id="15" fill="hold">
                            <p:stCondLst>
                              <p:cond delay="500"/>
                            </p:stCondLst>
                            <p:childTnLst>
                              <p:par>
                                <p:cTn id="16" presetID="12" presetClass="entr" presetSubtype="4" fill="hold"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slide(fromBottom)">
                                      <p:cBhvr>
                                        <p:cTn id="18" dur="500"/>
                                        <p:tgtEl>
                                          <p:spTgt spid="30"/>
                                        </p:tgtEl>
                                      </p:cBhvr>
                                    </p:animEffect>
                                  </p:childTnLst>
                                </p:cTn>
                              </p:par>
                            </p:childTnLst>
                          </p:cTn>
                        </p:par>
                        <p:par>
                          <p:cTn id="19" fill="hold">
                            <p:stCondLst>
                              <p:cond delay="1000"/>
                            </p:stCondLst>
                            <p:childTnLst>
                              <p:par>
                                <p:cTn id="20" presetID="12" presetClass="entr" presetSubtype="4" fill="hold"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slide(fromBottom)">
                                      <p:cBhvr>
                                        <p:cTn id="22" dur="500"/>
                                        <p:tgtEl>
                                          <p:spTgt spid="31"/>
                                        </p:tgtEl>
                                      </p:cBhvr>
                                    </p:animEffect>
                                  </p:childTnLst>
                                </p:cTn>
                              </p:par>
                            </p:childTnLst>
                          </p:cTn>
                        </p:par>
                        <p:par>
                          <p:cTn id="23" fill="hold">
                            <p:stCondLst>
                              <p:cond delay="1500"/>
                            </p:stCondLst>
                            <p:childTnLst>
                              <p:par>
                                <p:cTn id="24" presetID="12" presetClass="entr" presetSubtype="4" fill="hold"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slide(fromBottom)">
                                      <p:cBhvr>
                                        <p:cTn id="26" dur="500"/>
                                        <p:tgtEl>
                                          <p:spTgt spid="32"/>
                                        </p:tgtEl>
                                      </p:cBhvr>
                                    </p:animEffect>
                                  </p:childTnLst>
                                </p:cTn>
                              </p:par>
                            </p:childTnLst>
                          </p:cTn>
                        </p:par>
                        <p:par>
                          <p:cTn id="27" fill="hold">
                            <p:stCondLst>
                              <p:cond delay="2000"/>
                            </p:stCondLst>
                            <p:childTnLst>
                              <p:par>
                                <p:cTn id="28" presetID="12" presetClass="entr" presetSubtype="4"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slide(fromBottom)">
                                      <p:cBhvr>
                                        <p:cTn id="30" dur="500"/>
                                        <p:tgtEl>
                                          <p:spTgt spid="33"/>
                                        </p:tgtEl>
                                      </p:cBhvr>
                                    </p:animEffect>
                                  </p:childTnLst>
                                </p:cTn>
                              </p:par>
                            </p:childTnLst>
                          </p:cTn>
                        </p:par>
                        <p:par>
                          <p:cTn id="31" fill="hold">
                            <p:stCondLst>
                              <p:cond delay="2500"/>
                            </p:stCondLst>
                            <p:childTnLst>
                              <p:par>
                                <p:cTn id="32" presetID="9" presetClass="entr" presetSubtype="0" fill="hold" nodeType="after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dissolve">
                                      <p:cBhvr>
                                        <p:cTn id="34" dur="500"/>
                                        <p:tgtEl>
                                          <p:spTgt spid="28"/>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4B1B0860-3CE7-4EC1-80B2-E4FAEF86BBEB}" type="slidenum">
              <a:rPr lang="zh-CN" altLang="en-US" smtClean="0"/>
              <a:t>29</a:t>
            </a:fld>
            <a:endParaRPr lang="zh-CN" altLang="en-US"/>
          </a:p>
        </p:txBody>
      </p:sp>
      <p:sp>
        <p:nvSpPr>
          <p:cNvPr id="3" name="矩形 6"/>
          <p:cNvSpPr/>
          <p:nvPr/>
        </p:nvSpPr>
        <p:spPr>
          <a:xfrm>
            <a:off x="314323" y="1660490"/>
            <a:ext cx="6896101" cy="4824398"/>
          </a:xfrm>
          <a:prstGeom prst="rect">
            <a:avLst/>
          </a:prstGeom>
          <a:noFill/>
          <a:ln w="9525">
            <a:noFill/>
          </a:ln>
        </p:spPr>
        <p:txBody>
          <a:bodyPr wrap="square" anchor="t">
            <a:spAutoFit/>
          </a:bodyPr>
          <a:lstStyle/>
          <a:p>
            <a:pPr lvl="0" indent="0" eaLnBrk="0" hangingPunct="0">
              <a:lnSpc>
                <a:spcPct val="150000"/>
              </a:lnSpc>
            </a:pPr>
            <a:r>
              <a:rPr lang="zh-CN" altLang="en-US" b="0" dirty="0">
                <a:solidFill>
                  <a:srgbClr val="1D528D"/>
                </a:solidFill>
                <a:latin typeface="微软雅黑" panose="020B0503020204020204" charset="-122"/>
                <a:ea typeface="微软雅黑" panose="020B0503020204020204" charset="-122"/>
                <a:sym typeface="微软雅黑" panose="020B0503020204020204" charset="-122"/>
              </a:rPr>
              <a:t>       面试官好！</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我是**大学</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届计算机网络专业应届毕业生</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即将面临毕业</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渴望找到一份软件开发的岗位，我十分热爱这份工作。</a:t>
            </a:r>
          </a:p>
          <a:p>
            <a:pPr lvl="0" indent="0" eaLnBrk="0" hangingPunct="0">
              <a:lnSpc>
                <a:spcPct val="150000"/>
              </a:lnSpc>
            </a:pP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　　我有较好的计算机知识和应用能力</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能熟练的进行</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windows </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和</a:t>
            </a:r>
            <a:r>
              <a:rPr lang="en-US" altLang="x-none" sz="1700" b="0" dirty="0" err="1">
                <a:solidFill>
                  <a:srgbClr val="1D528D"/>
                </a:solidFill>
                <a:latin typeface="微软雅黑" panose="020B0503020204020204" charset="-122"/>
                <a:ea typeface="微软雅黑" panose="020B0503020204020204" charset="-122"/>
                <a:sym typeface="微软雅黑" panose="020B0503020204020204" charset="-122"/>
              </a:rPr>
              <a:t>linux</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操作</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并能使用</a:t>
            </a:r>
            <a:r>
              <a:rPr lang="en-US" altLang="zh-CN" sz="1700" b="0" dirty="0">
                <a:solidFill>
                  <a:srgbClr val="1D528D"/>
                </a:solidFill>
                <a:latin typeface="微软雅黑" panose="020B0503020204020204" charset="-122"/>
                <a:ea typeface="微软雅黑" panose="020B0503020204020204" charset="-122"/>
                <a:sym typeface="微软雅黑" panose="020B0503020204020204" charset="-122"/>
              </a:rPr>
              <a:t>Java</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a:t>
            </a:r>
            <a:r>
              <a:rPr lang="en-US" altLang="zh-CN" sz="1700" b="0" dirty="0" err="1">
                <a:solidFill>
                  <a:srgbClr val="1D528D"/>
                </a:solidFill>
                <a:latin typeface="微软雅黑" panose="020B0503020204020204" charset="-122"/>
                <a:ea typeface="微软雅黑" panose="020B0503020204020204" charset="-122"/>
                <a:sym typeface="微软雅黑" panose="020B0503020204020204" charset="-122"/>
              </a:rPr>
              <a:t>C#.net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a:t>
            </a:r>
            <a:r>
              <a:rPr lang="en-US" altLang="zh-CN" sz="1700" b="0" dirty="0">
                <a:solidFill>
                  <a:srgbClr val="1D528D"/>
                </a:solidFill>
                <a:latin typeface="微软雅黑" panose="020B0503020204020204" charset="-122"/>
                <a:ea typeface="微软雅黑" panose="020B0503020204020204" charset="-122"/>
                <a:sym typeface="微软雅黑" panose="020B0503020204020204" charset="-122"/>
              </a:rPr>
              <a:t>PHP</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a:t>
            </a:r>
            <a:r>
              <a:rPr lang="en-US" altLang="zh-CN" sz="1700" b="0" dirty="0">
                <a:solidFill>
                  <a:srgbClr val="1D528D"/>
                </a:solidFill>
                <a:latin typeface="微软雅黑" panose="020B0503020204020204" charset="-122"/>
                <a:ea typeface="微软雅黑" panose="020B0503020204020204" charset="-122"/>
                <a:sym typeface="微软雅黑" panose="020B0503020204020204" charset="-122"/>
              </a:rPr>
              <a:t>Python</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等语言编程</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能运用</a:t>
            </a:r>
            <a:r>
              <a:rPr lang="en-US" altLang="zh-CN" sz="1700" dirty="0">
                <a:solidFill>
                  <a:srgbClr val="1D528D"/>
                </a:solidFill>
                <a:latin typeface="微软雅黑" panose="020B0503020204020204" charset="-122"/>
                <a:ea typeface="微软雅黑" panose="020B0503020204020204" charset="-122"/>
                <a:sym typeface="微软雅黑" panose="020B0503020204020204" charset="-122"/>
              </a:rPr>
              <a:t>Eclipse</a:t>
            </a:r>
            <a:r>
              <a:rPr lang="zh-CN" altLang="en-US" sz="1700" dirty="0">
                <a:solidFill>
                  <a:srgbClr val="1D528D"/>
                </a:solidFill>
                <a:latin typeface="微软雅黑" panose="020B0503020204020204" charset="-122"/>
                <a:ea typeface="微软雅黑" panose="020B0503020204020204" charset="-122"/>
                <a:sym typeface="微软雅黑" panose="020B0503020204020204" charset="-122"/>
              </a:rPr>
              <a:t>、</a:t>
            </a:r>
            <a:r>
              <a:rPr lang="en-US" altLang="zh-CN" sz="1700" dirty="0">
                <a:solidFill>
                  <a:srgbClr val="1D528D"/>
                </a:solidFill>
                <a:latin typeface="微软雅黑" panose="020B0503020204020204" charset="-122"/>
                <a:ea typeface="微软雅黑" panose="020B0503020204020204" charset="-122"/>
                <a:sym typeface="微软雅黑" panose="020B0503020204020204" charset="-122"/>
              </a:rPr>
              <a:t>Oracle</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等软件进行相关工作。</a:t>
            </a:r>
          </a:p>
          <a:p>
            <a:pPr lvl="0" indent="0" eaLnBrk="0" hangingPunct="0">
              <a:lnSpc>
                <a:spcPct val="150000"/>
              </a:lnSpc>
            </a:pP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　　我的专长是数据库开发</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我希望能从事这方面的工作</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我曾开发过多个系统</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基中有成绩管理系统</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人事档案管理系统</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工资管理系统等等</a:t>
            </a:r>
            <a:r>
              <a:rPr lang="zh-CN" altLang="en-US" sz="1700" dirty="0">
                <a:solidFill>
                  <a:srgbClr val="1D528D"/>
                </a:solidFill>
                <a:latin typeface="微软雅黑" panose="020B0503020204020204" charset="-122"/>
                <a:ea typeface="微软雅黑" panose="020B0503020204020204" charset="-122"/>
                <a:sym typeface="微软雅黑" panose="020B0503020204020204" charset="-122"/>
              </a:rPr>
              <a:t>。</a:t>
            </a:r>
            <a:endParaRPr lang="en-US" altLang="zh-CN" sz="1700" dirty="0">
              <a:solidFill>
                <a:srgbClr val="1D528D"/>
              </a:solidFill>
              <a:latin typeface="微软雅黑" panose="020B0503020204020204" charset="-122"/>
              <a:ea typeface="微软雅黑" panose="020B0503020204020204" charset="-122"/>
              <a:sym typeface="微软雅黑" panose="020B0503020204020204" charset="-122"/>
            </a:endParaRPr>
          </a:p>
          <a:p>
            <a:pPr lvl="0" indent="0" eaLnBrk="0" hangingPunct="0">
              <a:lnSpc>
                <a:spcPct val="150000"/>
              </a:lnSpc>
            </a:pP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　　在大学期间</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每个学期都获得了奖学金</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在学习理论的同时</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我还培养自己的动手</a:t>
            </a:r>
            <a:r>
              <a:rPr lang="zh-CN" altLang="en-US" sz="1700" dirty="0">
                <a:solidFill>
                  <a:srgbClr val="1D528D"/>
                </a:solidFill>
                <a:latin typeface="微软雅黑" panose="020B0503020204020204" charset="-122"/>
                <a:ea typeface="微软雅黑" panose="020B0503020204020204" charset="-122"/>
                <a:sym typeface="微软雅黑" panose="020B0503020204020204" charset="-122"/>
              </a:rPr>
              <a:t>能</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力</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先后参加过专业技能和电脑操作等比赛</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在校</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17</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届文化艺术节中四项全能获得三等奖。还担任过班长</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具有很强的组织和协调能力。很强的事业心和责任感使我不惧面对任何困难和挑战。希望我今天的表现能够收获到这份工作。以上就是我的自我介绍，谢谢！</a:t>
            </a:r>
          </a:p>
        </p:txBody>
      </p:sp>
      <p:sp>
        <p:nvSpPr>
          <p:cNvPr id="6" name="标题 1"/>
          <p:cNvSpPr txBox="1"/>
          <p:nvPr/>
        </p:nvSpPr>
        <p:spPr>
          <a:xfrm>
            <a:off x="314325" y="171619"/>
            <a:ext cx="9009657" cy="647699"/>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面</a:t>
            </a:r>
            <a:r>
              <a:rPr lang="zh-CN" altLang="en-US" sz="2800" b="1" dirty="0">
                <a:latin typeface="微软雅黑" panose="020B0503020204020204" charset="-122"/>
                <a:ea typeface="微软雅黑" panose="020B0503020204020204" charset="-122"/>
                <a:sym typeface="+mn-ea"/>
              </a:rPr>
              <a:t>面试问题</a:t>
            </a:r>
            <a:r>
              <a:rPr lang="zh-CN" altLang="en-US" sz="2800" dirty="0">
                <a:sym typeface="+mn-ea"/>
              </a:rPr>
              <a:t>｜案例</a:t>
            </a: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试</a:t>
            </a:r>
            <a:r>
              <a:rPr lang="zh-CN" altLang="en-US" sz="2800" b="1" dirty="0">
                <a:solidFill>
                  <a:schemeClr val="bg1"/>
                </a:solidFill>
                <a:latin typeface="微软雅黑" panose="020B0503020204020204" charset="-122"/>
                <a:ea typeface="微软雅黑" panose="020B0503020204020204" charset="-122"/>
                <a:cs typeface="+mj-cs"/>
              </a:rPr>
              <a:t>注意事项</a:t>
            </a: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｜面试中注意事项</a:t>
            </a:r>
          </a:p>
        </p:txBody>
      </p:sp>
      <p:pic>
        <p:nvPicPr>
          <p:cNvPr id="12" name="图片 11" descr="自我介绍.png"/>
          <p:cNvPicPr>
            <a:picLocks noChangeAspect="1"/>
          </p:cNvPicPr>
          <p:nvPr/>
        </p:nvPicPr>
        <p:blipFill>
          <a:blip r:embed="rId3"/>
          <a:stretch>
            <a:fillRect/>
          </a:stretch>
        </p:blipFill>
        <p:spPr>
          <a:xfrm>
            <a:off x="7561493" y="1505113"/>
            <a:ext cx="4041314" cy="3962073"/>
          </a:xfrm>
          <a:prstGeom prst="rect">
            <a:avLst/>
          </a:prstGeom>
        </p:spPr>
      </p:pic>
      <p:sp>
        <p:nvSpPr>
          <p:cNvPr id="8" name="矩形 7"/>
          <p:cNvSpPr/>
          <p:nvPr/>
        </p:nvSpPr>
        <p:spPr>
          <a:xfrm>
            <a:off x="827127" y="1072634"/>
            <a:ext cx="2194832" cy="523220"/>
          </a:xfrm>
          <a:prstGeom prst="rect">
            <a:avLst/>
          </a:prstGeom>
        </p:spPr>
        <p:txBody>
          <a:bodyPr wrap="none">
            <a:spAutoFit/>
          </a:bodyPr>
          <a:lstStyle/>
          <a:p>
            <a:pPr lvl="0" indent="0" eaLnBrk="0" hangingPunct="0"/>
            <a:r>
              <a:rPr lang="zh-CN" altLang="en-US" sz="2800" b="1" dirty="0">
                <a:solidFill>
                  <a:srgbClr val="1D528D"/>
                </a:solidFill>
                <a:latin typeface="微软雅黑" panose="020B0503020204020204" charset="-122"/>
                <a:ea typeface="微软雅黑" panose="020B0503020204020204" charset="-122"/>
                <a:sym typeface="微软雅黑" panose="020B0503020204020204" charset="-122"/>
              </a:rPr>
              <a:t>开发岗位  版</a:t>
            </a:r>
            <a:endParaRPr lang="en-US" altLang="zh-CN" sz="2800" b="1" dirty="0">
              <a:solidFill>
                <a:srgbClr val="1D528D"/>
              </a:solidFill>
              <a:latin typeface="微软雅黑" panose="020B0503020204020204" charset="-122"/>
              <a:ea typeface="微软雅黑" panose="020B0503020204020204" charset="-122"/>
              <a:sym typeface="微软雅黑" panose="020B0503020204020204" charset="-122"/>
            </a:endParaRPr>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par>
                                <p:cTn id="8" presetID="54" presetClass="entr" presetSubtype="0" accel="10000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 fill="hold"/>
                                        <p:tgtEl>
                                          <p:spTgt spid="8"/>
                                        </p:tgtEl>
                                        <p:attrNameLst>
                                          <p:attrName>ppt_w</p:attrName>
                                        </p:attrNameLst>
                                      </p:cBhvr>
                                      <p:tavLst>
                                        <p:tav tm="0">
                                          <p:val>
                                            <p:strVal val="#ppt_w*0.05"/>
                                          </p:val>
                                        </p:tav>
                                        <p:tav tm="100000">
                                          <p:val>
                                            <p:strVal val="#ppt_w"/>
                                          </p:val>
                                        </p:tav>
                                      </p:tavLst>
                                    </p:anim>
                                    <p:anim calcmode="lin" valueType="num">
                                      <p:cBhvr>
                                        <p:cTn id="11" dur="500" fill="hold"/>
                                        <p:tgtEl>
                                          <p:spTgt spid="8"/>
                                        </p:tgtEl>
                                        <p:attrNameLst>
                                          <p:attrName>ppt_h</p:attrName>
                                        </p:attrNameLst>
                                      </p:cBhvr>
                                      <p:tavLst>
                                        <p:tav tm="0">
                                          <p:val>
                                            <p:strVal val="#ppt_h"/>
                                          </p:val>
                                        </p:tav>
                                        <p:tav tm="100000">
                                          <p:val>
                                            <p:strVal val="#ppt_h"/>
                                          </p:val>
                                        </p:tav>
                                      </p:tavLst>
                                    </p:anim>
                                    <p:anim calcmode="lin" valueType="num">
                                      <p:cBhvr>
                                        <p:cTn id="12" dur="500" fill="hold"/>
                                        <p:tgtEl>
                                          <p:spTgt spid="8"/>
                                        </p:tgtEl>
                                        <p:attrNameLst>
                                          <p:attrName>ppt_x</p:attrName>
                                        </p:attrNameLst>
                                      </p:cBhvr>
                                      <p:tavLst>
                                        <p:tav tm="0">
                                          <p:val>
                                            <p:strVal val="#ppt_x-.2"/>
                                          </p:val>
                                        </p:tav>
                                        <p:tav tm="100000">
                                          <p:val>
                                            <p:strVal val="#ppt_x"/>
                                          </p:val>
                                        </p:tav>
                                      </p:tavLst>
                                    </p:anim>
                                    <p:anim calcmode="lin" valueType="num">
                                      <p:cBhvr>
                                        <p:cTn id="13" dur="500" fill="hold"/>
                                        <p:tgtEl>
                                          <p:spTgt spid="8"/>
                                        </p:tgtEl>
                                        <p:attrNameLst>
                                          <p:attrName>ppt_y</p:attrName>
                                        </p:attrNameLst>
                                      </p:cBhvr>
                                      <p:tavLst>
                                        <p:tav tm="0">
                                          <p:val>
                                            <p:strVal val="#ppt_y"/>
                                          </p:val>
                                        </p:tav>
                                        <p:tav tm="100000">
                                          <p:val>
                                            <p:strVal val="#ppt_y"/>
                                          </p:val>
                                        </p:tav>
                                      </p:tavLst>
                                    </p:anim>
                                    <p:animEffect transition="in" filter="fade">
                                      <p:cBhvr>
                                        <p:cTn id="14" dur="500"/>
                                        <p:tgtEl>
                                          <p:spTgt spid="8"/>
                                        </p:tgtEl>
                                      </p:cBhvr>
                                    </p:animEffect>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4B1B0860-3CE7-4EC1-80B2-E4FAEF86BBEB}" type="slidenum">
              <a:rPr lang="zh-CN" altLang="en-US" smtClean="0"/>
              <a:t>30</a:t>
            </a:fld>
            <a:endParaRPr lang="zh-CN" altLang="en-US"/>
          </a:p>
        </p:txBody>
      </p:sp>
      <p:pic>
        <p:nvPicPr>
          <p:cNvPr id="3" name="图片 23" descr="a243ff66c9d026490e129aab601cf6e9"/>
          <p:cNvPicPr>
            <a:picLocks noChangeAspect="1" noChangeArrowheads="1"/>
          </p:cNvPicPr>
          <p:nvPr/>
        </p:nvPicPr>
        <p:blipFill>
          <a:blip r:embed="rId2">
            <a:extLst>
              <a:ext uri="{28A0092B-C50C-407E-A947-70E740481C1C}">
                <a14:useLocalDpi xmlns:a14="http://schemas.microsoft.com/office/drawing/2010/main" val="0"/>
              </a:ext>
            </a:extLst>
          </a:blip>
          <a:srcRect l="6354" t="5900" r="4508"/>
          <a:stretch>
            <a:fillRect/>
          </a:stretch>
        </p:blipFill>
        <p:spPr bwMode="auto">
          <a:xfrm>
            <a:off x="333375" y="3819525"/>
            <a:ext cx="4676775" cy="303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7"/>
          <p:cNvSpPr/>
          <p:nvPr/>
        </p:nvSpPr>
        <p:spPr>
          <a:xfrm>
            <a:off x="5676900" y="1357630"/>
            <a:ext cx="5876925" cy="4847481"/>
          </a:xfrm>
          <a:prstGeom prst="rect">
            <a:avLst/>
          </a:prstGeom>
          <a:noFill/>
          <a:ln w="9525">
            <a:noFill/>
          </a:ln>
        </p:spPr>
        <p:txBody>
          <a:bodyPr wrap="square" anchor="t">
            <a:spAutoFit/>
          </a:bodyPr>
          <a:lstStyle/>
          <a:p>
            <a:pPr lvl="0" indent="0" eaLnBrk="0" hangingPunct="0">
              <a:lnSpc>
                <a:spcPct val="150000"/>
              </a:lnSpc>
            </a:pPr>
            <a:r>
              <a:rPr lang="zh-CN" altLang="en-US" b="0" dirty="0">
                <a:solidFill>
                  <a:srgbClr val="1D528D"/>
                </a:solidFill>
                <a:latin typeface="微软雅黑" panose="020B0503020204020204" charset="-122"/>
                <a:ea typeface="微软雅黑" panose="020B0503020204020204" charset="-122"/>
                <a:sym typeface="微软雅黑" panose="020B0503020204020204" charset="-122"/>
              </a:rPr>
              <a:t/>
            </a:r>
            <a:br>
              <a:rPr lang="zh-CN" altLang="en-US" b="0" dirty="0">
                <a:solidFill>
                  <a:srgbClr val="1D528D"/>
                </a:solidFill>
                <a:latin typeface="微软雅黑" panose="020B0503020204020204" charset="-122"/>
                <a:ea typeface="微软雅黑" panose="020B0503020204020204" charset="-122"/>
                <a:sym typeface="微软雅黑" panose="020B0503020204020204" charset="-122"/>
              </a:rPr>
            </a:br>
            <a:r>
              <a:rPr lang="zh-CN" altLang="en-US" b="0" dirty="0">
                <a:solidFill>
                  <a:srgbClr val="1D528D"/>
                </a:solidFill>
                <a:latin typeface="微软雅黑" panose="020B0503020204020204" charset="-122"/>
                <a:ea typeface="微软雅黑" panose="020B0503020204020204" charset="-122"/>
                <a:sym typeface="微软雅黑" panose="020B0503020204020204" charset="-122"/>
              </a:rPr>
              <a:t>       面试官好！</a:t>
            </a:r>
            <a:r>
              <a:rPr lang="zh-CN" altLang="en-US" sz="1700" dirty="0">
                <a:solidFill>
                  <a:srgbClr val="1D528D"/>
                </a:solidFill>
                <a:latin typeface="微软雅黑" panose="020B0503020204020204" charset="-122"/>
                <a:ea typeface="微软雅黑" panose="020B0503020204020204" charset="-122"/>
                <a:sym typeface="微软雅黑" panose="020B0503020204020204" charset="-122"/>
              </a:rPr>
              <a:t>很荣幸能有机会参加这次的面试，我叫***，</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是一名今年</a:t>
            </a:r>
            <a:r>
              <a:rPr lang="en-US" altLang="zh-CN" sz="1700" b="0" dirty="0">
                <a:solidFill>
                  <a:srgbClr val="1D528D"/>
                </a:solidFill>
                <a:latin typeface="微软雅黑" panose="020B0503020204020204" charset="-122"/>
                <a:ea typeface="微软雅黑" panose="020B0503020204020204" charset="-122"/>
                <a:sym typeface="微软雅黑" panose="020B0503020204020204" charset="-122"/>
              </a:rPr>
              <a:t>6</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月份毕业的本科生，毕业于***学校。我来自</a:t>
            </a:r>
            <a:r>
              <a:rPr lang="zh-CN" altLang="en-US" sz="170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，现住在****。本次来应聘的岗位是实施</a:t>
            </a:r>
            <a:r>
              <a:rPr lang="en-US" altLang="zh-CN" sz="1700" b="0"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运维。</a:t>
            </a:r>
            <a:endParaRPr lang="en-US" altLang="zh-CN" sz="1700" b="0" dirty="0">
              <a:solidFill>
                <a:srgbClr val="1D528D"/>
              </a:solidFill>
              <a:latin typeface="微软雅黑" panose="020B0503020204020204" charset="-122"/>
              <a:ea typeface="微软雅黑" panose="020B0503020204020204" charset="-122"/>
              <a:sym typeface="微软雅黑" panose="020B0503020204020204" charset="-122"/>
            </a:endParaRPr>
          </a:p>
          <a:p>
            <a:pPr lvl="0" indent="0" eaLnBrk="0" hangingPunct="0">
              <a:lnSpc>
                <a:spcPct val="150000"/>
              </a:lnSpc>
            </a:pPr>
            <a:r>
              <a:rPr lang="en-US" altLang="zh-CN" sz="1700" dirty="0">
                <a:solidFill>
                  <a:srgbClr val="1D528D"/>
                </a:solidFill>
                <a:latin typeface="微软雅黑" panose="020B0503020204020204" charset="-122"/>
                <a:ea typeface="微软雅黑" panose="020B0503020204020204" charset="-122"/>
                <a:sym typeface="微软雅黑" panose="020B0503020204020204" charset="-122"/>
              </a:rPr>
              <a:t>       </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我在校期间曾担任学生干部，曾获得校级优秀学生干部的称号，有比较好的组织协调能力，</a:t>
            </a:r>
            <a:r>
              <a:rPr lang="zh-CN" altLang="en-US" sz="1700" dirty="0">
                <a:solidFill>
                  <a:srgbClr val="1D528D"/>
                </a:solidFill>
                <a:latin typeface="微软雅黑" panose="020B0503020204020204" charset="-122"/>
                <a:ea typeface="微软雅黑" panose="020B0503020204020204" charset="-122"/>
                <a:sym typeface="微软雅黑" panose="020B0503020204020204" charset="-122"/>
              </a:rPr>
              <a:t>多次策划实施几次大型活动。</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在暑假期间多次勤工俭学，可以吃苦耐劳。也曾参加</a:t>
            </a:r>
            <a:r>
              <a:rPr lang="en-US" altLang="x-none" sz="1700" b="0" dirty="0">
                <a:solidFill>
                  <a:srgbClr val="1D528D"/>
                </a:solidFill>
                <a:latin typeface="微软雅黑" panose="020B0503020204020204" charset="-122"/>
                <a:ea typeface="微软雅黑" panose="020B0503020204020204" charset="-122"/>
                <a:sym typeface="微软雅黑" panose="020B0503020204020204" charset="-122"/>
              </a:rPr>
              <a:t>XX</a:t>
            </a:r>
            <a:r>
              <a:rPr lang="zh-CN" altLang="en-US" sz="1700" b="0" dirty="0">
                <a:solidFill>
                  <a:srgbClr val="1D528D"/>
                </a:solidFill>
                <a:latin typeface="微软雅黑" panose="020B0503020204020204" charset="-122"/>
                <a:ea typeface="微软雅黑" panose="020B0503020204020204" charset="-122"/>
                <a:sym typeface="微软雅黑" panose="020B0503020204020204" charset="-122"/>
              </a:rPr>
              <a:t>省电子设计大赛获省二等奖，有很强的动手能力和学习能力，适应能力也较好，可以在不同文化和工作人员的背景下出色地工作。 </a:t>
            </a:r>
            <a:endParaRPr lang="en-US" altLang="zh-CN" sz="1700" b="0" dirty="0">
              <a:solidFill>
                <a:srgbClr val="1D528D"/>
              </a:solidFill>
              <a:latin typeface="微软雅黑" panose="020B0503020204020204" charset="-122"/>
              <a:ea typeface="微软雅黑" panose="020B0503020204020204" charset="-122"/>
              <a:sym typeface="微软雅黑" panose="020B0503020204020204" charset="-122"/>
            </a:endParaRPr>
          </a:p>
          <a:p>
            <a:pPr lvl="0" indent="0" eaLnBrk="0" hangingPunct="0">
              <a:lnSpc>
                <a:spcPct val="150000"/>
              </a:lnSpc>
            </a:pPr>
            <a:r>
              <a:rPr lang="en-US" altLang="zh-CN" sz="1700" dirty="0">
                <a:solidFill>
                  <a:srgbClr val="1D528D"/>
                </a:solidFill>
                <a:latin typeface="微软雅黑" panose="020B0503020204020204" charset="-122"/>
                <a:ea typeface="微软雅黑" panose="020B0503020204020204" charset="-122"/>
                <a:sym typeface="微软雅黑" panose="020B0503020204020204" charset="-122"/>
              </a:rPr>
              <a:t>       </a:t>
            </a:r>
            <a:r>
              <a:rPr lang="zh-CN" altLang="en-US" sz="1700" dirty="0">
                <a:solidFill>
                  <a:srgbClr val="1D528D"/>
                </a:solidFill>
                <a:latin typeface="微软雅黑" panose="020B0503020204020204" charset="-122"/>
                <a:ea typeface="微软雅黑" panose="020B0503020204020204" charset="-122"/>
                <a:sym typeface="微软雅黑" panose="020B0503020204020204" charset="-122"/>
              </a:rPr>
              <a:t>希望今天能够得到面试官的认可获得此份工作。以上就是我的自我介绍，谢谢！</a:t>
            </a:r>
            <a:endParaRPr lang="zh-CN" altLang="en-US" sz="1700" b="0" dirty="0">
              <a:solidFill>
                <a:srgbClr val="1D528D"/>
              </a:solidFill>
              <a:latin typeface="Times New Roman" panose="02020503050405090304" pitchFamily="2" charset="0"/>
              <a:ea typeface="Verdana" panose="020B0604030504040204" charset="0"/>
              <a:sym typeface="Verdana" panose="020B0604030504040204" charset="0"/>
            </a:endParaRPr>
          </a:p>
        </p:txBody>
      </p:sp>
      <p:sp>
        <p:nvSpPr>
          <p:cNvPr id="5" name="标题 1"/>
          <p:cNvSpPr txBox="1"/>
          <p:nvPr/>
        </p:nvSpPr>
        <p:spPr>
          <a:xfrm>
            <a:off x="314325" y="171619"/>
            <a:ext cx="9009657" cy="647699"/>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面试</a:t>
            </a:r>
            <a:r>
              <a:rPr lang="zh-CN" altLang="en-US" sz="2800" b="1" dirty="0">
                <a:solidFill>
                  <a:schemeClr val="bg1"/>
                </a:solidFill>
                <a:latin typeface="微软雅黑" panose="020B0503020204020204" charset="-122"/>
                <a:ea typeface="微软雅黑" panose="020B0503020204020204" charset="-122"/>
                <a:cs typeface="+mj-cs"/>
              </a:rPr>
              <a:t>注意事项</a:t>
            </a: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｜面试中注意事项</a:t>
            </a:r>
          </a:p>
        </p:txBody>
      </p:sp>
      <p:pic>
        <p:nvPicPr>
          <p:cNvPr id="12" name="图片 11" descr="自我介绍.png"/>
          <p:cNvPicPr>
            <a:picLocks noChangeAspect="1"/>
          </p:cNvPicPr>
          <p:nvPr/>
        </p:nvPicPr>
        <p:blipFill>
          <a:blip r:embed="rId3"/>
          <a:stretch>
            <a:fillRect/>
          </a:stretch>
        </p:blipFill>
        <p:spPr>
          <a:xfrm>
            <a:off x="1510498" y="1190625"/>
            <a:ext cx="2215134" cy="2171700"/>
          </a:xfrm>
          <a:prstGeom prst="rect">
            <a:avLst/>
          </a:prstGeom>
        </p:spPr>
      </p:pic>
      <p:sp>
        <p:nvSpPr>
          <p:cNvPr id="7" name="矩形 6"/>
          <p:cNvSpPr/>
          <p:nvPr/>
        </p:nvSpPr>
        <p:spPr>
          <a:xfrm>
            <a:off x="6081972" y="898610"/>
            <a:ext cx="3082895" cy="662554"/>
          </a:xfrm>
          <a:prstGeom prst="rect">
            <a:avLst/>
          </a:prstGeom>
        </p:spPr>
        <p:txBody>
          <a:bodyPr wrap="none">
            <a:spAutoFit/>
          </a:bodyPr>
          <a:lstStyle/>
          <a:p>
            <a:pPr lvl="0" indent="0" eaLnBrk="0" hangingPunct="0">
              <a:lnSpc>
                <a:spcPct val="150000"/>
              </a:lnSpc>
            </a:pPr>
            <a:r>
              <a:rPr lang="zh-CN" altLang="en-US" sz="2800" b="1" dirty="0">
                <a:solidFill>
                  <a:srgbClr val="1D528D"/>
                </a:solidFill>
                <a:latin typeface="微软雅黑" panose="020B0503020204020204" charset="-122"/>
                <a:ea typeface="微软雅黑" panose="020B0503020204020204" charset="-122"/>
                <a:sym typeface="微软雅黑" panose="020B0503020204020204" charset="-122"/>
              </a:rPr>
              <a:t>实施</a:t>
            </a:r>
            <a:r>
              <a:rPr lang="en-US" altLang="zh-CN" sz="2800" b="1" dirty="0">
                <a:solidFill>
                  <a:srgbClr val="1D528D"/>
                </a:solidFill>
                <a:latin typeface="微软雅黑" panose="020B0503020204020204" charset="-122"/>
                <a:ea typeface="微软雅黑" panose="020B0503020204020204" charset="-122"/>
                <a:sym typeface="微软雅黑" panose="020B0503020204020204" charset="-122"/>
              </a:rPr>
              <a:t>/</a:t>
            </a:r>
            <a:r>
              <a:rPr lang="zh-CN" altLang="en-US" sz="2800" b="1" dirty="0">
                <a:solidFill>
                  <a:srgbClr val="1D528D"/>
                </a:solidFill>
                <a:latin typeface="微软雅黑" panose="020B0503020204020204" charset="-122"/>
                <a:ea typeface="微软雅黑" panose="020B0503020204020204" charset="-122"/>
                <a:sym typeface="微软雅黑" panose="020B0503020204020204" charset="-122"/>
              </a:rPr>
              <a:t>运维岗位  版</a:t>
            </a:r>
            <a:endParaRPr lang="en-US" altLang="zh-CN" sz="2800" b="1" dirty="0">
              <a:solidFill>
                <a:srgbClr val="1D528D"/>
              </a:solidFill>
              <a:latin typeface="微软雅黑" panose="020B0503020204020204" charset="-122"/>
              <a:ea typeface="微软雅黑" panose="020B0503020204020204" charset="-122"/>
              <a:sym typeface="微软雅黑" panose="020B0503020204020204" charset="-122"/>
            </a:endParaRPr>
          </a:p>
        </p:txBody>
      </p:sp>
      <p:sp>
        <p:nvSpPr>
          <p:cNvPr id="6" name="标题 1"/>
          <p:cNvSpPr txBox="1"/>
          <p:nvPr/>
        </p:nvSpPr>
        <p:spPr>
          <a:xfrm>
            <a:off x="441325" y="298619"/>
            <a:ext cx="9009657" cy="647699"/>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面</a:t>
            </a:r>
            <a:r>
              <a:rPr lang="zh-CN" altLang="en-US" sz="2800" b="1" dirty="0">
                <a:latin typeface="微软雅黑" panose="020B0503020204020204" charset="-122"/>
                <a:ea typeface="微软雅黑" panose="020B0503020204020204" charset="-122"/>
                <a:sym typeface="+mn-ea"/>
              </a:rPr>
              <a:t>面试问题</a:t>
            </a:r>
            <a:r>
              <a:rPr lang="zh-CN" altLang="en-US" sz="2800" dirty="0">
                <a:sym typeface="+mn-ea"/>
              </a:rPr>
              <a:t>｜案例</a:t>
            </a: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试</a:t>
            </a:r>
            <a:r>
              <a:rPr lang="zh-CN" altLang="en-US" sz="2800" b="1" dirty="0">
                <a:solidFill>
                  <a:schemeClr val="bg1"/>
                </a:solidFill>
                <a:latin typeface="微软雅黑" panose="020B0503020204020204" charset="-122"/>
                <a:ea typeface="微软雅黑" panose="020B0503020204020204" charset="-122"/>
                <a:cs typeface="+mj-cs"/>
              </a:rPr>
              <a:t>注意事项</a:t>
            </a: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｜面试中注意事项</a:t>
            </a:r>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ssolve">
                                      <p:cBhvr>
                                        <p:cTn id="11" dur="500"/>
                                        <p:tgtEl>
                                          <p:spTgt spid="3"/>
                                        </p:tgtEl>
                                      </p:cBhvr>
                                    </p:animEffect>
                                  </p:childTnLst>
                                </p:cTn>
                              </p:par>
                              <p:par>
                                <p:cTn id="12" presetID="54" presetClass="entr" presetSubtype="0" accel="100000"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strVal val="#ppt_w*0.05"/>
                                          </p:val>
                                        </p:tav>
                                        <p:tav tm="100000">
                                          <p:val>
                                            <p:strVal val="#ppt_w"/>
                                          </p:val>
                                        </p:tav>
                                      </p:tavLst>
                                    </p:anim>
                                    <p:anim calcmode="lin" valueType="num">
                                      <p:cBhvr>
                                        <p:cTn id="15" dur="500" fill="hold"/>
                                        <p:tgtEl>
                                          <p:spTgt spid="7"/>
                                        </p:tgtEl>
                                        <p:attrNameLst>
                                          <p:attrName>ppt_h</p:attrName>
                                        </p:attrNameLst>
                                      </p:cBhvr>
                                      <p:tavLst>
                                        <p:tav tm="0">
                                          <p:val>
                                            <p:strVal val="#ppt_h"/>
                                          </p:val>
                                        </p:tav>
                                        <p:tav tm="100000">
                                          <p:val>
                                            <p:strVal val="#ppt_h"/>
                                          </p:val>
                                        </p:tav>
                                      </p:tavLst>
                                    </p:anim>
                                    <p:anim calcmode="lin" valueType="num">
                                      <p:cBhvr>
                                        <p:cTn id="16" dur="500" fill="hold"/>
                                        <p:tgtEl>
                                          <p:spTgt spid="7"/>
                                        </p:tgtEl>
                                        <p:attrNameLst>
                                          <p:attrName>ppt_x</p:attrName>
                                        </p:attrNameLst>
                                      </p:cBhvr>
                                      <p:tavLst>
                                        <p:tav tm="0">
                                          <p:val>
                                            <p:strVal val="#ppt_x-.2"/>
                                          </p:val>
                                        </p:tav>
                                        <p:tav tm="100000">
                                          <p:val>
                                            <p:strVal val="#ppt_x"/>
                                          </p:val>
                                        </p:tav>
                                      </p:tavLst>
                                    </p:anim>
                                    <p:anim calcmode="lin" valueType="num">
                                      <p:cBhvr>
                                        <p:cTn id="17" dur="500" fill="hold"/>
                                        <p:tgtEl>
                                          <p:spTgt spid="7"/>
                                        </p:tgtEl>
                                        <p:attrNameLst>
                                          <p:attrName>ppt_y</p:attrName>
                                        </p:attrNameLst>
                                      </p:cBhvr>
                                      <p:tavLst>
                                        <p:tav tm="0">
                                          <p:val>
                                            <p:strVal val="#ppt_y"/>
                                          </p:val>
                                        </p:tav>
                                        <p:tav tm="100000">
                                          <p:val>
                                            <p:strVal val="#ppt_y"/>
                                          </p:val>
                                        </p:tav>
                                      </p:tavLst>
                                    </p:anim>
                                    <p:animEffect transition="in" filter="fade">
                                      <p:cBhvr>
                                        <p:cTn id="18" dur="500"/>
                                        <p:tgtEl>
                                          <p:spTgt spid="7"/>
                                        </p:tgtEl>
                                      </p:cBhvr>
                                    </p:animEffect>
                                  </p:childTnLst>
                                </p:cTn>
                              </p:par>
                            </p:childTnLst>
                          </p:cTn>
                        </p:par>
                        <p:par>
                          <p:cTn id="19" fill="hold">
                            <p:stCondLst>
                              <p:cond delay="1000"/>
                            </p:stCondLst>
                            <p:childTnLst>
                              <p:par>
                                <p:cTn id="20" presetID="37" presetClass="entr" presetSubtype="0"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900" decel="100000" fill="hold"/>
                                        <p:tgtEl>
                                          <p:spTgt spid="4"/>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a:latin typeface="微软雅黑" panose="020B0503020204020204" charset="-122"/>
                <a:ea typeface="微软雅黑" panose="020B0503020204020204" charset="-122"/>
                <a:sym typeface="+mn-ea"/>
              </a:rPr>
              <a:t>面试问题</a:t>
            </a:r>
            <a:r>
              <a:rPr smtClean="0">
                <a:sym typeface="+mn-ea"/>
              </a:rPr>
              <a:t>｜项目介绍</a:t>
            </a:r>
            <a:r>
              <a:rPr spc="0" noProof="0" smtClean="0">
                <a:ln>
                  <a:noFill/>
                </a:ln>
                <a:solidFill>
                  <a:schemeClr val="bg1"/>
                </a:solidFill>
                <a:effectLst/>
                <a:uLnTx/>
                <a:latin typeface="微软雅黑" panose="020B0503020204020204" charset="-122"/>
                <a:ea typeface="微软雅黑" panose="020B0503020204020204" charset="-122"/>
                <a:sym typeface="+mn-ea"/>
              </a:rPr>
              <a:t>试</a:t>
            </a:r>
            <a:r>
              <a:rPr smtClean="0">
                <a:solidFill>
                  <a:schemeClr val="bg1"/>
                </a:solidFill>
                <a:latin typeface="微软雅黑" panose="020B0503020204020204" charset="-122"/>
                <a:ea typeface="微软雅黑" panose="020B0503020204020204" charset="-122"/>
                <a:sym typeface="+mn-ea"/>
              </a:rPr>
              <a:t>注意</a:t>
            </a:r>
            <a:endParaRPr lang="zh-CN" altLang="en-US"/>
          </a:p>
        </p:txBody>
      </p:sp>
      <p:sp>
        <p:nvSpPr>
          <p:cNvPr id="4" name="内容占位符 3"/>
          <p:cNvSpPr>
            <a:spLocks noGrp="1"/>
          </p:cNvSpPr>
          <p:nvPr>
            <p:ph sz="half" idx="2"/>
          </p:nvPr>
        </p:nvSpPr>
        <p:spPr>
          <a:xfrm>
            <a:off x="5812155" y="1501775"/>
            <a:ext cx="6151880" cy="4888865"/>
          </a:xfrm>
        </p:spPr>
        <p:txBody>
          <a:bodyPr/>
          <a:lstStyle/>
          <a:p>
            <a:pPr marL="0" marR="0" lvl="0" indent="0" algn="l" defTabSz="914400" rtl="0" eaLnBrk="0" fontAlgn="base" hangingPunct="0">
              <a:lnSpc>
                <a:spcPct val="150000"/>
              </a:lnSpc>
              <a:spcBef>
                <a:spcPts val="0"/>
              </a:spcBef>
              <a:spcAft>
                <a:spcPct val="0"/>
              </a:spcAft>
              <a:buClrTx/>
              <a:buSzTx/>
              <a:buFont typeface="+mj-lt"/>
              <a:buNone/>
              <a:defRPr/>
            </a:pPr>
            <a:r>
              <a:rPr lang="zh-CN" sz="2400" b="1" spc="0" noProof="0" dirty="0" smtClean="0">
                <a:ln>
                  <a:noFill/>
                </a:ln>
                <a:solidFill>
                  <a:schemeClr val="tx1"/>
                </a:solidFill>
                <a:effectLst/>
                <a:uLnTx/>
                <a:latin typeface="微软雅黑" panose="020B0503020204020204" charset="-122"/>
                <a:ea typeface="微软雅黑" panose="020B0503020204020204" charset="-122"/>
                <a:sym typeface="+mn-ea"/>
              </a:rPr>
              <a:t>项目介绍的核心：</a:t>
            </a:r>
            <a:endParaRPr lang="zh-CN" sz="2000" spc="0" noProof="0" dirty="0" smtClean="0">
              <a:ln>
                <a:noFill/>
              </a:ln>
              <a:solidFill>
                <a:schemeClr val="tx1"/>
              </a:solidFill>
              <a:effectLst/>
              <a:uLnTx/>
              <a:latin typeface="微软雅黑" panose="020B0503020204020204" charset="-122"/>
              <a:ea typeface="微软雅黑" panose="020B0503020204020204" charset="-122"/>
              <a:sym typeface="+mn-ea"/>
            </a:endParaRPr>
          </a:p>
          <a:p>
            <a:pPr marL="514350" marR="0" lvl="0" indent="0" algn="l" defTabSz="914400" rtl="0" eaLnBrk="0" fontAlgn="base" hangingPunct="0">
              <a:lnSpc>
                <a:spcPct val="150000"/>
              </a:lnSpc>
              <a:spcBef>
                <a:spcPts val="0"/>
              </a:spcBef>
              <a:spcAft>
                <a:spcPct val="0"/>
              </a:spcAft>
              <a:buClrTx/>
              <a:buSzTx/>
              <a:buFont typeface="+mj-lt"/>
              <a:buAutoNum type="arabicPeriod"/>
              <a:defRPr/>
            </a:pPr>
            <a:r>
              <a:rPr sz="2000" spc="0" noProof="0" dirty="0" err="1" smtClean="0">
                <a:ln>
                  <a:noFill/>
                </a:ln>
                <a:solidFill>
                  <a:schemeClr val="tx1"/>
                </a:solidFill>
                <a:effectLst/>
                <a:uLnTx/>
                <a:latin typeface="微软雅黑" panose="020B0503020204020204" charset="-122"/>
                <a:ea typeface="微软雅黑" panose="020B0503020204020204" charset="-122"/>
                <a:sym typeface="+mn-ea"/>
              </a:rPr>
              <a:t>考察所做项目是否真实、思路是否清晰</a:t>
            </a:r>
            <a:r>
              <a:rPr sz="2000" spc="0" noProof="0" dirty="0" smtClean="0">
                <a:ln>
                  <a:noFill/>
                </a:ln>
                <a:solidFill>
                  <a:schemeClr val="tx1"/>
                </a:solidFill>
                <a:effectLst/>
                <a:uLnTx/>
                <a:latin typeface="微软雅黑" panose="020B0503020204020204" charset="-122"/>
                <a:ea typeface="微软雅黑" panose="020B0503020204020204" charset="-122"/>
                <a:sym typeface="+mn-ea"/>
              </a:rPr>
              <a:t>、</a:t>
            </a:r>
            <a:r>
              <a:rPr lang="en-US" altLang="zh-CN" sz="2000" spc="0" noProof="0" dirty="0" smtClean="0">
                <a:ln>
                  <a:noFill/>
                </a:ln>
                <a:solidFill>
                  <a:schemeClr val="tx1"/>
                </a:solidFill>
                <a:effectLst/>
                <a:uLnTx/>
                <a:latin typeface="微软雅黑" panose="020B0503020204020204" charset="-122"/>
                <a:ea typeface="微软雅黑" panose="020B0503020204020204" charset="-122"/>
                <a:sym typeface="+mn-ea"/>
              </a:rPr>
              <a:t> </a:t>
            </a:r>
            <a:r>
              <a:rPr sz="2000" spc="0" noProof="0" dirty="0" err="1" smtClean="0">
                <a:ln>
                  <a:noFill/>
                </a:ln>
                <a:solidFill>
                  <a:schemeClr val="tx1"/>
                </a:solidFill>
                <a:effectLst/>
                <a:uLnTx/>
                <a:latin typeface="微软雅黑" panose="020B0503020204020204" charset="-122"/>
                <a:ea typeface="微软雅黑" panose="020B0503020204020204" charset="-122"/>
                <a:sym typeface="+mn-ea"/>
              </a:rPr>
              <a:t>是否具备项目潜力</a:t>
            </a:r>
            <a:endParaRPr kumimoji="0" lang="zh-CN" altLang="en-US" sz="2000" b="0" i="0" u="none" strike="noStrike" kern="12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mn-cs"/>
            </a:endParaRPr>
          </a:p>
          <a:p>
            <a:pPr marL="514350" marR="0" lvl="0" indent="0" algn="l" defTabSz="914400" rtl="0" eaLnBrk="0" fontAlgn="base" hangingPunct="0">
              <a:lnSpc>
                <a:spcPct val="150000"/>
              </a:lnSpc>
              <a:spcBef>
                <a:spcPts val="0"/>
              </a:spcBef>
              <a:spcAft>
                <a:spcPct val="0"/>
              </a:spcAft>
              <a:buClrTx/>
              <a:buSzTx/>
              <a:buFont typeface="+mj-lt"/>
              <a:buAutoNum type="arabicPeriod"/>
              <a:defRPr/>
            </a:pPr>
            <a:r>
              <a:rPr sz="2000" spc="0" noProof="0" dirty="0" smtClean="0">
                <a:ln>
                  <a:noFill/>
                </a:ln>
                <a:solidFill>
                  <a:schemeClr val="tx1"/>
                </a:solidFill>
                <a:effectLst/>
                <a:uLnTx/>
                <a:latin typeface="微软雅黑" panose="020B0503020204020204" charset="-122"/>
                <a:ea typeface="微软雅黑" panose="020B0503020204020204" charset="-122"/>
                <a:sym typeface="+mn-ea"/>
              </a:rPr>
              <a:t>列举做过的项目数量，其中主要</a:t>
            </a:r>
            <a:r>
              <a:rPr lang="en-US" altLang="zh-CN" sz="2000" spc="0" noProof="0" dirty="0" smtClean="0">
                <a:ln>
                  <a:noFill/>
                </a:ln>
                <a:solidFill>
                  <a:schemeClr val="tx1"/>
                </a:solidFill>
                <a:effectLst/>
                <a:uLnTx/>
                <a:latin typeface="微软雅黑" panose="020B0503020204020204" charset="-122"/>
                <a:ea typeface="微软雅黑" panose="020B0503020204020204" charset="-122"/>
                <a:sym typeface="+mn-ea"/>
              </a:rPr>
              <a:t>2—3</a:t>
            </a:r>
            <a:r>
              <a:rPr sz="2000" spc="0" noProof="0" dirty="0" smtClean="0">
                <a:ln>
                  <a:noFill/>
                </a:ln>
                <a:solidFill>
                  <a:schemeClr val="tx1"/>
                </a:solidFill>
                <a:effectLst/>
                <a:uLnTx/>
                <a:latin typeface="微软雅黑" panose="020B0503020204020204" charset="-122"/>
                <a:ea typeface="微软雅黑" panose="020B0503020204020204" charset="-122"/>
                <a:sym typeface="+mn-ea"/>
              </a:rPr>
              <a:t>个的是哪些，然后举例说明</a:t>
            </a:r>
            <a:endParaRPr kumimoji="0" lang="zh-CN" altLang="en-US" sz="2000" b="0" i="0" u="none" strike="noStrike" kern="1200" cap="none" spc="0" normalizeH="0" baseline="0" noProof="0" dirty="0" smtClean="0">
              <a:ln>
                <a:noFill/>
              </a:ln>
              <a:solidFill>
                <a:schemeClr val="tx1"/>
              </a:solidFill>
              <a:effectLst/>
              <a:uLnTx/>
              <a:uFillTx/>
              <a:latin typeface="微软雅黑" panose="020B0503020204020204" charset="-122"/>
              <a:ea typeface="微软雅黑" panose="020B0503020204020204" charset="-122"/>
              <a:cs typeface="+mn-cs"/>
            </a:endParaRPr>
          </a:p>
          <a:p>
            <a:pPr marL="514350" marR="0" lvl="0" indent="0" algn="l" defTabSz="914400" rtl="0" eaLnBrk="0" fontAlgn="base" hangingPunct="0">
              <a:lnSpc>
                <a:spcPct val="150000"/>
              </a:lnSpc>
              <a:spcBef>
                <a:spcPts val="0"/>
              </a:spcBef>
              <a:spcAft>
                <a:spcPct val="0"/>
              </a:spcAft>
              <a:buClrTx/>
              <a:buSzTx/>
              <a:buFont typeface="+mj-lt"/>
              <a:buAutoNum type="arabicPeriod"/>
              <a:defRPr/>
            </a:pPr>
            <a:r>
              <a:rPr sz="2000" spc="0" noProof="0" dirty="0" smtClean="0">
                <a:ln>
                  <a:noFill/>
                </a:ln>
                <a:solidFill>
                  <a:schemeClr val="tx1"/>
                </a:solidFill>
                <a:effectLst/>
                <a:uLnTx/>
                <a:latin typeface="微软雅黑" panose="020B0503020204020204" charset="-122"/>
                <a:ea typeface="微软雅黑" panose="020B0503020204020204" charset="-122"/>
                <a:sym typeface="+mn-ea"/>
              </a:rPr>
              <a:t>所有的项目都应该是</a:t>
            </a:r>
            <a:r>
              <a:rPr sz="2000" b="1" spc="0" noProof="0" dirty="0" smtClean="0">
                <a:ln>
                  <a:noFill/>
                </a:ln>
                <a:solidFill>
                  <a:srgbClr val="FF0000"/>
                </a:solidFill>
                <a:effectLst/>
                <a:uLnTx/>
                <a:latin typeface="微软雅黑" panose="020B0503020204020204" charset="-122"/>
                <a:ea typeface="微软雅黑" panose="020B0503020204020204" charset="-122"/>
                <a:sym typeface="+mn-ea"/>
              </a:rPr>
              <a:t>所应聘岗位相关</a:t>
            </a:r>
            <a:r>
              <a:rPr sz="2000" spc="0" noProof="0" dirty="0" smtClean="0">
                <a:ln>
                  <a:noFill/>
                </a:ln>
                <a:solidFill>
                  <a:schemeClr val="tx1"/>
                </a:solidFill>
                <a:effectLst/>
                <a:uLnTx/>
                <a:latin typeface="微软雅黑" panose="020B0503020204020204" charset="-122"/>
                <a:ea typeface="微软雅黑" panose="020B0503020204020204" charset="-122"/>
                <a:sym typeface="+mn-ea"/>
              </a:rPr>
              <a:t>的技术方向的，另外最好所做的项目和应聘企业所主要的</a:t>
            </a:r>
            <a:r>
              <a:rPr sz="2000" b="1" spc="0" noProof="0" dirty="0" smtClean="0">
                <a:ln>
                  <a:noFill/>
                </a:ln>
                <a:solidFill>
                  <a:srgbClr val="FF0000"/>
                </a:solidFill>
                <a:effectLst/>
                <a:uLnTx/>
                <a:latin typeface="微软雅黑" panose="020B0503020204020204" charset="-122"/>
                <a:ea typeface="微软雅黑" panose="020B0503020204020204" charset="-122"/>
                <a:sym typeface="+mn-ea"/>
              </a:rPr>
              <a:t>产品方向是相同或类似的</a:t>
            </a:r>
            <a:r>
              <a:rPr sz="2000" spc="0" noProof="0" dirty="0" smtClean="0">
                <a:ln>
                  <a:noFill/>
                </a:ln>
                <a:solidFill>
                  <a:schemeClr val="tx1"/>
                </a:solidFill>
                <a:effectLst/>
                <a:uLnTx/>
                <a:latin typeface="微软雅黑" panose="020B0503020204020204" charset="-122"/>
                <a:ea typeface="微软雅黑" panose="020B0503020204020204" charset="-122"/>
                <a:sym typeface="+mn-ea"/>
              </a:rPr>
              <a:t>，比如应聘企业规模比较大，项目中就可以说参与</a:t>
            </a:r>
            <a:r>
              <a:rPr lang="en-US" altLang="zh-CN" sz="2000" spc="0" noProof="0" dirty="0" smtClean="0">
                <a:ln>
                  <a:noFill/>
                </a:ln>
                <a:solidFill>
                  <a:schemeClr val="tx1"/>
                </a:solidFill>
                <a:effectLst/>
                <a:uLnTx/>
                <a:latin typeface="微软雅黑" panose="020B0503020204020204" charset="-122"/>
                <a:ea typeface="微软雅黑" panose="020B0503020204020204" charset="-122"/>
                <a:sym typeface="+mn-ea"/>
              </a:rPr>
              <a:t>××</a:t>
            </a:r>
            <a:r>
              <a:rPr sz="2000" spc="0" noProof="0" dirty="0" err="1" smtClean="0">
                <a:ln>
                  <a:noFill/>
                </a:ln>
                <a:solidFill>
                  <a:schemeClr val="tx1"/>
                </a:solidFill>
                <a:effectLst/>
                <a:uLnTx/>
                <a:latin typeface="微软雅黑" panose="020B0503020204020204" charset="-122"/>
                <a:ea typeface="微软雅黑" panose="020B0503020204020204" charset="-122"/>
                <a:sym typeface="+mn-ea"/>
              </a:rPr>
              <a:t>企业的企业级网络构建规模化部署</a:t>
            </a:r>
            <a:r>
              <a:rPr sz="2000" spc="0" noProof="0" dirty="0" smtClean="0">
                <a:ln>
                  <a:noFill/>
                </a:ln>
                <a:solidFill>
                  <a:schemeClr val="tx1"/>
                </a:solidFill>
                <a:effectLst/>
                <a:uLnTx/>
                <a:latin typeface="微软雅黑" panose="020B0503020204020204" charset="-122"/>
                <a:ea typeface="微软雅黑" panose="020B0503020204020204" charset="-122"/>
                <a:sym typeface="+mn-ea"/>
              </a:rPr>
              <a:t>。</a:t>
            </a:r>
            <a:endParaRPr lang="zh-CN" altLang="en-US" sz="2000" dirty="0"/>
          </a:p>
        </p:txBody>
      </p:sp>
      <p:pic>
        <p:nvPicPr>
          <p:cNvPr id="6" name="内容占位符 5"/>
          <p:cNvPicPr>
            <a:picLocks noGrp="1" noChangeAspect="1"/>
          </p:cNvPicPr>
          <p:nvPr>
            <p:ph sz="half" idx="1"/>
          </p:nvPr>
        </p:nvPicPr>
        <p:blipFill>
          <a:blip r:embed="rId2"/>
          <a:stretch>
            <a:fillRect/>
          </a:stretch>
        </p:blipFill>
        <p:spPr>
          <a:xfrm>
            <a:off x="669925" y="2072640"/>
            <a:ext cx="4787265" cy="3622675"/>
          </a:xfrm>
          <a:prstGeom prst="rect">
            <a:avLst/>
          </a:prstGeom>
        </p:spPr>
      </p:pic>
    </p:spTree>
    <p:extLst>
      <p:ext uri="{BB962C8B-B14F-4D97-AF65-F5344CB8AC3E}">
        <p14:creationId xmlns:p14="http://schemas.microsoft.com/office/powerpoint/2010/main" val="20457993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ChangeArrowheads="1"/>
          </p:cNvSpPr>
          <p:nvPr/>
        </p:nvSpPr>
        <p:spPr bwMode="auto">
          <a:xfrm>
            <a:off x="6137275" y="1325563"/>
            <a:ext cx="2854325" cy="521970"/>
          </a:xfrm>
          <a:prstGeom prst="rect">
            <a:avLst/>
          </a:prstGeom>
          <a:noFill/>
          <a:ln w="9525">
            <a:noFill/>
            <a:miter lim="800000"/>
          </a:ln>
        </p:spPr>
        <p:txBody>
          <a:bodyPr wrap="square">
            <a:spAutoFit/>
          </a:bodyPr>
          <a:lstStyle/>
          <a:p>
            <a:pPr latinLnBrk="1">
              <a:buFont typeface="Arial" panose="020B0604020202090204" pitchFamily="34" charset="0"/>
              <a:buNone/>
            </a:pPr>
            <a:r>
              <a:rPr lang="zh-CN" altLang="en-US" b="1" dirty="0">
                <a:latin typeface="微软雅黑"/>
                <a:ea typeface="微软雅黑"/>
                <a:cs typeface="微软雅黑"/>
              </a:rPr>
              <a:t>  </a:t>
            </a:r>
            <a:r>
              <a:rPr lang="zh-CN" altLang="en-US" sz="2800" b="1" dirty="0">
                <a:latin typeface="微软雅黑" panose="020B0503020204020204" charset="-122"/>
                <a:ea typeface="微软雅黑" panose="020B0503020204020204" charset="-122"/>
                <a:sym typeface="微软雅黑" panose="020B0503020204020204" charset="-122"/>
              </a:rPr>
              <a:t>项目介绍的顺序</a:t>
            </a:r>
          </a:p>
        </p:txBody>
      </p:sp>
      <p:sp>
        <p:nvSpPr>
          <p:cNvPr id="19460" name="Rectangle 4"/>
          <p:cNvSpPr>
            <a:spLocks noChangeArrowheads="1"/>
          </p:cNvSpPr>
          <p:nvPr/>
        </p:nvSpPr>
        <p:spPr bwMode="auto">
          <a:xfrm>
            <a:off x="6244167" y="2314575"/>
            <a:ext cx="5719233" cy="2585323"/>
          </a:xfrm>
          <a:prstGeom prst="rect">
            <a:avLst/>
          </a:prstGeom>
          <a:noFill/>
          <a:ln>
            <a:noFill/>
          </a:ln>
          <a:effectLst/>
        </p:spPr>
        <p:txBody>
          <a:bodyPr wrap="square">
            <a:spAutoFit/>
          </a:bodyPr>
          <a:lstStyle/>
          <a:p>
            <a:pPr latinLnBrk="1">
              <a:buFont typeface="Arial" panose="020B0604020202090204" pitchFamily="34" charset="0"/>
              <a:buNone/>
            </a:pPr>
            <a:r>
              <a:rPr lang="zh-CN" altLang="en-US" b="1" dirty="0">
                <a:latin typeface="微软雅黑"/>
                <a:ea typeface="微软雅黑"/>
                <a:cs typeface="微软雅黑"/>
              </a:rPr>
              <a:t>首先，项目的基本功能，应用了什么技术。 </a:t>
            </a:r>
            <a:endParaRPr lang="en-US" altLang="zh-CN" b="1" dirty="0">
              <a:latin typeface="微软雅黑"/>
              <a:ea typeface="微软雅黑"/>
              <a:cs typeface="微软雅黑"/>
            </a:endParaRPr>
          </a:p>
          <a:p>
            <a:pPr latinLnBrk="1">
              <a:buFont typeface="Arial" panose="020B0604020202090204" pitchFamily="34" charset="0"/>
              <a:buNone/>
            </a:pPr>
            <a:endParaRPr lang="ko-KR" altLang="en-US" b="1" dirty="0">
              <a:latin typeface="微软雅黑"/>
              <a:ea typeface="微软雅黑"/>
              <a:cs typeface="微软雅黑"/>
            </a:endParaRPr>
          </a:p>
          <a:p>
            <a:pPr latinLnBrk="1">
              <a:buFont typeface="Arial" panose="020B0604020202090204" pitchFamily="34" charset="0"/>
              <a:buNone/>
            </a:pPr>
            <a:r>
              <a:rPr lang="zh-CN" altLang="en-US" b="1" dirty="0">
                <a:latin typeface="微软雅黑"/>
                <a:ea typeface="微软雅黑"/>
                <a:cs typeface="微软雅黑"/>
              </a:rPr>
              <a:t>其次，项目周期及分配，团队成员，分工。</a:t>
            </a:r>
            <a:endParaRPr lang="en-US" altLang="zh-CN" b="1" dirty="0">
              <a:latin typeface="微软雅黑"/>
              <a:ea typeface="微软雅黑"/>
              <a:cs typeface="微软雅黑"/>
            </a:endParaRPr>
          </a:p>
          <a:p>
            <a:pPr latinLnBrk="1">
              <a:buFont typeface="Arial" panose="020B0604020202090204" pitchFamily="34" charset="0"/>
              <a:buNone/>
            </a:pPr>
            <a:endParaRPr lang="zh-CN" altLang="en-US" b="1" dirty="0">
              <a:latin typeface="微软雅黑"/>
              <a:ea typeface="微软雅黑"/>
              <a:cs typeface="微软雅黑"/>
            </a:endParaRPr>
          </a:p>
          <a:p>
            <a:pPr latinLnBrk="1">
              <a:buFont typeface="Arial" panose="020B0604020202090204" pitchFamily="34" charset="0"/>
              <a:buNone/>
            </a:pPr>
            <a:r>
              <a:rPr lang="zh-CN" altLang="en-US" b="1" dirty="0">
                <a:latin typeface="微软雅黑"/>
                <a:ea typeface="微软雅黑"/>
                <a:cs typeface="微软雅黑"/>
              </a:rPr>
              <a:t>第三，自己在团队中的角色，工作内容。</a:t>
            </a:r>
            <a:endParaRPr lang="ko-KR" altLang="en-US" b="1" dirty="0">
              <a:latin typeface="微软雅黑"/>
              <a:ea typeface="微软雅黑"/>
              <a:cs typeface="微软雅黑"/>
            </a:endParaRPr>
          </a:p>
          <a:p>
            <a:pPr latinLnBrk="1">
              <a:buFont typeface="Arial" panose="020B0604020202090204" pitchFamily="34" charset="0"/>
              <a:buNone/>
            </a:pPr>
            <a:endParaRPr lang="ko-KR" altLang="en-US" b="1" dirty="0">
              <a:latin typeface="微软雅黑"/>
              <a:ea typeface="微软雅黑"/>
              <a:cs typeface="微软雅黑"/>
            </a:endParaRPr>
          </a:p>
          <a:p>
            <a:pPr latinLnBrk="1">
              <a:buFont typeface="Arial" panose="020B0604020202090204" pitchFamily="34" charset="0"/>
              <a:buNone/>
            </a:pPr>
            <a:r>
              <a:rPr lang="zh-CN" altLang="en-US" b="1" dirty="0">
                <a:latin typeface="微软雅黑"/>
                <a:ea typeface="微软雅黑"/>
                <a:cs typeface="微软雅黑"/>
              </a:rPr>
              <a:t>第四，通过项目自己的收获：关于技术、关于团队。 </a:t>
            </a:r>
          </a:p>
          <a:p>
            <a:pPr latinLnBrk="1">
              <a:buFont typeface="Arial" panose="020B0604020202090204" pitchFamily="34" charset="0"/>
              <a:buNone/>
            </a:pPr>
            <a:endParaRPr lang="en-US" altLang="zh-CN" b="1" dirty="0">
              <a:latin typeface="微软雅黑"/>
              <a:ea typeface="微软雅黑"/>
              <a:cs typeface="微软雅黑"/>
            </a:endParaRPr>
          </a:p>
          <a:p>
            <a:pPr latinLnBrk="1">
              <a:buFont typeface="Arial" panose="020B0604020202090204" pitchFamily="34" charset="0"/>
              <a:buNone/>
            </a:pPr>
            <a:r>
              <a:rPr lang="zh-CN" altLang="en-US" b="1" dirty="0">
                <a:latin typeface="微软雅黑"/>
                <a:ea typeface="微软雅黑"/>
                <a:cs typeface="微软雅黑"/>
              </a:rPr>
              <a:t>第五，结束语。</a:t>
            </a:r>
          </a:p>
        </p:txBody>
      </p:sp>
      <p:sp>
        <p:nvSpPr>
          <p:cNvPr id="19466" name="TextBox 21"/>
          <p:cNvSpPr txBox="1">
            <a:spLocks noChangeArrowheads="1"/>
          </p:cNvSpPr>
          <p:nvPr/>
        </p:nvSpPr>
        <p:spPr bwMode="auto">
          <a:xfrm>
            <a:off x="2063751" y="5300663"/>
            <a:ext cx="1970616" cy="755650"/>
          </a:xfrm>
          <a:prstGeom prst="rect">
            <a:avLst/>
          </a:prstGeom>
          <a:noFill/>
          <a:ln>
            <a:noFill/>
          </a:ln>
        </p:spPr>
        <p:txBody>
          <a:bodyPr anchor="ctr"/>
          <a:lstStyle>
            <a:lvl1pPr eaLnBrk="0" hangingPunct="0">
              <a:defRPr>
                <a:solidFill>
                  <a:schemeClr val="tx1"/>
                </a:solidFill>
                <a:latin typeface="Gulim" panose="020B0600000101010101" pitchFamily="34" charset="-127"/>
                <a:ea typeface="Gulim" panose="020B0600000101010101" pitchFamily="34" charset="-127"/>
              </a:defRPr>
            </a:lvl1pPr>
            <a:lvl2pPr marL="742950" indent="-285750" eaLnBrk="0" hangingPunct="0">
              <a:defRPr>
                <a:solidFill>
                  <a:schemeClr val="tx1"/>
                </a:solidFill>
                <a:latin typeface="Gulim" panose="020B0600000101010101" pitchFamily="34" charset="-127"/>
                <a:ea typeface="Gulim" panose="020B0600000101010101" pitchFamily="34" charset="-127"/>
              </a:defRPr>
            </a:lvl2pPr>
            <a:lvl3pPr marL="1143000" indent="-228600" eaLnBrk="0" hangingPunct="0">
              <a:defRPr>
                <a:solidFill>
                  <a:schemeClr val="tx1"/>
                </a:solidFill>
                <a:latin typeface="Gulim" panose="020B0600000101010101" pitchFamily="34" charset="-127"/>
                <a:ea typeface="Gulim" panose="020B0600000101010101" pitchFamily="34" charset="-127"/>
              </a:defRPr>
            </a:lvl3pPr>
            <a:lvl4pPr marL="1600200" indent="-228600" eaLnBrk="0" hangingPunct="0">
              <a:defRPr>
                <a:solidFill>
                  <a:schemeClr val="tx1"/>
                </a:solidFill>
                <a:latin typeface="Gulim" panose="020B0600000101010101" pitchFamily="34" charset="-127"/>
                <a:ea typeface="Gulim" panose="020B0600000101010101" pitchFamily="34" charset="-127"/>
              </a:defRPr>
            </a:lvl4pPr>
            <a:lvl5pPr marL="2057400" indent="-228600" eaLnBrk="0" hangingPunct="0">
              <a:defRPr>
                <a:solidFill>
                  <a:schemeClr val="tx1"/>
                </a:solidFill>
                <a:latin typeface="Gulim" panose="020B0600000101010101" pitchFamily="34" charset="-127"/>
                <a:ea typeface="Gulim" panose="020B0600000101010101" pitchFamily="34" charset="-127"/>
              </a:defRPr>
            </a:lvl5pPr>
            <a:lvl6pPr marL="2514600" indent="-228600" eaLnBrk="0" fontAlgn="base" latinLnBrk="1" hangingPunct="0">
              <a:spcBef>
                <a:spcPct val="0"/>
              </a:spcBef>
              <a:spcAft>
                <a:spcPct val="0"/>
              </a:spcAft>
              <a:buFont typeface="Arial" panose="020B0604020202090204" pitchFamily="34" charset="0"/>
              <a:defRPr>
                <a:solidFill>
                  <a:schemeClr val="tx1"/>
                </a:solidFill>
                <a:latin typeface="Gulim" panose="020B0600000101010101" pitchFamily="34" charset="-127"/>
                <a:ea typeface="Gulim" panose="020B0600000101010101" pitchFamily="34" charset="-127"/>
              </a:defRPr>
            </a:lvl6pPr>
            <a:lvl7pPr marL="2971800" indent="-228600" eaLnBrk="0" fontAlgn="base" latinLnBrk="1" hangingPunct="0">
              <a:spcBef>
                <a:spcPct val="0"/>
              </a:spcBef>
              <a:spcAft>
                <a:spcPct val="0"/>
              </a:spcAft>
              <a:buFont typeface="Arial" panose="020B0604020202090204" pitchFamily="34" charset="0"/>
              <a:defRPr>
                <a:solidFill>
                  <a:schemeClr val="tx1"/>
                </a:solidFill>
                <a:latin typeface="Gulim" panose="020B0600000101010101" pitchFamily="34" charset="-127"/>
                <a:ea typeface="Gulim" panose="020B0600000101010101" pitchFamily="34" charset="-127"/>
              </a:defRPr>
            </a:lvl7pPr>
            <a:lvl8pPr marL="3429000" indent="-228600" eaLnBrk="0" fontAlgn="base" latinLnBrk="1" hangingPunct="0">
              <a:spcBef>
                <a:spcPct val="0"/>
              </a:spcBef>
              <a:spcAft>
                <a:spcPct val="0"/>
              </a:spcAft>
              <a:buFont typeface="Arial" panose="020B0604020202090204" pitchFamily="34" charset="0"/>
              <a:defRPr>
                <a:solidFill>
                  <a:schemeClr val="tx1"/>
                </a:solidFill>
                <a:latin typeface="Gulim" panose="020B0600000101010101" pitchFamily="34" charset="-127"/>
                <a:ea typeface="Gulim" panose="020B0600000101010101" pitchFamily="34" charset="-127"/>
              </a:defRPr>
            </a:lvl8pPr>
            <a:lvl9pPr marL="3886200" indent="-228600" eaLnBrk="0" fontAlgn="base" latinLnBrk="1" hangingPunct="0">
              <a:spcBef>
                <a:spcPct val="0"/>
              </a:spcBef>
              <a:spcAft>
                <a:spcPct val="0"/>
              </a:spcAft>
              <a:buFont typeface="Arial" panose="020B0604020202090204" pitchFamily="34" charset="0"/>
              <a:defRPr>
                <a:solidFill>
                  <a:schemeClr val="tx1"/>
                </a:solidFill>
                <a:latin typeface="Gulim" panose="020B0600000101010101" pitchFamily="34" charset="-127"/>
                <a:ea typeface="Gulim" panose="020B0600000101010101" pitchFamily="34" charset="-127"/>
              </a:defRPr>
            </a:lvl9pPr>
          </a:lstStyle>
          <a:p>
            <a:pPr eaLnBrk="1" hangingPunct="1">
              <a:spcBef>
                <a:spcPct val="50000"/>
              </a:spcBef>
              <a:buFont typeface="Arial" panose="020B0604020202090204" pitchFamily="34" charset="0"/>
              <a:buNone/>
              <a:defRPr/>
            </a:pPr>
            <a:endParaRPr lang="zh-CN" altLang="en-US" sz="1600" b="1">
              <a:latin typeface="+mn-ea"/>
              <a:ea typeface="+mn-ea"/>
            </a:endParaRPr>
          </a:p>
        </p:txBody>
      </p:sp>
      <p:sp>
        <p:nvSpPr>
          <p:cNvPr id="19468" name="TextBox 21"/>
          <p:cNvSpPr txBox="1">
            <a:spLocks noChangeArrowheads="1"/>
          </p:cNvSpPr>
          <p:nvPr/>
        </p:nvSpPr>
        <p:spPr bwMode="auto">
          <a:xfrm>
            <a:off x="2351617" y="5516563"/>
            <a:ext cx="1970616" cy="755650"/>
          </a:xfrm>
          <a:prstGeom prst="rect">
            <a:avLst/>
          </a:prstGeom>
          <a:noFill/>
          <a:ln>
            <a:noFill/>
          </a:ln>
        </p:spPr>
        <p:txBody>
          <a:bodyPr anchor="ctr"/>
          <a:lstStyle>
            <a:lvl1pPr eaLnBrk="0" hangingPunct="0">
              <a:defRPr>
                <a:solidFill>
                  <a:schemeClr val="tx1"/>
                </a:solidFill>
                <a:latin typeface="Gulim" panose="020B0600000101010101" pitchFamily="34" charset="-127"/>
                <a:ea typeface="Gulim" panose="020B0600000101010101" pitchFamily="34" charset="-127"/>
              </a:defRPr>
            </a:lvl1pPr>
            <a:lvl2pPr marL="742950" indent="-285750" eaLnBrk="0" hangingPunct="0">
              <a:defRPr>
                <a:solidFill>
                  <a:schemeClr val="tx1"/>
                </a:solidFill>
                <a:latin typeface="Gulim" panose="020B0600000101010101" pitchFamily="34" charset="-127"/>
                <a:ea typeface="Gulim" panose="020B0600000101010101" pitchFamily="34" charset="-127"/>
              </a:defRPr>
            </a:lvl2pPr>
            <a:lvl3pPr marL="1143000" indent="-228600" eaLnBrk="0" hangingPunct="0">
              <a:defRPr>
                <a:solidFill>
                  <a:schemeClr val="tx1"/>
                </a:solidFill>
                <a:latin typeface="Gulim" panose="020B0600000101010101" pitchFamily="34" charset="-127"/>
                <a:ea typeface="Gulim" panose="020B0600000101010101" pitchFamily="34" charset="-127"/>
              </a:defRPr>
            </a:lvl3pPr>
            <a:lvl4pPr marL="1600200" indent="-228600" eaLnBrk="0" hangingPunct="0">
              <a:defRPr>
                <a:solidFill>
                  <a:schemeClr val="tx1"/>
                </a:solidFill>
                <a:latin typeface="Gulim" panose="020B0600000101010101" pitchFamily="34" charset="-127"/>
                <a:ea typeface="Gulim" panose="020B0600000101010101" pitchFamily="34" charset="-127"/>
              </a:defRPr>
            </a:lvl4pPr>
            <a:lvl5pPr marL="2057400" indent="-228600" eaLnBrk="0" hangingPunct="0">
              <a:defRPr>
                <a:solidFill>
                  <a:schemeClr val="tx1"/>
                </a:solidFill>
                <a:latin typeface="Gulim" panose="020B0600000101010101" pitchFamily="34" charset="-127"/>
                <a:ea typeface="Gulim" panose="020B0600000101010101" pitchFamily="34" charset="-127"/>
              </a:defRPr>
            </a:lvl5pPr>
            <a:lvl6pPr marL="2514600" indent="-228600" eaLnBrk="0" fontAlgn="base" latinLnBrk="1" hangingPunct="0">
              <a:spcBef>
                <a:spcPct val="0"/>
              </a:spcBef>
              <a:spcAft>
                <a:spcPct val="0"/>
              </a:spcAft>
              <a:buFont typeface="Arial" panose="020B0604020202090204" pitchFamily="34" charset="0"/>
              <a:defRPr>
                <a:solidFill>
                  <a:schemeClr val="tx1"/>
                </a:solidFill>
                <a:latin typeface="Gulim" panose="020B0600000101010101" pitchFamily="34" charset="-127"/>
                <a:ea typeface="Gulim" panose="020B0600000101010101" pitchFamily="34" charset="-127"/>
              </a:defRPr>
            </a:lvl6pPr>
            <a:lvl7pPr marL="2971800" indent="-228600" eaLnBrk="0" fontAlgn="base" latinLnBrk="1" hangingPunct="0">
              <a:spcBef>
                <a:spcPct val="0"/>
              </a:spcBef>
              <a:spcAft>
                <a:spcPct val="0"/>
              </a:spcAft>
              <a:buFont typeface="Arial" panose="020B0604020202090204" pitchFamily="34" charset="0"/>
              <a:defRPr>
                <a:solidFill>
                  <a:schemeClr val="tx1"/>
                </a:solidFill>
                <a:latin typeface="Gulim" panose="020B0600000101010101" pitchFamily="34" charset="-127"/>
                <a:ea typeface="Gulim" panose="020B0600000101010101" pitchFamily="34" charset="-127"/>
              </a:defRPr>
            </a:lvl7pPr>
            <a:lvl8pPr marL="3429000" indent="-228600" eaLnBrk="0" fontAlgn="base" latinLnBrk="1" hangingPunct="0">
              <a:spcBef>
                <a:spcPct val="0"/>
              </a:spcBef>
              <a:spcAft>
                <a:spcPct val="0"/>
              </a:spcAft>
              <a:buFont typeface="Arial" panose="020B0604020202090204" pitchFamily="34" charset="0"/>
              <a:defRPr>
                <a:solidFill>
                  <a:schemeClr val="tx1"/>
                </a:solidFill>
                <a:latin typeface="Gulim" panose="020B0600000101010101" pitchFamily="34" charset="-127"/>
                <a:ea typeface="Gulim" panose="020B0600000101010101" pitchFamily="34" charset="-127"/>
              </a:defRPr>
            </a:lvl8pPr>
            <a:lvl9pPr marL="3886200" indent="-228600" eaLnBrk="0" fontAlgn="base" latinLnBrk="1" hangingPunct="0">
              <a:spcBef>
                <a:spcPct val="0"/>
              </a:spcBef>
              <a:spcAft>
                <a:spcPct val="0"/>
              </a:spcAft>
              <a:buFont typeface="Arial" panose="020B0604020202090204" pitchFamily="34" charset="0"/>
              <a:defRPr>
                <a:solidFill>
                  <a:schemeClr val="tx1"/>
                </a:solidFill>
                <a:latin typeface="Gulim" panose="020B0600000101010101" pitchFamily="34" charset="-127"/>
                <a:ea typeface="Gulim" panose="020B0600000101010101" pitchFamily="34" charset="-127"/>
              </a:defRPr>
            </a:lvl9pPr>
          </a:lstStyle>
          <a:p>
            <a:pPr eaLnBrk="1" hangingPunct="1">
              <a:spcBef>
                <a:spcPct val="50000"/>
              </a:spcBef>
              <a:buFont typeface="Arial" panose="020B0604020202090204" pitchFamily="34" charset="0"/>
              <a:buNone/>
              <a:defRPr/>
            </a:pPr>
            <a:endParaRPr lang="zh-CN" altLang="en-US" sz="1600" b="1">
              <a:latin typeface="+mn-ea"/>
              <a:ea typeface="+mn-ea"/>
            </a:endParaRPr>
          </a:p>
        </p:txBody>
      </p:sp>
      <p:sp>
        <p:nvSpPr>
          <p:cNvPr id="19470" name="TextBox 21"/>
          <p:cNvSpPr txBox="1">
            <a:spLocks noChangeArrowheads="1"/>
          </p:cNvSpPr>
          <p:nvPr/>
        </p:nvSpPr>
        <p:spPr bwMode="auto">
          <a:xfrm>
            <a:off x="8214784" y="5311775"/>
            <a:ext cx="1970616" cy="755650"/>
          </a:xfrm>
          <a:prstGeom prst="rect">
            <a:avLst/>
          </a:prstGeom>
          <a:noFill/>
          <a:ln>
            <a:noFill/>
          </a:ln>
        </p:spPr>
        <p:txBody>
          <a:bodyPr anchor="ctr"/>
          <a:lstStyle>
            <a:lvl1pPr eaLnBrk="0" hangingPunct="0">
              <a:defRPr>
                <a:solidFill>
                  <a:schemeClr val="tx1"/>
                </a:solidFill>
                <a:latin typeface="Gulim" panose="020B0600000101010101" pitchFamily="34" charset="-127"/>
                <a:ea typeface="Gulim" panose="020B0600000101010101" pitchFamily="34" charset="-127"/>
              </a:defRPr>
            </a:lvl1pPr>
            <a:lvl2pPr marL="742950" indent="-285750" eaLnBrk="0" hangingPunct="0">
              <a:defRPr>
                <a:solidFill>
                  <a:schemeClr val="tx1"/>
                </a:solidFill>
                <a:latin typeface="Gulim" panose="020B0600000101010101" pitchFamily="34" charset="-127"/>
                <a:ea typeface="Gulim" panose="020B0600000101010101" pitchFamily="34" charset="-127"/>
              </a:defRPr>
            </a:lvl2pPr>
            <a:lvl3pPr marL="1143000" indent="-228600" eaLnBrk="0" hangingPunct="0">
              <a:defRPr>
                <a:solidFill>
                  <a:schemeClr val="tx1"/>
                </a:solidFill>
                <a:latin typeface="Gulim" panose="020B0600000101010101" pitchFamily="34" charset="-127"/>
                <a:ea typeface="Gulim" panose="020B0600000101010101" pitchFamily="34" charset="-127"/>
              </a:defRPr>
            </a:lvl3pPr>
            <a:lvl4pPr marL="1600200" indent="-228600" eaLnBrk="0" hangingPunct="0">
              <a:defRPr>
                <a:solidFill>
                  <a:schemeClr val="tx1"/>
                </a:solidFill>
                <a:latin typeface="Gulim" panose="020B0600000101010101" pitchFamily="34" charset="-127"/>
                <a:ea typeface="Gulim" panose="020B0600000101010101" pitchFamily="34" charset="-127"/>
              </a:defRPr>
            </a:lvl4pPr>
            <a:lvl5pPr marL="2057400" indent="-228600" eaLnBrk="0" hangingPunct="0">
              <a:defRPr>
                <a:solidFill>
                  <a:schemeClr val="tx1"/>
                </a:solidFill>
                <a:latin typeface="Gulim" panose="020B0600000101010101" pitchFamily="34" charset="-127"/>
                <a:ea typeface="Gulim" panose="020B0600000101010101" pitchFamily="34" charset="-127"/>
              </a:defRPr>
            </a:lvl5pPr>
            <a:lvl6pPr marL="2514600" indent="-228600" eaLnBrk="0" fontAlgn="base" latinLnBrk="1" hangingPunct="0">
              <a:spcBef>
                <a:spcPct val="0"/>
              </a:spcBef>
              <a:spcAft>
                <a:spcPct val="0"/>
              </a:spcAft>
              <a:buFont typeface="Arial" panose="020B0604020202090204" pitchFamily="34" charset="0"/>
              <a:defRPr>
                <a:solidFill>
                  <a:schemeClr val="tx1"/>
                </a:solidFill>
                <a:latin typeface="Gulim" panose="020B0600000101010101" pitchFamily="34" charset="-127"/>
                <a:ea typeface="Gulim" panose="020B0600000101010101" pitchFamily="34" charset="-127"/>
              </a:defRPr>
            </a:lvl6pPr>
            <a:lvl7pPr marL="2971800" indent="-228600" eaLnBrk="0" fontAlgn="base" latinLnBrk="1" hangingPunct="0">
              <a:spcBef>
                <a:spcPct val="0"/>
              </a:spcBef>
              <a:spcAft>
                <a:spcPct val="0"/>
              </a:spcAft>
              <a:buFont typeface="Arial" panose="020B0604020202090204" pitchFamily="34" charset="0"/>
              <a:defRPr>
                <a:solidFill>
                  <a:schemeClr val="tx1"/>
                </a:solidFill>
                <a:latin typeface="Gulim" panose="020B0600000101010101" pitchFamily="34" charset="-127"/>
                <a:ea typeface="Gulim" panose="020B0600000101010101" pitchFamily="34" charset="-127"/>
              </a:defRPr>
            </a:lvl7pPr>
            <a:lvl8pPr marL="3429000" indent="-228600" eaLnBrk="0" fontAlgn="base" latinLnBrk="1" hangingPunct="0">
              <a:spcBef>
                <a:spcPct val="0"/>
              </a:spcBef>
              <a:spcAft>
                <a:spcPct val="0"/>
              </a:spcAft>
              <a:buFont typeface="Arial" panose="020B0604020202090204" pitchFamily="34" charset="0"/>
              <a:defRPr>
                <a:solidFill>
                  <a:schemeClr val="tx1"/>
                </a:solidFill>
                <a:latin typeface="Gulim" panose="020B0600000101010101" pitchFamily="34" charset="-127"/>
                <a:ea typeface="Gulim" panose="020B0600000101010101" pitchFamily="34" charset="-127"/>
              </a:defRPr>
            </a:lvl8pPr>
            <a:lvl9pPr marL="3886200" indent="-228600" eaLnBrk="0" fontAlgn="base" latinLnBrk="1" hangingPunct="0">
              <a:spcBef>
                <a:spcPct val="0"/>
              </a:spcBef>
              <a:spcAft>
                <a:spcPct val="0"/>
              </a:spcAft>
              <a:buFont typeface="Arial" panose="020B0604020202090204" pitchFamily="34" charset="0"/>
              <a:defRPr>
                <a:solidFill>
                  <a:schemeClr val="tx1"/>
                </a:solidFill>
                <a:latin typeface="Gulim" panose="020B0600000101010101" pitchFamily="34" charset="-127"/>
                <a:ea typeface="Gulim" panose="020B0600000101010101" pitchFamily="34" charset="-127"/>
              </a:defRPr>
            </a:lvl9pPr>
          </a:lstStyle>
          <a:p>
            <a:pPr eaLnBrk="1" hangingPunct="1">
              <a:spcBef>
                <a:spcPct val="50000"/>
              </a:spcBef>
              <a:buFont typeface="Arial" panose="020B0604020202090204" pitchFamily="34" charset="0"/>
              <a:buNone/>
              <a:defRPr/>
            </a:pPr>
            <a:endParaRPr lang="zh-CN" altLang="en-US" sz="1600" b="1">
              <a:latin typeface="+mn-ea"/>
              <a:ea typeface="+mn-ea"/>
            </a:endParaRPr>
          </a:p>
        </p:txBody>
      </p:sp>
      <p:sp>
        <p:nvSpPr>
          <p:cNvPr id="9" name="标题 1"/>
          <p:cNvSpPr txBox="1"/>
          <p:nvPr/>
        </p:nvSpPr>
        <p:spPr>
          <a:xfrm>
            <a:off x="314325" y="171619"/>
            <a:ext cx="9009657" cy="647699"/>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面试</a:t>
            </a:r>
            <a:r>
              <a:rPr lang="zh-CN" altLang="en-US" sz="2800" b="1" dirty="0">
                <a:solidFill>
                  <a:schemeClr val="bg1"/>
                </a:solidFill>
                <a:latin typeface="微软雅黑" panose="020B0503020204020204" charset="-122"/>
                <a:ea typeface="微软雅黑" panose="020B0503020204020204" charset="-122"/>
                <a:cs typeface="+mj-cs"/>
              </a:rPr>
              <a:t>注意事项</a:t>
            </a: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｜面试中注意事项</a:t>
            </a:r>
          </a:p>
        </p:txBody>
      </p:sp>
      <p:grpSp>
        <p:nvGrpSpPr>
          <p:cNvPr id="11" name="组合 111"/>
          <p:cNvGrpSpPr/>
          <p:nvPr/>
        </p:nvGrpSpPr>
        <p:grpSpPr bwMode="auto">
          <a:xfrm>
            <a:off x="4343400" y="2809875"/>
            <a:ext cx="1544638" cy="4048125"/>
            <a:chOff x="0" y="0"/>
            <a:chExt cx="1544638" cy="4048125"/>
          </a:xfrm>
        </p:grpSpPr>
        <p:sp>
          <p:nvSpPr>
            <p:cNvPr id="12" name="Freeform 43"/>
            <p:cNvSpPr>
              <a:spLocks noChangeArrowheads="1"/>
            </p:cNvSpPr>
            <p:nvPr/>
          </p:nvSpPr>
          <p:spPr bwMode="auto">
            <a:xfrm>
              <a:off x="590550" y="2873375"/>
              <a:ext cx="954088" cy="1174750"/>
            </a:xfrm>
            <a:custGeom>
              <a:avLst/>
              <a:gdLst>
                <a:gd name="T0" fmla="*/ 2147483646 w 601"/>
                <a:gd name="T1" fmla="*/ 2147483646 h 740"/>
                <a:gd name="T2" fmla="*/ 2147483646 w 601"/>
                <a:gd name="T3" fmla="*/ 2147483646 h 740"/>
                <a:gd name="T4" fmla="*/ 2147483646 w 601"/>
                <a:gd name="T5" fmla="*/ 2147483646 h 740"/>
                <a:gd name="T6" fmla="*/ 2147483646 w 601"/>
                <a:gd name="T7" fmla="*/ 2147483646 h 740"/>
                <a:gd name="T8" fmla="*/ 2147483646 w 601"/>
                <a:gd name="T9" fmla="*/ 2147483646 h 740"/>
                <a:gd name="T10" fmla="*/ 0 w 601"/>
                <a:gd name="T11" fmla="*/ 2147483646 h 740"/>
                <a:gd name="T12" fmla="*/ 2147483646 w 601"/>
                <a:gd name="T13" fmla="*/ 2147483646 h 740"/>
                <a:gd name="T14" fmla="*/ 2147483646 w 601"/>
                <a:gd name="T15" fmla="*/ 2147483646 h 740"/>
                <a:gd name="T16" fmla="*/ 2147483646 w 601"/>
                <a:gd name="T17" fmla="*/ 0 h 740"/>
                <a:gd name="T18" fmla="*/ 2147483646 w 601"/>
                <a:gd name="T19" fmla="*/ 2147483646 h 7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01"/>
                <a:gd name="T31" fmla="*/ 0 h 740"/>
                <a:gd name="T32" fmla="*/ 601 w 601"/>
                <a:gd name="T33" fmla="*/ 740 h 7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01" h="740">
                  <a:moveTo>
                    <a:pt x="601" y="529"/>
                  </a:moveTo>
                  <a:lnTo>
                    <a:pt x="601" y="740"/>
                  </a:lnTo>
                  <a:lnTo>
                    <a:pt x="89" y="740"/>
                  </a:lnTo>
                  <a:lnTo>
                    <a:pt x="17" y="179"/>
                  </a:lnTo>
                  <a:lnTo>
                    <a:pt x="17" y="176"/>
                  </a:lnTo>
                  <a:lnTo>
                    <a:pt x="0" y="100"/>
                  </a:lnTo>
                  <a:lnTo>
                    <a:pt x="363" y="23"/>
                  </a:lnTo>
                  <a:lnTo>
                    <a:pt x="401" y="14"/>
                  </a:lnTo>
                  <a:lnTo>
                    <a:pt x="469" y="0"/>
                  </a:lnTo>
                  <a:lnTo>
                    <a:pt x="601" y="529"/>
                  </a:lnTo>
                  <a:close/>
                </a:path>
              </a:pathLst>
            </a:custGeom>
            <a:solidFill>
              <a:srgbClr val="F88A44"/>
            </a:solidFill>
            <a:ln w="9525" cmpd="sng">
              <a:noFill/>
              <a:bevel/>
            </a:ln>
          </p:spPr>
          <p:txBody>
            <a:bodyPr/>
            <a:lstStyle/>
            <a:p>
              <a:endParaRPr lang="zh-CN" altLang="en-US"/>
            </a:p>
          </p:txBody>
        </p:sp>
        <p:sp>
          <p:nvSpPr>
            <p:cNvPr id="13" name="Freeform 44"/>
            <p:cNvSpPr>
              <a:spLocks noChangeArrowheads="1"/>
            </p:cNvSpPr>
            <p:nvPr/>
          </p:nvSpPr>
          <p:spPr bwMode="auto">
            <a:xfrm>
              <a:off x="590550" y="2873375"/>
              <a:ext cx="954088" cy="1174750"/>
            </a:xfrm>
            <a:custGeom>
              <a:avLst/>
              <a:gdLst>
                <a:gd name="T0" fmla="*/ 2147483646 w 601"/>
                <a:gd name="T1" fmla="*/ 2147483646 h 740"/>
                <a:gd name="T2" fmla="*/ 2147483646 w 601"/>
                <a:gd name="T3" fmla="*/ 2147483646 h 740"/>
                <a:gd name="T4" fmla="*/ 2147483646 w 601"/>
                <a:gd name="T5" fmla="*/ 2147483646 h 740"/>
                <a:gd name="T6" fmla="*/ 2147483646 w 601"/>
                <a:gd name="T7" fmla="*/ 2147483646 h 740"/>
                <a:gd name="T8" fmla="*/ 2147483646 w 601"/>
                <a:gd name="T9" fmla="*/ 2147483646 h 740"/>
                <a:gd name="T10" fmla="*/ 0 w 601"/>
                <a:gd name="T11" fmla="*/ 2147483646 h 740"/>
                <a:gd name="T12" fmla="*/ 2147483646 w 601"/>
                <a:gd name="T13" fmla="*/ 2147483646 h 740"/>
                <a:gd name="T14" fmla="*/ 2147483646 w 601"/>
                <a:gd name="T15" fmla="*/ 2147483646 h 740"/>
                <a:gd name="T16" fmla="*/ 2147483646 w 601"/>
                <a:gd name="T17" fmla="*/ 0 h 740"/>
                <a:gd name="T18" fmla="*/ 2147483646 w 601"/>
                <a:gd name="T19" fmla="*/ 2147483646 h 7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01"/>
                <a:gd name="T31" fmla="*/ 0 h 740"/>
                <a:gd name="T32" fmla="*/ 601 w 601"/>
                <a:gd name="T33" fmla="*/ 740 h 7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01" h="740">
                  <a:moveTo>
                    <a:pt x="601" y="529"/>
                  </a:moveTo>
                  <a:lnTo>
                    <a:pt x="601" y="740"/>
                  </a:lnTo>
                  <a:lnTo>
                    <a:pt x="89" y="740"/>
                  </a:lnTo>
                  <a:lnTo>
                    <a:pt x="17" y="179"/>
                  </a:lnTo>
                  <a:lnTo>
                    <a:pt x="17" y="176"/>
                  </a:lnTo>
                  <a:lnTo>
                    <a:pt x="0" y="100"/>
                  </a:lnTo>
                  <a:lnTo>
                    <a:pt x="363" y="23"/>
                  </a:lnTo>
                  <a:lnTo>
                    <a:pt x="401" y="14"/>
                  </a:lnTo>
                  <a:lnTo>
                    <a:pt x="469" y="0"/>
                  </a:lnTo>
                  <a:lnTo>
                    <a:pt x="601" y="529"/>
                  </a:lnTo>
                </a:path>
              </a:pathLst>
            </a:custGeom>
            <a:noFill/>
            <a:ln w="9525" cmpd="sng">
              <a:noFill/>
              <a:bevel/>
            </a:ln>
          </p:spPr>
          <p:txBody>
            <a:bodyPr/>
            <a:lstStyle/>
            <a:p>
              <a:endParaRPr lang="zh-CN" altLang="en-US"/>
            </a:p>
          </p:txBody>
        </p:sp>
        <p:sp>
          <p:nvSpPr>
            <p:cNvPr id="14" name="Freeform 45"/>
            <p:cNvSpPr>
              <a:spLocks noChangeArrowheads="1"/>
            </p:cNvSpPr>
            <p:nvPr/>
          </p:nvSpPr>
          <p:spPr bwMode="auto">
            <a:xfrm>
              <a:off x="273050" y="881063"/>
              <a:ext cx="168275" cy="279400"/>
            </a:xfrm>
            <a:custGeom>
              <a:avLst/>
              <a:gdLst>
                <a:gd name="T0" fmla="*/ 2147483646 w 106"/>
                <a:gd name="T1" fmla="*/ 2147483646 h 176"/>
                <a:gd name="T2" fmla="*/ 2147483646 w 106"/>
                <a:gd name="T3" fmla="*/ 2147483646 h 176"/>
                <a:gd name="T4" fmla="*/ 0 w 106"/>
                <a:gd name="T5" fmla="*/ 2147483646 h 176"/>
                <a:gd name="T6" fmla="*/ 2147483646 w 106"/>
                <a:gd name="T7" fmla="*/ 2147483646 h 176"/>
                <a:gd name="T8" fmla="*/ 2147483646 w 106"/>
                <a:gd name="T9" fmla="*/ 2147483646 h 176"/>
                <a:gd name="T10" fmla="*/ 2147483646 w 106"/>
                <a:gd name="T11" fmla="*/ 0 h 176"/>
                <a:gd name="T12" fmla="*/ 2147483646 w 106"/>
                <a:gd name="T13" fmla="*/ 2147483646 h 176"/>
                <a:gd name="T14" fmla="*/ 0 60000 65536"/>
                <a:gd name="T15" fmla="*/ 0 60000 65536"/>
                <a:gd name="T16" fmla="*/ 0 60000 65536"/>
                <a:gd name="T17" fmla="*/ 0 60000 65536"/>
                <a:gd name="T18" fmla="*/ 0 60000 65536"/>
                <a:gd name="T19" fmla="*/ 0 60000 65536"/>
                <a:gd name="T20" fmla="*/ 0 60000 65536"/>
                <a:gd name="T21" fmla="*/ 0 w 106"/>
                <a:gd name="T22" fmla="*/ 0 h 176"/>
                <a:gd name="T23" fmla="*/ 106 w 106"/>
                <a:gd name="T24" fmla="*/ 176 h 17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 h="176">
                  <a:moveTo>
                    <a:pt x="106" y="159"/>
                  </a:moveTo>
                  <a:lnTo>
                    <a:pt x="37" y="176"/>
                  </a:lnTo>
                  <a:lnTo>
                    <a:pt x="0" y="17"/>
                  </a:lnTo>
                  <a:lnTo>
                    <a:pt x="17" y="11"/>
                  </a:lnTo>
                  <a:lnTo>
                    <a:pt x="43" y="6"/>
                  </a:lnTo>
                  <a:lnTo>
                    <a:pt x="68" y="0"/>
                  </a:lnTo>
                  <a:lnTo>
                    <a:pt x="106" y="159"/>
                  </a:lnTo>
                  <a:close/>
                </a:path>
              </a:pathLst>
            </a:custGeom>
            <a:solidFill>
              <a:srgbClr val="CCCCCC"/>
            </a:solidFill>
            <a:ln w="9525" cmpd="sng">
              <a:noFill/>
              <a:bevel/>
            </a:ln>
          </p:spPr>
          <p:txBody>
            <a:bodyPr/>
            <a:lstStyle/>
            <a:p>
              <a:endParaRPr lang="zh-CN" altLang="en-US"/>
            </a:p>
          </p:txBody>
        </p:sp>
        <p:sp>
          <p:nvSpPr>
            <p:cNvPr id="15" name="Freeform 46"/>
            <p:cNvSpPr>
              <a:spLocks noChangeArrowheads="1"/>
            </p:cNvSpPr>
            <p:nvPr/>
          </p:nvSpPr>
          <p:spPr bwMode="auto">
            <a:xfrm>
              <a:off x="0" y="1116013"/>
              <a:ext cx="463550" cy="460375"/>
            </a:xfrm>
            <a:custGeom>
              <a:avLst/>
              <a:gdLst>
                <a:gd name="T0" fmla="*/ 2147483646 w 102"/>
                <a:gd name="T1" fmla="*/ 0 h 102"/>
                <a:gd name="T2" fmla="*/ 2147483646 w 102"/>
                <a:gd name="T3" fmla="*/ 2147483646 h 102"/>
                <a:gd name="T4" fmla="*/ 2147483646 w 102"/>
                <a:gd name="T5" fmla="*/ 2147483646 h 102"/>
                <a:gd name="T6" fmla="*/ 0 w 102"/>
                <a:gd name="T7" fmla="*/ 2147483646 h 102"/>
                <a:gd name="T8" fmla="*/ 2147483646 w 102"/>
                <a:gd name="T9" fmla="*/ 0 h 102"/>
                <a:gd name="T10" fmla="*/ 0 60000 65536"/>
                <a:gd name="T11" fmla="*/ 0 60000 65536"/>
                <a:gd name="T12" fmla="*/ 0 60000 65536"/>
                <a:gd name="T13" fmla="*/ 0 60000 65536"/>
                <a:gd name="T14" fmla="*/ 0 60000 65536"/>
                <a:gd name="T15" fmla="*/ 0 w 102"/>
                <a:gd name="T16" fmla="*/ 0 h 102"/>
                <a:gd name="T17" fmla="*/ 102 w 102"/>
                <a:gd name="T18" fmla="*/ 102 h 102"/>
              </a:gdLst>
              <a:ahLst/>
              <a:cxnLst>
                <a:cxn ang="T10">
                  <a:pos x="T0" y="T1"/>
                </a:cxn>
                <a:cxn ang="T11">
                  <a:pos x="T2" y="T3"/>
                </a:cxn>
                <a:cxn ang="T12">
                  <a:pos x="T4" y="T5"/>
                </a:cxn>
                <a:cxn ang="T13">
                  <a:pos x="T6" y="T7"/>
                </a:cxn>
                <a:cxn ang="T14">
                  <a:pos x="T8" y="T9"/>
                </a:cxn>
              </a:cxnLst>
              <a:rect l="T15" t="T16" r="T17" b="T18"/>
              <a:pathLst>
                <a:path w="102" h="102">
                  <a:moveTo>
                    <a:pt x="84" y="0"/>
                  </a:moveTo>
                  <a:cubicBezTo>
                    <a:pt x="102" y="82"/>
                    <a:pt x="102" y="82"/>
                    <a:pt x="102" y="82"/>
                  </a:cubicBezTo>
                  <a:cubicBezTo>
                    <a:pt x="13" y="102"/>
                    <a:pt x="13" y="102"/>
                    <a:pt x="13" y="102"/>
                  </a:cubicBezTo>
                  <a:cubicBezTo>
                    <a:pt x="0" y="40"/>
                    <a:pt x="0" y="40"/>
                    <a:pt x="0" y="40"/>
                  </a:cubicBezTo>
                  <a:cubicBezTo>
                    <a:pt x="0" y="40"/>
                    <a:pt x="35" y="11"/>
                    <a:pt x="84" y="0"/>
                  </a:cubicBezTo>
                </a:path>
              </a:pathLst>
            </a:custGeom>
            <a:solidFill>
              <a:srgbClr val="F2F2F2"/>
            </a:solidFill>
            <a:ln w="9525" cmpd="sng">
              <a:noFill/>
              <a:bevel/>
            </a:ln>
          </p:spPr>
          <p:txBody>
            <a:bodyPr/>
            <a:lstStyle/>
            <a:p>
              <a:endParaRPr lang="zh-CN" altLang="en-US"/>
            </a:p>
          </p:txBody>
        </p:sp>
        <p:sp>
          <p:nvSpPr>
            <p:cNvPr id="16" name="Freeform 47"/>
            <p:cNvSpPr>
              <a:spLocks noChangeArrowheads="1"/>
            </p:cNvSpPr>
            <p:nvPr/>
          </p:nvSpPr>
          <p:spPr bwMode="auto">
            <a:xfrm>
              <a:off x="381000" y="1093788"/>
              <a:ext cx="487363" cy="392113"/>
            </a:xfrm>
            <a:custGeom>
              <a:avLst/>
              <a:gdLst>
                <a:gd name="T0" fmla="*/ 2147483646 w 107"/>
                <a:gd name="T1" fmla="*/ 2147483646 h 87"/>
                <a:gd name="T2" fmla="*/ 2147483646 w 107"/>
                <a:gd name="T3" fmla="*/ 2147483646 h 87"/>
                <a:gd name="T4" fmla="*/ 2147483646 w 107"/>
                <a:gd name="T5" fmla="*/ 2147483646 h 87"/>
                <a:gd name="T6" fmla="*/ 0 w 107"/>
                <a:gd name="T7" fmla="*/ 2147483646 h 87"/>
                <a:gd name="T8" fmla="*/ 2147483646 w 107"/>
                <a:gd name="T9" fmla="*/ 2147483646 h 87"/>
                <a:gd name="T10" fmla="*/ 2147483646 w 107"/>
                <a:gd name="T11" fmla="*/ 2147483646 h 87"/>
                <a:gd name="T12" fmla="*/ 0 60000 65536"/>
                <a:gd name="T13" fmla="*/ 0 60000 65536"/>
                <a:gd name="T14" fmla="*/ 0 60000 65536"/>
                <a:gd name="T15" fmla="*/ 0 60000 65536"/>
                <a:gd name="T16" fmla="*/ 0 60000 65536"/>
                <a:gd name="T17" fmla="*/ 0 60000 65536"/>
                <a:gd name="T18" fmla="*/ 0 w 107"/>
                <a:gd name="T19" fmla="*/ 0 h 87"/>
                <a:gd name="T20" fmla="*/ 107 w 107"/>
                <a:gd name="T21" fmla="*/ 87 h 87"/>
              </a:gdLst>
              <a:ahLst/>
              <a:cxnLst>
                <a:cxn ang="T12">
                  <a:pos x="T0" y="T1"/>
                </a:cxn>
                <a:cxn ang="T13">
                  <a:pos x="T2" y="T3"/>
                </a:cxn>
                <a:cxn ang="T14">
                  <a:pos x="T4" y="T5"/>
                </a:cxn>
                <a:cxn ang="T15">
                  <a:pos x="T6" y="T7"/>
                </a:cxn>
                <a:cxn ang="T16">
                  <a:pos x="T8" y="T9"/>
                </a:cxn>
                <a:cxn ang="T17">
                  <a:pos x="T10" y="T11"/>
                </a:cxn>
              </a:cxnLst>
              <a:rect l="T18" t="T19" r="T20" b="T21"/>
              <a:pathLst>
                <a:path w="107" h="87">
                  <a:moveTo>
                    <a:pt x="93" y="5"/>
                  </a:moveTo>
                  <a:cubicBezTo>
                    <a:pt x="107" y="67"/>
                    <a:pt x="107" y="67"/>
                    <a:pt x="107" y="67"/>
                  </a:cubicBezTo>
                  <a:cubicBezTo>
                    <a:pt x="18" y="87"/>
                    <a:pt x="18" y="87"/>
                    <a:pt x="18" y="87"/>
                  </a:cubicBezTo>
                  <a:cubicBezTo>
                    <a:pt x="0" y="5"/>
                    <a:pt x="0" y="5"/>
                    <a:pt x="0" y="5"/>
                  </a:cubicBezTo>
                  <a:cubicBezTo>
                    <a:pt x="24" y="0"/>
                    <a:pt x="48" y="0"/>
                    <a:pt x="65" y="1"/>
                  </a:cubicBezTo>
                  <a:cubicBezTo>
                    <a:pt x="82" y="3"/>
                    <a:pt x="93" y="5"/>
                    <a:pt x="93" y="5"/>
                  </a:cubicBezTo>
                </a:path>
              </a:pathLst>
            </a:custGeom>
            <a:solidFill>
              <a:srgbClr val="D9DBDC"/>
            </a:solidFill>
            <a:ln w="9525" cmpd="sng">
              <a:noFill/>
              <a:bevel/>
            </a:ln>
          </p:spPr>
          <p:txBody>
            <a:bodyPr/>
            <a:lstStyle/>
            <a:p>
              <a:endParaRPr lang="zh-CN" altLang="en-US"/>
            </a:p>
          </p:txBody>
        </p:sp>
        <p:sp>
          <p:nvSpPr>
            <p:cNvPr id="17" name="Freeform 48"/>
            <p:cNvSpPr>
              <a:spLocks noChangeArrowheads="1"/>
            </p:cNvSpPr>
            <p:nvPr/>
          </p:nvSpPr>
          <p:spPr bwMode="auto">
            <a:xfrm>
              <a:off x="58737" y="1395413"/>
              <a:ext cx="944563" cy="895350"/>
            </a:xfrm>
            <a:custGeom>
              <a:avLst/>
              <a:gdLst>
                <a:gd name="T0" fmla="*/ 2147483646 w 208"/>
                <a:gd name="T1" fmla="*/ 2147483646 h 198"/>
                <a:gd name="T2" fmla="*/ 2147483646 w 208"/>
                <a:gd name="T3" fmla="*/ 2147483646 h 198"/>
                <a:gd name="T4" fmla="*/ 2147483646 w 208"/>
                <a:gd name="T5" fmla="*/ 2147483646 h 198"/>
                <a:gd name="T6" fmla="*/ 2147483646 w 208"/>
                <a:gd name="T7" fmla="*/ 2147483646 h 198"/>
                <a:gd name="T8" fmla="*/ 2147483646 w 208"/>
                <a:gd name="T9" fmla="*/ 2147483646 h 198"/>
                <a:gd name="T10" fmla="*/ 0 w 208"/>
                <a:gd name="T11" fmla="*/ 2147483646 h 198"/>
                <a:gd name="T12" fmla="*/ 2147483646 w 208"/>
                <a:gd name="T13" fmla="*/ 2147483646 h 198"/>
                <a:gd name="T14" fmla="*/ 2147483646 w 208"/>
                <a:gd name="T15" fmla="*/ 0 h 198"/>
                <a:gd name="T16" fmla="*/ 2147483646 w 208"/>
                <a:gd name="T17" fmla="*/ 2147483646 h 19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8"/>
                <a:gd name="T28" fmla="*/ 0 h 198"/>
                <a:gd name="T29" fmla="*/ 208 w 208"/>
                <a:gd name="T30" fmla="*/ 198 h 19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8" h="198">
                  <a:moveTo>
                    <a:pt x="197" y="86"/>
                  </a:moveTo>
                  <a:cubicBezTo>
                    <a:pt x="208" y="135"/>
                    <a:pt x="177" y="183"/>
                    <a:pt x="128" y="194"/>
                  </a:cubicBezTo>
                  <a:cubicBezTo>
                    <a:pt x="108" y="198"/>
                    <a:pt x="87" y="196"/>
                    <a:pt x="70" y="188"/>
                  </a:cubicBezTo>
                  <a:cubicBezTo>
                    <a:pt x="66" y="186"/>
                    <a:pt x="63" y="184"/>
                    <a:pt x="59" y="182"/>
                  </a:cubicBezTo>
                  <a:cubicBezTo>
                    <a:pt x="40" y="169"/>
                    <a:pt x="25" y="149"/>
                    <a:pt x="19" y="125"/>
                  </a:cubicBezTo>
                  <a:cubicBezTo>
                    <a:pt x="0" y="40"/>
                    <a:pt x="0" y="40"/>
                    <a:pt x="0" y="40"/>
                  </a:cubicBezTo>
                  <a:cubicBezTo>
                    <a:pt x="163" y="3"/>
                    <a:pt x="163" y="3"/>
                    <a:pt x="163" y="3"/>
                  </a:cubicBezTo>
                  <a:cubicBezTo>
                    <a:pt x="178" y="0"/>
                    <a:pt x="178" y="0"/>
                    <a:pt x="178" y="0"/>
                  </a:cubicBezTo>
                  <a:cubicBezTo>
                    <a:pt x="197" y="86"/>
                    <a:pt x="197" y="86"/>
                    <a:pt x="197" y="86"/>
                  </a:cubicBezTo>
                </a:path>
              </a:pathLst>
            </a:custGeom>
            <a:solidFill>
              <a:srgbClr val="F2F2F2"/>
            </a:solidFill>
            <a:ln w="9525" cmpd="sng">
              <a:noFill/>
              <a:bevel/>
            </a:ln>
          </p:spPr>
          <p:txBody>
            <a:bodyPr/>
            <a:lstStyle/>
            <a:p>
              <a:endParaRPr lang="zh-CN" altLang="en-US"/>
            </a:p>
          </p:txBody>
        </p:sp>
        <p:sp>
          <p:nvSpPr>
            <p:cNvPr id="18" name="Freeform 49"/>
            <p:cNvSpPr>
              <a:spLocks noChangeArrowheads="1"/>
            </p:cNvSpPr>
            <p:nvPr/>
          </p:nvSpPr>
          <p:spPr bwMode="auto">
            <a:xfrm>
              <a:off x="381000" y="1301750"/>
              <a:ext cx="131763" cy="269875"/>
            </a:xfrm>
            <a:custGeom>
              <a:avLst/>
              <a:gdLst>
                <a:gd name="T0" fmla="*/ 2147483646 w 29"/>
                <a:gd name="T1" fmla="*/ 2147483646 h 60"/>
                <a:gd name="T2" fmla="*/ 2147483646 w 29"/>
                <a:gd name="T3" fmla="*/ 2147483646 h 60"/>
                <a:gd name="T4" fmla="*/ 2147483646 w 29"/>
                <a:gd name="T5" fmla="*/ 2147483646 h 60"/>
                <a:gd name="T6" fmla="*/ 2147483646 w 29"/>
                <a:gd name="T7" fmla="*/ 2147483646 h 60"/>
                <a:gd name="T8" fmla="*/ 2147483646 w 29"/>
                <a:gd name="T9" fmla="*/ 2147483646 h 60"/>
                <a:gd name="T10" fmla="*/ 2147483646 w 29"/>
                <a:gd name="T11" fmla="*/ 0 h 60"/>
                <a:gd name="T12" fmla="*/ 2147483646 w 29"/>
                <a:gd name="T13" fmla="*/ 2147483646 h 60"/>
                <a:gd name="T14" fmla="*/ 2147483646 w 29"/>
                <a:gd name="T15" fmla="*/ 2147483646 h 60"/>
                <a:gd name="T16" fmla="*/ 2147483646 w 29"/>
                <a:gd name="T17" fmla="*/ 2147483646 h 60"/>
                <a:gd name="T18" fmla="*/ 2147483646 w 29"/>
                <a:gd name="T19" fmla="*/ 2147483646 h 60"/>
                <a:gd name="T20" fmla="*/ 2147483646 w 29"/>
                <a:gd name="T21" fmla="*/ 2147483646 h 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
                <a:gd name="T34" fmla="*/ 0 h 60"/>
                <a:gd name="T35" fmla="*/ 29 w 29"/>
                <a:gd name="T36" fmla="*/ 60 h 6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 h="60">
                  <a:moveTo>
                    <a:pt x="21" y="60"/>
                  </a:moveTo>
                  <a:cubicBezTo>
                    <a:pt x="19" y="60"/>
                    <a:pt x="18" y="60"/>
                    <a:pt x="16" y="60"/>
                  </a:cubicBezTo>
                  <a:cubicBezTo>
                    <a:pt x="16" y="60"/>
                    <a:pt x="15" y="59"/>
                    <a:pt x="15" y="59"/>
                  </a:cubicBezTo>
                  <a:cubicBezTo>
                    <a:pt x="13" y="58"/>
                    <a:pt x="11" y="56"/>
                    <a:pt x="10" y="53"/>
                  </a:cubicBezTo>
                  <a:cubicBezTo>
                    <a:pt x="1" y="11"/>
                    <a:pt x="1" y="11"/>
                    <a:pt x="1" y="11"/>
                  </a:cubicBezTo>
                  <a:cubicBezTo>
                    <a:pt x="0" y="6"/>
                    <a:pt x="3" y="1"/>
                    <a:pt x="8" y="0"/>
                  </a:cubicBezTo>
                  <a:cubicBezTo>
                    <a:pt x="10" y="0"/>
                    <a:pt x="12" y="0"/>
                    <a:pt x="14" y="1"/>
                  </a:cubicBezTo>
                  <a:cubicBezTo>
                    <a:pt x="16" y="2"/>
                    <a:pt x="18" y="4"/>
                    <a:pt x="18" y="7"/>
                  </a:cubicBezTo>
                  <a:cubicBezTo>
                    <a:pt x="18" y="7"/>
                    <a:pt x="18" y="7"/>
                    <a:pt x="18" y="7"/>
                  </a:cubicBezTo>
                  <a:cubicBezTo>
                    <a:pt x="28" y="50"/>
                    <a:pt x="28" y="50"/>
                    <a:pt x="28" y="50"/>
                  </a:cubicBezTo>
                  <a:cubicBezTo>
                    <a:pt x="29" y="54"/>
                    <a:pt x="26" y="59"/>
                    <a:pt x="21" y="60"/>
                  </a:cubicBezTo>
                </a:path>
              </a:pathLst>
            </a:custGeom>
            <a:solidFill>
              <a:srgbClr val="FFFFFF"/>
            </a:solidFill>
            <a:ln w="9525" cmpd="sng">
              <a:noFill/>
              <a:bevel/>
            </a:ln>
          </p:spPr>
          <p:txBody>
            <a:bodyPr/>
            <a:lstStyle/>
            <a:p>
              <a:endParaRPr lang="zh-CN" altLang="en-US"/>
            </a:p>
          </p:txBody>
        </p:sp>
        <p:sp>
          <p:nvSpPr>
            <p:cNvPr id="19" name="Freeform 50"/>
            <p:cNvSpPr>
              <a:spLocks noChangeArrowheads="1"/>
            </p:cNvSpPr>
            <p:nvPr/>
          </p:nvSpPr>
          <p:spPr bwMode="auto">
            <a:xfrm>
              <a:off x="1200150" y="2782888"/>
              <a:ext cx="7938" cy="53975"/>
            </a:xfrm>
            <a:custGeom>
              <a:avLst/>
              <a:gdLst>
                <a:gd name="T0" fmla="*/ 0 w 5"/>
                <a:gd name="T1" fmla="*/ 0 h 34"/>
                <a:gd name="T2" fmla="*/ 0 w 5"/>
                <a:gd name="T3" fmla="*/ 0 h 34"/>
                <a:gd name="T4" fmla="*/ 2147483646 w 5"/>
                <a:gd name="T5" fmla="*/ 2147483646 h 34"/>
                <a:gd name="T6" fmla="*/ 0 w 5"/>
                <a:gd name="T7" fmla="*/ 0 h 34"/>
                <a:gd name="T8" fmla="*/ 0 60000 65536"/>
                <a:gd name="T9" fmla="*/ 0 60000 65536"/>
                <a:gd name="T10" fmla="*/ 0 60000 65536"/>
                <a:gd name="T11" fmla="*/ 0 60000 65536"/>
                <a:gd name="T12" fmla="*/ 0 w 5"/>
                <a:gd name="T13" fmla="*/ 0 h 34"/>
                <a:gd name="T14" fmla="*/ 5 w 5"/>
                <a:gd name="T15" fmla="*/ 34 h 34"/>
              </a:gdLst>
              <a:ahLst/>
              <a:cxnLst>
                <a:cxn ang="T8">
                  <a:pos x="T0" y="T1"/>
                </a:cxn>
                <a:cxn ang="T9">
                  <a:pos x="T2" y="T3"/>
                </a:cxn>
                <a:cxn ang="T10">
                  <a:pos x="T4" y="T5"/>
                </a:cxn>
                <a:cxn ang="T11">
                  <a:pos x="T6" y="T7"/>
                </a:cxn>
              </a:cxnLst>
              <a:rect l="T12" t="T13" r="T14" b="T15"/>
              <a:pathLst>
                <a:path w="5" h="34">
                  <a:moveTo>
                    <a:pt x="0" y="0"/>
                  </a:moveTo>
                  <a:lnTo>
                    <a:pt x="0" y="0"/>
                  </a:lnTo>
                  <a:lnTo>
                    <a:pt x="5" y="34"/>
                  </a:lnTo>
                  <a:lnTo>
                    <a:pt x="0" y="0"/>
                  </a:lnTo>
                  <a:close/>
                </a:path>
              </a:pathLst>
            </a:custGeom>
            <a:solidFill>
              <a:srgbClr val="2F977E"/>
            </a:solidFill>
            <a:ln w="9525" cmpd="sng">
              <a:noFill/>
              <a:bevel/>
            </a:ln>
          </p:spPr>
          <p:txBody>
            <a:bodyPr/>
            <a:lstStyle/>
            <a:p>
              <a:endParaRPr lang="zh-CN" altLang="en-US"/>
            </a:p>
          </p:txBody>
        </p:sp>
        <p:sp>
          <p:nvSpPr>
            <p:cNvPr id="20" name="Freeform 51"/>
            <p:cNvSpPr>
              <a:spLocks noChangeArrowheads="1"/>
            </p:cNvSpPr>
            <p:nvPr/>
          </p:nvSpPr>
          <p:spPr bwMode="auto">
            <a:xfrm>
              <a:off x="254000" y="1684338"/>
              <a:ext cx="127000" cy="55563"/>
            </a:xfrm>
            <a:custGeom>
              <a:avLst/>
              <a:gdLst>
                <a:gd name="T0" fmla="*/ 2147483646 w 28"/>
                <a:gd name="T1" fmla="*/ 2147483646 h 12"/>
                <a:gd name="T2" fmla="*/ 2147483646 w 28"/>
                <a:gd name="T3" fmla="*/ 2147483646 h 12"/>
                <a:gd name="T4" fmla="*/ 2147483646 w 28"/>
                <a:gd name="T5" fmla="*/ 2147483646 h 12"/>
                <a:gd name="T6" fmla="*/ 2147483646 w 28"/>
                <a:gd name="T7" fmla="*/ 2147483646 h 12"/>
                <a:gd name="T8" fmla="*/ 2147483646 w 28"/>
                <a:gd name="T9" fmla="*/ 2147483646 h 12"/>
                <a:gd name="T10" fmla="*/ 0 60000 65536"/>
                <a:gd name="T11" fmla="*/ 0 60000 65536"/>
                <a:gd name="T12" fmla="*/ 0 60000 65536"/>
                <a:gd name="T13" fmla="*/ 0 60000 65536"/>
                <a:gd name="T14" fmla="*/ 0 60000 65536"/>
                <a:gd name="T15" fmla="*/ 0 w 28"/>
                <a:gd name="T16" fmla="*/ 0 h 12"/>
                <a:gd name="T17" fmla="*/ 28 w 28"/>
                <a:gd name="T18" fmla="*/ 12 h 12"/>
              </a:gdLst>
              <a:ahLst/>
              <a:cxnLst>
                <a:cxn ang="T10">
                  <a:pos x="T0" y="T1"/>
                </a:cxn>
                <a:cxn ang="T11">
                  <a:pos x="T2" y="T3"/>
                </a:cxn>
                <a:cxn ang="T12">
                  <a:pos x="T4" y="T5"/>
                </a:cxn>
                <a:cxn ang="T13">
                  <a:pos x="T6" y="T7"/>
                </a:cxn>
                <a:cxn ang="T14">
                  <a:pos x="T8" y="T9"/>
                </a:cxn>
              </a:cxnLst>
              <a:rect l="T15" t="T16" r="T17" b="T18"/>
              <a:pathLst>
                <a:path w="28" h="12">
                  <a:moveTo>
                    <a:pt x="4" y="11"/>
                  </a:moveTo>
                  <a:cubicBezTo>
                    <a:pt x="11" y="9"/>
                    <a:pt x="18" y="6"/>
                    <a:pt x="25" y="4"/>
                  </a:cubicBezTo>
                  <a:cubicBezTo>
                    <a:pt x="27" y="3"/>
                    <a:pt x="28" y="0"/>
                    <a:pt x="25" y="1"/>
                  </a:cubicBezTo>
                  <a:cubicBezTo>
                    <a:pt x="17" y="2"/>
                    <a:pt x="11" y="6"/>
                    <a:pt x="3" y="8"/>
                  </a:cubicBezTo>
                  <a:cubicBezTo>
                    <a:pt x="1" y="8"/>
                    <a:pt x="0" y="12"/>
                    <a:pt x="4" y="11"/>
                  </a:cubicBezTo>
                  <a:close/>
                </a:path>
              </a:pathLst>
            </a:custGeom>
            <a:solidFill>
              <a:srgbClr val="F6ECE4"/>
            </a:solidFill>
            <a:ln w="9525" cmpd="sng">
              <a:noFill/>
              <a:bevel/>
            </a:ln>
          </p:spPr>
          <p:txBody>
            <a:bodyPr/>
            <a:lstStyle/>
            <a:p>
              <a:endParaRPr lang="zh-CN" altLang="en-US"/>
            </a:p>
          </p:txBody>
        </p:sp>
        <p:sp>
          <p:nvSpPr>
            <p:cNvPr id="21" name="Freeform 52"/>
            <p:cNvSpPr>
              <a:spLocks noChangeArrowheads="1"/>
            </p:cNvSpPr>
            <p:nvPr/>
          </p:nvSpPr>
          <p:spPr bwMode="auto">
            <a:xfrm>
              <a:off x="268287" y="1743075"/>
              <a:ext cx="122238" cy="46038"/>
            </a:xfrm>
            <a:custGeom>
              <a:avLst/>
              <a:gdLst>
                <a:gd name="T0" fmla="*/ 2147483646 w 27"/>
                <a:gd name="T1" fmla="*/ 2147483646 h 10"/>
                <a:gd name="T2" fmla="*/ 2147483646 w 27"/>
                <a:gd name="T3" fmla="*/ 2147483646 h 10"/>
                <a:gd name="T4" fmla="*/ 2147483646 w 27"/>
                <a:gd name="T5" fmla="*/ 2147483646 h 10"/>
                <a:gd name="T6" fmla="*/ 2147483646 w 27"/>
                <a:gd name="T7" fmla="*/ 2147483646 h 10"/>
                <a:gd name="T8" fmla="*/ 2147483646 w 27"/>
                <a:gd name="T9" fmla="*/ 2147483646 h 10"/>
                <a:gd name="T10" fmla="*/ 0 60000 65536"/>
                <a:gd name="T11" fmla="*/ 0 60000 65536"/>
                <a:gd name="T12" fmla="*/ 0 60000 65536"/>
                <a:gd name="T13" fmla="*/ 0 60000 65536"/>
                <a:gd name="T14" fmla="*/ 0 60000 65536"/>
                <a:gd name="T15" fmla="*/ 0 w 27"/>
                <a:gd name="T16" fmla="*/ 0 h 10"/>
                <a:gd name="T17" fmla="*/ 27 w 27"/>
                <a:gd name="T18" fmla="*/ 10 h 10"/>
              </a:gdLst>
              <a:ahLst/>
              <a:cxnLst>
                <a:cxn ang="T10">
                  <a:pos x="T0" y="T1"/>
                </a:cxn>
                <a:cxn ang="T11">
                  <a:pos x="T2" y="T3"/>
                </a:cxn>
                <a:cxn ang="T12">
                  <a:pos x="T4" y="T5"/>
                </a:cxn>
                <a:cxn ang="T13">
                  <a:pos x="T6" y="T7"/>
                </a:cxn>
                <a:cxn ang="T14">
                  <a:pos x="T8" y="T9"/>
                </a:cxn>
              </a:cxnLst>
              <a:rect l="T15" t="T16" r="T17" b="T18"/>
              <a:pathLst>
                <a:path w="27" h="10">
                  <a:moveTo>
                    <a:pt x="3" y="10"/>
                  </a:moveTo>
                  <a:cubicBezTo>
                    <a:pt x="10" y="8"/>
                    <a:pt x="17" y="6"/>
                    <a:pt x="24" y="5"/>
                  </a:cubicBezTo>
                  <a:cubicBezTo>
                    <a:pt x="27" y="4"/>
                    <a:pt x="27" y="0"/>
                    <a:pt x="24" y="1"/>
                  </a:cubicBezTo>
                  <a:cubicBezTo>
                    <a:pt x="17" y="3"/>
                    <a:pt x="10" y="4"/>
                    <a:pt x="2" y="6"/>
                  </a:cubicBezTo>
                  <a:cubicBezTo>
                    <a:pt x="0" y="6"/>
                    <a:pt x="0" y="10"/>
                    <a:pt x="3" y="10"/>
                  </a:cubicBezTo>
                  <a:close/>
                </a:path>
              </a:pathLst>
            </a:custGeom>
            <a:solidFill>
              <a:srgbClr val="F6ECE4"/>
            </a:solidFill>
            <a:ln w="9525" cmpd="sng">
              <a:noFill/>
              <a:bevel/>
            </a:ln>
          </p:spPr>
          <p:txBody>
            <a:bodyPr/>
            <a:lstStyle/>
            <a:p>
              <a:endParaRPr lang="zh-CN" altLang="en-US"/>
            </a:p>
          </p:txBody>
        </p:sp>
        <p:sp>
          <p:nvSpPr>
            <p:cNvPr id="22" name="Freeform 53"/>
            <p:cNvSpPr>
              <a:spLocks noChangeArrowheads="1"/>
            </p:cNvSpPr>
            <p:nvPr/>
          </p:nvSpPr>
          <p:spPr bwMode="auto">
            <a:xfrm>
              <a:off x="173037" y="0"/>
              <a:ext cx="676275" cy="944563"/>
            </a:xfrm>
            <a:custGeom>
              <a:avLst/>
              <a:gdLst>
                <a:gd name="T0" fmla="*/ 2147483646 w 149"/>
                <a:gd name="T1" fmla="*/ 2147483646 h 209"/>
                <a:gd name="T2" fmla="*/ 2147483646 w 149"/>
                <a:gd name="T3" fmla="*/ 2147483646 h 209"/>
                <a:gd name="T4" fmla="*/ 2147483646 w 149"/>
                <a:gd name="T5" fmla="*/ 2147483646 h 209"/>
                <a:gd name="T6" fmla="*/ 2147483646 w 149"/>
                <a:gd name="T7" fmla="*/ 2147483646 h 209"/>
                <a:gd name="T8" fmla="*/ 2147483646 w 149"/>
                <a:gd name="T9" fmla="*/ 2147483646 h 209"/>
                <a:gd name="T10" fmla="*/ 2147483646 w 149"/>
                <a:gd name="T11" fmla="*/ 2147483646 h 209"/>
                <a:gd name="T12" fmla="*/ 2147483646 w 149"/>
                <a:gd name="T13" fmla="*/ 2147483646 h 209"/>
                <a:gd name="T14" fmla="*/ 2147483646 w 149"/>
                <a:gd name="T15" fmla="*/ 2147483646 h 209"/>
                <a:gd name="T16" fmla="*/ 2147483646 w 149"/>
                <a:gd name="T17" fmla="*/ 2147483646 h 209"/>
                <a:gd name="T18" fmla="*/ 2147483646 w 149"/>
                <a:gd name="T19" fmla="*/ 2147483646 h 209"/>
                <a:gd name="T20" fmla="*/ 2147483646 w 149"/>
                <a:gd name="T21" fmla="*/ 2147483646 h 209"/>
                <a:gd name="T22" fmla="*/ 2147483646 w 149"/>
                <a:gd name="T23" fmla="*/ 2147483646 h 209"/>
                <a:gd name="T24" fmla="*/ 2147483646 w 149"/>
                <a:gd name="T25" fmla="*/ 2147483646 h 209"/>
                <a:gd name="T26" fmla="*/ 2147483646 w 149"/>
                <a:gd name="T27" fmla="*/ 2147483646 h 209"/>
                <a:gd name="T28" fmla="*/ 2147483646 w 149"/>
                <a:gd name="T29" fmla="*/ 2147483646 h 209"/>
                <a:gd name="T30" fmla="*/ 2147483646 w 149"/>
                <a:gd name="T31" fmla="*/ 2147483646 h 209"/>
                <a:gd name="T32" fmla="*/ 2147483646 w 149"/>
                <a:gd name="T33" fmla="*/ 2147483646 h 209"/>
                <a:gd name="T34" fmla="*/ 2147483646 w 149"/>
                <a:gd name="T35" fmla="*/ 2147483646 h 209"/>
                <a:gd name="T36" fmla="*/ 2147483646 w 149"/>
                <a:gd name="T37" fmla="*/ 0 h 209"/>
                <a:gd name="T38" fmla="*/ 2147483646 w 149"/>
                <a:gd name="T39" fmla="*/ 2147483646 h 209"/>
                <a:gd name="T40" fmla="*/ 2147483646 w 149"/>
                <a:gd name="T41" fmla="*/ 2147483646 h 209"/>
                <a:gd name="T42" fmla="*/ 2147483646 w 149"/>
                <a:gd name="T43" fmla="*/ 2147483646 h 20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49"/>
                <a:gd name="T67" fmla="*/ 0 h 209"/>
                <a:gd name="T68" fmla="*/ 149 w 149"/>
                <a:gd name="T69" fmla="*/ 209 h 20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49" h="209">
                  <a:moveTo>
                    <a:pt x="148" y="181"/>
                  </a:moveTo>
                  <a:cubicBezTo>
                    <a:pt x="147" y="197"/>
                    <a:pt x="130" y="209"/>
                    <a:pt x="114" y="207"/>
                  </a:cubicBezTo>
                  <a:cubicBezTo>
                    <a:pt x="84" y="203"/>
                    <a:pt x="77" y="156"/>
                    <a:pt x="71" y="133"/>
                  </a:cubicBezTo>
                  <a:cubicBezTo>
                    <a:pt x="66" y="114"/>
                    <a:pt x="62" y="95"/>
                    <a:pt x="55" y="77"/>
                  </a:cubicBezTo>
                  <a:cubicBezTo>
                    <a:pt x="51" y="66"/>
                    <a:pt x="43" y="47"/>
                    <a:pt x="29" y="49"/>
                  </a:cubicBezTo>
                  <a:cubicBezTo>
                    <a:pt x="6" y="52"/>
                    <a:pt x="13" y="86"/>
                    <a:pt x="15" y="101"/>
                  </a:cubicBezTo>
                  <a:cubicBezTo>
                    <a:pt x="21" y="133"/>
                    <a:pt x="30" y="165"/>
                    <a:pt x="37" y="197"/>
                  </a:cubicBezTo>
                  <a:cubicBezTo>
                    <a:pt x="28" y="199"/>
                    <a:pt x="28" y="199"/>
                    <a:pt x="28" y="199"/>
                  </a:cubicBezTo>
                  <a:cubicBezTo>
                    <a:pt x="20" y="166"/>
                    <a:pt x="10" y="132"/>
                    <a:pt x="5" y="98"/>
                  </a:cubicBezTo>
                  <a:cubicBezTo>
                    <a:pt x="3" y="82"/>
                    <a:pt x="0" y="61"/>
                    <a:pt x="14" y="49"/>
                  </a:cubicBezTo>
                  <a:cubicBezTo>
                    <a:pt x="22" y="42"/>
                    <a:pt x="37" y="39"/>
                    <a:pt x="47" y="45"/>
                  </a:cubicBezTo>
                  <a:cubicBezTo>
                    <a:pt x="58" y="54"/>
                    <a:pt x="64" y="69"/>
                    <a:pt x="68" y="82"/>
                  </a:cubicBezTo>
                  <a:cubicBezTo>
                    <a:pt x="74" y="100"/>
                    <a:pt x="78" y="120"/>
                    <a:pt x="83" y="139"/>
                  </a:cubicBezTo>
                  <a:cubicBezTo>
                    <a:pt x="87" y="155"/>
                    <a:pt x="91" y="173"/>
                    <a:pt x="101" y="187"/>
                  </a:cubicBezTo>
                  <a:cubicBezTo>
                    <a:pt x="105" y="193"/>
                    <a:pt x="110" y="198"/>
                    <a:pt x="116" y="200"/>
                  </a:cubicBezTo>
                  <a:cubicBezTo>
                    <a:pt x="130" y="202"/>
                    <a:pt x="140" y="192"/>
                    <a:pt x="139" y="179"/>
                  </a:cubicBezTo>
                  <a:cubicBezTo>
                    <a:pt x="136" y="150"/>
                    <a:pt x="125" y="122"/>
                    <a:pt x="119" y="94"/>
                  </a:cubicBezTo>
                  <a:cubicBezTo>
                    <a:pt x="112" y="63"/>
                    <a:pt x="104" y="33"/>
                    <a:pt x="96" y="2"/>
                  </a:cubicBezTo>
                  <a:cubicBezTo>
                    <a:pt x="106" y="0"/>
                    <a:pt x="106" y="0"/>
                    <a:pt x="106" y="0"/>
                  </a:cubicBezTo>
                  <a:cubicBezTo>
                    <a:pt x="114" y="33"/>
                    <a:pt x="122" y="66"/>
                    <a:pt x="130" y="100"/>
                  </a:cubicBezTo>
                  <a:cubicBezTo>
                    <a:pt x="134" y="116"/>
                    <a:pt x="139" y="132"/>
                    <a:pt x="143" y="148"/>
                  </a:cubicBezTo>
                  <a:cubicBezTo>
                    <a:pt x="145" y="158"/>
                    <a:pt x="149" y="170"/>
                    <a:pt x="148" y="181"/>
                  </a:cubicBezTo>
                  <a:close/>
                </a:path>
              </a:pathLst>
            </a:custGeom>
            <a:solidFill>
              <a:srgbClr val="E5E5E5"/>
            </a:solidFill>
            <a:ln w="9525" cmpd="sng">
              <a:noFill/>
              <a:bevel/>
            </a:ln>
          </p:spPr>
          <p:txBody>
            <a:bodyPr/>
            <a:lstStyle/>
            <a:p>
              <a:endParaRPr lang="zh-CN" altLang="en-US"/>
            </a:p>
          </p:txBody>
        </p:sp>
        <p:sp>
          <p:nvSpPr>
            <p:cNvPr id="23" name="Freeform 54"/>
            <p:cNvSpPr>
              <a:spLocks noChangeArrowheads="1"/>
            </p:cNvSpPr>
            <p:nvPr/>
          </p:nvSpPr>
          <p:spPr bwMode="auto">
            <a:xfrm>
              <a:off x="1039812" y="1676400"/>
              <a:ext cx="1" cy="4763"/>
            </a:xfrm>
            <a:custGeom>
              <a:avLst/>
              <a:gdLst>
                <a:gd name="T0" fmla="*/ 0 w 1"/>
                <a:gd name="T1" fmla="*/ 0 h 1"/>
                <a:gd name="T2" fmla="*/ 0 w 1"/>
                <a:gd name="T3" fmla="*/ 2147483646 h 1"/>
                <a:gd name="T4" fmla="*/ 0 w 1"/>
                <a:gd name="T5" fmla="*/ 2147483646 h 1"/>
                <a:gd name="T6" fmla="*/ 0 w 1"/>
                <a:gd name="T7" fmla="*/ 0 h 1"/>
                <a:gd name="T8" fmla="*/ 0 60000 65536"/>
                <a:gd name="T9" fmla="*/ 0 60000 65536"/>
                <a:gd name="T10" fmla="*/ 0 60000 65536"/>
                <a:gd name="T11" fmla="*/ 0 60000 65536"/>
                <a:gd name="T12" fmla="*/ 0 w 1"/>
                <a:gd name="T13" fmla="*/ 0 h 1"/>
                <a:gd name="T14" fmla="*/ 1 w 1"/>
                <a:gd name="T15" fmla="*/ 1 h 1"/>
              </a:gdLst>
              <a:ahLst/>
              <a:cxnLst>
                <a:cxn ang="T8">
                  <a:pos x="T0" y="T1"/>
                </a:cxn>
                <a:cxn ang="T9">
                  <a:pos x="T2" y="T3"/>
                </a:cxn>
                <a:cxn ang="T10">
                  <a:pos x="T4" y="T5"/>
                </a:cxn>
                <a:cxn ang="T11">
                  <a:pos x="T6" y="T7"/>
                </a:cxn>
              </a:cxnLst>
              <a:rect l="T12" t="T13" r="T14" b="T15"/>
              <a:pathLst>
                <a:path w="1" h="1">
                  <a:moveTo>
                    <a:pt x="0" y="0"/>
                  </a:moveTo>
                  <a:cubicBezTo>
                    <a:pt x="0" y="0"/>
                    <a:pt x="0" y="0"/>
                    <a:pt x="0" y="1"/>
                  </a:cubicBezTo>
                  <a:cubicBezTo>
                    <a:pt x="0" y="1"/>
                    <a:pt x="0" y="1"/>
                    <a:pt x="0" y="1"/>
                  </a:cubicBezTo>
                  <a:cubicBezTo>
                    <a:pt x="0" y="1"/>
                    <a:pt x="0" y="0"/>
                    <a:pt x="0" y="0"/>
                  </a:cubicBezTo>
                </a:path>
              </a:pathLst>
            </a:custGeom>
            <a:solidFill>
              <a:srgbClr val="CECECE"/>
            </a:solidFill>
            <a:ln w="9525" cmpd="sng">
              <a:noFill/>
              <a:bevel/>
            </a:ln>
          </p:spPr>
          <p:txBody>
            <a:bodyPr/>
            <a:lstStyle/>
            <a:p>
              <a:endParaRPr lang="zh-CN" altLang="en-US"/>
            </a:p>
          </p:txBody>
        </p:sp>
        <p:sp>
          <p:nvSpPr>
            <p:cNvPr id="24" name="Freeform 55"/>
            <p:cNvSpPr>
              <a:spLocks noChangeArrowheads="1"/>
            </p:cNvSpPr>
            <p:nvPr/>
          </p:nvSpPr>
          <p:spPr bwMode="auto">
            <a:xfrm>
              <a:off x="209550" y="1400175"/>
              <a:ext cx="90488" cy="46038"/>
            </a:xfrm>
            <a:custGeom>
              <a:avLst/>
              <a:gdLst>
                <a:gd name="T0" fmla="*/ 2147483646 w 20"/>
                <a:gd name="T1" fmla="*/ 2147483646 h 10"/>
                <a:gd name="T2" fmla="*/ 2147483646 w 20"/>
                <a:gd name="T3" fmla="*/ 2147483646 h 10"/>
                <a:gd name="T4" fmla="*/ 2147483646 w 20"/>
                <a:gd name="T5" fmla="*/ 2147483646 h 10"/>
                <a:gd name="T6" fmla="*/ 0 w 20"/>
                <a:gd name="T7" fmla="*/ 2147483646 h 10"/>
                <a:gd name="T8" fmla="*/ 2147483646 w 20"/>
                <a:gd name="T9" fmla="*/ 0 h 10"/>
                <a:gd name="T10" fmla="*/ 2147483646 w 20"/>
                <a:gd name="T11" fmla="*/ 2147483646 h 10"/>
                <a:gd name="T12" fmla="*/ 0 60000 65536"/>
                <a:gd name="T13" fmla="*/ 0 60000 65536"/>
                <a:gd name="T14" fmla="*/ 0 60000 65536"/>
                <a:gd name="T15" fmla="*/ 0 60000 65536"/>
                <a:gd name="T16" fmla="*/ 0 60000 65536"/>
                <a:gd name="T17" fmla="*/ 0 60000 65536"/>
                <a:gd name="T18" fmla="*/ 0 w 20"/>
                <a:gd name="T19" fmla="*/ 0 h 10"/>
                <a:gd name="T20" fmla="*/ 20 w 20"/>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20" h="10">
                  <a:moveTo>
                    <a:pt x="20" y="5"/>
                  </a:moveTo>
                  <a:cubicBezTo>
                    <a:pt x="20" y="5"/>
                    <a:pt x="20" y="5"/>
                    <a:pt x="20" y="5"/>
                  </a:cubicBezTo>
                  <a:cubicBezTo>
                    <a:pt x="17" y="6"/>
                    <a:pt x="13" y="7"/>
                    <a:pt x="9" y="8"/>
                  </a:cubicBezTo>
                  <a:cubicBezTo>
                    <a:pt x="7" y="9"/>
                    <a:pt x="3" y="9"/>
                    <a:pt x="0" y="10"/>
                  </a:cubicBezTo>
                  <a:cubicBezTo>
                    <a:pt x="1" y="5"/>
                    <a:pt x="3" y="0"/>
                    <a:pt x="9" y="0"/>
                  </a:cubicBezTo>
                  <a:cubicBezTo>
                    <a:pt x="12" y="0"/>
                    <a:pt x="17" y="2"/>
                    <a:pt x="20" y="5"/>
                  </a:cubicBezTo>
                  <a:close/>
                </a:path>
              </a:pathLst>
            </a:custGeom>
            <a:solidFill>
              <a:srgbClr val="FAF8F6"/>
            </a:solidFill>
            <a:ln w="9525" cmpd="sng">
              <a:noFill/>
              <a:bevel/>
            </a:ln>
          </p:spPr>
          <p:txBody>
            <a:bodyPr/>
            <a:lstStyle/>
            <a:p>
              <a:endParaRPr lang="zh-CN" altLang="en-US"/>
            </a:p>
          </p:txBody>
        </p:sp>
        <p:sp>
          <p:nvSpPr>
            <p:cNvPr id="25" name="Freeform 56"/>
            <p:cNvSpPr>
              <a:spLocks noEditPoints="1" noChangeArrowheads="1"/>
            </p:cNvSpPr>
            <p:nvPr/>
          </p:nvSpPr>
          <p:spPr bwMode="auto">
            <a:xfrm>
              <a:off x="36512" y="1336675"/>
              <a:ext cx="1217613" cy="1690688"/>
            </a:xfrm>
            <a:custGeom>
              <a:avLst/>
              <a:gdLst>
                <a:gd name="T0" fmla="*/ 2147483646 w 268"/>
                <a:gd name="T1" fmla="*/ 2147483646 h 374"/>
                <a:gd name="T2" fmla="*/ 2147483646 w 268"/>
                <a:gd name="T3" fmla="*/ 2147483646 h 374"/>
                <a:gd name="T4" fmla="*/ 2147483646 w 268"/>
                <a:gd name="T5" fmla="*/ 2147483646 h 374"/>
                <a:gd name="T6" fmla="*/ 2147483646 w 268"/>
                <a:gd name="T7" fmla="*/ 2147483646 h 374"/>
                <a:gd name="T8" fmla="*/ 2147483646 w 268"/>
                <a:gd name="T9" fmla="*/ 2147483646 h 374"/>
                <a:gd name="T10" fmla="*/ 2147483646 w 268"/>
                <a:gd name="T11" fmla="*/ 2147483646 h 374"/>
                <a:gd name="T12" fmla="*/ 2147483646 w 268"/>
                <a:gd name="T13" fmla="*/ 2147483646 h 374"/>
                <a:gd name="T14" fmla="*/ 2147483646 w 268"/>
                <a:gd name="T15" fmla="*/ 2147483646 h 374"/>
                <a:gd name="T16" fmla="*/ 2147483646 w 268"/>
                <a:gd name="T17" fmla="*/ 2147483646 h 374"/>
                <a:gd name="T18" fmla="*/ 2147483646 w 268"/>
                <a:gd name="T19" fmla="*/ 2147483646 h 374"/>
                <a:gd name="T20" fmla="*/ 2147483646 w 268"/>
                <a:gd name="T21" fmla="*/ 2147483646 h 374"/>
                <a:gd name="T22" fmla="*/ 2147483646 w 268"/>
                <a:gd name="T23" fmla="*/ 2147483646 h 374"/>
                <a:gd name="T24" fmla="*/ 2147483646 w 268"/>
                <a:gd name="T25" fmla="*/ 2147483646 h 374"/>
                <a:gd name="T26" fmla="*/ 2147483646 w 268"/>
                <a:gd name="T27" fmla="*/ 2147483646 h 374"/>
                <a:gd name="T28" fmla="*/ 2147483646 w 268"/>
                <a:gd name="T29" fmla="*/ 2147483646 h 374"/>
                <a:gd name="T30" fmla="*/ 2147483646 w 268"/>
                <a:gd name="T31" fmla="*/ 2147483646 h 374"/>
                <a:gd name="T32" fmla="*/ 2147483646 w 268"/>
                <a:gd name="T33" fmla="*/ 2147483646 h 374"/>
                <a:gd name="T34" fmla="*/ 2147483646 w 268"/>
                <a:gd name="T35" fmla="*/ 2147483646 h 374"/>
                <a:gd name="T36" fmla="*/ 2147483646 w 268"/>
                <a:gd name="T37" fmla="*/ 2147483646 h 374"/>
                <a:gd name="T38" fmla="*/ 2147483646 w 268"/>
                <a:gd name="T39" fmla="*/ 2147483646 h 374"/>
                <a:gd name="T40" fmla="*/ 2147483646 w 268"/>
                <a:gd name="T41" fmla="*/ 2147483646 h 374"/>
                <a:gd name="T42" fmla="*/ 2147483646 w 268"/>
                <a:gd name="T43" fmla="*/ 2147483646 h 374"/>
                <a:gd name="T44" fmla="*/ 2147483646 w 268"/>
                <a:gd name="T45" fmla="*/ 2147483646 h 374"/>
                <a:gd name="T46" fmla="*/ 2147483646 w 268"/>
                <a:gd name="T47" fmla="*/ 2147483646 h 374"/>
                <a:gd name="T48" fmla="*/ 2147483646 w 268"/>
                <a:gd name="T49" fmla="*/ 2147483646 h 374"/>
                <a:gd name="T50" fmla="*/ 2147483646 w 268"/>
                <a:gd name="T51" fmla="*/ 2147483646 h 374"/>
                <a:gd name="T52" fmla="*/ 2147483646 w 268"/>
                <a:gd name="T53" fmla="*/ 2147483646 h 374"/>
                <a:gd name="T54" fmla="*/ 2147483646 w 268"/>
                <a:gd name="T55" fmla="*/ 2147483646 h 374"/>
                <a:gd name="T56" fmla="*/ 2147483646 w 268"/>
                <a:gd name="T57" fmla="*/ 2147483646 h 374"/>
                <a:gd name="T58" fmla="*/ 2147483646 w 268"/>
                <a:gd name="T59" fmla="*/ 2147483646 h 374"/>
                <a:gd name="T60" fmla="*/ 2147483646 w 268"/>
                <a:gd name="T61" fmla="*/ 2147483646 h 374"/>
                <a:gd name="T62" fmla="*/ 2147483646 w 268"/>
                <a:gd name="T63" fmla="*/ 2147483646 h 374"/>
                <a:gd name="T64" fmla="*/ 2147483646 w 268"/>
                <a:gd name="T65" fmla="*/ 2147483646 h 374"/>
                <a:gd name="T66" fmla="*/ 2147483646 w 268"/>
                <a:gd name="T67" fmla="*/ 2147483646 h 374"/>
                <a:gd name="T68" fmla="*/ 2147483646 w 268"/>
                <a:gd name="T69" fmla="*/ 2147483646 h 374"/>
                <a:gd name="T70" fmla="*/ 2147483646 w 268"/>
                <a:gd name="T71" fmla="*/ 2147483646 h 374"/>
                <a:gd name="T72" fmla="*/ 2147483646 w 268"/>
                <a:gd name="T73" fmla="*/ 2147483646 h 374"/>
                <a:gd name="T74" fmla="*/ 2147483646 w 268"/>
                <a:gd name="T75" fmla="*/ 2147483646 h 374"/>
                <a:gd name="T76" fmla="*/ 2147483646 w 268"/>
                <a:gd name="T77" fmla="*/ 2147483646 h 374"/>
                <a:gd name="T78" fmla="*/ 2147483646 w 268"/>
                <a:gd name="T79" fmla="*/ 2147483646 h 374"/>
                <a:gd name="T80" fmla="*/ 2147483646 w 268"/>
                <a:gd name="T81" fmla="*/ 2147483646 h 374"/>
                <a:gd name="T82" fmla="*/ 2147483646 w 268"/>
                <a:gd name="T83" fmla="*/ 2147483646 h 374"/>
                <a:gd name="T84" fmla="*/ 2147483646 w 268"/>
                <a:gd name="T85" fmla="*/ 2147483646 h 374"/>
                <a:gd name="T86" fmla="*/ 2147483646 w 268"/>
                <a:gd name="T87" fmla="*/ 2147483646 h 374"/>
                <a:gd name="T88" fmla="*/ 2147483646 w 268"/>
                <a:gd name="T89" fmla="*/ 2147483646 h 374"/>
                <a:gd name="T90" fmla="*/ 2147483646 w 268"/>
                <a:gd name="T91" fmla="*/ 2147483646 h 374"/>
                <a:gd name="T92" fmla="*/ 2147483646 w 268"/>
                <a:gd name="T93" fmla="*/ 2147483646 h 374"/>
                <a:gd name="T94" fmla="*/ 2147483646 w 268"/>
                <a:gd name="T95" fmla="*/ 2147483646 h 374"/>
                <a:gd name="T96" fmla="*/ 2147483646 w 268"/>
                <a:gd name="T97" fmla="*/ 2147483646 h 3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8"/>
                <a:gd name="T148" fmla="*/ 0 h 374"/>
                <a:gd name="T149" fmla="*/ 268 w 268"/>
                <a:gd name="T150" fmla="*/ 374 h 37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8" h="374">
                  <a:moveTo>
                    <a:pt x="237" y="91"/>
                  </a:moveTo>
                  <a:cubicBezTo>
                    <a:pt x="237" y="91"/>
                    <a:pt x="237" y="91"/>
                    <a:pt x="237" y="91"/>
                  </a:cubicBezTo>
                  <a:cubicBezTo>
                    <a:pt x="237" y="91"/>
                    <a:pt x="237" y="91"/>
                    <a:pt x="237" y="91"/>
                  </a:cubicBezTo>
                  <a:cubicBezTo>
                    <a:pt x="237" y="91"/>
                    <a:pt x="237" y="91"/>
                    <a:pt x="237" y="91"/>
                  </a:cubicBezTo>
                  <a:cubicBezTo>
                    <a:pt x="236" y="90"/>
                    <a:pt x="236" y="90"/>
                    <a:pt x="236" y="90"/>
                  </a:cubicBezTo>
                  <a:cubicBezTo>
                    <a:pt x="236" y="90"/>
                    <a:pt x="236" y="89"/>
                    <a:pt x="236" y="89"/>
                  </a:cubicBezTo>
                  <a:cubicBezTo>
                    <a:pt x="235" y="88"/>
                    <a:pt x="235" y="88"/>
                    <a:pt x="234" y="87"/>
                  </a:cubicBezTo>
                  <a:cubicBezTo>
                    <a:pt x="234" y="86"/>
                    <a:pt x="234" y="86"/>
                    <a:pt x="233" y="85"/>
                  </a:cubicBezTo>
                  <a:cubicBezTo>
                    <a:pt x="232" y="84"/>
                    <a:pt x="231" y="83"/>
                    <a:pt x="230" y="83"/>
                  </a:cubicBezTo>
                  <a:cubicBezTo>
                    <a:pt x="230" y="82"/>
                    <a:pt x="229" y="82"/>
                    <a:pt x="229" y="81"/>
                  </a:cubicBezTo>
                  <a:cubicBezTo>
                    <a:pt x="228" y="81"/>
                    <a:pt x="227" y="81"/>
                    <a:pt x="227" y="80"/>
                  </a:cubicBezTo>
                  <a:cubicBezTo>
                    <a:pt x="226" y="80"/>
                    <a:pt x="226" y="80"/>
                    <a:pt x="225" y="79"/>
                  </a:cubicBezTo>
                  <a:cubicBezTo>
                    <a:pt x="221" y="78"/>
                    <a:pt x="217" y="78"/>
                    <a:pt x="212" y="78"/>
                  </a:cubicBezTo>
                  <a:cubicBezTo>
                    <a:pt x="211" y="79"/>
                    <a:pt x="210" y="79"/>
                    <a:pt x="209" y="80"/>
                  </a:cubicBezTo>
                  <a:cubicBezTo>
                    <a:pt x="208" y="80"/>
                    <a:pt x="208" y="80"/>
                    <a:pt x="208" y="80"/>
                  </a:cubicBezTo>
                  <a:cubicBezTo>
                    <a:pt x="208" y="80"/>
                    <a:pt x="208" y="80"/>
                    <a:pt x="208" y="80"/>
                  </a:cubicBezTo>
                  <a:cubicBezTo>
                    <a:pt x="206" y="81"/>
                    <a:pt x="204" y="82"/>
                    <a:pt x="203" y="83"/>
                  </a:cubicBezTo>
                  <a:cubicBezTo>
                    <a:pt x="200" y="86"/>
                    <a:pt x="197" y="89"/>
                    <a:pt x="196" y="94"/>
                  </a:cubicBezTo>
                  <a:cubicBezTo>
                    <a:pt x="195" y="97"/>
                    <a:pt x="195" y="100"/>
                    <a:pt x="196" y="104"/>
                  </a:cubicBezTo>
                  <a:cubicBezTo>
                    <a:pt x="202" y="131"/>
                    <a:pt x="202" y="131"/>
                    <a:pt x="202" y="131"/>
                  </a:cubicBezTo>
                  <a:cubicBezTo>
                    <a:pt x="201" y="131"/>
                    <a:pt x="200" y="131"/>
                    <a:pt x="199" y="131"/>
                  </a:cubicBezTo>
                  <a:cubicBezTo>
                    <a:pt x="194" y="132"/>
                    <a:pt x="194" y="132"/>
                    <a:pt x="194" y="132"/>
                  </a:cubicBezTo>
                  <a:cubicBezTo>
                    <a:pt x="185" y="87"/>
                    <a:pt x="185" y="87"/>
                    <a:pt x="185" y="87"/>
                  </a:cubicBezTo>
                  <a:cubicBezTo>
                    <a:pt x="185" y="87"/>
                    <a:pt x="185" y="86"/>
                    <a:pt x="184" y="86"/>
                  </a:cubicBezTo>
                  <a:cubicBezTo>
                    <a:pt x="183" y="81"/>
                    <a:pt x="180" y="77"/>
                    <a:pt x="175" y="74"/>
                  </a:cubicBezTo>
                  <a:cubicBezTo>
                    <a:pt x="171" y="71"/>
                    <a:pt x="166" y="70"/>
                    <a:pt x="161" y="71"/>
                  </a:cubicBezTo>
                  <a:cubicBezTo>
                    <a:pt x="160" y="71"/>
                    <a:pt x="160" y="71"/>
                    <a:pt x="159" y="71"/>
                  </a:cubicBezTo>
                  <a:cubicBezTo>
                    <a:pt x="158" y="71"/>
                    <a:pt x="156" y="72"/>
                    <a:pt x="155" y="72"/>
                  </a:cubicBezTo>
                  <a:cubicBezTo>
                    <a:pt x="146" y="76"/>
                    <a:pt x="141" y="86"/>
                    <a:pt x="143" y="96"/>
                  </a:cubicBezTo>
                  <a:cubicBezTo>
                    <a:pt x="152" y="141"/>
                    <a:pt x="152" y="141"/>
                    <a:pt x="152" y="141"/>
                  </a:cubicBezTo>
                  <a:cubicBezTo>
                    <a:pt x="146" y="143"/>
                    <a:pt x="146" y="143"/>
                    <a:pt x="146" y="143"/>
                  </a:cubicBezTo>
                  <a:cubicBezTo>
                    <a:pt x="134" y="84"/>
                    <a:pt x="134" y="84"/>
                    <a:pt x="134" y="84"/>
                  </a:cubicBezTo>
                  <a:cubicBezTo>
                    <a:pt x="133" y="83"/>
                    <a:pt x="133" y="82"/>
                    <a:pt x="133" y="81"/>
                  </a:cubicBezTo>
                  <a:cubicBezTo>
                    <a:pt x="131" y="76"/>
                    <a:pt x="128" y="73"/>
                    <a:pt x="124" y="70"/>
                  </a:cubicBezTo>
                  <a:cubicBezTo>
                    <a:pt x="120" y="67"/>
                    <a:pt x="114" y="66"/>
                    <a:pt x="108" y="67"/>
                  </a:cubicBezTo>
                  <a:cubicBezTo>
                    <a:pt x="107" y="68"/>
                    <a:pt x="105" y="68"/>
                    <a:pt x="104" y="69"/>
                  </a:cubicBezTo>
                  <a:cubicBezTo>
                    <a:pt x="95" y="73"/>
                    <a:pt x="89" y="83"/>
                    <a:pt x="92" y="93"/>
                  </a:cubicBezTo>
                  <a:cubicBezTo>
                    <a:pt x="104" y="152"/>
                    <a:pt x="104" y="152"/>
                    <a:pt x="104" y="152"/>
                  </a:cubicBezTo>
                  <a:cubicBezTo>
                    <a:pt x="100" y="152"/>
                    <a:pt x="100" y="152"/>
                    <a:pt x="100" y="152"/>
                  </a:cubicBezTo>
                  <a:cubicBezTo>
                    <a:pt x="99" y="153"/>
                    <a:pt x="98" y="153"/>
                    <a:pt x="98" y="153"/>
                  </a:cubicBezTo>
                  <a:cubicBezTo>
                    <a:pt x="69" y="22"/>
                    <a:pt x="69" y="22"/>
                    <a:pt x="69" y="22"/>
                  </a:cubicBezTo>
                  <a:cubicBezTo>
                    <a:pt x="68" y="15"/>
                    <a:pt x="64" y="9"/>
                    <a:pt x="59" y="5"/>
                  </a:cubicBezTo>
                  <a:cubicBezTo>
                    <a:pt x="54" y="2"/>
                    <a:pt x="49" y="0"/>
                    <a:pt x="43" y="1"/>
                  </a:cubicBezTo>
                  <a:cubicBezTo>
                    <a:pt x="41" y="1"/>
                    <a:pt x="40" y="2"/>
                    <a:pt x="38" y="3"/>
                  </a:cubicBezTo>
                  <a:cubicBezTo>
                    <a:pt x="29" y="8"/>
                    <a:pt x="25" y="19"/>
                    <a:pt x="27" y="31"/>
                  </a:cubicBezTo>
                  <a:cubicBezTo>
                    <a:pt x="61" y="186"/>
                    <a:pt x="61" y="186"/>
                    <a:pt x="61" y="186"/>
                  </a:cubicBezTo>
                  <a:cubicBezTo>
                    <a:pt x="61" y="187"/>
                    <a:pt x="61" y="188"/>
                    <a:pt x="62" y="190"/>
                  </a:cubicBezTo>
                  <a:cubicBezTo>
                    <a:pt x="62" y="191"/>
                    <a:pt x="62" y="192"/>
                    <a:pt x="62" y="193"/>
                  </a:cubicBezTo>
                  <a:cubicBezTo>
                    <a:pt x="71" y="233"/>
                    <a:pt x="71" y="233"/>
                    <a:pt x="71" y="233"/>
                  </a:cubicBezTo>
                  <a:cubicBezTo>
                    <a:pt x="54" y="217"/>
                    <a:pt x="54" y="217"/>
                    <a:pt x="54" y="217"/>
                  </a:cubicBezTo>
                  <a:cubicBezTo>
                    <a:pt x="38" y="203"/>
                    <a:pt x="38" y="203"/>
                    <a:pt x="38" y="203"/>
                  </a:cubicBezTo>
                  <a:cubicBezTo>
                    <a:pt x="39" y="190"/>
                    <a:pt x="39" y="190"/>
                    <a:pt x="39" y="190"/>
                  </a:cubicBezTo>
                  <a:cubicBezTo>
                    <a:pt x="38" y="157"/>
                    <a:pt x="15" y="146"/>
                    <a:pt x="4" y="153"/>
                  </a:cubicBezTo>
                  <a:cubicBezTo>
                    <a:pt x="3" y="155"/>
                    <a:pt x="4" y="159"/>
                    <a:pt x="4" y="162"/>
                  </a:cubicBezTo>
                  <a:cubicBezTo>
                    <a:pt x="4" y="173"/>
                    <a:pt x="1" y="191"/>
                    <a:pt x="1" y="202"/>
                  </a:cubicBezTo>
                  <a:cubicBezTo>
                    <a:pt x="0" y="217"/>
                    <a:pt x="9" y="228"/>
                    <a:pt x="17" y="241"/>
                  </a:cubicBezTo>
                  <a:cubicBezTo>
                    <a:pt x="17" y="241"/>
                    <a:pt x="17" y="241"/>
                    <a:pt x="17" y="241"/>
                  </a:cubicBezTo>
                  <a:cubicBezTo>
                    <a:pt x="19" y="245"/>
                    <a:pt x="22" y="248"/>
                    <a:pt x="24" y="252"/>
                  </a:cubicBezTo>
                  <a:cubicBezTo>
                    <a:pt x="35" y="266"/>
                    <a:pt x="43" y="279"/>
                    <a:pt x="52" y="291"/>
                  </a:cubicBezTo>
                  <a:cubicBezTo>
                    <a:pt x="59" y="301"/>
                    <a:pt x="73" y="313"/>
                    <a:pt x="83" y="322"/>
                  </a:cubicBezTo>
                  <a:cubicBezTo>
                    <a:pt x="86" y="324"/>
                    <a:pt x="88" y="326"/>
                    <a:pt x="91" y="328"/>
                  </a:cubicBezTo>
                  <a:cubicBezTo>
                    <a:pt x="92" y="329"/>
                    <a:pt x="92" y="329"/>
                    <a:pt x="92" y="329"/>
                  </a:cubicBezTo>
                  <a:cubicBezTo>
                    <a:pt x="105" y="336"/>
                    <a:pt x="120" y="344"/>
                    <a:pt x="130" y="374"/>
                  </a:cubicBezTo>
                  <a:cubicBezTo>
                    <a:pt x="135" y="373"/>
                    <a:pt x="135" y="373"/>
                    <a:pt x="135" y="373"/>
                  </a:cubicBezTo>
                  <a:cubicBezTo>
                    <a:pt x="139" y="372"/>
                    <a:pt x="139" y="372"/>
                    <a:pt x="139" y="372"/>
                  </a:cubicBezTo>
                  <a:cubicBezTo>
                    <a:pt x="178" y="364"/>
                    <a:pt x="178" y="364"/>
                    <a:pt x="178" y="364"/>
                  </a:cubicBezTo>
                  <a:cubicBezTo>
                    <a:pt x="195" y="360"/>
                    <a:pt x="195" y="360"/>
                    <a:pt x="195" y="360"/>
                  </a:cubicBezTo>
                  <a:cubicBezTo>
                    <a:pt x="259" y="346"/>
                    <a:pt x="259" y="346"/>
                    <a:pt x="259" y="346"/>
                  </a:cubicBezTo>
                  <a:cubicBezTo>
                    <a:pt x="268" y="344"/>
                    <a:pt x="268" y="344"/>
                    <a:pt x="268" y="344"/>
                  </a:cubicBezTo>
                  <a:cubicBezTo>
                    <a:pt x="261" y="313"/>
                    <a:pt x="266" y="291"/>
                    <a:pt x="265" y="266"/>
                  </a:cubicBezTo>
                  <a:cubicBezTo>
                    <a:pt x="265" y="245"/>
                    <a:pt x="265" y="224"/>
                    <a:pt x="261" y="203"/>
                  </a:cubicBezTo>
                  <a:cubicBezTo>
                    <a:pt x="244" y="125"/>
                    <a:pt x="244" y="125"/>
                    <a:pt x="244" y="125"/>
                  </a:cubicBezTo>
                  <a:cubicBezTo>
                    <a:pt x="238" y="95"/>
                    <a:pt x="238" y="95"/>
                    <a:pt x="238" y="95"/>
                  </a:cubicBezTo>
                  <a:cubicBezTo>
                    <a:pt x="238" y="94"/>
                    <a:pt x="237" y="92"/>
                    <a:pt x="237" y="91"/>
                  </a:cubicBezTo>
                  <a:moveTo>
                    <a:pt x="33" y="25"/>
                  </a:moveTo>
                  <a:cubicBezTo>
                    <a:pt x="33" y="18"/>
                    <a:pt x="38" y="8"/>
                    <a:pt x="46" y="7"/>
                  </a:cubicBezTo>
                  <a:cubicBezTo>
                    <a:pt x="56" y="6"/>
                    <a:pt x="62" y="16"/>
                    <a:pt x="66" y="24"/>
                  </a:cubicBezTo>
                  <a:cubicBezTo>
                    <a:pt x="67" y="28"/>
                    <a:pt x="68" y="30"/>
                    <a:pt x="63" y="31"/>
                  </a:cubicBezTo>
                  <a:cubicBezTo>
                    <a:pt x="63" y="31"/>
                    <a:pt x="63" y="31"/>
                    <a:pt x="63" y="31"/>
                  </a:cubicBezTo>
                  <a:cubicBezTo>
                    <a:pt x="59" y="32"/>
                    <a:pt x="55" y="34"/>
                    <a:pt x="51" y="34"/>
                  </a:cubicBezTo>
                  <a:cubicBezTo>
                    <a:pt x="49" y="35"/>
                    <a:pt x="44" y="36"/>
                    <a:pt x="41" y="36"/>
                  </a:cubicBezTo>
                  <a:cubicBezTo>
                    <a:pt x="39" y="36"/>
                    <a:pt x="38" y="37"/>
                    <a:pt x="37" y="37"/>
                  </a:cubicBezTo>
                  <a:cubicBezTo>
                    <a:pt x="36" y="37"/>
                    <a:pt x="34" y="37"/>
                    <a:pt x="34" y="35"/>
                  </a:cubicBezTo>
                  <a:cubicBezTo>
                    <a:pt x="33" y="32"/>
                    <a:pt x="33" y="28"/>
                    <a:pt x="33" y="25"/>
                  </a:cubicBezTo>
                  <a:moveTo>
                    <a:pt x="58" y="113"/>
                  </a:moveTo>
                  <a:cubicBezTo>
                    <a:pt x="81" y="108"/>
                    <a:pt x="81" y="108"/>
                    <a:pt x="81" y="108"/>
                  </a:cubicBezTo>
                  <a:cubicBezTo>
                    <a:pt x="84" y="107"/>
                    <a:pt x="84" y="111"/>
                    <a:pt x="81" y="112"/>
                  </a:cubicBezTo>
                  <a:cubicBezTo>
                    <a:pt x="58" y="117"/>
                    <a:pt x="58" y="117"/>
                    <a:pt x="58" y="117"/>
                  </a:cubicBezTo>
                  <a:cubicBezTo>
                    <a:pt x="55" y="118"/>
                    <a:pt x="55" y="113"/>
                    <a:pt x="58" y="113"/>
                  </a:cubicBezTo>
                  <a:moveTo>
                    <a:pt x="55" y="108"/>
                  </a:moveTo>
                  <a:cubicBezTo>
                    <a:pt x="63" y="105"/>
                    <a:pt x="71" y="103"/>
                    <a:pt x="79" y="101"/>
                  </a:cubicBezTo>
                  <a:cubicBezTo>
                    <a:pt x="83" y="101"/>
                    <a:pt x="81" y="105"/>
                    <a:pt x="78" y="106"/>
                  </a:cubicBezTo>
                  <a:cubicBezTo>
                    <a:pt x="70" y="107"/>
                    <a:pt x="63" y="109"/>
                    <a:pt x="55" y="112"/>
                  </a:cubicBezTo>
                  <a:cubicBezTo>
                    <a:pt x="52" y="113"/>
                    <a:pt x="52" y="109"/>
                    <a:pt x="55" y="108"/>
                  </a:cubicBezTo>
                  <a:moveTo>
                    <a:pt x="78" y="97"/>
                  </a:moveTo>
                  <a:cubicBezTo>
                    <a:pt x="71" y="99"/>
                    <a:pt x="64" y="102"/>
                    <a:pt x="56" y="104"/>
                  </a:cubicBezTo>
                  <a:cubicBezTo>
                    <a:pt x="52" y="105"/>
                    <a:pt x="53" y="102"/>
                    <a:pt x="56" y="101"/>
                  </a:cubicBezTo>
                  <a:cubicBezTo>
                    <a:pt x="63" y="99"/>
                    <a:pt x="71" y="95"/>
                    <a:pt x="78" y="94"/>
                  </a:cubicBezTo>
                  <a:cubicBezTo>
                    <a:pt x="82" y="93"/>
                    <a:pt x="81" y="96"/>
                    <a:pt x="78" y="97"/>
                  </a:cubicBezTo>
                </a:path>
              </a:pathLst>
            </a:custGeom>
            <a:solidFill>
              <a:srgbClr val="F4D7C5"/>
            </a:solidFill>
            <a:ln w="9525" cmpd="sng">
              <a:noFill/>
              <a:bevel/>
            </a:ln>
          </p:spPr>
          <p:txBody>
            <a:bodyPr/>
            <a:lstStyle/>
            <a:p>
              <a:endParaRPr lang="zh-CN" altLang="en-US"/>
            </a:p>
          </p:txBody>
        </p:sp>
        <p:sp>
          <p:nvSpPr>
            <p:cNvPr id="26" name="Freeform 57"/>
            <p:cNvSpPr>
              <a:spLocks noChangeArrowheads="1"/>
            </p:cNvSpPr>
            <p:nvPr/>
          </p:nvSpPr>
          <p:spPr bwMode="auto">
            <a:xfrm>
              <a:off x="273050" y="1757363"/>
              <a:ext cx="136525" cy="53975"/>
            </a:xfrm>
            <a:custGeom>
              <a:avLst/>
              <a:gdLst>
                <a:gd name="T0" fmla="*/ 2147483646 w 30"/>
                <a:gd name="T1" fmla="*/ 2147483646 h 12"/>
                <a:gd name="T2" fmla="*/ 2147483646 w 30"/>
                <a:gd name="T3" fmla="*/ 2147483646 h 12"/>
                <a:gd name="T4" fmla="*/ 2147483646 w 30"/>
                <a:gd name="T5" fmla="*/ 2147483646 h 12"/>
                <a:gd name="T6" fmla="*/ 2147483646 w 30"/>
                <a:gd name="T7" fmla="*/ 0 h 12"/>
                <a:gd name="T8" fmla="*/ 2147483646 w 30"/>
                <a:gd name="T9" fmla="*/ 2147483646 h 12"/>
                <a:gd name="T10" fmla="*/ 0 60000 65536"/>
                <a:gd name="T11" fmla="*/ 0 60000 65536"/>
                <a:gd name="T12" fmla="*/ 0 60000 65536"/>
                <a:gd name="T13" fmla="*/ 0 60000 65536"/>
                <a:gd name="T14" fmla="*/ 0 60000 65536"/>
                <a:gd name="T15" fmla="*/ 0 w 30"/>
                <a:gd name="T16" fmla="*/ 0 h 12"/>
                <a:gd name="T17" fmla="*/ 30 w 30"/>
                <a:gd name="T18" fmla="*/ 12 h 12"/>
              </a:gdLst>
              <a:ahLst/>
              <a:cxnLst>
                <a:cxn ang="T10">
                  <a:pos x="T0" y="T1"/>
                </a:cxn>
                <a:cxn ang="T11">
                  <a:pos x="T2" y="T3"/>
                </a:cxn>
                <a:cxn ang="T12">
                  <a:pos x="T4" y="T5"/>
                </a:cxn>
                <a:cxn ang="T13">
                  <a:pos x="T6" y="T7"/>
                </a:cxn>
                <a:cxn ang="T14">
                  <a:pos x="T8" y="T9"/>
                </a:cxn>
              </a:cxnLst>
              <a:rect l="T15" t="T16" r="T17" b="T18"/>
              <a:pathLst>
                <a:path w="30" h="12">
                  <a:moveTo>
                    <a:pt x="26" y="4"/>
                  </a:moveTo>
                  <a:cubicBezTo>
                    <a:pt x="19" y="6"/>
                    <a:pt x="12" y="9"/>
                    <a:pt x="4" y="11"/>
                  </a:cubicBezTo>
                  <a:cubicBezTo>
                    <a:pt x="0" y="12"/>
                    <a:pt x="1" y="9"/>
                    <a:pt x="4" y="8"/>
                  </a:cubicBezTo>
                  <a:cubicBezTo>
                    <a:pt x="11" y="6"/>
                    <a:pt x="19" y="2"/>
                    <a:pt x="26" y="0"/>
                  </a:cubicBezTo>
                  <a:cubicBezTo>
                    <a:pt x="30" y="0"/>
                    <a:pt x="29" y="3"/>
                    <a:pt x="26" y="4"/>
                  </a:cubicBezTo>
                  <a:close/>
                </a:path>
              </a:pathLst>
            </a:custGeom>
            <a:solidFill>
              <a:srgbClr val="F6ECE4"/>
            </a:solidFill>
            <a:ln w="9525" cmpd="sng">
              <a:noFill/>
              <a:bevel/>
            </a:ln>
          </p:spPr>
          <p:txBody>
            <a:bodyPr/>
            <a:lstStyle/>
            <a:p>
              <a:endParaRPr lang="zh-CN" altLang="en-US"/>
            </a:p>
          </p:txBody>
        </p:sp>
        <p:sp>
          <p:nvSpPr>
            <p:cNvPr id="27" name="Freeform 58"/>
            <p:cNvSpPr>
              <a:spLocks noChangeArrowheads="1"/>
            </p:cNvSpPr>
            <p:nvPr/>
          </p:nvSpPr>
          <p:spPr bwMode="auto">
            <a:xfrm>
              <a:off x="273050" y="1793875"/>
              <a:ext cx="139700" cy="53975"/>
            </a:xfrm>
            <a:custGeom>
              <a:avLst/>
              <a:gdLst>
                <a:gd name="T0" fmla="*/ 2147483646 w 31"/>
                <a:gd name="T1" fmla="*/ 2147483646 h 12"/>
                <a:gd name="T2" fmla="*/ 2147483646 w 31"/>
                <a:gd name="T3" fmla="*/ 2147483646 h 12"/>
                <a:gd name="T4" fmla="*/ 2147483646 w 31"/>
                <a:gd name="T5" fmla="*/ 2147483646 h 12"/>
                <a:gd name="T6" fmla="*/ 2147483646 w 31"/>
                <a:gd name="T7" fmla="*/ 0 h 12"/>
                <a:gd name="T8" fmla="*/ 2147483646 w 31"/>
                <a:gd name="T9" fmla="*/ 2147483646 h 12"/>
                <a:gd name="T10" fmla="*/ 0 60000 65536"/>
                <a:gd name="T11" fmla="*/ 0 60000 65536"/>
                <a:gd name="T12" fmla="*/ 0 60000 65536"/>
                <a:gd name="T13" fmla="*/ 0 60000 65536"/>
                <a:gd name="T14" fmla="*/ 0 60000 65536"/>
                <a:gd name="T15" fmla="*/ 0 w 31"/>
                <a:gd name="T16" fmla="*/ 0 h 12"/>
                <a:gd name="T17" fmla="*/ 31 w 31"/>
                <a:gd name="T18" fmla="*/ 12 h 12"/>
              </a:gdLst>
              <a:ahLst/>
              <a:cxnLst>
                <a:cxn ang="T10">
                  <a:pos x="T0" y="T1"/>
                </a:cxn>
                <a:cxn ang="T11">
                  <a:pos x="T2" y="T3"/>
                </a:cxn>
                <a:cxn ang="T12">
                  <a:pos x="T4" y="T5"/>
                </a:cxn>
                <a:cxn ang="T13">
                  <a:pos x="T6" y="T7"/>
                </a:cxn>
                <a:cxn ang="T14">
                  <a:pos x="T8" y="T9"/>
                </a:cxn>
              </a:cxnLst>
              <a:rect l="T15" t="T16" r="T17" b="T18"/>
              <a:pathLst>
                <a:path w="31" h="12">
                  <a:moveTo>
                    <a:pt x="26" y="5"/>
                  </a:moveTo>
                  <a:cubicBezTo>
                    <a:pt x="18" y="6"/>
                    <a:pt x="11" y="8"/>
                    <a:pt x="3" y="11"/>
                  </a:cubicBezTo>
                  <a:cubicBezTo>
                    <a:pt x="0" y="12"/>
                    <a:pt x="0" y="8"/>
                    <a:pt x="3" y="7"/>
                  </a:cubicBezTo>
                  <a:cubicBezTo>
                    <a:pt x="11" y="4"/>
                    <a:pt x="19" y="2"/>
                    <a:pt x="27" y="0"/>
                  </a:cubicBezTo>
                  <a:cubicBezTo>
                    <a:pt x="31" y="0"/>
                    <a:pt x="29" y="4"/>
                    <a:pt x="26" y="5"/>
                  </a:cubicBezTo>
                  <a:close/>
                </a:path>
              </a:pathLst>
            </a:custGeom>
            <a:solidFill>
              <a:srgbClr val="F6ECE4"/>
            </a:solidFill>
            <a:ln w="9525" cmpd="sng">
              <a:noFill/>
              <a:bevel/>
            </a:ln>
          </p:spPr>
          <p:txBody>
            <a:bodyPr/>
            <a:lstStyle/>
            <a:p>
              <a:endParaRPr lang="zh-CN" altLang="en-US"/>
            </a:p>
          </p:txBody>
        </p:sp>
        <p:sp>
          <p:nvSpPr>
            <p:cNvPr id="28" name="Freeform 59"/>
            <p:cNvSpPr>
              <a:spLocks noChangeArrowheads="1"/>
            </p:cNvSpPr>
            <p:nvPr/>
          </p:nvSpPr>
          <p:spPr bwMode="auto">
            <a:xfrm>
              <a:off x="285750" y="1820863"/>
              <a:ext cx="131763" cy="49213"/>
            </a:xfrm>
            <a:custGeom>
              <a:avLst/>
              <a:gdLst>
                <a:gd name="T0" fmla="*/ 2147483646 w 29"/>
                <a:gd name="T1" fmla="*/ 2147483646 h 11"/>
                <a:gd name="T2" fmla="*/ 2147483646 w 29"/>
                <a:gd name="T3" fmla="*/ 2147483646 h 11"/>
                <a:gd name="T4" fmla="*/ 2147483646 w 29"/>
                <a:gd name="T5" fmla="*/ 2147483646 h 11"/>
                <a:gd name="T6" fmla="*/ 2147483646 w 29"/>
                <a:gd name="T7" fmla="*/ 2147483646 h 11"/>
                <a:gd name="T8" fmla="*/ 2147483646 w 29"/>
                <a:gd name="T9" fmla="*/ 2147483646 h 11"/>
                <a:gd name="T10" fmla="*/ 0 60000 65536"/>
                <a:gd name="T11" fmla="*/ 0 60000 65536"/>
                <a:gd name="T12" fmla="*/ 0 60000 65536"/>
                <a:gd name="T13" fmla="*/ 0 60000 65536"/>
                <a:gd name="T14" fmla="*/ 0 60000 65536"/>
                <a:gd name="T15" fmla="*/ 0 w 29"/>
                <a:gd name="T16" fmla="*/ 0 h 11"/>
                <a:gd name="T17" fmla="*/ 29 w 29"/>
                <a:gd name="T18" fmla="*/ 11 h 11"/>
              </a:gdLst>
              <a:ahLst/>
              <a:cxnLst>
                <a:cxn ang="T10">
                  <a:pos x="T0" y="T1"/>
                </a:cxn>
                <a:cxn ang="T11">
                  <a:pos x="T2" y="T3"/>
                </a:cxn>
                <a:cxn ang="T12">
                  <a:pos x="T4" y="T5"/>
                </a:cxn>
                <a:cxn ang="T13">
                  <a:pos x="T6" y="T7"/>
                </a:cxn>
                <a:cxn ang="T14">
                  <a:pos x="T8" y="T9"/>
                </a:cxn>
              </a:cxnLst>
              <a:rect l="T15" t="T16" r="T17" b="T18"/>
              <a:pathLst>
                <a:path w="29" h="11">
                  <a:moveTo>
                    <a:pt x="26" y="5"/>
                  </a:moveTo>
                  <a:cubicBezTo>
                    <a:pt x="3" y="10"/>
                    <a:pt x="3" y="10"/>
                    <a:pt x="3" y="10"/>
                  </a:cubicBezTo>
                  <a:cubicBezTo>
                    <a:pt x="0" y="11"/>
                    <a:pt x="0" y="6"/>
                    <a:pt x="3" y="6"/>
                  </a:cubicBezTo>
                  <a:cubicBezTo>
                    <a:pt x="26" y="1"/>
                    <a:pt x="26" y="1"/>
                    <a:pt x="26" y="1"/>
                  </a:cubicBezTo>
                  <a:cubicBezTo>
                    <a:pt x="29" y="0"/>
                    <a:pt x="29" y="4"/>
                    <a:pt x="26" y="5"/>
                  </a:cubicBezTo>
                  <a:close/>
                </a:path>
              </a:pathLst>
            </a:custGeom>
            <a:solidFill>
              <a:srgbClr val="F6ECE4"/>
            </a:solidFill>
            <a:ln w="9525" cmpd="sng">
              <a:noFill/>
              <a:bevel/>
            </a:ln>
          </p:spPr>
          <p:txBody>
            <a:bodyPr/>
            <a:lstStyle/>
            <a:p>
              <a:endParaRPr lang="zh-CN" altLang="en-US"/>
            </a:p>
          </p:txBody>
        </p:sp>
        <p:sp>
          <p:nvSpPr>
            <p:cNvPr id="29" name="Freeform 60"/>
            <p:cNvSpPr>
              <a:spLocks noChangeArrowheads="1"/>
            </p:cNvSpPr>
            <p:nvPr/>
          </p:nvSpPr>
          <p:spPr bwMode="auto">
            <a:xfrm>
              <a:off x="185737" y="1363663"/>
              <a:ext cx="160338" cy="141288"/>
            </a:xfrm>
            <a:custGeom>
              <a:avLst/>
              <a:gdLst>
                <a:gd name="T0" fmla="*/ 2147483646 w 35"/>
                <a:gd name="T1" fmla="*/ 2147483646 h 31"/>
                <a:gd name="T2" fmla="*/ 2147483646 w 35"/>
                <a:gd name="T3" fmla="*/ 2147483646 h 31"/>
                <a:gd name="T4" fmla="*/ 2147483646 w 35"/>
                <a:gd name="T5" fmla="*/ 2147483646 h 31"/>
                <a:gd name="T6" fmla="*/ 2147483646 w 35"/>
                <a:gd name="T7" fmla="*/ 2147483646 h 31"/>
                <a:gd name="T8" fmla="*/ 2147483646 w 35"/>
                <a:gd name="T9" fmla="*/ 2147483646 h 31"/>
                <a:gd name="T10" fmla="*/ 0 w 35"/>
                <a:gd name="T11" fmla="*/ 2147483646 h 31"/>
                <a:gd name="T12" fmla="*/ 2147483646 w 35"/>
                <a:gd name="T13" fmla="*/ 2147483646 h 31"/>
                <a:gd name="T14" fmla="*/ 2147483646 w 35"/>
                <a:gd name="T15" fmla="*/ 2147483646 h 31"/>
                <a:gd name="T16" fmla="*/ 2147483646 w 35"/>
                <a:gd name="T17" fmla="*/ 2147483646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5"/>
                <a:gd name="T28" fmla="*/ 0 h 31"/>
                <a:gd name="T29" fmla="*/ 35 w 35"/>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5" h="31">
                  <a:moveTo>
                    <a:pt x="30" y="25"/>
                  </a:moveTo>
                  <a:cubicBezTo>
                    <a:pt x="27" y="22"/>
                    <a:pt x="21" y="20"/>
                    <a:pt x="18" y="20"/>
                  </a:cubicBezTo>
                  <a:cubicBezTo>
                    <a:pt x="12" y="20"/>
                    <a:pt x="9" y="25"/>
                    <a:pt x="8" y="30"/>
                  </a:cubicBezTo>
                  <a:cubicBezTo>
                    <a:pt x="6" y="30"/>
                    <a:pt x="5" y="31"/>
                    <a:pt x="4" y="31"/>
                  </a:cubicBezTo>
                  <a:cubicBezTo>
                    <a:pt x="3" y="31"/>
                    <a:pt x="1" y="31"/>
                    <a:pt x="1" y="29"/>
                  </a:cubicBezTo>
                  <a:cubicBezTo>
                    <a:pt x="0" y="26"/>
                    <a:pt x="0" y="22"/>
                    <a:pt x="0" y="19"/>
                  </a:cubicBezTo>
                  <a:cubicBezTo>
                    <a:pt x="0" y="12"/>
                    <a:pt x="5" y="2"/>
                    <a:pt x="13" y="1"/>
                  </a:cubicBezTo>
                  <a:cubicBezTo>
                    <a:pt x="23" y="0"/>
                    <a:pt x="29" y="10"/>
                    <a:pt x="33" y="18"/>
                  </a:cubicBezTo>
                  <a:cubicBezTo>
                    <a:pt x="34" y="22"/>
                    <a:pt x="35" y="24"/>
                    <a:pt x="30" y="25"/>
                  </a:cubicBezTo>
                  <a:close/>
                </a:path>
              </a:pathLst>
            </a:custGeom>
            <a:solidFill>
              <a:srgbClr val="F6ECE4"/>
            </a:solidFill>
            <a:ln w="9525" cmpd="sng">
              <a:noFill/>
              <a:bevel/>
            </a:ln>
          </p:spPr>
          <p:txBody>
            <a:bodyPr/>
            <a:lstStyle/>
            <a:p>
              <a:endParaRPr lang="zh-CN" altLang="en-US"/>
            </a:p>
          </p:txBody>
        </p:sp>
        <p:sp>
          <p:nvSpPr>
            <p:cNvPr id="30" name="Freeform 61"/>
            <p:cNvSpPr>
              <a:spLocks noChangeArrowheads="1"/>
            </p:cNvSpPr>
            <p:nvPr/>
          </p:nvSpPr>
          <p:spPr bwMode="auto">
            <a:xfrm>
              <a:off x="222250" y="1454150"/>
              <a:ext cx="100013" cy="46038"/>
            </a:xfrm>
            <a:custGeom>
              <a:avLst/>
              <a:gdLst>
                <a:gd name="T0" fmla="*/ 2147483646 w 22"/>
                <a:gd name="T1" fmla="*/ 2147483646 h 10"/>
                <a:gd name="T2" fmla="*/ 2147483646 w 22"/>
                <a:gd name="T3" fmla="*/ 2147483646 h 10"/>
                <a:gd name="T4" fmla="*/ 2147483646 w 22"/>
                <a:gd name="T5" fmla="*/ 2147483646 h 10"/>
                <a:gd name="T6" fmla="*/ 0 w 22"/>
                <a:gd name="T7" fmla="*/ 2147483646 h 10"/>
                <a:gd name="T8" fmla="*/ 2147483646 w 22"/>
                <a:gd name="T9" fmla="*/ 0 h 10"/>
                <a:gd name="T10" fmla="*/ 2147483646 w 22"/>
                <a:gd name="T11" fmla="*/ 2147483646 h 10"/>
                <a:gd name="T12" fmla="*/ 0 60000 65536"/>
                <a:gd name="T13" fmla="*/ 0 60000 65536"/>
                <a:gd name="T14" fmla="*/ 0 60000 65536"/>
                <a:gd name="T15" fmla="*/ 0 60000 65536"/>
                <a:gd name="T16" fmla="*/ 0 60000 65536"/>
                <a:gd name="T17" fmla="*/ 0 60000 65536"/>
                <a:gd name="T18" fmla="*/ 0 w 22"/>
                <a:gd name="T19" fmla="*/ 0 h 10"/>
                <a:gd name="T20" fmla="*/ 22 w 22"/>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22" h="10">
                  <a:moveTo>
                    <a:pt x="22" y="5"/>
                  </a:moveTo>
                  <a:cubicBezTo>
                    <a:pt x="22" y="5"/>
                    <a:pt x="22" y="5"/>
                    <a:pt x="22" y="5"/>
                  </a:cubicBezTo>
                  <a:cubicBezTo>
                    <a:pt x="18" y="6"/>
                    <a:pt x="14" y="8"/>
                    <a:pt x="10" y="8"/>
                  </a:cubicBezTo>
                  <a:cubicBezTo>
                    <a:pt x="8" y="9"/>
                    <a:pt x="3" y="10"/>
                    <a:pt x="0" y="10"/>
                  </a:cubicBezTo>
                  <a:cubicBezTo>
                    <a:pt x="1" y="5"/>
                    <a:pt x="4" y="0"/>
                    <a:pt x="10" y="0"/>
                  </a:cubicBezTo>
                  <a:cubicBezTo>
                    <a:pt x="13" y="0"/>
                    <a:pt x="19" y="2"/>
                    <a:pt x="22" y="5"/>
                  </a:cubicBezTo>
                  <a:close/>
                </a:path>
              </a:pathLst>
            </a:custGeom>
            <a:solidFill>
              <a:srgbClr val="FAF8F6"/>
            </a:solidFill>
            <a:ln w="9525" cmpd="sng">
              <a:noFill/>
              <a:bevel/>
            </a:ln>
          </p:spPr>
          <p:txBody>
            <a:bodyPr/>
            <a:lstStyle/>
            <a:p>
              <a:endParaRPr lang="zh-CN" altLang="en-US"/>
            </a:p>
          </p:txBody>
        </p:sp>
        <p:sp>
          <p:nvSpPr>
            <p:cNvPr id="31" name="Freeform 62"/>
            <p:cNvSpPr>
              <a:spLocks noChangeArrowheads="1"/>
            </p:cNvSpPr>
            <p:nvPr/>
          </p:nvSpPr>
          <p:spPr bwMode="auto">
            <a:xfrm>
              <a:off x="368300" y="1495425"/>
              <a:ext cx="44450" cy="14288"/>
            </a:xfrm>
            <a:custGeom>
              <a:avLst/>
              <a:gdLst>
                <a:gd name="T0" fmla="*/ 2147483646 w 28"/>
                <a:gd name="T1" fmla="*/ 0 h 9"/>
                <a:gd name="T2" fmla="*/ 0 w 28"/>
                <a:gd name="T3" fmla="*/ 2147483646 h 9"/>
                <a:gd name="T4" fmla="*/ 0 w 28"/>
                <a:gd name="T5" fmla="*/ 2147483646 h 9"/>
                <a:gd name="T6" fmla="*/ 2147483646 w 28"/>
                <a:gd name="T7" fmla="*/ 0 h 9"/>
                <a:gd name="T8" fmla="*/ 0 60000 65536"/>
                <a:gd name="T9" fmla="*/ 0 60000 65536"/>
                <a:gd name="T10" fmla="*/ 0 60000 65536"/>
                <a:gd name="T11" fmla="*/ 0 60000 65536"/>
                <a:gd name="T12" fmla="*/ 0 w 28"/>
                <a:gd name="T13" fmla="*/ 0 h 9"/>
                <a:gd name="T14" fmla="*/ 28 w 28"/>
                <a:gd name="T15" fmla="*/ 9 h 9"/>
              </a:gdLst>
              <a:ahLst/>
              <a:cxnLst>
                <a:cxn ang="T8">
                  <a:pos x="T0" y="T1"/>
                </a:cxn>
                <a:cxn ang="T9">
                  <a:pos x="T2" y="T3"/>
                </a:cxn>
                <a:cxn ang="T10">
                  <a:pos x="T4" y="T5"/>
                </a:cxn>
                <a:cxn ang="T11">
                  <a:pos x="T6" y="T7"/>
                </a:cxn>
              </a:cxnLst>
              <a:rect l="T12" t="T13" r="T14" b="T15"/>
              <a:pathLst>
                <a:path w="28" h="9">
                  <a:moveTo>
                    <a:pt x="28" y="0"/>
                  </a:moveTo>
                  <a:lnTo>
                    <a:pt x="0" y="9"/>
                  </a:lnTo>
                  <a:lnTo>
                    <a:pt x="28" y="0"/>
                  </a:lnTo>
                  <a:close/>
                </a:path>
              </a:pathLst>
            </a:custGeom>
            <a:solidFill>
              <a:srgbClr val="DFDFDF"/>
            </a:solidFill>
            <a:ln w="9525" cmpd="sng">
              <a:noFill/>
              <a:bevel/>
            </a:ln>
          </p:spPr>
          <p:txBody>
            <a:bodyPr/>
            <a:lstStyle/>
            <a:p>
              <a:endParaRPr lang="zh-CN" altLang="en-US"/>
            </a:p>
          </p:txBody>
        </p:sp>
        <p:sp>
          <p:nvSpPr>
            <p:cNvPr id="32" name="Freeform 63"/>
            <p:cNvSpPr>
              <a:spLocks noChangeArrowheads="1"/>
            </p:cNvSpPr>
            <p:nvPr/>
          </p:nvSpPr>
          <p:spPr bwMode="auto">
            <a:xfrm>
              <a:off x="368300" y="1495425"/>
              <a:ext cx="44450" cy="14288"/>
            </a:xfrm>
            <a:custGeom>
              <a:avLst/>
              <a:gdLst>
                <a:gd name="T0" fmla="*/ 2147483646 w 28"/>
                <a:gd name="T1" fmla="*/ 0 h 9"/>
                <a:gd name="T2" fmla="*/ 0 w 28"/>
                <a:gd name="T3" fmla="*/ 2147483646 h 9"/>
                <a:gd name="T4" fmla="*/ 0 w 28"/>
                <a:gd name="T5" fmla="*/ 2147483646 h 9"/>
                <a:gd name="T6" fmla="*/ 2147483646 w 28"/>
                <a:gd name="T7" fmla="*/ 0 h 9"/>
                <a:gd name="T8" fmla="*/ 0 60000 65536"/>
                <a:gd name="T9" fmla="*/ 0 60000 65536"/>
                <a:gd name="T10" fmla="*/ 0 60000 65536"/>
                <a:gd name="T11" fmla="*/ 0 60000 65536"/>
                <a:gd name="T12" fmla="*/ 0 w 28"/>
                <a:gd name="T13" fmla="*/ 0 h 9"/>
                <a:gd name="T14" fmla="*/ 28 w 28"/>
                <a:gd name="T15" fmla="*/ 9 h 9"/>
              </a:gdLst>
              <a:ahLst/>
              <a:cxnLst>
                <a:cxn ang="T8">
                  <a:pos x="T0" y="T1"/>
                </a:cxn>
                <a:cxn ang="T9">
                  <a:pos x="T2" y="T3"/>
                </a:cxn>
                <a:cxn ang="T10">
                  <a:pos x="T4" y="T5"/>
                </a:cxn>
                <a:cxn ang="T11">
                  <a:pos x="T6" y="T7"/>
                </a:cxn>
              </a:cxnLst>
              <a:rect l="T12" t="T13" r="T14" b="T15"/>
              <a:pathLst>
                <a:path w="28" h="9">
                  <a:moveTo>
                    <a:pt x="28" y="0"/>
                  </a:moveTo>
                  <a:lnTo>
                    <a:pt x="0" y="9"/>
                  </a:lnTo>
                  <a:lnTo>
                    <a:pt x="28" y="0"/>
                  </a:lnTo>
                </a:path>
              </a:pathLst>
            </a:custGeom>
            <a:noFill/>
            <a:ln w="9525" cmpd="sng">
              <a:noFill/>
              <a:bevel/>
            </a:ln>
          </p:spPr>
          <p:txBody>
            <a:bodyPr/>
            <a:lstStyle/>
            <a:p>
              <a:endParaRPr lang="zh-CN" altLang="en-US"/>
            </a:p>
          </p:txBody>
        </p:sp>
        <p:sp>
          <p:nvSpPr>
            <p:cNvPr id="33" name="Freeform 64"/>
            <p:cNvSpPr>
              <a:spLocks noChangeArrowheads="1"/>
            </p:cNvSpPr>
            <p:nvPr/>
          </p:nvSpPr>
          <p:spPr bwMode="auto">
            <a:xfrm>
              <a:off x="309562" y="1363663"/>
              <a:ext cx="107950" cy="146050"/>
            </a:xfrm>
            <a:custGeom>
              <a:avLst/>
              <a:gdLst>
                <a:gd name="T0" fmla="*/ 0 w 24"/>
                <a:gd name="T1" fmla="*/ 0 h 32"/>
                <a:gd name="T2" fmla="*/ 2147483646 w 24"/>
                <a:gd name="T3" fmla="*/ 2147483646 h 32"/>
                <a:gd name="T4" fmla="*/ 2147483646 w 24"/>
                <a:gd name="T5" fmla="*/ 2147483646 h 32"/>
                <a:gd name="T6" fmla="*/ 2147483646 w 24"/>
                <a:gd name="T7" fmla="*/ 2147483646 h 32"/>
                <a:gd name="T8" fmla="*/ 2147483646 w 24"/>
                <a:gd name="T9" fmla="*/ 2147483646 h 32"/>
                <a:gd name="T10" fmla="*/ 2147483646 w 24"/>
                <a:gd name="T11" fmla="*/ 2147483646 h 32"/>
                <a:gd name="T12" fmla="*/ 0 w 24"/>
                <a:gd name="T13" fmla="*/ 0 h 32"/>
                <a:gd name="T14" fmla="*/ 0 60000 65536"/>
                <a:gd name="T15" fmla="*/ 0 60000 65536"/>
                <a:gd name="T16" fmla="*/ 0 60000 65536"/>
                <a:gd name="T17" fmla="*/ 0 60000 65536"/>
                <a:gd name="T18" fmla="*/ 0 60000 65536"/>
                <a:gd name="T19" fmla="*/ 0 60000 65536"/>
                <a:gd name="T20" fmla="*/ 0 60000 65536"/>
                <a:gd name="T21" fmla="*/ 0 w 24"/>
                <a:gd name="T22" fmla="*/ 0 h 32"/>
                <a:gd name="T23" fmla="*/ 24 w 24"/>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32">
                  <a:moveTo>
                    <a:pt x="0" y="0"/>
                  </a:moveTo>
                  <a:cubicBezTo>
                    <a:pt x="5" y="3"/>
                    <a:pt x="8" y="9"/>
                    <a:pt x="10" y="16"/>
                  </a:cubicBezTo>
                  <a:cubicBezTo>
                    <a:pt x="13" y="32"/>
                    <a:pt x="13" y="32"/>
                    <a:pt x="13" y="32"/>
                  </a:cubicBezTo>
                  <a:cubicBezTo>
                    <a:pt x="23" y="29"/>
                    <a:pt x="23" y="29"/>
                    <a:pt x="23" y="29"/>
                  </a:cubicBezTo>
                  <a:cubicBezTo>
                    <a:pt x="24" y="29"/>
                    <a:pt x="24" y="29"/>
                    <a:pt x="24" y="29"/>
                  </a:cubicBezTo>
                  <a:cubicBezTo>
                    <a:pt x="21" y="13"/>
                    <a:pt x="21" y="13"/>
                    <a:pt x="21" y="13"/>
                  </a:cubicBezTo>
                  <a:cubicBezTo>
                    <a:pt x="0" y="0"/>
                    <a:pt x="0" y="0"/>
                    <a:pt x="0" y="0"/>
                  </a:cubicBezTo>
                </a:path>
              </a:pathLst>
            </a:custGeom>
            <a:solidFill>
              <a:srgbClr val="1E1D3A"/>
            </a:solidFill>
            <a:ln w="9525" cmpd="sng">
              <a:noFill/>
              <a:bevel/>
            </a:ln>
          </p:spPr>
          <p:txBody>
            <a:bodyPr/>
            <a:lstStyle/>
            <a:p>
              <a:endParaRPr lang="zh-CN" altLang="en-US"/>
            </a:p>
          </p:txBody>
        </p:sp>
        <p:sp>
          <p:nvSpPr>
            <p:cNvPr id="34" name="Freeform 65"/>
            <p:cNvSpPr>
              <a:spLocks noChangeArrowheads="1"/>
            </p:cNvSpPr>
            <p:nvPr/>
          </p:nvSpPr>
          <p:spPr bwMode="auto">
            <a:xfrm>
              <a:off x="463550" y="1333500"/>
              <a:ext cx="53975" cy="144463"/>
            </a:xfrm>
            <a:custGeom>
              <a:avLst/>
              <a:gdLst>
                <a:gd name="T0" fmla="*/ 0 w 12"/>
                <a:gd name="T1" fmla="*/ 0 h 32"/>
                <a:gd name="T2" fmla="*/ 2147483646 w 12"/>
                <a:gd name="T3" fmla="*/ 2147483646 h 32"/>
                <a:gd name="T4" fmla="*/ 2147483646 w 12"/>
                <a:gd name="T5" fmla="*/ 2147483646 h 32"/>
                <a:gd name="T6" fmla="*/ 2147483646 w 12"/>
                <a:gd name="T7" fmla="*/ 2147483646 h 32"/>
                <a:gd name="T8" fmla="*/ 2147483646 w 12"/>
                <a:gd name="T9" fmla="*/ 2147483646 h 32"/>
                <a:gd name="T10" fmla="*/ 2147483646 w 12"/>
                <a:gd name="T11" fmla="*/ 2147483646 h 32"/>
                <a:gd name="T12" fmla="*/ 0 w 12"/>
                <a:gd name="T13" fmla="*/ 0 h 32"/>
                <a:gd name="T14" fmla="*/ 0 60000 65536"/>
                <a:gd name="T15" fmla="*/ 0 60000 65536"/>
                <a:gd name="T16" fmla="*/ 0 60000 65536"/>
                <a:gd name="T17" fmla="*/ 0 60000 65536"/>
                <a:gd name="T18" fmla="*/ 0 60000 65536"/>
                <a:gd name="T19" fmla="*/ 0 60000 65536"/>
                <a:gd name="T20" fmla="*/ 0 60000 65536"/>
                <a:gd name="T21" fmla="*/ 0 w 12"/>
                <a:gd name="T22" fmla="*/ 0 h 32"/>
                <a:gd name="T23" fmla="*/ 12 w 12"/>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2">
                  <a:moveTo>
                    <a:pt x="0" y="0"/>
                  </a:moveTo>
                  <a:cubicBezTo>
                    <a:pt x="6" y="26"/>
                    <a:pt x="6" y="26"/>
                    <a:pt x="6" y="26"/>
                  </a:cubicBezTo>
                  <a:cubicBezTo>
                    <a:pt x="7" y="32"/>
                    <a:pt x="7" y="32"/>
                    <a:pt x="7" y="32"/>
                  </a:cubicBezTo>
                  <a:cubicBezTo>
                    <a:pt x="12" y="31"/>
                    <a:pt x="12" y="31"/>
                    <a:pt x="12" y="31"/>
                  </a:cubicBezTo>
                  <a:cubicBezTo>
                    <a:pt x="6" y="7"/>
                    <a:pt x="6" y="7"/>
                    <a:pt x="6" y="7"/>
                  </a:cubicBezTo>
                  <a:cubicBezTo>
                    <a:pt x="6" y="4"/>
                    <a:pt x="4" y="2"/>
                    <a:pt x="2" y="1"/>
                  </a:cubicBezTo>
                  <a:cubicBezTo>
                    <a:pt x="1" y="1"/>
                    <a:pt x="1" y="1"/>
                    <a:pt x="0" y="0"/>
                  </a:cubicBezTo>
                </a:path>
              </a:pathLst>
            </a:custGeom>
            <a:solidFill>
              <a:srgbClr val="BDBFBF"/>
            </a:solidFill>
            <a:ln w="9525" cmpd="sng">
              <a:noFill/>
              <a:bevel/>
            </a:ln>
          </p:spPr>
          <p:txBody>
            <a:bodyPr/>
            <a:lstStyle/>
            <a:p>
              <a:endParaRPr lang="zh-CN" altLang="en-US"/>
            </a:p>
          </p:txBody>
        </p:sp>
        <p:sp>
          <p:nvSpPr>
            <p:cNvPr id="35" name="Freeform 66"/>
            <p:cNvSpPr>
              <a:spLocks noChangeArrowheads="1"/>
            </p:cNvSpPr>
            <p:nvPr/>
          </p:nvSpPr>
          <p:spPr bwMode="auto">
            <a:xfrm>
              <a:off x="368300" y="1473200"/>
              <a:ext cx="395288" cy="555625"/>
            </a:xfrm>
            <a:custGeom>
              <a:avLst/>
              <a:gdLst>
                <a:gd name="T0" fmla="*/ 2147483646 w 87"/>
                <a:gd name="T1" fmla="*/ 0 h 123"/>
                <a:gd name="T2" fmla="*/ 2147483646 w 87"/>
                <a:gd name="T3" fmla="*/ 2147483646 h 123"/>
                <a:gd name="T4" fmla="*/ 2147483646 w 87"/>
                <a:gd name="T5" fmla="*/ 2147483646 h 123"/>
                <a:gd name="T6" fmla="*/ 2147483646 w 87"/>
                <a:gd name="T7" fmla="*/ 2147483646 h 123"/>
                <a:gd name="T8" fmla="*/ 2147483646 w 87"/>
                <a:gd name="T9" fmla="*/ 2147483646 h 123"/>
                <a:gd name="T10" fmla="*/ 2147483646 w 87"/>
                <a:gd name="T11" fmla="*/ 2147483646 h 123"/>
                <a:gd name="T12" fmla="*/ 2147483646 w 87"/>
                <a:gd name="T13" fmla="*/ 2147483646 h 123"/>
                <a:gd name="T14" fmla="*/ 2147483646 w 87"/>
                <a:gd name="T15" fmla="*/ 2147483646 h 123"/>
                <a:gd name="T16" fmla="*/ 2147483646 w 87"/>
                <a:gd name="T17" fmla="*/ 2147483646 h 123"/>
                <a:gd name="T18" fmla="*/ 2147483646 w 87"/>
                <a:gd name="T19" fmla="*/ 2147483646 h 123"/>
                <a:gd name="T20" fmla="*/ 0 w 87"/>
                <a:gd name="T21" fmla="*/ 2147483646 h 123"/>
                <a:gd name="T22" fmla="*/ 2147483646 w 87"/>
                <a:gd name="T23" fmla="*/ 2147483646 h 123"/>
                <a:gd name="T24" fmla="*/ 2147483646 w 87"/>
                <a:gd name="T25" fmla="*/ 2147483646 h 123"/>
                <a:gd name="T26" fmla="*/ 2147483646 w 87"/>
                <a:gd name="T27" fmla="*/ 2147483646 h 123"/>
                <a:gd name="T28" fmla="*/ 2147483646 w 87"/>
                <a:gd name="T29" fmla="*/ 2147483646 h 123"/>
                <a:gd name="T30" fmla="*/ 2147483646 w 87"/>
                <a:gd name="T31" fmla="*/ 2147483646 h 123"/>
                <a:gd name="T32" fmla="*/ 2147483646 w 87"/>
                <a:gd name="T33" fmla="*/ 2147483646 h 123"/>
                <a:gd name="T34" fmla="*/ 2147483646 w 87"/>
                <a:gd name="T35" fmla="*/ 2147483646 h 123"/>
                <a:gd name="T36" fmla="*/ 2147483646 w 87"/>
                <a:gd name="T37" fmla="*/ 2147483646 h 123"/>
                <a:gd name="T38" fmla="*/ 2147483646 w 87"/>
                <a:gd name="T39" fmla="*/ 2147483646 h 123"/>
                <a:gd name="T40" fmla="*/ 2147483646 w 87"/>
                <a:gd name="T41" fmla="*/ 2147483646 h 123"/>
                <a:gd name="T42" fmla="*/ 2147483646 w 87"/>
                <a:gd name="T43" fmla="*/ 2147483646 h 123"/>
                <a:gd name="T44" fmla="*/ 2147483646 w 87"/>
                <a:gd name="T45" fmla="*/ 2147483646 h 123"/>
                <a:gd name="T46" fmla="*/ 2147483646 w 87"/>
                <a:gd name="T47" fmla="*/ 2147483646 h 123"/>
                <a:gd name="T48" fmla="*/ 2147483646 w 87"/>
                <a:gd name="T49" fmla="*/ 2147483646 h 123"/>
                <a:gd name="T50" fmla="*/ 2147483646 w 87"/>
                <a:gd name="T51" fmla="*/ 2147483646 h 123"/>
                <a:gd name="T52" fmla="*/ 2147483646 w 87"/>
                <a:gd name="T53" fmla="*/ 2147483646 h 123"/>
                <a:gd name="T54" fmla="*/ 2147483646 w 87"/>
                <a:gd name="T55" fmla="*/ 2147483646 h 123"/>
                <a:gd name="T56" fmla="*/ 2147483646 w 87"/>
                <a:gd name="T57" fmla="*/ 2147483646 h 123"/>
                <a:gd name="T58" fmla="*/ 2147483646 w 87"/>
                <a:gd name="T59" fmla="*/ 2147483646 h 123"/>
                <a:gd name="T60" fmla="*/ 2147483646 w 87"/>
                <a:gd name="T61" fmla="*/ 0 h 12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7"/>
                <a:gd name="T94" fmla="*/ 0 h 123"/>
                <a:gd name="T95" fmla="*/ 87 w 87"/>
                <a:gd name="T96" fmla="*/ 123 h 12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7" h="123">
                  <a:moveTo>
                    <a:pt x="33" y="0"/>
                  </a:moveTo>
                  <a:cubicBezTo>
                    <a:pt x="28" y="1"/>
                    <a:pt x="28" y="1"/>
                    <a:pt x="28" y="1"/>
                  </a:cubicBezTo>
                  <a:cubicBezTo>
                    <a:pt x="31" y="12"/>
                    <a:pt x="31" y="12"/>
                    <a:pt x="31" y="12"/>
                  </a:cubicBezTo>
                  <a:cubicBezTo>
                    <a:pt x="32" y="16"/>
                    <a:pt x="29" y="21"/>
                    <a:pt x="24" y="22"/>
                  </a:cubicBezTo>
                  <a:cubicBezTo>
                    <a:pt x="23" y="22"/>
                    <a:pt x="23" y="22"/>
                    <a:pt x="22" y="22"/>
                  </a:cubicBezTo>
                  <a:cubicBezTo>
                    <a:pt x="21" y="22"/>
                    <a:pt x="20" y="22"/>
                    <a:pt x="19" y="22"/>
                  </a:cubicBezTo>
                  <a:cubicBezTo>
                    <a:pt x="19" y="22"/>
                    <a:pt x="18" y="21"/>
                    <a:pt x="18" y="21"/>
                  </a:cubicBezTo>
                  <a:cubicBezTo>
                    <a:pt x="16" y="20"/>
                    <a:pt x="14" y="18"/>
                    <a:pt x="13" y="15"/>
                  </a:cubicBezTo>
                  <a:cubicBezTo>
                    <a:pt x="11" y="5"/>
                    <a:pt x="11" y="5"/>
                    <a:pt x="11" y="5"/>
                  </a:cubicBezTo>
                  <a:cubicBezTo>
                    <a:pt x="10" y="5"/>
                    <a:pt x="10" y="5"/>
                    <a:pt x="10" y="5"/>
                  </a:cubicBezTo>
                  <a:cubicBezTo>
                    <a:pt x="0" y="8"/>
                    <a:pt x="0" y="8"/>
                    <a:pt x="0" y="8"/>
                  </a:cubicBezTo>
                  <a:cubicBezTo>
                    <a:pt x="25" y="123"/>
                    <a:pt x="25" y="123"/>
                    <a:pt x="25" y="123"/>
                  </a:cubicBezTo>
                  <a:cubicBezTo>
                    <a:pt x="25" y="123"/>
                    <a:pt x="26" y="123"/>
                    <a:pt x="27" y="122"/>
                  </a:cubicBezTo>
                  <a:cubicBezTo>
                    <a:pt x="31" y="122"/>
                    <a:pt x="31" y="122"/>
                    <a:pt x="31" y="122"/>
                  </a:cubicBezTo>
                  <a:cubicBezTo>
                    <a:pt x="31" y="121"/>
                    <a:pt x="31" y="121"/>
                    <a:pt x="31" y="121"/>
                  </a:cubicBezTo>
                  <a:cubicBezTo>
                    <a:pt x="19" y="63"/>
                    <a:pt x="19" y="63"/>
                    <a:pt x="19" y="63"/>
                  </a:cubicBezTo>
                  <a:cubicBezTo>
                    <a:pt x="16" y="53"/>
                    <a:pt x="22" y="43"/>
                    <a:pt x="31" y="39"/>
                  </a:cubicBezTo>
                  <a:cubicBezTo>
                    <a:pt x="32" y="38"/>
                    <a:pt x="34" y="38"/>
                    <a:pt x="35" y="37"/>
                  </a:cubicBezTo>
                  <a:cubicBezTo>
                    <a:pt x="37" y="37"/>
                    <a:pt x="38" y="37"/>
                    <a:pt x="40" y="37"/>
                  </a:cubicBezTo>
                  <a:cubicBezTo>
                    <a:pt x="44" y="37"/>
                    <a:pt x="48" y="38"/>
                    <a:pt x="51" y="40"/>
                  </a:cubicBezTo>
                  <a:cubicBezTo>
                    <a:pt x="55" y="43"/>
                    <a:pt x="58" y="46"/>
                    <a:pt x="60" y="51"/>
                  </a:cubicBezTo>
                  <a:cubicBezTo>
                    <a:pt x="60" y="52"/>
                    <a:pt x="60" y="53"/>
                    <a:pt x="61" y="54"/>
                  </a:cubicBezTo>
                  <a:cubicBezTo>
                    <a:pt x="73" y="113"/>
                    <a:pt x="73" y="113"/>
                    <a:pt x="73" y="113"/>
                  </a:cubicBezTo>
                  <a:cubicBezTo>
                    <a:pt x="79" y="111"/>
                    <a:pt x="79" y="111"/>
                    <a:pt x="79" y="111"/>
                  </a:cubicBezTo>
                  <a:cubicBezTo>
                    <a:pt x="70" y="67"/>
                    <a:pt x="70" y="67"/>
                    <a:pt x="70" y="67"/>
                  </a:cubicBezTo>
                  <a:cubicBezTo>
                    <a:pt x="69" y="65"/>
                    <a:pt x="69" y="64"/>
                    <a:pt x="69" y="63"/>
                  </a:cubicBezTo>
                  <a:cubicBezTo>
                    <a:pt x="69" y="54"/>
                    <a:pt x="74" y="46"/>
                    <a:pt x="82" y="42"/>
                  </a:cubicBezTo>
                  <a:cubicBezTo>
                    <a:pt x="83" y="42"/>
                    <a:pt x="85" y="41"/>
                    <a:pt x="86" y="41"/>
                  </a:cubicBezTo>
                  <a:cubicBezTo>
                    <a:pt x="87" y="41"/>
                    <a:pt x="87" y="41"/>
                    <a:pt x="87" y="41"/>
                  </a:cubicBezTo>
                  <a:cubicBezTo>
                    <a:pt x="34" y="6"/>
                    <a:pt x="34" y="6"/>
                    <a:pt x="34" y="6"/>
                  </a:cubicBezTo>
                  <a:cubicBezTo>
                    <a:pt x="33" y="0"/>
                    <a:pt x="33" y="0"/>
                    <a:pt x="33" y="0"/>
                  </a:cubicBezTo>
                </a:path>
              </a:pathLst>
            </a:custGeom>
            <a:solidFill>
              <a:srgbClr val="1E1D3A"/>
            </a:solidFill>
            <a:ln w="9525" cmpd="sng">
              <a:noFill/>
              <a:bevel/>
            </a:ln>
          </p:spPr>
          <p:txBody>
            <a:bodyPr/>
            <a:lstStyle/>
            <a:p>
              <a:endParaRPr lang="zh-CN" altLang="en-US"/>
            </a:p>
          </p:txBody>
        </p:sp>
        <p:sp>
          <p:nvSpPr>
            <p:cNvPr id="36" name="Freeform 67"/>
            <p:cNvSpPr>
              <a:spLocks noChangeArrowheads="1"/>
            </p:cNvSpPr>
            <p:nvPr/>
          </p:nvSpPr>
          <p:spPr bwMode="auto">
            <a:xfrm>
              <a:off x="404812" y="1422400"/>
              <a:ext cx="107950" cy="149225"/>
            </a:xfrm>
            <a:custGeom>
              <a:avLst/>
              <a:gdLst>
                <a:gd name="T0" fmla="*/ 0 w 24"/>
                <a:gd name="T1" fmla="*/ 0 h 33"/>
                <a:gd name="T2" fmla="*/ 2147483646 w 24"/>
                <a:gd name="T3" fmla="*/ 2147483646 h 33"/>
                <a:gd name="T4" fmla="*/ 2147483646 w 24"/>
                <a:gd name="T5" fmla="*/ 2147483646 h 33"/>
                <a:gd name="T6" fmla="*/ 2147483646 w 24"/>
                <a:gd name="T7" fmla="*/ 2147483646 h 33"/>
                <a:gd name="T8" fmla="*/ 2147483646 w 24"/>
                <a:gd name="T9" fmla="*/ 2147483646 h 33"/>
                <a:gd name="T10" fmla="*/ 2147483646 w 24"/>
                <a:gd name="T11" fmla="*/ 2147483646 h 33"/>
                <a:gd name="T12" fmla="*/ 2147483646 w 24"/>
                <a:gd name="T13" fmla="*/ 2147483646 h 33"/>
                <a:gd name="T14" fmla="*/ 2147483646 w 24"/>
                <a:gd name="T15" fmla="*/ 2147483646 h 33"/>
                <a:gd name="T16" fmla="*/ 2147483646 w 24"/>
                <a:gd name="T17" fmla="*/ 2147483646 h 33"/>
                <a:gd name="T18" fmla="*/ 2147483646 w 24"/>
                <a:gd name="T19" fmla="*/ 2147483646 h 33"/>
                <a:gd name="T20" fmla="*/ 2147483646 w 24"/>
                <a:gd name="T21" fmla="*/ 2147483646 h 33"/>
                <a:gd name="T22" fmla="*/ 0 w 24"/>
                <a:gd name="T23" fmla="*/ 0 h 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33"/>
                <a:gd name="T38" fmla="*/ 24 w 24"/>
                <a:gd name="T39" fmla="*/ 33 h 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33">
                  <a:moveTo>
                    <a:pt x="0" y="0"/>
                  </a:moveTo>
                  <a:cubicBezTo>
                    <a:pt x="3" y="16"/>
                    <a:pt x="3" y="16"/>
                    <a:pt x="3" y="16"/>
                  </a:cubicBezTo>
                  <a:cubicBezTo>
                    <a:pt x="5" y="26"/>
                    <a:pt x="5" y="26"/>
                    <a:pt x="5" y="26"/>
                  </a:cubicBezTo>
                  <a:cubicBezTo>
                    <a:pt x="6" y="29"/>
                    <a:pt x="8" y="31"/>
                    <a:pt x="10" y="32"/>
                  </a:cubicBezTo>
                  <a:cubicBezTo>
                    <a:pt x="10" y="32"/>
                    <a:pt x="11" y="33"/>
                    <a:pt x="11" y="33"/>
                  </a:cubicBezTo>
                  <a:cubicBezTo>
                    <a:pt x="12" y="33"/>
                    <a:pt x="13" y="33"/>
                    <a:pt x="14" y="33"/>
                  </a:cubicBezTo>
                  <a:cubicBezTo>
                    <a:pt x="15" y="33"/>
                    <a:pt x="15" y="33"/>
                    <a:pt x="16" y="33"/>
                  </a:cubicBezTo>
                  <a:cubicBezTo>
                    <a:pt x="21" y="32"/>
                    <a:pt x="24" y="27"/>
                    <a:pt x="23" y="23"/>
                  </a:cubicBezTo>
                  <a:cubicBezTo>
                    <a:pt x="20" y="12"/>
                    <a:pt x="20" y="12"/>
                    <a:pt x="20" y="12"/>
                  </a:cubicBezTo>
                  <a:cubicBezTo>
                    <a:pt x="19" y="6"/>
                    <a:pt x="19" y="6"/>
                    <a:pt x="19" y="6"/>
                  </a:cubicBezTo>
                  <a:cubicBezTo>
                    <a:pt x="21" y="14"/>
                    <a:pt x="21" y="14"/>
                    <a:pt x="21" y="14"/>
                  </a:cubicBezTo>
                  <a:cubicBezTo>
                    <a:pt x="0" y="0"/>
                    <a:pt x="0" y="0"/>
                    <a:pt x="0" y="0"/>
                  </a:cubicBezTo>
                </a:path>
              </a:pathLst>
            </a:custGeom>
            <a:solidFill>
              <a:srgbClr val="DFDFDF"/>
            </a:solidFill>
            <a:ln w="9525" cmpd="sng">
              <a:noFill/>
              <a:bevel/>
            </a:ln>
          </p:spPr>
          <p:txBody>
            <a:bodyPr/>
            <a:lstStyle/>
            <a:p>
              <a:endParaRPr lang="zh-CN" altLang="en-US"/>
            </a:p>
          </p:txBody>
        </p:sp>
        <p:sp>
          <p:nvSpPr>
            <p:cNvPr id="37" name="Freeform 68"/>
            <p:cNvSpPr>
              <a:spLocks noEditPoints="1" noChangeArrowheads="1"/>
            </p:cNvSpPr>
            <p:nvPr/>
          </p:nvSpPr>
          <p:spPr bwMode="auto">
            <a:xfrm>
              <a:off x="441325" y="1639888"/>
              <a:ext cx="327025" cy="388938"/>
            </a:xfrm>
            <a:custGeom>
              <a:avLst/>
              <a:gdLst>
                <a:gd name="T0" fmla="*/ 2147483646 w 72"/>
                <a:gd name="T1" fmla="*/ 2147483646 h 86"/>
                <a:gd name="T2" fmla="*/ 2147483646 w 72"/>
                <a:gd name="T3" fmla="*/ 2147483646 h 86"/>
                <a:gd name="T4" fmla="*/ 2147483646 w 72"/>
                <a:gd name="T5" fmla="*/ 2147483646 h 86"/>
                <a:gd name="T6" fmla="*/ 2147483646 w 72"/>
                <a:gd name="T7" fmla="*/ 2147483646 h 86"/>
                <a:gd name="T8" fmla="*/ 2147483646 w 72"/>
                <a:gd name="T9" fmla="*/ 2147483646 h 86"/>
                <a:gd name="T10" fmla="*/ 2147483646 w 72"/>
                <a:gd name="T11" fmla="*/ 2147483646 h 86"/>
                <a:gd name="T12" fmla="*/ 2147483646 w 72"/>
                <a:gd name="T13" fmla="*/ 2147483646 h 86"/>
                <a:gd name="T14" fmla="*/ 2147483646 w 72"/>
                <a:gd name="T15" fmla="*/ 2147483646 h 86"/>
                <a:gd name="T16" fmla="*/ 2147483646 w 72"/>
                <a:gd name="T17" fmla="*/ 2147483646 h 86"/>
                <a:gd name="T18" fmla="*/ 2147483646 w 72"/>
                <a:gd name="T19" fmla="*/ 2147483646 h 86"/>
                <a:gd name="T20" fmla="*/ 2147483646 w 72"/>
                <a:gd name="T21" fmla="*/ 2147483646 h 86"/>
                <a:gd name="T22" fmla="*/ 2147483646 w 72"/>
                <a:gd name="T23" fmla="*/ 2147483646 h 86"/>
                <a:gd name="T24" fmla="*/ 2147483646 w 72"/>
                <a:gd name="T25" fmla="*/ 2147483646 h 86"/>
                <a:gd name="T26" fmla="*/ 2147483646 w 72"/>
                <a:gd name="T27" fmla="*/ 2147483646 h 86"/>
                <a:gd name="T28" fmla="*/ 2147483646 w 72"/>
                <a:gd name="T29" fmla="*/ 2147483646 h 86"/>
                <a:gd name="T30" fmla="*/ 2147483646 w 72"/>
                <a:gd name="T31" fmla="*/ 0 h 86"/>
                <a:gd name="T32" fmla="*/ 2147483646 w 72"/>
                <a:gd name="T33" fmla="*/ 0 h 86"/>
                <a:gd name="T34" fmla="*/ 2147483646 w 72"/>
                <a:gd name="T35" fmla="*/ 2147483646 h 86"/>
                <a:gd name="T36" fmla="*/ 2147483646 w 72"/>
                <a:gd name="T37" fmla="*/ 2147483646 h 86"/>
                <a:gd name="T38" fmla="*/ 2147483646 w 72"/>
                <a:gd name="T39" fmla="*/ 2147483646 h 86"/>
                <a:gd name="T40" fmla="*/ 2147483646 w 72"/>
                <a:gd name="T41" fmla="*/ 2147483646 h 86"/>
                <a:gd name="T42" fmla="*/ 2147483646 w 72"/>
                <a:gd name="T43" fmla="*/ 2147483646 h 86"/>
                <a:gd name="T44" fmla="*/ 2147483646 w 72"/>
                <a:gd name="T45" fmla="*/ 2147483646 h 86"/>
                <a:gd name="T46" fmla="*/ 2147483646 w 72"/>
                <a:gd name="T47" fmla="*/ 0 h 86"/>
                <a:gd name="T48" fmla="*/ 2147483646 w 72"/>
                <a:gd name="T49" fmla="*/ 2147483646 h 86"/>
                <a:gd name="T50" fmla="*/ 2147483646 w 72"/>
                <a:gd name="T51" fmla="*/ 2147483646 h 86"/>
                <a:gd name="T52" fmla="*/ 2147483646 w 72"/>
                <a:gd name="T53" fmla="*/ 2147483646 h 86"/>
                <a:gd name="T54" fmla="*/ 2147483646 w 72"/>
                <a:gd name="T55" fmla="*/ 2147483646 h 86"/>
                <a:gd name="T56" fmla="*/ 2147483646 w 72"/>
                <a:gd name="T57" fmla="*/ 2147483646 h 86"/>
                <a:gd name="T58" fmla="*/ 2147483646 w 72"/>
                <a:gd name="T59" fmla="*/ 2147483646 h 86"/>
                <a:gd name="T60" fmla="*/ 2147483646 w 72"/>
                <a:gd name="T61" fmla="*/ 2147483646 h 86"/>
                <a:gd name="T62" fmla="*/ 2147483646 w 72"/>
                <a:gd name="T63" fmla="*/ 2147483646 h 86"/>
                <a:gd name="T64" fmla="*/ 2147483646 w 72"/>
                <a:gd name="T65" fmla="*/ 2147483646 h 86"/>
                <a:gd name="T66" fmla="*/ 2147483646 w 72"/>
                <a:gd name="T67" fmla="*/ 2147483646 h 86"/>
                <a:gd name="T68" fmla="*/ 2147483646 w 72"/>
                <a:gd name="T69" fmla="*/ 0 h 8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2"/>
                <a:gd name="T106" fmla="*/ 0 h 86"/>
                <a:gd name="T107" fmla="*/ 72 w 72"/>
                <a:gd name="T108" fmla="*/ 86 h 8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2" h="86">
                  <a:moveTo>
                    <a:pt x="15" y="85"/>
                  </a:moveTo>
                  <a:cubicBezTo>
                    <a:pt x="11" y="85"/>
                    <a:pt x="11" y="85"/>
                    <a:pt x="11" y="85"/>
                  </a:cubicBezTo>
                  <a:cubicBezTo>
                    <a:pt x="10" y="86"/>
                    <a:pt x="9" y="86"/>
                    <a:pt x="9" y="86"/>
                  </a:cubicBezTo>
                  <a:cubicBezTo>
                    <a:pt x="9" y="86"/>
                    <a:pt x="9" y="86"/>
                    <a:pt x="9" y="86"/>
                  </a:cubicBezTo>
                  <a:cubicBezTo>
                    <a:pt x="9" y="86"/>
                    <a:pt x="10" y="86"/>
                    <a:pt x="11" y="85"/>
                  </a:cubicBezTo>
                  <a:cubicBezTo>
                    <a:pt x="15" y="85"/>
                    <a:pt x="15" y="85"/>
                    <a:pt x="15" y="85"/>
                  </a:cubicBezTo>
                  <a:cubicBezTo>
                    <a:pt x="15" y="85"/>
                    <a:pt x="15" y="85"/>
                    <a:pt x="15" y="85"/>
                  </a:cubicBezTo>
                  <a:moveTo>
                    <a:pt x="71" y="4"/>
                  </a:moveTo>
                  <a:cubicBezTo>
                    <a:pt x="71" y="4"/>
                    <a:pt x="71" y="4"/>
                    <a:pt x="70" y="4"/>
                  </a:cubicBezTo>
                  <a:cubicBezTo>
                    <a:pt x="69" y="4"/>
                    <a:pt x="67" y="5"/>
                    <a:pt x="66" y="5"/>
                  </a:cubicBezTo>
                  <a:cubicBezTo>
                    <a:pt x="58" y="9"/>
                    <a:pt x="53" y="17"/>
                    <a:pt x="53" y="26"/>
                  </a:cubicBezTo>
                  <a:cubicBezTo>
                    <a:pt x="53" y="17"/>
                    <a:pt x="58" y="9"/>
                    <a:pt x="66" y="6"/>
                  </a:cubicBezTo>
                  <a:cubicBezTo>
                    <a:pt x="67" y="5"/>
                    <a:pt x="69" y="5"/>
                    <a:pt x="70" y="4"/>
                  </a:cubicBezTo>
                  <a:cubicBezTo>
                    <a:pt x="71" y="4"/>
                    <a:pt x="71" y="4"/>
                    <a:pt x="72" y="4"/>
                  </a:cubicBezTo>
                  <a:cubicBezTo>
                    <a:pt x="71" y="4"/>
                    <a:pt x="71" y="4"/>
                    <a:pt x="71" y="4"/>
                  </a:cubicBezTo>
                  <a:moveTo>
                    <a:pt x="24" y="0"/>
                  </a:moveTo>
                  <a:cubicBezTo>
                    <a:pt x="22" y="0"/>
                    <a:pt x="21" y="0"/>
                    <a:pt x="19" y="0"/>
                  </a:cubicBezTo>
                  <a:cubicBezTo>
                    <a:pt x="18" y="1"/>
                    <a:pt x="16" y="1"/>
                    <a:pt x="15" y="2"/>
                  </a:cubicBezTo>
                  <a:cubicBezTo>
                    <a:pt x="6" y="6"/>
                    <a:pt x="0" y="16"/>
                    <a:pt x="3" y="26"/>
                  </a:cubicBezTo>
                  <a:cubicBezTo>
                    <a:pt x="15" y="84"/>
                    <a:pt x="15" y="84"/>
                    <a:pt x="15" y="84"/>
                  </a:cubicBezTo>
                  <a:cubicBezTo>
                    <a:pt x="3" y="26"/>
                    <a:pt x="3" y="26"/>
                    <a:pt x="3" y="26"/>
                  </a:cubicBezTo>
                  <a:cubicBezTo>
                    <a:pt x="1" y="16"/>
                    <a:pt x="6" y="6"/>
                    <a:pt x="15" y="2"/>
                  </a:cubicBezTo>
                  <a:cubicBezTo>
                    <a:pt x="16" y="2"/>
                    <a:pt x="18" y="1"/>
                    <a:pt x="19" y="1"/>
                  </a:cubicBezTo>
                  <a:cubicBezTo>
                    <a:pt x="21" y="0"/>
                    <a:pt x="22" y="0"/>
                    <a:pt x="24" y="0"/>
                  </a:cubicBezTo>
                  <a:cubicBezTo>
                    <a:pt x="28" y="0"/>
                    <a:pt x="32" y="2"/>
                    <a:pt x="35" y="4"/>
                  </a:cubicBezTo>
                  <a:cubicBezTo>
                    <a:pt x="39" y="6"/>
                    <a:pt x="42" y="10"/>
                    <a:pt x="44" y="14"/>
                  </a:cubicBezTo>
                  <a:cubicBezTo>
                    <a:pt x="44" y="15"/>
                    <a:pt x="45" y="16"/>
                    <a:pt x="45" y="17"/>
                  </a:cubicBezTo>
                  <a:cubicBezTo>
                    <a:pt x="57" y="76"/>
                    <a:pt x="57" y="76"/>
                    <a:pt x="57" y="76"/>
                  </a:cubicBezTo>
                  <a:cubicBezTo>
                    <a:pt x="63" y="74"/>
                    <a:pt x="63" y="74"/>
                    <a:pt x="63" y="74"/>
                  </a:cubicBezTo>
                  <a:cubicBezTo>
                    <a:pt x="63" y="74"/>
                    <a:pt x="63" y="74"/>
                    <a:pt x="63" y="74"/>
                  </a:cubicBezTo>
                  <a:cubicBezTo>
                    <a:pt x="57" y="76"/>
                    <a:pt x="57" y="76"/>
                    <a:pt x="57" y="76"/>
                  </a:cubicBezTo>
                  <a:cubicBezTo>
                    <a:pt x="45" y="17"/>
                    <a:pt x="45" y="17"/>
                    <a:pt x="45" y="17"/>
                  </a:cubicBezTo>
                  <a:cubicBezTo>
                    <a:pt x="44" y="16"/>
                    <a:pt x="44" y="15"/>
                    <a:pt x="44" y="14"/>
                  </a:cubicBezTo>
                  <a:cubicBezTo>
                    <a:pt x="42" y="9"/>
                    <a:pt x="39" y="6"/>
                    <a:pt x="35" y="3"/>
                  </a:cubicBezTo>
                  <a:cubicBezTo>
                    <a:pt x="32" y="1"/>
                    <a:pt x="28" y="0"/>
                    <a:pt x="24" y="0"/>
                  </a:cubicBezTo>
                </a:path>
              </a:pathLst>
            </a:custGeom>
            <a:solidFill>
              <a:srgbClr val="D5BBAB"/>
            </a:solidFill>
            <a:ln w="9525" cmpd="sng">
              <a:noFill/>
              <a:bevel/>
            </a:ln>
          </p:spPr>
          <p:txBody>
            <a:bodyPr/>
            <a:lstStyle/>
            <a:p>
              <a:endParaRPr lang="zh-CN" altLang="en-US"/>
            </a:p>
          </p:txBody>
        </p:sp>
        <p:sp>
          <p:nvSpPr>
            <p:cNvPr id="38" name="Freeform 69"/>
            <p:cNvSpPr>
              <a:spLocks noChangeArrowheads="1"/>
            </p:cNvSpPr>
            <p:nvPr/>
          </p:nvSpPr>
          <p:spPr bwMode="auto">
            <a:xfrm>
              <a:off x="871537" y="1725613"/>
              <a:ext cx="77788" cy="207963"/>
            </a:xfrm>
            <a:custGeom>
              <a:avLst/>
              <a:gdLst>
                <a:gd name="T0" fmla="*/ 0 w 17"/>
                <a:gd name="T1" fmla="*/ 0 h 46"/>
                <a:gd name="T2" fmla="*/ 2147483646 w 17"/>
                <a:gd name="T3" fmla="*/ 2147483646 h 46"/>
                <a:gd name="T4" fmla="*/ 2147483646 w 17"/>
                <a:gd name="T5" fmla="*/ 2147483646 h 46"/>
                <a:gd name="T6" fmla="*/ 2147483646 w 17"/>
                <a:gd name="T7" fmla="*/ 2147483646 h 46"/>
                <a:gd name="T8" fmla="*/ 2147483646 w 17"/>
                <a:gd name="T9" fmla="*/ 2147483646 h 46"/>
                <a:gd name="T10" fmla="*/ 2147483646 w 17"/>
                <a:gd name="T11" fmla="*/ 2147483646 h 46"/>
                <a:gd name="T12" fmla="*/ 2147483646 w 17"/>
                <a:gd name="T13" fmla="*/ 2147483646 h 46"/>
                <a:gd name="T14" fmla="*/ 0 w 17"/>
                <a:gd name="T15" fmla="*/ 0 h 46"/>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46"/>
                <a:gd name="T26" fmla="*/ 17 w 17"/>
                <a:gd name="T27" fmla="*/ 46 h 4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46">
                  <a:moveTo>
                    <a:pt x="0" y="0"/>
                  </a:moveTo>
                  <a:cubicBezTo>
                    <a:pt x="1" y="0"/>
                    <a:pt x="1" y="1"/>
                    <a:pt x="1" y="1"/>
                  </a:cubicBezTo>
                  <a:cubicBezTo>
                    <a:pt x="10" y="46"/>
                    <a:pt x="10" y="46"/>
                    <a:pt x="10" y="46"/>
                  </a:cubicBezTo>
                  <a:cubicBezTo>
                    <a:pt x="15" y="45"/>
                    <a:pt x="15" y="45"/>
                    <a:pt x="15" y="45"/>
                  </a:cubicBezTo>
                  <a:cubicBezTo>
                    <a:pt x="16" y="45"/>
                    <a:pt x="17" y="45"/>
                    <a:pt x="17" y="45"/>
                  </a:cubicBezTo>
                  <a:cubicBezTo>
                    <a:pt x="12" y="18"/>
                    <a:pt x="12" y="18"/>
                    <a:pt x="12" y="18"/>
                  </a:cubicBezTo>
                  <a:cubicBezTo>
                    <a:pt x="11" y="15"/>
                    <a:pt x="11" y="11"/>
                    <a:pt x="12" y="8"/>
                  </a:cubicBezTo>
                  <a:cubicBezTo>
                    <a:pt x="0" y="0"/>
                    <a:pt x="0" y="0"/>
                    <a:pt x="0" y="0"/>
                  </a:cubicBezTo>
                </a:path>
              </a:pathLst>
            </a:custGeom>
            <a:solidFill>
              <a:srgbClr val="D3D3D3"/>
            </a:solidFill>
            <a:ln w="9525" cmpd="sng">
              <a:noFill/>
              <a:bevel/>
            </a:ln>
          </p:spPr>
          <p:txBody>
            <a:bodyPr/>
            <a:lstStyle/>
            <a:p>
              <a:endParaRPr lang="zh-CN" altLang="en-US"/>
            </a:p>
          </p:txBody>
        </p:sp>
        <p:sp>
          <p:nvSpPr>
            <p:cNvPr id="39" name="Freeform 70"/>
            <p:cNvSpPr>
              <a:spLocks noChangeArrowheads="1"/>
            </p:cNvSpPr>
            <p:nvPr/>
          </p:nvSpPr>
          <p:spPr bwMode="auto">
            <a:xfrm>
              <a:off x="871537" y="1725613"/>
              <a:ext cx="77788" cy="212725"/>
            </a:xfrm>
            <a:custGeom>
              <a:avLst/>
              <a:gdLst>
                <a:gd name="T0" fmla="*/ 0 w 17"/>
                <a:gd name="T1" fmla="*/ 0 h 47"/>
                <a:gd name="T2" fmla="*/ 2147483646 w 17"/>
                <a:gd name="T3" fmla="*/ 2147483646 h 47"/>
                <a:gd name="T4" fmla="*/ 2147483646 w 17"/>
                <a:gd name="T5" fmla="*/ 2147483646 h 47"/>
                <a:gd name="T6" fmla="*/ 2147483646 w 17"/>
                <a:gd name="T7" fmla="*/ 2147483646 h 47"/>
                <a:gd name="T8" fmla="*/ 2147483646 w 17"/>
                <a:gd name="T9" fmla="*/ 2147483646 h 47"/>
                <a:gd name="T10" fmla="*/ 2147483646 w 17"/>
                <a:gd name="T11" fmla="*/ 2147483646 h 47"/>
                <a:gd name="T12" fmla="*/ 2147483646 w 17"/>
                <a:gd name="T13" fmla="*/ 2147483646 h 47"/>
                <a:gd name="T14" fmla="*/ 2147483646 w 17"/>
                <a:gd name="T15" fmla="*/ 2147483646 h 47"/>
                <a:gd name="T16" fmla="*/ 2147483646 w 17"/>
                <a:gd name="T17" fmla="*/ 2147483646 h 47"/>
                <a:gd name="T18" fmla="*/ 0 w 17"/>
                <a:gd name="T19" fmla="*/ 0 h 47"/>
                <a:gd name="T20" fmla="*/ 0 w 17"/>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
                <a:gd name="T34" fmla="*/ 0 h 47"/>
                <a:gd name="T35" fmla="*/ 17 w 17"/>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 h="47">
                  <a:moveTo>
                    <a:pt x="0" y="0"/>
                  </a:moveTo>
                  <a:cubicBezTo>
                    <a:pt x="0" y="0"/>
                    <a:pt x="0" y="1"/>
                    <a:pt x="1" y="2"/>
                  </a:cubicBezTo>
                  <a:cubicBezTo>
                    <a:pt x="10" y="47"/>
                    <a:pt x="10" y="47"/>
                    <a:pt x="10" y="47"/>
                  </a:cubicBezTo>
                  <a:cubicBezTo>
                    <a:pt x="15" y="46"/>
                    <a:pt x="15" y="46"/>
                    <a:pt x="15" y="46"/>
                  </a:cubicBezTo>
                  <a:cubicBezTo>
                    <a:pt x="16" y="45"/>
                    <a:pt x="16" y="45"/>
                    <a:pt x="17" y="45"/>
                  </a:cubicBezTo>
                  <a:cubicBezTo>
                    <a:pt x="17" y="45"/>
                    <a:pt x="17" y="45"/>
                    <a:pt x="17" y="45"/>
                  </a:cubicBezTo>
                  <a:cubicBezTo>
                    <a:pt x="17" y="45"/>
                    <a:pt x="16" y="45"/>
                    <a:pt x="15" y="45"/>
                  </a:cubicBezTo>
                  <a:cubicBezTo>
                    <a:pt x="10" y="46"/>
                    <a:pt x="10" y="46"/>
                    <a:pt x="10" y="46"/>
                  </a:cubicBezTo>
                  <a:cubicBezTo>
                    <a:pt x="1" y="1"/>
                    <a:pt x="1" y="1"/>
                    <a:pt x="1" y="1"/>
                  </a:cubicBezTo>
                  <a:cubicBezTo>
                    <a:pt x="1" y="1"/>
                    <a:pt x="1" y="0"/>
                    <a:pt x="0" y="0"/>
                  </a:cubicBezTo>
                  <a:cubicBezTo>
                    <a:pt x="0" y="0"/>
                    <a:pt x="0" y="0"/>
                    <a:pt x="0" y="0"/>
                  </a:cubicBezTo>
                </a:path>
              </a:pathLst>
            </a:custGeom>
            <a:solidFill>
              <a:srgbClr val="D5BBAB"/>
            </a:solidFill>
            <a:ln w="9525" cmpd="sng">
              <a:noFill/>
              <a:bevel/>
            </a:ln>
          </p:spPr>
          <p:txBody>
            <a:bodyPr/>
            <a:lstStyle/>
            <a:p>
              <a:endParaRPr lang="zh-CN" altLang="en-US"/>
            </a:p>
          </p:txBody>
        </p:sp>
        <p:sp>
          <p:nvSpPr>
            <p:cNvPr id="40" name="Freeform 72"/>
            <p:cNvSpPr>
              <a:spLocks noEditPoints="1" noChangeArrowheads="1"/>
            </p:cNvSpPr>
            <p:nvPr/>
          </p:nvSpPr>
          <p:spPr bwMode="auto">
            <a:xfrm>
              <a:off x="1112837" y="1747838"/>
              <a:ext cx="127000" cy="1071563"/>
            </a:xfrm>
            <a:custGeom>
              <a:avLst/>
              <a:gdLst>
                <a:gd name="T0" fmla="*/ 2147483646 w 28"/>
                <a:gd name="T1" fmla="*/ 2147483646 h 237"/>
                <a:gd name="T2" fmla="*/ 2147483646 w 28"/>
                <a:gd name="T3" fmla="*/ 2147483646 h 237"/>
                <a:gd name="T4" fmla="*/ 2147483646 w 28"/>
                <a:gd name="T5" fmla="*/ 2147483646 h 237"/>
                <a:gd name="T6" fmla="*/ 2147483646 w 28"/>
                <a:gd name="T7" fmla="*/ 2147483646 h 237"/>
                <a:gd name="T8" fmla="*/ 2147483646 w 28"/>
                <a:gd name="T9" fmla="*/ 2147483646 h 237"/>
                <a:gd name="T10" fmla="*/ 2147483646 w 28"/>
                <a:gd name="T11" fmla="*/ 2147483646 h 237"/>
                <a:gd name="T12" fmla="*/ 2147483646 w 28"/>
                <a:gd name="T13" fmla="*/ 2147483646 h 237"/>
                <a:gd name="T14" fmla="*/ 2147483646 w 28"/>
                <a:gd name="T15" fmla="*/ 2147483646 h 237"/>
                <a:gd name="T16" fmla="*/ 2147483646 w 28"/>
                <a:gd name="T17" fmla="*/ 2147483646 h 237"/>
                <a:gd name="T18" fmla="*/ 2147483646 w 28"/>
                <a:gd name="T19" fmla="*/ 2147483646 h 237"/>
                <a:gd name="T20" fmla="*/ 0 w 28"/>
                <a:gd name="T21" fmla="*/ 0 h 237"/>
                <a:gd name="T22" fmla="*/ 0 w 28"/>
                <a:gd name="T23" fmla="*/ 0 h 237"/>
                <a:gd name="T24" fmla="*/ 0 w 28"/>
                <a:gd name="T25" fmla="*/ 0 h 237"/>
                <a:gd name="T26" fmla="*/ 0 w 28"/>
                <a:gd name="T27" fmla="*/ 0 h 237"/>
                <a:gd name="T28" fmla="*/ 0 w 28"/>
                <a:gd name="T29" fmla="*/ 0 h 23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8"/>
                <a:gd name="T46" fmla="*/ 0 h 237"/>
                <a:gd name="T47" fmla="*/ 28 w 28"/>
                <a:gd name="T48" fmla="*/ 237 h 23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8" h="237">
                  <a:moveTo>
                    <a:pt x="28" y="195"/>
                  </a:moveTo>
                  <a:cubicBezTo>
                    <a:pt x="27" y="208"/>
                    <a:pt x="26" y="221"/>
                    <a:pt x="28" y="237"/>
                  </a:cubicBezTo>
                  <a:cubicBezTo>
                    <a:pt x="26" y="221"/>
                    <a:pt x="27" y="208"/>
                    <a:pt x="28" y="195"/>
                  </a:cubicBezTo>
                  <a:moveTo>
                    <a:pt x="1" y="4"/>
                  </a:moveTo>
                  <a:cubicBezTo>
                    <a:pt x="1" y="4"/>
                    <a:pt x="1" y="4"/>
                    <a:pt x="1" y="4"/>
                  </a:cubicBezTo>
                  <a:cubicBezTo>
                    <a:pt x="7" y="34"/>
                    <a:pt x="7" y="34"/>
                    <a:pt x="7" y="34"/>
                  </a:cubicBezTo>
                  <a:cubicBezTo>
                    <a:pt x="11" y="51"/>
                    <a:pt x="11" y="51"/>
                    <a:pt x="11" y="51"/>
                  </a:cubicBezTo>
                  <a:cubicBezTo>
                    <a:pt x="7" y="34"/>
                    <a:pt x="7" y="34"/>
                    <a:pt x="7" y="34"/>
                  </a:cubicBezTo>
                  <a:cubicBezTo>
                    <a:pt x="1" y="4"/>
                    <a:pt x="1" y="4"/>
                    <a:pt x="1" y="4"/>
                  </a:cubicBezTo>
                  <a:cubicBezTo>
                    <a:pt x="1" y="4"/>
                    <a:pt x="1" y="4"/>
                    <a:pt x="1" y="4"/>
                  </a:cubicBezTo>
                  <a:moveTo>
                    <a:pt x="0" y="0"/>
                  </a:moveTo>
                  <a:cubicBezTo>
                    <a:pt x="0" y="0"/>
                    <a:pt x="0" y="0"/>
                    <a:pt x="0" y="0"/>
                  </a:cubicBezTo>
                  <a:cubicBezTo>
                    <a:pt x="0" y="0"/>
                    <a:pt x="0" y="0"/>
                    <a:pt x="0" y="0"/>
                  </a:cubicBezTo>
                  <a:cubicBezTo>
                    <a:pt x="0" y="0"/>
                    <a:pt x="0" y="0"/>
                    <a:pt x="0" y="0"/>
                  </a:cubicBezTo>
                  <a:cubicBezTo>
                    <a:pt x="0" y="0"/>
                    <a:pt x="0" y="0"/>
                    <a:pt x="0" y="0"/>
                  </a:cubicBezTo>
                </a:path>
              </a:pathLst>
            </a:custGeom>
            <a:solidFill>
              <a:srgbClr val="D8BFAF"/>
            </a:solidFill>
            <a:ln w="9525" cmpd="sng">
              <a:noFill/>
              <a:bevel/>
            </a:ln>
          </p:spPr>
          <p:txBody>
            <a:bodyPr/>
            <a:lstStyle/>
            <a:p>
              <a:endParaRPr lang="zh-CN" altLang="en-US"/>
            </a:p>
          </p:txBody>
        </p:sp>
      </p:grpSp>
      <p:grpSp>
        <p:nvGrpSpPr>
          <p:cNvPr id="41" name="组合 110"/>
          <p:cNvGrpSpPr/>
          <p:nvPr/>
        </p:nvGrpSpPr>
        <p:grpSpPr bwMode="auto">
          <a:xfrm>
            <a:off x="0" y="3702050"/>
            <a:ext cx="4114800" cy="2817813"/>
            <a:chOff x="0" y="0"/>
            <a:chExt cx="4310063" cy="2951163"/>
          </a:xfrm>
        </p:grpSpPr>
        <p:sp>
          <p:nvSpPr>
            <p:cNvPr id="42" name="Freeform 76"/>
            <p:cNvSpPr>
              <a:spLocks noChangeArrowheads="1"/>
            </p:cNvSpPr>
            <p:nvPr/>
          </p:nvSpPr>
          <p:spPr bwMode="auto">
            <a:xfrm>
              <a:off x="0" y="0"/>
              <a:ext cx="4310063" cy="2951163"/>
            </a:xfrm>
            <a:custGeom>
              <a:avLst/>
              <a:gdLst>
                <a:gd name="T0" fmla="*/ 2147483646 w 2715"/>
                <a:gd name="T1" fmla="*/ 2147483646 h 1859"/>
                <a:gd name="T2" fmla="*/ 0 w 2715"/>
                <a:gd name="T3" fmla="*/ 2147483646 h 1859"/>
                <a:gd name="T4" fmla="*/ 0 w 2715"/>
                <a:gd name="T5" fmla="*/ 2147483646 h 1859"/>
                <a:gd name="T6" fmla="*/ 2147483646 w 2715"/>
                <a:gd name="T7" fmla="*/ 0 h 1859"/>
                <a:gd name="T8" fmla="*/ 2147483646 w 2715"/>
                <a:gd name="T9" fmla="*/ 2147483646 h 1859"/>
                <a:gd name="T10" fmla="*/ 0 60000 65536"/>
                <a:gd name="T11" fmla="*/ 0 60000 65536"/>
                <a:gd name="T12" fmla="*/ 0 60000 65536"/>
                <a:gd name="T13" fmla="*/ 0 60000 65536"/>
                <a:gd name="T14" fmla="*/ 0 60000 65536"/>
                <a:gd name="T15" fmla="*/ 0 w 2715"/>
                <a:gd name="T16" fmla="*/ 0 h 1859"/>
                <a:gd name="T17" fmla="*/ 2715 w 2715"/>
                <a:gd name="T18" fmla="*/ 1859 h 1859"/>
              </a:gdLst>
              <a:ahLst/>
              <a:cxnLst>
                <a:cxn ang="T10">
                  <a:pos x="T0" y="T1"/>
                </a:cxn>
                <a:cxn ang="T11">
                  <a:pos x="T2" y="T3"/>
                </a:cxn>
                <a:cxn ang="T12">
                  <a:pos x="T4" y="T5"/>
                </a:cxn>
                <a:cxn ang="T13">
                  <a:pos x="T6" y="T7"/>
                </a:cxn>
                <a:cxn ang="T14">
                  <a:pos x="T8" y="T9"/>
                </a:cxn>
              </a:cxnLst>
              <a:rect l="T15" t="T16" r="T17" b="T18"/>
              <a:pathLst>
                <a:path w="2715" h="1859">
                  <a:moveTo>
                    <a:pt x="2715" y="1485"/>
                  </a:moveTo>
                  <a:lnTo>
                    <a:pt x="0" y="1859"/>
                  </a:lnTo>
                  <a:lnTo>
                    <a:pt x="0" y="342"/>
                  </a:lnTo>
                  <a:lnTo>
                    <a:pt x="2515" y="0"/>
                  </a:lnTo>
                  <a:lnTo>
                    <a:pt x="2715" y="1485"/>
                  </a:lnTo>
                  <a:close/>
                </a:path>
              </a:pathLst>
            </a:custGeom>
            <a:solidFill>
              <a:srgbClr val="1E1D3A"/>
            </a:solidFill>
            <a:ln w="9525" cmpd="sng">
              <a:noFill/>
              <a:bevel/>
            </a:ln>
          </p:spPr>
          <p:txBody>
            <a:bodyPr/>
            <a:lstStyle/>
            <a:p>
              <a:endParaRPr lang="zh-CN" altLang="en-US"/>
            </a:p>
          </p:txBody>
        </p:sp>
        <p:sp>
          <p:nvSpPr>
            <p:cNvPr id="43" name="Freeform 77"/>
            <p:cNvSpPr>
              <a:spLocks noChangeArrowheads="1"/>
            </p:cNvSpPr>
            <p:nvPr/>
          </p:nvSpPr>
          <p:spPr bwMode="auto">
            <a:xfrm>
              <a:off x="15875" y="685800"/>
              <a:ext cx="392113" cy="409575"/>
            </a:xfrm>
            <a:custGeom>
              <a:avLst/>
              <a:gdLst>
                <a:gd name="T0" fmla="*/ 2147483646 w 247"/>
                <a:gd name="T1" fmla="*/ 2147483646 h 258"/>
                <a:gd name="T2" fmla="*/ 2147483646 w 247"/>
                <a:gd name="T3" fmla="*/ 2147483646 h 258"/>
                <a:gd name="T4" fmla="*/ 0 w 247"/>
                <a:gd name="T5" fmla="*/ 2147483646 h 258"/>
                <a:gd name="T6" fmla="*/ 2147483646 w 247"/>
                <a:gd name="T7" fmla="*/ 0 h 258"/>
                <a:gd name="T8" fmla="*/ 2147483646 w 247"/>
                <a:gd name="T9" fmla="*/ 2147483646 h 258"/>
                <a:gd name="T10" fmla="*/ 0 60000 65536"/>
                <a:gd name="T11" fmla="*/ 0 60000 65536"/>
                <a:gd name="T12" fmla="*/ 0 60000 65536"/>
                <a:gd name="T13" fmla="*/ 0 60000 65536"/>
                <a:gd name="T14" fmla="*/ 0 60000 65536"/>
                <a:gd name="T15" fmla="*/ 0 w 247"/>
                <a:gd name="T16" fmla="*/ 0 h 258"/>
                <a:gd name="T17" fmla="*/ 247 w 247"/>
                <a:gd name="T18" fmla="*/ 258 h 258"/>
              </a:gdLst>
              <a:ahLst/>
              <a:cxnLst>
                <a:cxn ang="T10">
                  <a:pos x="T0" y="T1"/>
                </a:cxn>
                <a:cxn ang="T11">
                  <a:pos x="T2" y="T3"/>
                </a:cxn>
                <a:cxn ang="T12">
                  <a:pos x="T4" y="T5"/>
                </a:cxn>
                <a:cxn ang="T13">
                  <a:pos x="T6" y="T7"/>
                </a:cxn>
                <a:cxn ang="T14">
                  <a:pos x="T8" y="T9"/>
                </a:cxn>
              </a:cxnLst>
              <a:rect l="T15" t="T16" r="T17" b="T18"/>
              <a:pathLst>
                <a:path w="247" h="258">
                  <a:moveTo>
                    <a:pt x="247" y="232"/>
                  </a:moveTo>
                  <a:lnTo>
                    <a:pt x="32" y="258"/>
                  </a:lnTo>
                  <a:lnTo>
                    <a:pt x="0" y="32"/>
                  </a:lnTo>
                  <a:lnTo>
                    <a:pt x="216" y="0"/>
                  </a:lnTo>
                  <a:lnTo>
                    <a:pt x="247" y="232"/>
                  </a:lnTo>
                  <a:close/>
                </a:path>
              </a:pathLst>
            </a:custGeom>
            <a:solidFill>
              <a:srgbClr val="FFFFFF"/>
            </a:solidFill>
            <a:ln w="9525" cmpd="sng">
              <a:noFill/>
              <a:bevel/>
            </a:ln>
          </p:spPr>
          <p:txBody>
            <a:bodyPr/>
            <a:lstStyle/>
            <a:p>
              <a:endParaRPr lang="zh-CN" altLang="en-US"/>
            </a:p>
          </p:txBody>
        </p:sp>
        <p:sp>
          <p:nvSpPr>
            <p:cNvPr id="44" name="Freeform 78"/>
            <p:cNvSpPr>
              <a:spLocks noChangeArrowheads="1"/>
            </p:cNvSpPr>
            <p:nvPr/>
          </p:nvSpPr>
          <p:spPr bwMode="auto">
            <a:xfrm>
              <a:off x="517525" y="619125"/>
              <a:ext cx="400050" cy="409575"/>
            </a:xfrm>
            <a:custGeom>
              <a:avLst/>
              <a:gdLst>
                <a:gd name="T0" fmla="*/ 2147483646 w 252"/>
                <a:gd name="T1" fmla="*/ 2147483646 h 258"/>
                <a:gd name="T2" fmla="*/ 2147483646 w 252"/>
                <a:gd name="T3" fmla="*/ 2147483646 h 258"/>
                <a:gd name="T4" fmla="*/ 0 w 252"/>
                <a:gd name="T5" fmla="*/ 2147483646 h 258"/>
                <a:gd name="T6" fmla="*/ 2147483646 w 252"/>
                <a:gd name="T7" fmla="*/ 0 h 258"/>
                <a:gd name="T8" fmla="*/ 2147483646 w 252"/>
                <a:gd name="T9" fmla="*/ 2147483646 h 258"/>
                <a:gd name="T10" fmla="*/ 0 60000 65536"/>
                <a:gd name="T11" fmla="*/ 0 60000 65536"/>
                <a:gd name="T12" fmla="*/ 0 60000 65536"/>
                <a:gd name="T13" fmla="*/ 0 60000 65536"/>
                <a:gd name="T14" fmla="*/ 0 60000 65536"/>
                <a:gd name="T15" fmla="*/ 0 w 252"/>
                <a:gd name="T16" fmla="*/ 0 h 258"/>
                <a:gd name="T17" fmla="*/ 252 w 252"/>
                <a:gd name="T18" fmla="*/ 258 h 258"/>
              </a:gdLst>
              <a:ahLst/>
              <a:cxnLst>
                <a:cxn ang="T10">
                  <a:pos x="T0" y="T1"/>
                </a:cxn>
                <a:cxn ang="T11">
                  <a:pos x="T2" y="T3"/>
                </a:cxn>
                <a:cxn ang="T12">
                  <a:pos x="T4" y="T5"/>
                </a:cxn>
                <a:cxn ang="T13">
                  <a:pos x="T6" y="T7"/>
                </a:cxn>
                <a:cxn ang="T14">
                  <a:pos x="T8" y="T9"/>
                </a:cxn>
              </a:cxnLst>
              <a:rect l="T15" t="T16" r="T17" b="T18"/>
              <a:pathLst>
                <a:path w="252" h="258">
                  <a:moveTo>
                    <a:pt x="252" y="226"/>
                  </a:moveTo>
                  <a:lnTo>
                    <a:pt x="31" y="258"/>
                  </a:lnTo>
                  <a:lnTo>
                    <a:pt x="0" y="31"/>
                  </a:lnTo>
                  <a:lnTo>
                    <a:pt x="220" y="0"/>
                  </a:lnTo>
                  <a:lnTo>
                    <a:pt x="252" y="226"/>
                  </a:lnTo>
                  <a:close/>
                </a:path>
              </a:pathLst>
            </a:custGeom>
            <a:solidFill>
              <a:srgbClr val="FFFFFF"/>
            </a:solidFill>
            <a:ln w="9525" cmpd="sng">
              <a:noFill/>
              <a:bevel/>
            </a:ln>
          </p:spPr>
          <p:txBody>
            <a:bodyPr/>
            <a:lstStyle/>
            <a:p>
              <a:endParaRPr lang="zh-CN" altLang="en-US"/>
            </a:p>
          </p:txBody>
        </p:sp>
        <p:sp>
          <p:nvSpPr>
            <p:cNvPr id="45" name="Freeform 79"/>
            <p:cNvSpPr>
              <a:spLocks noChangeArrowheads="1"/>
            </p:cNvSpPr>
            <p:nvPr/>
          </p:nvSpPr>
          <p:spPr bwMode="auto">
            <a:xfrm>
              <a:off x="1025525" y="552450"/>
              <a:ext cx="392113" cy="409575"/>
            </a:xfrm>
            <a:custGeom>
              <a:avLst/>
              <a:gdLst>
                <a:gd name="T0" fmla="*/ 2147483646 w 247"/>
                <a:gd name="T1" fmla="*/ 2147483646 h 258"/>
                <a:gd name="T2" fmla="*/ 2147483646 w 247"/>
                <a:gd name="T3" fmla="*/ 2147483646 h 258"/>
                <a:gd name="T4" fmla="*/ 0 w 247"/>
                <a:gd name="T5" fmla="*/ 2147483646 h 258"/>
                <a:gd name="T6" fmla="*/ 2147483646 w 247"/>
                <a:gd name="T7" fmla="*/ 0 h 258"/>
                <a:gd name="T8" fmla="*/ 2147483646 w 247"/>
                <a:gd name="T9" fmla="*/ 2147483646 h 258"/>
                <a:gd name="T10" fmla="*/ 0 60000 65536"/>
                <a:gd name="T11" fmla="*/ 0 60000 65536"/>
                <a:gd name="T12" fmla="*/ 0 60000 65536"/>
                <a:gd name="T13" fmla="*/ 0 60000 65536"/>
                <a:gd name="T14" fmla="*/ 0 60000 65536"/>
                <a:gd name="T15" fmla="*/ 0 w 247"/>
                <a:gd name="T16" fmla="*/ 0 h 258"/>
                <a:gd name="T17" fmla="*/ 247 w 247"/>
                <a:gd name="T18" fmla="*/ 258 h 258"/>
              </a:gdLst>
              <a:ahLst/>
              <a:cxnLst>
                <a:cxn ang="T10">
                  <a:pos x="T0" y="T1"/>
                </a:cxn>
                <a:cxn ang="T11">
                  <a:pos x="T2" y="T3"/>
                </a:cxn>
                <a:cxn ang="T12">
                  <a:pos x="T4" y="T5"/>
                </a:cxn>
                <a:cxn ang="T13">
                  <a:pos x="T6" y="T7"/>
                </a:cxn>
                <a:cxn ang="T14">
                  <a:pos x="T8" y="T9"/>
                </a:cxn>
              </a:cxnLst>
              <a:rect l="T15" t="T16" r="T17" b="T18"/>
              <a:pathLst>
                <a:path w="247" h="258">
                  <a:moveTo>
                    <a:pt x="247" y="226"/>
                  </a:moveTo>
                  <a:lnTo>
                    <a:pt x="31" y="258"/>
                  </a:lnTo>
                  <a:lnTo>
                    <a:pt x="0" y="26"/>
                  </a:lnTo>
                  <a:lnTo>
                    <a:pt x="215" y="0"/>
                  </a:lnTo>
                  <a:lnTo>
                    <a:pt x="247" y="226"/>
                  </a:lnTo>
                  <a:close/>
                </a:path>
              </a:pathLst>
            </a:custGeom>
            <a:solidFill>
              <a:srgbClr val="FFFFFF"/>
            </a:solidFill>
            <a:ln w="9525" cmpd="sng">
              <a:noFill/>
              <a:bevel/>
            </a:ln>
          </p:spPr>
          <p:txBody>
            <a:bodyPr/>
            <a:lstStyle/>
            <a:p>
              <a:endParaRPr lang="zh-CN" altLang="en-US"/>
            </a:p>
          </p:txBody>
        </p:sp>
        <p:sp>
          <p:nvSpPr>
            <p:cNvPr id="46" name="Freeform 80"/>
            <p:cNvSpPr>
              <a:spLocks noChangeArrowheads="1"/>
            </p:cNvSpPr>
            <p:nvPr/>
          </p:nvSpPr>
          <p:spPr bwMode="auto">
            <a:xfrm>
              <a:off x="1533525" y="476250"/>
              <a:ext cx="392113" cy="409575"/>
            </a:xfrm>
            <a:custGeom>
              <a:avLst/>
              <a:gdLst>
                <a:gd name="T0" fmla="*/ 2147483646 w 247"/>
                <a:gd name="T1" fmla="*/ 2147483646 h 258"/>
                <a:gd name="T2" fmla="*/ 2147483646 w 247"/>
                <a:gd name="T3" fmla="*/ 2147483646 h 258"/>
                <a:gd name="T4" fmla="*/ 0 w 247"/>
                <a:gd name="T5" fmla="*/ 2147483646 h 258"/>
                <a:gd name="T6" fmla="*/ 2147483646 w 247"/>
                <a:gd name="T7" fmla="*/ 0 h 258"/>
                <a:gd name="T8" fmla="*/ 2147483646 w 247"/>
                <a:gd name="T9" fmla="*/ 2147483646 h 258"/>
                <a:gd name="T10" fmla="*/ 0 60000 65536"/>
                <a:gd name="T11" fmla="*/ 0 60000 65536"/>
                <a:gd name="T12" fmla="*/ 0 60000 65536"/>
                <a:gd name="T13" fmla="*/ 0 60000 65536"/>
                <a:gd name="T14" fmla="*/ 0 60000 65536"/>
                <a:gd name="T15" fmla="*/ 0 w 247"/>
                <a:gd name="T16" fmla="*/ 0 h 258"/>
                <a:gd name="T17" fmla="*/ 247 w 247"/>
                <a:gd name="T18" fmla="*/ 258 h 258"/>
              </a:gdLst>
              <a:ahLst/>
              <a:cxnLst>
                <a:cxn ang="T10">
                  <a:pos x="T0" y="T1"/>
                </a:cxn>
                <a:cxn ang="T11">
                  <a:pos x="T2" y="T3"/>
                </a:cxn>
                <a:cxn ang="T12">
                  <a:pos x="T4" y="T5"/>
                </a:cxn>
                <a:cxn ang="T13">
                  <a:pos x="T6" y="T7"/>
                </a:cxn>
                <a:cxn ang="T14">
                  <a:pos x="T8" y="T9"/>
                </a:cxn>
              </a:cxnLst>
              <a:rect l="T15" t="T16" r="T17" b="T18"/>
              <a:pathLst>
                <a:path w="247" h="258">
                  <a:moveTo>
                    <a:pt x="247" y="232"/>
                  </a:moveTo>
                  <a:lnTo>
                    <a:pt x="32" y="258"/>
                  </a:lnTo>
                  <a:lnTo>
                    <a:pt x="0" y="32"/>
                  </a:lnTo>
                  <a:lnTo>
                    <a:pt x="215" y="0"/>
                  </a:lnTo>
                  <a:lnTo>
                    <a:pt x="247" y="232"/>
                  </a:lnTo>
                  <a:close/>
                </a:path>
              </a:pathLst>
            </a:custGeom>
            <a:solidFill>
              <a:srgbClr val="FFFFFF"/>
            </a:solidFill>
            <a:ln w="9525" cmpd="sng">
              <a:noFill/>
              <a:bevel/>
            </a:ln>
          </p:spPr>
          <p:txBody>
            <a:bodyPr/>
            <a:lstStyle/>
            <a:p>
              <a:endParaRPr lang="zh-CN" altLang="en-US"/>
            </a:p>
          </p:txBody>
        </p:sp>
        <p:sp>
          <p:nvSpPr>
            <p:cNvPr id="47" name="Freeform 81"/>
            <p:cNvSpPr>
              <a:spLocks noChangeArrowheads="1"/>
            </p:cNvSpPr>
            <p:nvPr/>
          </p:nvSpPr>
          <p:spPr bwMode="auto">
            <a:xfrm>
              <a:off x="2033587" y="409575"/>
              <a:ext cx="400050" cy="409575"/>
            </a:xfrm>
            <a:custGeom>
              <a:avLst/>
              <a:gdLst>
                <a:gd name="T0" fmla="*/ 2147483646 w 252"/>
                <a:gd name="T1" fmla="*/ 2147483646 h 258"/>
                <a:gd name="T2" fmla="*/ 2147483646 w 252"/>
                <a:gd name="T3" fmla="*/ 2147483646 h 258"/>
                <a:gd name="T4" fmla="*/ 0 w 252"/>
                <a:gd name="T5" fmla="*/ 2147483646 h 258"/>
                <a:gd name="T6" fmla="*/ 2147483646 w 252"/>
                <a:gd name="T7" fmla="*/ 0 h 258"/>
                <a:gd name="T8" fmla="*/ 2147483646 w 252"/>
                <a:gd name="T9" fmla="*/ 2147483646 h 258"/>
                <a:gd name="T10" fmla="*/ 0 60000 65536"/>
                <a:gd name="T11" fmla="*/ 0 60000 65536"/>
                <a:gd name="T12" fmla="*/ 0 60000 65536"/>
                <a:gd name="T13" fmla="*/ 0 60000 65536"/>
                <a:gd name="T14" fmla="*/ 0 60000 65536"/>
                <a:gd name="T15" fmla="*/ 0 w 252"/>
                <a:gd name="T16" fmla="*/ 0 h 258"/>
                <a:gd name="T17" fmla="*/ 252 w 252"/>
                <a:gd name="T18" fmla="*/ 258 h 258"/>
              </a:gdLst>
              <a:ahLst/>
              <a:cxnLst>
                <a:cxn ang="T10">
                  <a:pos x="T0" y="T1"/>
                </a:cxn>
                <a:cxn ang="T11">
                  <a:pos x="T2" y="T3"/>
                </a:cxn>
                <a:cxn ang="T12">
                  <a:pos x="T4" y="T5"/>
                </a:cxn>
                <a:cxn ang="T13">
                  <a:pos x="T6" y="T7"/>
                </a:cxn>
                <a:cxn ang="T14">
                  <a:pos x="T8" y="T9"/>
                </a:cxn>
              </a:cxnLst>
              <a:rect l="T15" t="T16" r="T17" b="T18"/>
              <a:pathLst>
                <a:path w="252" h="258">
                  <a:moveTo>
                    <a:pt x="252" y="232"/>
                  </a:moveTo>
                  <a:lnTo>
                    <a:pt x="32" y="258"/>
                  </a:lnTo>
                  <a:lnTo>
                    <a:pt x="0" y="32"/>
                  </a:lnTo>
                  <a:lnTo>
                    <a:pt x="221" y="0"/>
                  </a:lnTo>
                  <a:lnTo>
                    <a:pt x="252" y="232"/>
                  </a:lnTo>
                  <a:close/>
                </a:path>
              </a:pathLst>
            </a:custGeom>
            <a:solidFill>
              <a:srgbClr val="FFFFFF"/>
            </a:solidFill>
            <a:ln w="9525" cmpd="sng">
              <a:noFill/>
              <a:bevel/>
            </a:ln>
          </p:spPr>
          <p:txBody>
            <a:bodyPr/>
            <a:lstStyle/>
            <a:p>
              <a:endParaRPr lang="zh-CN" altLang="en-US"/>
            </a:p>
          </p:txBody>
        </p:sp>
        <p:sp>
          <p:nvSpPr>
            <p:cNvPr id="48" name="Freeform 82"/>
            <p:cNvSpPr>
              <a:spLocks noChangeArrowheads="1"/>
            </p:cNvSpPr>
            <p:nvPr/>
          </p:nvSpPr>
          <p:spPr bwMode="auto">
            <a:xfrm>
              <a:off x="2541587" y="342900"/>
              <a:ext cx="392113" cy="409575"/>
            </a:xfrm>
            <a:custGeom>
              <a:avLst/>
              <a:gdLst>
                <a:gd name="T0" fmla="*/ 2147483646 w 247"/>
                <a:gd name="T1" fmla="*/ 2147483646 h 258"/>
                <a:gd name="T2" fmla="*/ 2147483646 w 247"/>
                <a:gd name="T3" fmla="*/ 2147483646 h 258"/>
                <a:gd name="T4" fmla="*/ 0 w 247"/>
                <a:gd name="T5" fmla="*/ 2147483646 h 258"/>
                <a:gd name="T6" fmla="*/ 2147483646 w 247"/>
                <a:gd name="T7" fmla="*/ 0 h 258"/>
                <a:gd name="T8" fmla="*/ 2147483646 w 247"/>
                <a:gd name="T9" fmla="*/ 2147483646 h 258"/>
                <a:gd name="T10" fmla="*/ 0 60000 65536"/>
                <a:gd name="T11" fmla="*/ 0 60000 65536"/>
                <a:gd name="T12" fmla="*/ 0 60000 65536"/>
                <a:gd name="T13" fmla="*/ 0 60000 65536"/>
                <a:gd name="T14" fmla="*/ 0 60000 65536"/>
                <a:gd name="T15" fmla="*/ 0 w 247"/>
                <a:gd name="T16" fmla="*/ 0 h 258"/>
                <a:gd name="T17" fmla="*/ 247 w 247"/>
                <a:gd name="T18" fmla="*/ 258 h 258"/>
              </a:gdLst>
              <a:ahLst/>
              <a:cxnLst>
                <a:cxn ang="T10">
                  <a:pos x="T0" y="T1"/>
                </a:cxn>
                <a:cxn ang="T11">
                  <a:pos x="T2" y="T3"/>
                </a:cxn>
                <a:cxn ang="T12">
                  <a:pos x="T4" y="T5"/>
                </a:cxn>
                <a:cxn ang="T13">
                  <a:pos x="T6" y="T7"/>
                </a:cxn>
                <a:cxn ang="T14">
                  <a:pos x="T8" y="T9"/>
                </a:cxn>
              </a:cxnLst>
              <a:rect l="T15" t="T16" r="T17" b="T18"/>
              <a:pathLst>
                <a:path w="247" h="258">
                  <a:moveTo>
                    <a:pt x="247" y="226"/>
                  </a:moveTo>
                  <a:lnTo>
                    <a:pt x="32" y="258"/>
                  </a:lnTo>
                  <a:lnTo>
                    <a:pt x="0" y="26"/>
                  </a:lnTo>
                  <a:lnTo>
                    <a:pt x="216" y="0"/>
                  </a:lnTo>
                  <a:lnTo>
                    <a:pt x="247" y="226"/>
                  </a:lnTo>
                  <a:close/>
                </a:path>
              </a:pathLst>
            </a:custGeom>
            <a:solidFill>
              <a:srgbClr val="FFFFFF"/>
            </a:solidFill>
            <a:ln w="9525" cmpd="sng">
              <a:noFill/>
              <a:bevel/>
            </a:ln>
          </p:spPr>
          <p:txBody>
            <a:bodyPr/>
            <a:lstStyle/>
            <a:p>
              <a:endParaRPr lang="zh-CN" altLang="en-US"/>
            </a:p>
          </p:txBody>
        </p:sp>
        <p:sp>
          <p:nvSpPr>
            <p:cNvPr id="49" name="Freeform 83"/>
            <p:cNvSpPr>
              <a:spLocks noChangeArrowheads="1"/>
            </p:cNvSpPr>
            <p:nvPr/>
          </p:nvSpPr>
          <p:spPr bwMode="auto">
            <a:xfrm>
              <a:off x="3043237" y="276225"/>
              <a:ext cx="400050" cy="409575"/>
            </a:xfrm>
            <a:custGeom>
              <a:avLst/>
              <a:gdLst>
                <a:gd name="T0" fmla="*/ 2147483646 w 252"/>
                <a:gd name="T1" fmla="*/ 2147483646 h 258"/>
                <a:gd name="T2" fmla="*/ 2147483646 w 252"/>
                <a:gd name="T3" fmla="*/ 2147483646 h 258"/>
                <a:gd name="T4" fmla="*/ 0 w 252"/>
                <a:gd name="T5" fmla="*/ 2147483646 h 258"/>
                <a:gd name="T6" fmla="*/ 2147483646 w 252"/>
                <a:gd name="T7" fmla="*/ 0 h 258"/>
                <a:gd name="T8" fmla="*/ 2147483646 w 252"/>
                <a:gd name="T9" fmla="*/ 2147483646 h 258"/>
                <a:gd name="T10" fmla="*/ 0 60000 65536"/>
                <a:gd name="T11" fmla="*/ 0 60000 65536"/>
                <a:gd name="T12" fmla="*/ 0 60000 65536"/>
                <a:gd name="T13" fmla="*/ 0 60000 65536"/>
                <a:gd name="T14" fmla="*/ 0 60000 65536"/>
                <a:gd name="T15" fmla="*/ 0 w 252"/>
                <a:gd name="T16" fmla="*/ 0 h 258"/>
                <a:gd name="T17" fmla="*/ 252 w 252"/>
                <a:gd name="T18" fmla="*/ 258 h 258"/>
              </a:gdLst>
              <a:ahLst/>
              <a:cxnLst>
                <a:cxn ang="T10">
                  <a:pos x="T0" y="T1"/>
                </a:cxn>
                <a:cxn ang="T11">
                  <a:pos x="T2" y="T3"/>
                </a:cxn>
                <a:cxn ang="T12">
                  <a:pos x="T4" y="T5"/>
                </a:cxn>
                <a:cxn ang="T13">
                  <a:pos x="T6" y="T7"/>
                </a:cxn>
                <a:cxn ang="T14">
                  <a:pos x="T8" y="T9"/>
                </a:cxn>
              </a:cxnLst>
              <a:rect l="T15" t="T16" r="T17" b="T18"/>
              <a:pathLst>
                <a:path w="252" h="258">
                  <a:moveTo>
                    <a:pt x="252" y="226"/>
                  </a:moveTo>
                  <a:lnTo>
                    <a:pt x="31" y="258"/>
                  </a:lnTo>
                  <a:lnTo>
                    <a:pt x="0" y="26"/>
                  </a:lnTo>
                  <a:lnTo>
                    <a:pt x="220" y="0"/>
                  </a:lnTo>
                  <a:lnTo>
                    <a:pt x="252" y="226"/>
                  </a:lnTo>
                  <a:close/>
                </a:path>
              </a:pathLst>
            </a:custGeom>
            <a:solidFill>
              <a:srgbClr val="FFFFFF"/>
            </a:solidFill>
            <a:ln w="9525" cmpd="sng">
              <a:noFill/>
              <a:bevel/>
            </a:ln>
          </p:spPr>
          <p:txBody>
            <a:bodyPr/>
            <a:lstStyle/>
            <a:p>
              <a:endParaRPr lang="zh-CN" altLang="en-US"/>
            </a:p>
          </p:txBody>
        </p:sp>
        <p:sp>
          <p:nvSpPr>
            <p:cNvPr id="50" name="Freeform 84"/>
            <p:cNvSpPr>
              <a:spLocks noChangeArrowheads="1"/>
            </p:cNvSpPr>
            <p:nvPr/>
          </p:nvSpPr>
          <p:spPr bwMode="auto">
            <a:xfrm>
              <a:off x="3551237" y="201612"/>
              <a:ext cx="392113" cy="409575"/>
            </a:xfrm>
            <a:custGeom>
              <a:avLst/>
              <a:gdLst>
                <a:gd name="T0" fmla="*/ 2147483646 w 247"/>
                <a:gd name="T1" fmla="*/ 2147483646 h 258"/>
                <a:gd name="T2" fmla="*/ 2147483646 w 247"/>
                <a:gd name="T3" fmla="*/ 2147483646 h 258"/>
                <a:gd name="T4" fmla="*/ 0 w 247"/>
                <a:gd name="T5" fmla="*/ 2147483646 h 258"/>
                <a:gd name="T6" fmla="*/ 2147483646 w 247"/>
                <a:gd name="T7" fmla="*/ 0 h 258"/>
                <a:gd name="T8" fmla="*/ 2147483646 w 247"/>
                <a:gd name="T9" fmla="*/ 2147483646 h 258"/>
                <a:gd name="T10" fmla="*/ 0 60000 65536"/>
                <a:gd name="T11" fmla="*/ 0 60000 65536"/>
                <a:gd name="T12" fmla="*/ 0 60000 65536"/>
                <a:gd name="T13" fmla="*/ 0 60000 65536"/>
                <a:gd name="T14" fmla="*/ 0 60000 65536"/>
                <a:gd name="T15" fmla="*/ 0 w 247"/>
                <a:gd name="T16" fmla="*/ 0 h 258"/>
                <a:gd name="T17" fmla="*/ 247 w 247"/>
                <a:gd name="T18" fmla="*/ 258 h 258"/>
              </a:gdLst>
              <a:ahLst/>
              <a:cxnLst>
                <a:cxn ang="T10">
                  <a:pos x="T0" y="T1"/>
                </a:cxn>
                <a:cxn ang="T11">
                  <a:pos x="T2" y="T3"/>
                </a:cxn>
                <a:cxn ang="T12">
                  <a:pos x="T4" y="T5"/>
                </a:cxn>
                <a:cxn ang="T13">
                  <a:pos x="T6" y="T7"/>
                </a:cxn>
                <a:cxn ang="T14">
                  <a:pos x="T8" y="T9"/>
                </a:cxn>
              </a:cxnLst>
              <a:rect l="T15" t="T16" r="T17" b="T18"/>
              <a:pathLst>
                <a:path w="247" h="258">
                  <a:moveTo>
                    <a:pt x="247" y="231"/>
                  </a:moveTo>
                  <a:lnTo>
                    <a:pt x="31" y="258"/>
                  </a:lnTo>
                  <a:lnTo>
                    <a:pt x="0" y="31"/>
                  </a:lnTo>
                  <a:lnTo>
                    <a:pt x="215" y="0"/>
                  </a:lnTo>
                  <a:lnTo>
                    <a:pt x="247" y="231"/>
                  </a:lnTo>
                  <a:close/>
                </a:path>
              </a:pathLst>
            </a:custGeom>
            <a:solidFill>
              <a:srgbClr val="FFFFFF"/>
            </a:solidFill>
            <a:ln w="9525" cmpd="sng">
              <a:noFill/>
              <a:bevel/>
            </a:ln>
          </p:spPr>
          <p:txBody>
            <a:bodyPr/>
            <a:lstStyle/>
            <a:p>
              <a:endParaRPr lang="zh-CN" altLang="en-US"/>
            </a:p>
          </p:txBody>
        </p:sp>
        <p:sp>
          <p:nvSpPr>
            <p:cNvPr id="51" name="Freeform 85"/>
            <p:cNvSpPr>
              <a:spLocks noChangeArrowheads="1"/>
            </p:cNvSpPr>
            <p:nvPr/>
          </p:nvSpPr>
          <p:spPr bwMode="auto">
            <a:xfrm>
              <a:off x="100012" y="1312862"/>
              <a:ext cx="400050" cy="417513"/>
            </a:xfrm>
            <a:custGeom>
              <a:avLst/>
              <a:gdLst>
                <a:gd name="T0" fmla="*/ 2147483646 w 252"/>
                <a:gd name="T1" fmla="*/ 2147483646 h 263"/>
                <a:gd name="T2" fmla="*/ 2147483646 w 252"/>
                <a:gd name="T3" fmla="*/ 2147483646 h 263"/>
                <a:gd name="T4" fmla="*/ 0 w 252"/>
                <a:gd name="T5" fmla="*/ 2147483646 h 263"/>
                <a:gd name="T6" fmla="*/ 2147483646 w 252"/>
                <a:gd name="T7" fmla="*/ 0 h 263"/>
                <a:gd name="T8" fmla="*/ 2147483646 w 252"/>
                <a:gd name="T9" fmla="*/ 2147483646 h 263"/>
                <a:gd name="T10" fmla="*/ 0 60000 65536"/>
                <a:gd name="T11" fmla="*/ 0 60000 65536"/>
                <a:gd name="T12" fmla="*/ 0 60000 65536"/>
                <a:gd name="T13" fmla="*/ 0 60000 65536"/>
                <a:gd name="T14" fmla="*/ 0 60000 65536"/>
                <a:gd name="T15" fmla="*/ 0 w 252"/>
                <a:gd name="T16" fmla="*/ 0 h 263"/>
                <a:gd name="T17" fmla="*/ 252 w 252"/>
                <a:gd name="T18" fmla="*/ 263 h 263"/>
              </a:gdLst>
              <a:ahLst/>
              <a:cxnLst>
                <a:cxn ang="T10">
                  <a:pos x="T0" y="T1"/>
                </a:cxn>
                <a:cxn ang="T11">
                  <a:pos x="T2" y="T3"/>
                </a:cxn>
                <a:cxn ang="T12">
                  <a:pos x="T4" y="T5"/>
                </a:cxn>
                <a:cxn ang="T13">
                  <a:pos x="T6" y="T7"/>
                </a:cxn>
                <a:cxn ang="T14">
                  <a:pos x="T8" y="T9"/>
                </a:cxn>
              </a:cxnLst>
              <a:rect l="T15" t="T16" r="T17" b="T18"/>
              <a:pathLst>
                <a:path w="252" h="263">
                  <a:moveTo>
                    <a:pt x="252" y="231"/>
                  </a:moveTo>
                  <a:lnTo>
                    <a:pt x="31" y="263"/>
                  </a:lnTo>
                  <a:lnTo>
                    <a:pt x="0" y="31"/>
                  </a:lnTo>
                  <a:lnTo>
                    <a:pt x="221" y="0"/>
                  </a:lnTo>
                  <a:lnTo>
                    <a:pt x="252" y="231"/>
                  </a:lnTo>
                  <a:close/>
                </a:path>
              </a:pathLst>
            </a:custGeom>
            <a:solidFill>
              <a:srgbClr val="FFFFFF"/>
            </a:solidFill>
            <a:ln w="9525" cmpd="sng">
              <a:noFill/>
              <a:bevel/>
            </a:ln>
          </p:spPr>
          <p:txBody>
            <a:bodyPr/>
            <a:lstStyle/>
            <a:p>
              <a:endParaRPr lang="zh-CN" altLang="en-US"/>
            </a:p>
          </p:txBody>
        </p:sp>
        <p:sp>
          <p:nvSpPr>
            <p:cNvPr id="52" name="Freeform 86"/>
            <p:cNvSpPr>
              <a:spLocks noChangeArrowheads="1"/>
            </p:cNvSpPr>
            <p:nvPr/>
          </p:nvSpPr>
          <p:spPr bwMode="auto">
            <a:xfrm>
              <a:off x="608012" y="1246187"/>
              <a:ext cx="392113" cy="409575"/>
            </a:xfrm>
            <a:custGeom>
              <a:avLst/>
              <a:gdLst>
                <a:gd name="T0" fmla="*/ 2147483646 w 247"/>
                <a:gd name="T1" fmla="*/ 2147483646 h 258"/>
                <a:gd name="T2" fmla="*/ 2147483646 w 247"/>
                <a:gd name="T3" fmla="*/ 2147483646 h 258"/>
                <a:gd name="T4" fmla="*/ 0 w 247"/>
                <a:gd name="T5" fmla="*/ 2147483646 h 258"/>
                <a:gd name="T6" fmla="*/ 2147483646 w 247"/>
                <a:gd name="T7" fmla="*/ 0 h 258"/>
                <a:gd name="T8" fmla="*/ 2147483646 w 247"/>
                <a:gd name="T9" fmla="*/ 2147483646 h 258"/>
                <a:gd name="T10" fmla="*/ 0 60000 65536"/>
                <a:gd name="T11" fmla="*/ 0 60000 65536"/>
                <a:gd name="T12" fmla="*/ 0 60000 65536"/>
                <a:gd name="T13" fmla="*/ 0 60000 65536"/>
                <a:gd name="T14" fmla="*/ 0 60000 65536"/>
                <a:gd name="T15" fmla="*/ 0 w 247"/>
                <a:gd name="T16" fmla="*/ 0 h 258"/>
                <a:gd name="T17" fmla="*/ 247 w 247"/>
                <a:gd name="T18" fmla="*/ 258 h 258"/>
              </a:gdLst>
              <a:ahLst/>
              <a:cxnLst>
                <a:cxn ang="T10">
                  <a:pos x="T0" y="T1"/>
                </a:cxn>
                <a:cxn ang="T11">
                  <a:pos x="T2" y="T3"/>
                </a:cxn>
                <a:cxn ang="T12">
                  <a:pos x="T4" y="T5"/>
                </a:cxn>
                <a:cxn ang="T13">
                  <a:pos x="T6" y="T7"/>
                </a:cxn>
                <a:cxn ang="T14">
                  <a:pos x="T8" y="T9"/>
                </a:cxn>
              </a:cxnLst>
              <a:rect l="T15" t="T16" r="T17" b="T18"/>
              <a:pathLst>
                <a:path w="247" h="258">
                  <a:moveTo>
                    <a:pt x="247" y="231"/>
                  </a:moveTo>
                  <a:lnTo>
                    <a:pt x="32" y="258"/>
                  </a:lnTo>
                  <a:lnTo>
                    <a:pt x="0" y="31"/>
                  </a:lnTo>
                  <a:lnTo>
                    <a:pt x="216" y="0"/>
                  </a:lnTo>
                  <a:lnTo>
                    <a:pt x="247" y="231"/>
                  </a:lnTo>
                  <a:close/>
                </a:path>
              </a:pathLst>
            </a:custGeom>
            <a:solidFill>
              <a:srgbClr val="FFFFFF"/>
            </a:solidFill>
            <a:ln w="9525" cmpd="sng">
              <a:noFill/>
              <a:bevel/>
            </a:ln>
          </p:spPr>
          <p:txBody>
            <a:bodyPr/>
            <a:lstStyle/>
            <a:p>
              <a:endParaRPr lang="zh-CN" altLang="en-US"/>
            </a:p>
          </p:txBody>
        </p:sp>
        <p:sp>
          <p:nvSpPr>
            <p:cNvPr id="53" name="Freeform 87"/>
            <p:cNvSpPr>
              <a:spLocks noChangeArrowheads="1"/>
            </p:cNvSpPr>
            <p:nvPr/>
          </p:nvSpPr>
          <p:spPr bwMode="auto">
            <a:xfrm>
              <a:off x="1108075" y="1179512"/>
              <a:ext cx="400050" cy="409575"/>
            </a:xfrm>
            <a:custGeom>
              <a:avLst/>
              <a:gdLst>
                <a:gd name="T0" fmla="*/ 2147483646 w 252"/>
                <a:gd name="T1" fmla="*/ 2147483646 h 258"/>
                <a:gd name="T2" fmla="*/ 2147483646 w 252"/>
                <a:gd name="T3" fmla="*/ 2147483646 h 258"/>
                <a:gd name="T4" fmla="*/ 0 w 252"/>
                <a:gd name="T5" fmla="*/ 2147483646 h 258"/>
                <a:gd name="T6" fmla="*/ 2147483646 w 252"/>
                <a:gd name="T7" fmla="*/ 0 h 258"/>
                <a:gd name="T8" fmla="*/ 2147483646 w 252"/>
                <a:gd name="T9" fmla="*/ 2147483646 h 258"/>
                <a:gd name="T10" fmla="*/ 0 60000 65536"/>
                <a:gd name="T11" fmla="*/ 0 60000 65536"/>
                <a:gd name="T12" fmla="*/ 0 60000 65536"/>
                <a:gd name="T13" fmla="*/ 0 60000 65536"/>
                <a:gd name="T14" fmla="*/ 0 60000 65536"/>
                <a:gd name="T15" fmla="*/ 0 w 252"/>
                <a:gd name="T16" fmla="*/ 0 h 258"/>
                <a:gd name="T17" fmla="*/ 252 w 252"/>
                <a:gd name="T18" fmla="*/ 258 h 258"/>
              </a:gdLst>
              <a:ahLst/>
              <a:cxnLst>
                <a:cxn ang="T10">
                  <a:pos x="T0" y="T1"/>
                </a:cxn>
                <a:cxn ang="T11">
                  <a:pos x="T2" y="T3"/>
                </a:cxn>
                <a:cxn ang="T12">
                  <a:pos x="T4" y="T5"/>
                </a:cxn>
                <a:cxn ang="T13">
                  <a:pos x="T6" y="T7"/>
                </a:cxn>
                <a:cxn ang="T14">
                  <a:pos x="T8" y="T9"/>
                </a:cxn>
              </a:cxnLst>
              <a:rect l="T15" t="T16" r="T17" b="T18"/>
              <a:pathLst>
                <a:path w="252" h="258">
                  <a:moveTo>
                    <a:pt x="252" y="226"/>
                  </a:moveTo>
                  <a:lnTo>
                    <a:pt x="32" y="258"/>
                  </a:lnTo>
                  <a:lnTo>
                    <a:pt x="0" y="31"/>
                  </a:lnTo>
                  <a:lnTo>
                    <a:pt x="221" y="0"/>
                  </a:lnTo>
                  <a:lnTo>
                    <a:pt x="252" y="226"/>
                  </a:lnTo>
                  <a:close/>
                </a:path>
              </a:pathLst>
            </a:custGeom>
            <a:solidFill>
              <a:srgbClr val="FFFFFF"/>
            </a:solidFill>
            <a:ln w="9525" cmpd="sng">
              <a:noFill/>
              <a:bevel/>
            </a:ln>
          </p:spPr>
          <p:txBody>
            <a:bodyPr/>
            <a:lstStyle/>
            <a:p>
              <a:endParaRPr lang="zh-CN" altLang="en-US"/>
            </a:p>
          </p:txBody>
        </p:sp>
        <p:sp>
          <p:nvSpPr>
            <p:cNvPr id="54" name="Freeform 88"/>
            <p:cNvSpPr>
              <a:spLocks noChangeArrowheads="1"/>
            </p:cNvSpPr>
            <p:nvPr/>
          </p:nvSpPr>
          <p:spPr bwMode="auto">
            <a:xfrm>
              <a:off x="1108075" y="1179512"/>
              <a:ext cx="417513" cy="542925"/>
            </a:xfrm>
            <a:custGeom>
              <a:avLst/>
              <a:gdLst>
                <a:gd name="T0" fmla="*/ 2147483646 w 263"/>
                <a:gd name="T1" fmla="*/ 2147483646 h 342"/>
                <a:gd name="T2" fmla="*/ 2147483646 w 263"/>
                <a:gd name="T3" fmla="*/ 2147483646 h 342"/>
                <a:gd name="T4" fmla="*/ 0 w 263"/>
                <a:gd name="T5" fmla="*/ 2147483646 h 342"/>
                <a:gd name="T6" fmla="*/ 2147483646 w 263"/>
                <a:gd name="T7" fmla="*/ 0 h 342"/>
                <a:gd name="T8" fmla="*/ 2147483646 w 263"/>
                <a:gd name="T9" fmla="*/ 2147483646 h 342"/>
                <a:gd name="T10" fmla="*/ 0 60000 65536"/>
                <a:gd name="T11" fmla="*/ 0 60000 65536"/>
                <a:gd name="T12" fmla="*/ 0 60000 65536"/>
                <a:gd name="T13" fmla="*/ 0 60000 65536"/>
                <a:gd name="T14" fmla="*/ 0 60000 65536"/>
                <a:gd name="T15" fmla="*/ 0 w 263"/>
                <a:gd name="T16" fmla="*/ 0 h 342"/>
                <a:gd name="T17" fmla="*/ 263 w 263"/>
                <a:gd name="T18" fmla="*/ 342 h 342"/>
              </a:gdLst>
              <a:ahLst/>
              <a:cxnLst>
                <a:cxn ang="T10">
                  <a:pos x="T0" y="T1"/>
                </a:cxn>
                <a:cxn ang="T11">
                  <a:pos x="T2" y="T3"/>
                </a:cxn>
                <a:cxn ang="T12">
                  <a:pos x="T4" y="T5"/>
                </a:cxn>
                <a:cxn ang="T13">
                  <a:pos x="T6" y="T7"/>
                </a:cxn>
                <a:cxn ang="T14">
                  <a:pos x="T8" y="T9"/>
                </a:cxn>
              </a:cxnLst>
              <a:rect l="T15" t="T16" r="T17" b="T18"/>
              <a:pathLst>
                <a:path w="263" h="342">
                  <a:moveTo>
                    <a:pt x="263" y="315"/>
                  </a:moveTo>
                  <a:lnTo>
                    <a:pt x="42" y="342"/>
                  </a:lnTo>
                  <a:lnTo>
                    <a:pt x="0" y="31"/>
                  </a:lnTo>
                  <a:lnTo>
                    <a:pt x="221" y="0"/>
                  </a:lnTo>
                  <a:lnTo>
                    <a:pt x="263" y="315"/>
                  </a:lnTo>
                  <a:close/>
                </a:path>
              </a:pathLst>
            </a:custGeom>
            <a:solidFill>
              <a:srgbClr val="FFFFFF"/>
            </a:solidFill>
            <a:ln w="9525" cmpd="sng">
              <a:noFill/>
              <a:bevel/>
            </a:ln>
          </p:spPr>
          <p:txBody>
            <a:bodyPr/>
            <a:lstStyle/>
            <a:p>
              <a:endParaRPr lang="zh-CN" altLang="en-US"/>
            </a:p>
          </p:txBody>
        </p:sp>
        <p:sp>
          <p:nvSpPr>
            <p:cNvPr id="55" name="Freeform 89"/>
            <p:cNvSpPr>
              <a:spLocks noChangeArrowheads="1"/>
            </p:cNvSpPr>
            <p:nvPr/>
          </p:nvSpPr>
          <p:spPr bwMode="auto">
            <a:xfrm>
              <a:off x="2625725" y="969962"/>
              <a:ext cx="392113" cy="409575"/>
            </a:xfrm>
            <a:custGeom>
              <a:avLst/>
              <a:gdLst>
                <a:gd name="T0" fmla="*/ 2147483646 w 247"/>
                <a:gd name="T1" fmla="*/ 2147483646 h 258"/>
                <a:gd name="T2" fmla="*/ 2147483646 w 247"/>
                <a:gd name="T3" fmla="*/ 2147483646 h 258"/>
                <a:gd name="T4" fmla="*/ 0 w 247"/>
                <a:gd name="T5" fmla="*/ 2147483646 h 258"/>
                <a:gd name="T6" fmla="*/ 2147483646 w 247"/>
                <a:gd name="T7" fmla="*/ 0 h 258"/>
                <a:gd name="T8" fmla="*/ 2147483646 w 247"/>
                <a:gd name="T9" fmla="*/ 2147483646 h 258"/>
                <a:gd name="T10" fmla="*/ 0 60000 65536"/>
                <a:gd name="T11" fmla="*/ 0 60000 65536"/>
                <a:gd name="T12" fmla="*/ 0 60000 65536"/>
                <a:gd name="T13" fmla="*/ 0 60000 65536"/>
                <a:gd name="T14" fmla="*/ 0 60000 65536"/>
                <a:gd name="T15" fmla="*/ 0 w 247"/>
                <a:gd name="T16" fmla="*/ 0 h 258"/>
                <a:gd name="T17" fmla="*/ 247 w 247"/>
                <a:gd name="T18" fmla="*/ 258 h 258"/>
              </a:gdLst>
              <a:ahLst/>
              <a:cxnLst>
                <a:cxn ang="T10">
                  <a:pos x="T0" y="T1"/>
                </a:cxn>
                <a:cxn ang="T11">
                  <a:pos x="T2" y="T3"/>
                </a:cxn>
                <a:cxn ang="T12">
                  <a:pos x="T4" y="T5"/>
                </a:cxn>
                <a:cxn ang="T13">
                  <a:pos x="T6" y="T7"/>
                </a:cxn>
                <a:cxn ang="T14">
                  <a:pos x="T8" y="T9"/>
                </a:cxn>
              </a:cxnLst>
              <a:rect l="T15" t="T16" r="T17" b="T18"/>
              <a:pathLst>
                <a:path w="247" h="258">
                  <a:moveTo>
                    <a:pt x="247" y="232"/>
                  </a:moveTo>
                  <a:lnTo>
                    <a:pt x="31" y="258"/>
                  </a:lnTo>
                  <a:lnTo>
                    <a:pt x="0" y="32"/>
                  </a:lnTo>
                  <a:lnTo>
                    <a:pt x="220" y="0"/>
                  </a:lnTo>
                  <a:lnTo>
                    <a:pt x="247" y="232"/>
                  </a:lnTo>
                  <a:close/>
                </a:path>
              </a:pathLst>
            </a:custGeom>
            <a:solidFill>
              <a:srgbClr val="FFFFFF"/>
            </a:solidFill>
            <a:ln w="9525" cmpd="sng">
              <a:noFill/>
              <a:bevel/>
            </a:ln>
          </p:spPr>
          <p:txBody>
            <a:bodyPr/>
            <a:lstStyle/>
            <a:p>
              <a:endParaRPr lang="zh-CN" altLang="en-US"/>
            </a:p>
          </p:txBody>
        </p:sp>
        <p:sp>
          <p:nvSpPr>
            <p:cNvPr id="56" name="Freeform 90"/>
            <p:cNvSpPr>
              <a:spLocks noChangeArrowheads="1"/>
            </p:cNvSpPr>
            <p:nvPr/>
          </p:nvSpPr>
          <p:spPr bwMode="auto">
            <a:xfrm>
              <a:off x="1617662" y="1111250"/>
              <a:ext cx="390525" cy="409575"/>
            </a:xfrm>
            <a:custGeom>
              <a:avLst/>
              <a:gdLst>
                <a:gd name="T0" fmla="*/ 2147483646 w 246"/>
                <a:gd name="T1" fmla="*/ 2147483646 h 258"/>
                <a:gd name="T2" fmla="*/ 2147483646 w 246"/>
                <a:gd name="T3" fmla="*/ 2147483646 h 258"/>
                <a:gd name="T4" fmla="*/ 0 w 246"/>
                <a:gd name="T5" fmla="*/ 2147483646 h 258"/>
                <a:gd name="T6" fmla="*/ 2147483646 w 246"/>
                <a:gd name="T7" fmla="*/ 0 h 258"/>
                <a:gd name="T8" fmla="*/ 2147483646 w 246"/>
                <a:gd name="T9" fmla="*/ 2147483646 h 258"/>
                <a:gd name="T10" fmla="*/ 0 60000 65536"/>
                <a:gd name="T11" fmla="*/ 0 60000 65536"/>
                <a:gd name="T12" fmla="*/ 0 60000 65536"/>
                <a:gd name="T13" fmla="*/ 0 60000 65536"/>
                <a:gd name="T14" fmla="*/ 0 60000 65536"/>
                <a:gd name="T15" fmla="*/ 0 w 246"/>
                <a:gd name="T16" fmla="*/ 0 h 258"/>
                <a:gd name="T17" fmla="*/ 246 w 246"/>
                <a:gd name="T18" fmla="*/ 258 h 258"/>
              </a:gdLst>
              <a:ahLst/>
              <a:cxnLst>
                <a:cxn ang="T10">
                  <a:pos x="T0" y="T1"/>
                </a:cxn>
                <a:cxn ang="T11">
                  <a:pos x="T2" y="T3"/>
                </a:cxn>
                <a:cxn ang="T12">
                  <a:pos x="T4" y="T5"/>
                </a:cxn>
                <a:cxn ang="T13">
                  <a:pos x="T6" y="T7"/>
                </a:cxn>
                <a:cxn ang="T14">
                  <a:pos x="T8" y="T9"/>
                </a:cxn>
              </a:cxnLst>
              <a:rect l="T15" t="T16" r="T17" b="T18"/>
              <a:pathLst>
                <a:path w="246" h="258">
                  <a:moveTo>
                    <a:pt x="246" y="227"/>
                  </a:moveTo>
                  <a:lnTo>
                    <a:pt x="31" y="258"/>
                  </a:lnTo>
                  <a:lnTo>
                    <a:pt x="0" y="27"/>
                  </a:lnTo>
                  <a:lnTo>
                    <a:pt x="215" y="0"/>
                  </a:lnTo>
                  <a:lnTo>
                    <a:pt x="246" y="227"/>
                  </a:lnTo>
                  <a:close/>
                </a:path>
              </a:pathLst>
            </a:custGeom>
            <a:solidFill>
              <a:srgbClr val="FFFFFF"/>
            </a:solidFill>
            <a:ln w="9525" cmpd="sng">
              <a:noFill/>
              <a:bevel/>
            </a:ln>
          </p:spPr>
          <p:txBody>
            <a:bodyPr/>
            <a:lstStyle/>
            <a:p>
              <a:endParaRPr lang="zh-CN" altLang="en-US"/>
            </a:p>
          </p:txBody>
        </p:sp>
        <p:sp>
          <p:nvSpPr>
            <p:cNvPr id="57" name="Freeform 91"/>
            <p:cNvSpPr>
              <a:spLocks noChangeArrowheads="1"/>
            </p:cNvSpPr>
            <p:nvPr/>
          </p:nvSpPr>
          <p:spPr bwMode="auto">
            <a:xfrm>
              <a:off x="2125662" y="1036637"/>
              <a:ext cx="392113" cy="417513"/>
            </a:xfrm>
            <a:custGeom>
              <a:avLst/>
              <a:gdLst>
                <a:gd name="T0" fmla="*/ 2147483646 w 247"/>
                <a:gd name="T1" fmla="*/ 2147483646 h 263"/>
                <a:gd name="T2" fmla="*/ 2147483646 w 247"/>
                <a:gd name="T3" fmla="*/ 2147483646 h 263"/>
                <a:gd name="T4" fmla="*/ 0 w 247"/>
                <a:gd name="T5" fmla="*/ 2147483646 h 263"/>
                <a:gd name="T6" fmla="*/ 2147483646 w 247"/>
                <a:gd name="T7" fmla="*/ 0 h 263"/>
                <a:gd name="T8" fmla="*/ 2147483646 w 247"/>
                <a:gd name="T9" fmla="*/ 2147483646 h 263"/>
                <a:gd name="T10" fmla="*/ 0 60000 65536"/>
                <a:gd name="T11" fmla="*/ 0 60000 65536"/>
                <a:gd name="T12" fmla="*/ 0 60000 65536"/>
                <a:gd name="T13" fmla="*/ 0 60000 65536"/>
                <a:gd name="T14" fmla="*/ 0 60000 65536"/>
                <a:gd name="T15" fmla="*/ 0 w 247"/>
                <a:gd name="T16" fmla="*/ 0 h 263"/>
                <a:gd name="T17" fmla="*/ 247 w 247"/>
                <a:gd name="T18" fmla="*/ 263 h 263"/>
              </a:gdLst>
              <a:ahLst/>
              <a:cxnLst>
                <a:cxn ang="T10">
                  <a:pos x="T0" y="T1"/>
                </a:cxn>
                <a:cxn ang="T11">
                  <a:pos x="T2" y="T3"/>
                </a:cxn>
                <a:cxn ang="T12">
                  <a:pos x="T4" y="T5"/>
                </a:cxn>
                <a:cxn ang="T13">
                  <a:pos x="T6" y="T7"/>
                </a:cxn>
                <a:cxn ang="T14">
                  <a:pos x="T8" y="T9"/>
                </a:cxn>
              </a:cxnLst>
              <a:rect l="T15" t="T16" r="T17" b="T18"/>
              <a:pathLst>
                <a:path w="247" h="263">
                  <a:moveTo>
                    <a:pt x="247" y="232"/>
                  </a:moveTo>
                  <a:lnTo>
                    <a:pt x="26" y="263"/>
                  </a:lnTo>
                  <a:lnTo>
                    <a:pt x="0" y="32"/>
                  </a:lnTo>
                  <a:lnTo>
                    <a:pt x="215" y="0"/>
                  </a:lnTo>
                  <a:lnTo>
                    <a:pt x="247" y="232"/>
                  </a:lnTo>
                  <a:close/>
                </a:path>
              </a:pathLst>
            </a:custGeom>
            <a:solidFill>
              <a:srgbClr val="FFFFFF"/>
            </a:solidFill>
            <a:ln w="9525" cmpd="sng">
              <a:noFill/>
              <a:bevel/>
            </a:ln>
          </p:spPr>
          <p:txBody>
            <a:bodyPr/>
            <a:lstStyle/>
            <a:p>
              <a:endParaRPr lang="zh-CN" altLang="en-US"/>
            </a:p>
          </p:txBody>
        </p:sp>
        <p:sp>
          <p:nvSpPr>
            <p:cNvPr id="58" name="Freeform 92"/>
            <p:cNvSpPr>
              <a:spLocks noChangeArrowheads="1"/>
            </p:cNvSpPr>
            <p:nvPr/>
          </p:nvSpPr>
          <p:spPr bwMode="auto">
            <a:xfrm>
              <a:off x="3133725" y="903287"/>
              <a:ext cx="392113" cy="409575"/>
            </a:xfrm>
            <a:custGeom>
              <a:avLst/>
              <a:gdLst>
                <a:gd name="T0" fmla="*/ 2147483646 w 247"/>
                <a:gd name="T1" fmla="*/ 2147483646 h 258"/>
                <a:gd name="T2" fmla="*/ 2147483646 w 247"/>
                <a:gd name="T3" fmla="*/ 2147483646 h 258"/>
                <a:gd name="T4" fmla="*/ 0 w 247"/>
                <a:gd name="T5" fmla="*/ 2147483646 h 258"/>
                <a:gd name="T6" fmla="*/ 2147483646 w 247"/>
                <a:gd name="T7" fmla="*/ 0 h 258"/>
                <a:gd name="T8" fmla="*/ 2147483646 w 247"/>
                <a:gd name="T9" fmla="*/ 2147483646 h 258"/>
                <a:gd name="T10" fmla="*/ 0 60000 65536"/>
                <a:gd name="T11" fmla="*/ 0 60000 65536"/>
                <a:gd name="T12" fmla="*/ 0 60000 65536"/>
                <a:gd name="T13" fmla="*/ 0 60000 65536"/>
                <a:gd name="T14" fmla="*/ 0 60000 65536"/>
                <a:gd name="T15" fmla="*/ 0 w 247"/>
                <a:gd name="T16" fmla="*/ 0 h 258"/>
                <a:gd name="T17" fmla="*/ 247 w 247"/>
                <a:gd name="T18" fmla="*/ 258 h 258"/>
              </a:gdLst>
              <a:ahLst/>
              <a:cxnLst>
                <a:cxn ang="T10">
                  <a:pos x="T0" y="T1"/>
                </a:cxn>
                <a:cxn ang="T11">
                  <a:pos x="T2" y="T3"/>
                </a:cxn>
                <a:cxn ang="T12">
                  <a:pos x="T4" y="T5"/>
                </a:cxn>
                <a:cxn ang="T13">
                  <a:pos x="T6" y="T7"/>
                </a:cxn>
                <a:cxn ang="T14">
                  <a:pos x="T8" y="T9"/>
                </a:cxn>
              </a:cxnLst>
              <a:rect l="T15" t="T16" r="T17" b="T18"/>
              <a:pathLst>
                <a:path w="247" h="258">
                  <a:moveTo>
                    <a:pt x="247" y="226"/>
                  </a:moveTo>
                  <a:lnTo>
                    <a:pt x="32" y="258"/>
                  </a:lnTo>
                  <a:lnTo>
                    <a:pt x="0" y="31"/>
                  </a:lnTo>
                  <a:lnTo>
                    <a:pt x="216" y="0"/>
                  </a:lnTo>
                  <a:lnTo>
                    <a:pt x="247" y="226"/>
                  </a:lnTo>
                  <a:close/>
                </a:path>
              </a:pathLst>
            </a:custGeom>
            <a:solidFill>
              <a:srgbClr val="FFFFFF"/>
            </a:solidFill>
            <a:ln w="9525" cmpd="sng">
              <a:noFill/>
              <a:bevel/>
            </a:ln>
          </p:spPr>
          <p:txBody>
            <a:bodyPr/>
            <a:lstStyle/>
            <a:p>
              <a:endParaRPr lang="zh-CN" altLang="en-US"/>
            </a:p>
          </p:txBody>
        </p:sp>
        <p:sp>
          <p:nvSpPr>
            <p:cNvPr id="59" name="Freeform 93"/>
            <p:cNvSpPr>
              <a:spLocks noChangeArrowheads="1"/>
            </p:cNvSpPr>
            <p:nvPr/>
          </p:nvSpPr>
          <p:spPr bwMode="auto">
            <a:xfrm>
              <a:off x="3633787" y="836612"/>
              <a:ext cx="400050" cy="409575"/>
            </a:xfrm>
            <a:custGeom>
              <a:avLst/>
              <a:gdLst>
                <a:gd name="T0" fmla="*/ 2147483646 w 252"/>
                <a:gd name="T1" fmla="*/ 2147483646 h 258"/>
                <a:gd name="T2" fmla="*/ 2147483646 w 252"/>
                <a:gd name="T3" fmla="*/ 2147483646 h 258"/>
                <a:gd name="T4" fmla="*/ 0 w 252"/>
                <a:gd name="T5" fmla="*/ 2147483646 h 258"/>
                <a:gd name="T6" fmla="*/ 2147483646 w 252"/>
                <a:gd name="T7" fmla="*/ 0 h 258"/>
                <a:gd name="T8" fmla="*/ 2147483646 w 252"/>
                <a:gd name="T9" fmla="*/ 2147483646 h 258"/>
                <a:gd name="T10" fmla="*/ 0 60000 65536"/>
                <a:gd name="T11" fmla="*/ 0 60000 65536"/>
                <a:gd name="T12" fmla="*/ 0 60000 65536"/>
                <a:gd name="T13" fmla="*/ 0 60000 65536"/>
                <a:gd name="T14" fmla="*/ 0 60000 65536"/>
                <a:gd name="T15" fmla="*/ 0 w 252"/>
                <a:gd name="T16" fmla="*/ 0 h 258"/>
                <a:gd name="T17" fmla="*/ 252 w 252"/>
                <a:gd name="T18" fmla="*/ 258 h 258"/>
              </a:gdLst>
              <a:ahLst/>
              <a:cxnLst>
                <a:cxn ang="T10">
                  <a:pos x="T0" y="T1"/>
                </a:cxn>
                <a:cxn ang="T11">
                  <a:pos x="T2" y="T3"/>
                </a:cxn>
                <a:cxn ang="T12">
                  <a:pos x="T4" y="T5"/>
                </a:cxn>
                <a:cxn ang="T13">
                  <a:pos x="T6" y="T7"/>
                </a:cxn>
                <a:cxn ang="T14">
                  <a:pos x="T8" y="T9"/>
                </a:cxn>
              </a:cxnLst>
              <a:rect l="T15" t="T16" r="T17" b="T18"/>
              <a:pathLst>
                <a:path w="252" h="258">
                  <a:moveTo>
                    <a:pt x="252" y="226"/>
                  </a:moveTo>
                  <a:lnTo>
                    <a:pt x="32" y="258"/>
                  </a:lnTo>
                  <a:lnTo>
                    <a:pt x="0" y="26"/>
                  </a:lnTo>
                  <a:lnTo>
                    <a:pt x="221" y="0"/>
                  </a:lnTo>
                  <a:lnTo>
                    <a:pt x="252" y="226"/>
                  </a:lnTo>
                  <a:close/>
                </a:path>
              </a:pathLst>
            </a:custGeom>
            <a:solidFill>
              <a:srgbClr val="FFFFFF"/>
            </a:solidFill>
            <a:ln w="9525" cmpd="sng">
              <a:noFill/>
              <a:bevel/>
            </a:ln>
          </p:spPr>
          <p:txBody>
            <a:bodyPr/>
            <a:lstStyle/>
            <a:p>
              <a:endParaRPr lang="zh-CN" altLang="en-US"/>
            </a:p>
          </p:txBody>
        </p:sp>
        <p:sp>
          <p:nvSpPr>
            <p:cNvPr id="60" name="Freeform 94"/>
            <p:cNvSpPr>
              <a:spLocks noChangeArrowheads="1"/>
            </p:cNvSpPr>
            <p:nvPr/>
          </p:nvSpPr>
          <p:spPr bwMode="auto">
            <a:xfrm>
              <a:off x="0" y="1881187"/>
              <a:ext cx="58738" cy="376238"/>
            </a:xfrm>
            <a:custGeom>
              <a:avLst/>
              <a:gdLst>
                <a:gd name="T0" fmla="*/ 2147483646 w 37"/>
                <a:gd name="T1" fmla="*/ 2147483646 h 237"/>
                <a:gd name="T2" fmla="*/ 0 w 37"/>
                <a:gd name="T3" fmla="*/ 2147483646 h 237"/>
                <a:gd name="T4" fmla="*/ 0 w 37"/>
                <a:gd name="T5" fmla="*/ 2147483646 h 237"/>
                <a:gd name="T6" fmla="*/ 2147483646 w 37"/>
                <a:gd name="T7" fmla="*/ 0 h 237"/>
                <a:gd name="T8" fmla="*/ 2147483646 w 37"/>
                <a:gd name="T9" fmla="*/ 2147483646 h 237"/>
                <a:gd name="T10" fmla="*/ 0 60000 65536"/>
                <a:gd name="T11" fmla="*/ 0 60000 65536"/>
                <a:gd name="T12" fmla="*/ 0 60000 65536"/>
                <a:gd name="T13" fmla="*/ 0 60000 65536"/>
                <a:gd name="T14" fmla="*/ 0 60000 65536"/>
                <a:gd name="T15" fmla="*/ 0 w 37"/>
                <a:gd name="T16" fmla="*/ 0 h 237"/>
                <a:gd name="T17" fmla="*/ 37 w 37"/>
                <a:gd name="T18" fmla="*/ 237 h 237"/>
              </a:gdLst>
              <a:ahLst/>
              <a:cxnLst>
                <a:cxn ang="T10">
                  <a:pos x="T0" y="T1"/>
                </a:cxn>
                <a:cxn ang="T11">
                  <a:pos x="T2" y="T3"/>
                </a:cxn>
                <a:cxn ang="T12">
                  <a:pos x="T4" y="T5"/>
                </a:cxn>
                <a:cxn ang="T13">
                  <a:pos x="T6" y="T7"/>
                </a:cxn>
                <a:cxn ang="T14">
                  <a:pos x="T8" y="T9"/>
                </a:cxn>
              </a:cxnLst>
              <a:rect l="T15" t="T16" r="T17" b="T18"/>
              <a:pathLst>
                <a:path w="37" h="237">
                  <a:moveTo>
                    <a:pt x="37" y="231"/>
                  </a:moveTo>
                  <a:lnTo>
                    <a:pt x="0" y="237"/>
                  </a:lnTo>
                  <a:lnTo>
                    <a:pt x="0" y="5"/>
                  </a:lnTo>
                  <a:lnTo>
                    <a:pt x="5" y="0"/>
                  </a:lnTo>
                  <a:lnTo>
                    <a:pt x="37" y="231"/>
                  </a:lnTo>
                  <a:close/>
                </a:path>
              </a:pathLst>
            </a:custGeom>
            <a:solidFill>
              <a:srgbClr val="FFFFFF"/>
            </a:solidFill>
            <a:ln w="9525" cmpd="sng">
              <a:noFill/>
              <a:bevel/>
            </a:ln>
          </p:spPr>
          <p:txBody>
            <a:bodyPr/>
            <a:lstStyle/>
            <a:p>
              <a:endParaRPr lang="zh-CN" altLang="en-US"/>
            </a:p>
          </p:txBody>
        </p:sp>
        <p:sp>
          <p:nvSpPr>
            <p:cNvPr id="61" name="Freeform 95"/>
            <p:cNvSpPr>
              <a:spLocks noChangeArrowheads="1"/>
            </p:cNvSpPr>
            <p:nvPr/>
          </p:nvSpPr>
          <p:spPr bwMode="auto">
            <a:xfrm>
              <a:off x="166687" y="1814512"/>
              <a:ext cx="400050" cy="409575"/>
            </a:xfrm>
            <a:custGeom>
              <a:avLst/>
              <a:gdLst>
                <a:gd name="T0" fmla="*/ 2147483646 w 252"/>
                <a:gd name="T1" fmla="*/ 2147483646 h 258"/>
                <a:gd name="T2" fmla="*/ 2147483646 w 252"/>
                <a:gd name="T3" fmla="*/ 2147483646 h 258"/>
                <a:gd name="T4" fmla="*/ 0 w 252"/>
                <a:gd name="T5" fmla="*/ 2147483646 h 258"/>
                <a:gd name="T6" fmla="*/ 2147483646 w 252"/>
                <a:gd name="T7" fmla="*/ 0 h 258"/>
                <a:gd name="T8" fmla="*/ 2147483646 w 252"/>
                <a:gd name="T9" fmla="*/ 2147483646 h 258"/>
                <a:gd name="T10" fmla="*/ 0 60000 65536"/>
                <a:gd name="T11" fmla="*/ 0 60000 65536"/>
                <a:gd name="T12" fmla="*/ 0 60000 65536"/>
                <a:gd name="T13" fmla="*/ 0 60000 65536"/>
                <a:gd name="T14" fmla="*/ 0 60000 65536"/>
                <a:gd name="T15" fmla="*/ 0 w 252"/>
                <a:gd name="T16" fmla="*/ 0 h 258"/>
                <a:gd name="T17" fmla="*/ 252 w 252"/>
                <a:gd name="T18" fmla="*/ 258 h 258"/>
              </a:gdLst>
              <a:ahLst/>
              <a:cxnLst>
                <a:cxn ang="T10">
                  <a:pos x="T0" y="T1"/>
                </a:cxn>
                <a:cxn ang="T11">
                  <a:pos x="T2" y="T3"/>
                </a:cxn>
                <a:cxn ang="T12">
                  <a:pos x="T4" y="T5"/>
                </a:cxn>
                <a:cxn ang="T13">
                  <a:pos x="T6" y="T7"/>
                </a:cxn>
                <a:cxn ang="T14">
                  <a:pos x="T8" y="T9"/>
                </a:cxn>
              </a:cxnLst>
              <a:rect l="T15" t="T16" r="T17" b="T18"/>
              <a:pathLst>
                <a:path w="252" h="258">
                  <a:moveTo>
                    <a:pt x="252" y="231"/>
                  </a:moveTo>
                  <a:lnTo>
                    <a:pt x="32" y="258"/>
                  </a:lnTo>
                  <a:lnTo>
                    <a:pt x="0" y="31"/>
                  </a:lnTo>
                  <a:lnTo>
                    <a:pt x="221" y="0"/>
                  </a:lnTo>
                  <a:lnTo>
                    <a:pt x="252" y="231"/>
                  </a:lnTo>
                  <a:close/>
                </a:path>
              </a:pathLst>
            </a:custGeom>
            <a:solidFill>
              <a:srgbClr val="FFFFFF"/>
            </a:solidFill>
            <a:ln w="9525" cmpd="sng">
              <a:noFill/>
              <a:bevel/>
            </a:ln>
          </p:spPr>
          <p:txBody>
            <a:bodyPr/>
            <a:lstStyle/>
            <a:p>
              <a:endParaRPr lang="zh-CN" altLang="en-US"/>
            </a:p>
          </p:txBody>
        </p:sp>
        <p:sp>
          <p:nvSpPr>
            <p:cNvPr id="62" name="Freeform 96"/>
            <p:cNvSpPr>
              <a:spLocks noChangeArrowheads="1"/>
            </p:cNvSpPr>
            <p:nvPr/>
          </p:nvSpPr>
          <p:spPr bwMode="auto">
            <a:xfrm>
              <a:off x="674687" y="1747837"/>
              <a:ext cx="392113" cy="409575"/>
            </a:xfrm>
            <a:custGeom>
              <a:avLst/>
              <a:gdLst>
                <a:gd name="T0" fmla="*/ 2147483646 w 247"/>
                <a:gd name="T1" fmla="*/ 2147483646 h 258"/>
                <a:gd name="T2" fmla="*/ 2147483646 w 247"/>
                <a:gd name="T3" fmla="*/ 2147483646 h 258"/>
                <a:gd name="T4" fmla="*/ 0 w 247"/>
                <a:gd name="T5" fmla="*/ 2147483646 h 258"/>
                <a:gd name="T6" fmla="*/ 2147483646 w 247"/>
                <a:gd name="T7" fmla="*/ 0 h 258"/>
                <a:gd name="T8" fmla="*/ 2147483646 w 247"/>
                <a:gd name="T9" fmla="*/ 2147483646 h 258"/>
                <a:gd name="T10" fmla="*/ 0 60000 65536"/>
                <a:gd name="T11" fmla="*/ 0 60000 65536"/>
                <a:gd name="T12" fmla="*/ 0 60000 65536"/>
                <a:gd name="T13" fmla="*/ 0 60000 65536"/>
                <a:gd name="T14" fmla="*/ 0 60000 65536"/>
                <a:gd name="T15" fmla="*/ 0 w 247"/>
                <a:gd name="T16" fmla="*/ 0 h 258"/>
                <a:gd name="T17" fmla="*/ 247 w 247"/>
                <a:gd name="T18" fmla="*/ 258 h 258"/>
              </a:gdLst>
              <a:ahLst/>
              <a:cxnLst>
                <a:cxn ang="T10">
                  <a:pos x="T0" y="T1"/>
                </a:cxn>
                <a:cxn ang="T11">
                  <a:pos x="T2" y="T3"/>
                </a:cxn>
                <a:cxn ang="T12">
                  <a:pos x="T4" y="T5"/>
                </a:cxn>
                <a:cxn ang="T13">
                  <a:pos x="T6" y="T7"/>
                </a:cxn>
                <a:cxn ang="T14">
                  <a:pos x="T8" y="T9"/>
                </a:cxn>
              </a:cxnLst>
              <a:rect l="T15" t="T16" r="T17" b="T18"/>
              <a:pathLst>
                <a:path w="247" h="258">
                  <a:moveTo>
                    <a:pt x="247" y="226"/>
                  </a:moveTo>
                  <a:lnTo>
                    <a:pt x="32" y="258"/>
                  </a:lnTo>
                  <a:lnTo>
                    <a:pt x="0" y="26"/>
                  </a:lnTo>
                  <a:lnTo>
                    <a:pt x="216" y="0"/>
                  </a:lnTo>
                  <a:lnTo>
                    <a:pt x="247" y="226"/>
                  </a:lnTo>
                  <a:close/>
                </a:path>
              </a:pathLst>
            </a:custGeom>
            <a:solidFill>
              <a:srgbClr val="FFFFFF"/>
            </a:solidFill>
            <a:ln w="9525" cmpd="sng">
              <a:noFill/>
              <a:bevel/>
            </a:ln>
          </p:spPr>
          <p:txBody>
            <a:bodyPr/>
            <a:lstStyle/>
            <a:p>
              <a:endParaRPr lang="zh-CN" altLang="en-US"/>
            </a:p>
          </p:txBody>
        </p:sp>
        <p:sp>
          <p:nvSpPr>
            <p:cNvPr id="63" name="Freeform 97"/>
            <p:cNvSpPr>
              <a:spLocks noChangeArrowheads="1"/>
            </p:cNvSpPr>
            <p:nvPr/>
          </p:nvSpPr>
          <p:spPr bwMode="auto">
            <a:xfrm>
              <a:off x="674687" y="1679575"/>
              <a:ext cx="900113" cy="477838"/>
            </a:xfrm>
            <a:custGeom>
              <a:avLst/>
              <a:gdLst>
                <a:gd name="T0" fmla="*/ 2147483646 w 567"/>
                <a:gd name="T1" fmla="*/ 2147483646 h 301"/>
                <a:gd name="T2" fmla="*/ 2147483646 w 567"/>
                <a:gd name="T3" fmla="*/ 2147483646 h 301"/>
                <a:gd name="T4" fmla="*/ 0 w 567"/>
                <a:gd name="T5" fmla="*/ 2147483646 h 301"/>
                <a:gd name="T6" fmla="*/ 2147483646 w 567"/>
                <a:gd name="T7" fmla="*/ 0 h 301"/>
                <a:gd name="T8" fmla="*/ 2147483646 w 567"/>
                <a:gd name="T9" fmla="*/ 2147483646 h 301"/>
                <a:gd name="T10" fmla="*/ 0 60000 65536"/>
                <a:gd name="T11" fmla="*/ 0 60000 65536"/>
                <a:gd name="T12" fmla="*/ 0 60000 65536"/>
                <a:gd name="T13" fmla="*/ 0 60000 65536"/>
                <a:gd name="T14" fmla="*/ 0 60000 65536"/>
                <a:gd name="T15" fmla="*/ 0 w 567"/>
                <a:gd name="T16" fmla="*/ 0 h 301"/>
                <a:gd name="T17" fmla="*/ 567 w 567"/>
                <a:gd name="T18" fmla="*/ 301 h 301"/>
              </a:gdLst>
              <a:ahLst/>
              <a:cxnLst>
                <a:cxn ang="T10">
                  <a:pos x="T0" y="T1"/>
                </a:cxn>
                <a:cxn ang="T11">
                  <a:pos x="T2" y="T3"/>
                </a:cxn>
                <a:cxn ang="T12">
                  <a:pos x="T4" y="T5"/>
                </a:cxn>
                <a:cxn ang="T13">
                  <a:pos x="T6" y="T7"/>
                </a:cxn>
                <a:cxn ang="T14">
                  <a:pos x="T8" y="T9"/>
                </a:cxn>
              </a:cxnLst>
              <a:rect l="T15" t="T16" r="T17" b="T18"/>
              <a:pathLst>
                <a:path w="567" h="301">
                  <a:moveTo>
                    <a:pt x="567" y="227"/>
                  </a:moveTo>
                  <a:lnTo>
                    <a:pt x="32" y="301"/>
                  </a:lnTo>
                  <a:lnTo>
                    <a:pt x="0" y="69"/>
                  </a:lnTo>
                  <a:lnTo>
                    <a:pt x="536" y="0"/>
                  </a:lnTo>
                  <a:lnTo>
                    <a:pt x="567" y="227"/>
                  </a:lnTo>
                  <a:close/>
                </a:path>
              </a:pathLst>
            </a:custGeom>
            <a:solidFill>
              <a:srgbClr val="FFFFFF"/>
            </a:solidFill>
            <a:ln w="9525" cmpd="sng">
              <a:noFill/>
              <a:bevel/>
            </a:ln>
          </p:spPr>
          <p:txBody>
            <a:bodyPr/>
            <a:lstStyle/>
            <a:p>
              <a:endParaRPr lang="zh-CN" altLang="en-US"/>
            </a:p>
          </p:txBody>
        </p:sp>
        <p:sp>
          <p:nvSpPr>
            <p:cNvPr id="64" name="Freeform 98"/>
            <p:cNvSpPr>
              <a:spLocks noChangeArrowheads="1"/>
            </p:cNvSpPr>
            <p:nvPr/>
          </p:nvSpPr>
          <p:spPr bwMode="auto">
            <a:xfrm>
              <a:off x="2192337" y="1538287"/>
              <a:ext cx="392113" cy="409575"/>
            </a:xfrm>
            <a:custGeom>
              <a:avLst/>
              <a:gdLst>
                <a:gd name="T0" fmla="*/ 2147483646 w 247"/>
                <a:gd name="T1" fmla="*/ 2147483646 h 258"/>
                <a:gd name="T2" fmla="*/ 2147483646 w 247"/>
                <a:gd name="T3" fmla="*/ 2147483646 h 258"/>
                <a:gd name="T4" fmla="*/ 0 w 247"/>
                <a:gd name="T5" fmla="*/ 2147483646 h 258"/>
                <a:gd name="T6" fmla="*/ 2147483646 w 247"/>
                <a:gd name="T7" fmla="*/ 0 h 258"/>
                <a:gd name="T8" fmla="*/ 2147483646 w 247"/>
                <a:gd name="T9" fmla="*/ 2147483646 h 258"/>
                <a:gd name="T10" fmla="*/ 0 60000 65536"/>
                <a:gd name="T11" fmla="*/ 0 60000 65536"/>
                <a:gd name="T12" fmla="*/ 0 60000 65536"/>
                <a:gd name="T13" fmla="*/ 0 60000 65536"/>
                <a:gd name="T14" fmla="*/ 0 60000 65536"/>
                <a:gd name="T15" fmla="*/ 0 w 247"/>
                <a:gd name="T16" fmla="*/ 0 h 258"/>
                <a:gd name="T17" fmla="*/ 247 w 247"/>
                <a:gd name="T18" fmla="*/ 258 h 258"/>
              </a:gdLst>
              <a:ahLst/>
              <a:cxnLst>
                <a:cxn ang="T10">
                  <a:pos x="T0" y="T1"/>
                </a:cxn>
                <a:cxn ang="T11">
                  <a:pos x="T2" y="T3"/>
                </a:cxn>
                <a:cxn ang="T12">
                  <a:pos x="T4" y="T5"/>
                </a:cxn>
                <a:cxn ang="T13">
                  <a:pos x="T6" y="T7"/>
                </a:cxn>
                <a:cxn ang="T14">
                  <a:pos x="T8" y="T9"/>
                </a:cxn>
              </a:cxnLst>
              <a:rect l="T15" t="T16" r="T17" b="T18"/>
              <a:pathLst>
                <a:path w="247" h="258">
                  <a:moveTo>
                    <a:pt x="247" y="226"/>
                  </a:moveTo>
                  <a:lnTo>
                    <a:pt x="31" y="258"/>
                  </a:lnTo>
                  <a:lnTo>
                    <a:pt x="0" y="32"/>
                  </a:lnTo>
                  <a:lnTo>
                    <a:pt x="215" y="0"/>
                  </a:lnTo>
                  <a:lnTo>
                    <a:pt x="247" y="226"/>
                  </a:lnTo>
                  <a:close/>
                </a:path>
              </a:pathLst>
            </a:custGeom>
            <a:solidFill>
              <a:srgbClr val="FFFFFF"/>
            </a:solidFill>
            <a:ln w="9525" cmpd="sng">
              <a:noFill/>
              <a:bevel/>
            </a:ln>
          </p:spPr>
          <p:txBody>
            <a:bodyPr/>
            <a:lstStyle/>
            <a:p>
              <a:endParaRPr lang="zh-CN" altLang="en-US"/>
            </a:p>
          </p:txBody>
        </p:sp>
        <p:sp>
          <p:nvSpPr>
            <p:cNvPr id="65" name="Freeform 99"/>
            <p:cNvSpPr>
              <a:spLocks noChangeArrowheads="1"/>
            </p:cNvSpPr>
            <p:nvPr/>
          </p:nvSpPr>
          <p:spPr bwMode="auto">
            <a:xfrm>
              <a:off x="3200400" y="1395412"/>
              <a:ext cx="392113" cy="419100"/>
            </a:xfrm>
            <a:custGeom>
              <a:avLst/>
              <a:gdLst>
                <a:gd name="T0" fmla="*/ 2147483646 w 247"/>
                <a:gd name="T1" fmla="*/ 2147483646 h 264"/>
                <a:gd name="T2" fmla="*/ 2147483646 w 247"/>
                <a:gd name="T3" fmla="*/ 2147483646 h 264"/>
                <a:gd name="T4" fmla="*/ 0 w 247"/>
                <a:gd name="T5" fmla="*/ 2147483646 h 264"/>
                <a:gd name="T6" fmla="*/ 2147483646 w 247"/>
                <a:gd name="T7" fmla="*/ 0 h 264"/>
                <a:gd name="T8" fmla="*/ 2147483646 w 247"/>
                <a:gd name="T9" fmla="*/ 2147483646 h 264"/>
                <a:gd name="T10" fmla="*/ 0 60000 65536"/>
                <a:gd name="T11" fmla="*/ 0 60000 65536"/>
                <a:gd name="T12" fmla="*/ 0 60000 65536"/>
                <a:gd name="T13" fmla="*/ 0 60000 65536"/>
                <a:gd name="T14" fmla="*/ 0 60000 65536"/>
                <a:gd name="T15" fmla="*/ 0 w 247"/>
                <a:gd name="T16" fmla="*/ 0 h 264"/>
                <a:gd name="T17" fmla="*/ 247 w 247"/>
                <a:gd name="T18" fmla="*/ 264 h 264"/>
              </a:gdLst>
              <a:ahLst/>
              <a:cxnLst>
                <a:cxn ang="T10">
                  <a:pos x="T0" y="T1"/>
                </a:cxn>
                <a:cxn ang="T11">
                  <a:pos x="T2" y="T3"/>
                </a:cxn>
                <a:cxn ang="T12">
                  <a:pos x="T4" y="T5"/>
                </a:cxn>
                <a:cxn ang="T13">
                  <a:pos x="T6" y="T7"/>
                </a:cxn>
                <a:cxn ang="T14">
                  <a:pos x="T8" y="T9"/>
                </a:cxn>
              </a:cxnLst>
              <a:rect l="T15" t="T16" r="T17" b="T18"/>
              <a:pathLst>
                <a:path w="247" h="264">
                  <a:moveTo>
                    <a:pt x="247" y="232"/>
                  </a:moveTo>
                  <a:lnTo>
                    <a:pt x="32" y="264"/>
                  </a:lnTo>
                  <a:lnTo>
                    <a:pt x="0" y="32"/>
                  </a:lnTo>
                  <a:lnTo>
                    <a:pt x="216" y="0"/>
                  </a:lnTo>
                  <a:lnTo>
                    <a:pt x="247" y="232"/>
                  </a:lnTo>
                  <a:close/>
                </a:path>
              </a:pathLst>
            </a:custGeom>
            <a:solidFill>
              <a:srgbClr val="FFFFFF"/>
            </a:solidFill>
            <a:ln w="9525" cmpd="sng">
              <a:noFill/>
              <a:bevel/>
            </a:ln>
          </p:spPr>
          <p:txBody>
            <a:bodyPr/>
            <a:lstStyle/>
            <a:p>
              <a:endParaRPr lang="zh-CN" altLang="en-US"/>
            </a:p>
          </p:txBody>
        </p:sp>
        <p:sp>
          <p:nvSpPr>
            <p:cNvPr id="66" name="Freeform 100"/>
            <p:cNvSpPr>
              <a:spLocks noChangeArrowheads="1"/>
            </p:cNvSpPr>
            <p:nvPr/>
          </p:nvSpPr>
          <p:spPr bwMode="auto">
            <a:xfrm>
              <a:off x="3700462" y="1328737"/>
              <a:ext cx="400050" cy="409575"/>
            </a:xfrm>
            <a:custGeom>
              <a:avLst/>
              <a:gdLst>
                <a:gd name="T0" fmla="*/ 2147483646 w 252"/>
                <a:gd name="T1" fmla="*/ 2147483646 h 258"/>
                <a:gd name="T2" fmla="*/ 2147483646 w 252"/>
                <a:gd name="T3" fmla="*/ 2147483646 h 258"/>
                <a:gd name="T4" fmla="*/ 0 w 252"/>
                <a:gd name="T5" fmla="*/ 2147483646 h 258"/>
                <a:gd name="T6" fmla="*/ 2147483646 w 252"/>
                <a:gd name="T7" fmla="*/ 0 h 258"/>
                <a:gd name="T8" fmla="*/ 2147483646 w 252"/>
                <a:gd name="T9" fmla="*/ 2147483646 h 258"/>
                <a:gd name="T10" fmla="*/ 0 60000 65536"/>
                <a:gd name="T11" fmla="*/ 0 60000 65536"/>
                <a:gd name="T12" fmla="*/ 0 60000 65536"/>
                <a:gd name="T13" fmla="*/ 0 60000 65536"/>
                <a:gd name="T14" fmla="*/ 0 60000 65536"/>
                <a:gd name="T15" fmla="*/ 0 w 252"/>
                <a:gd name="T16" fmla="*/ 0 h 258"/>
                <a:gd name="T17" fmla="*/ 252 w 252"/>
                <a:gd name="T18" fmla="*/ 258 h 258"/>
              </a:gdLst>
              <a:ahLst/>
              <a:cxnLst>
                <a:cxn ang="T10">
                  <a:pos x="T0" y="T1"/>
                </a:cxn>
                <a:cxn ang="T11">
                  <a:pos x="T2" y="T3"/>
                </a:cxn>
                <a:cxn ang="T12">
                  <a:pos x="T4" y="T5"/>
                </a:cxn>
                <a:cxn ang="T13">
                  <a:pos x="T6" y="T7"/>
                </a:cxn>
                <a:cxn ang="T14">
                  <a:pos x="T8" y="T9"/>
                </a:cxn>
              </a:cxnLst>
              <a:rect l="T15" t="T16" r="T17" b="T18"/>
              <a:pathLst>
                <a:path w="252" h="258">
                  <a:moveTo>
                    <a:pt x="252" y="232"/>
                  </a:moveTo>
                  <a:lnTo>
                    <a:pt x="32" y="258"/>
                  </a:lnTo>
                  <a:lnTo>
                    <a:pt x="0" y="32"/>
                  </a:lnTo>
                  <a:lnTo>
                    <a:pt x="221" y="0"/>
                  </a:lnTo>
                  <a:lnTo>
                    <a:pt x="252" y="232"/>
                  </a:lnTo>
                  <a:close/>
                </a:path>
              </a:pathLst>
            </a:custGeom>
            <a:solidFill>
              <a:srgbClr val="FFFFFF"/>
            </a:solidFill>
            <a:ln w="9525" cmpd="sng">
              <a:noFill/>
              <a:bevel/>
            </a:ln>
          </p:spPr>
          <p:txBody>
            <a:bodyPr/>
            <a:lstStyle/>
            <a:p>
              <a:endParaRPr lang="zh-CN" altLang="en-US"/>
            </a:p>
          </p:txBody>
        </p:sp>
        <p:sp>
          <p:nvSpPr>
            <p:cNvPr id="67" name="Freeform 101"/>
            <p:cNvSpPr>
              <a:spLocks noChangeArrowheads="1"/>
            </p:cNvSpPr>
            <p:nvPr/>
          </p:nvSpPr>
          <p:spPr bwMode="auto">
            <a:xfrm>
              <a:off x="0" y="2316162"/>
              <a:ext cx="633413" cy="450850"/>
            </a:xfrm>
            <a:custGeom>
              <a:avLst/>
              <a:gdLst>
                <a:gd name="T0" fmla="*/ 2147483646 w 399"/>
                <a:gd name="T1" fmla="*/ 2147483646 h 284"/>
                <a:gd name="T2" fmla="*/ 0 w 399"/>
                <a:gd name="T3" fmla="*/ 2147483646 h 284"/>
                <a:gd name="T4" fmla="*/ 0 w 399"/>
                <a:gd name="T5" fmla="*/ 2147483646 h 284"/>
                <a:gd name="T6" fmla="*/ 2147483646 w 399"/>
                <a:gd name="T7" fmla="*/ 0 h 284"/>
                <a:gd name="T8" fmla="*/ 2147483646 w 399"/>
                <a:gd name="T9" fmla="*/ 2147483646 h 284"/>
                <a:gd name="T10" fmla="*/ 0 60000 65536"/>
                <a:gd name="T11" fmla="*/ 0 60000 65536"/>
                <a:gd name="T12" fmla="*/ 0 60000 65536"/>
                <a:gd name="T13" fmla="*/ 0 60000 65536"/>
                <a:gd name="T14" fmla="*/ 0 60000 65536"/>
                <a:gd name="T15" fmla="*/ 0 w 399"/>
                <a:gd name="T16" fmla="*/ 0 h 284"/>
                <a:gd name="T17" fmla="*/ 399 w 399"/>
                <a:gd name="T18" fmla="*/ 284 h 284"/>
              </a:gdLst>
              <a:ahLst/>
              <a:cxnLst>
                <a:cxn ang="T10">
                  <a:pos x="T0" y="T1"/>
                </a:cxn>
                <a:cxn ang="T11">
                  <a:pos x="T2" y="T3"/>
                </a:cxn>
                <a:cxn ang="T12">
                  <a:pos x="T4" y="T5"/>
                </a:cxn>
                <a:cxn ang="T13">
                  <a:pos x="T6" y="T7"/>
                </a:cxn>
                <a:cxn ang="T14">
                  <a:pos x="T8" y="T9"/>
                </a:cxn>
              </a:cxnLst>
              <a:rect l="T15" t="T16" r="T17" b="T18"/>
              <a:pathLst>
                <a:path w="399" h="284">
                  <a:moveTo>
                    <a:pt x="399" y="226"/>
                  </a:moveTo>
                  <a:lnTo>
                    <a:pt x="0" y="284"/>
                  </a:lnTo>
                  <a:lnTo>
                    <a:pt x="0" y="47"/>
                  </a:lnTo>
                  <a:lnTo>
                    <a:pt x="368" y="0"/>
                  </a:lnTo>
                  <a:lnTo>
                    <a:pt x="399" y="226"/>
                  </a:lnTo>
                  <a:close/>
                </a:path>
              </a:pathLst>
            </a:custGeom>
            <a:solidFill>
              <a:srgbClr val="FFFFFF"/>
            </a:solidFill>
            <a:ln w="9525" cmpd="sng">
              <a:noFill/>
              <a:bevel/>
            </a:ln>
          </p:spPr>
          <p:txBody>
            <a:bodyPr/>
            <a:lstStyle/>
            <a:p>
              <a:endParaRPr lang="zh-CN" altLang="en-US"/>
            </a:p>
          </p:txBody>
        </p:sp>
        <p:sp>
          <p:nvSpPr>
            <p:cNvPr id="68" name="Freeform 102"/>
            <p:cNvSpPr>
              <a:spLocks noChangeArrowheads="1"/>
            </p:cNvSpPr>
            <p:nvPr/>
          </p:nvSpPr>
          <p:spPr bwMode="auto">
            <a:xfrm>
              <a:off x="741362" y="2239962"/>
              <a:ext cx="392113" cy="417513"/>
            </a:xfrm>
            <a:custGeom>
              <a:avLst/>
              <a:gdLst>
                <a:gd name="T0" fmla="*/ 2147483646 w 247"/>
                <a:gd name="T1" fmla="*/ 2147483646 h 263"/>
                <a:gd name="T2" fmla="*/ 2147483646 w 247"/>
                <a:gd name="T3" fmla="*/ 2147483646 h 263"/>
                <a:gd name="T4" fmla="*/ 0 w 247"/>
                <a:gd name="T5" fmla="*/ 2147483646 h 263"/>
                <a:gd name="T6" fmla="*/ 2147483646 w 247"/>
                <a:gd name="T7" fmla="*/ 0 h 263"/>
                <a:gd name="T8" fmla="*/ 2147483646 w 247"/>
                <a:gd name="T9" fmla="*/ 2147483646 h 263"/>
                <a:gd name="T10" fmla="*/ 0 60000 65536"/>
                <a:gd name="T11" fmla="*/ 0 60000 65536"/>
                <a:gd name="T12" fmla="*/ 0 60000 65536"/>
                <a:gd name="T13" fmla="*/ 0 60000 65536"/>
                <a:gd name="T14" fmla="*/ 0 60000 65536"/>
                <a:gd name="T15" fmla="*/ 0 w 247"/>
                <a:gd name="T16" fmla="*/ 0 h 263"/>
                <a:gd name="T17" fmla="*/ 247 w 247"/>
                <a:gd name="T18" fmla="*/ 263 h 263"/>
              </a:gdLst>
              <a:ahLst/>
              <a:cxnLst>
                <a:cxn ang="T10">
                  <a:pos x="T0" y="T1"/>
                </a:cxn>
                <a:cxn ang="T11">
                  <a:pos x="T2" y="T3"/>
                </a:cxn>
                <a:cxn ang="T12">
                  <a:pos x="T4" y="T5"/>
                </a:cxn>
                <a:cxn ang="T13">
                  <a:pos x="T6" y="T7"/>
                </a:cxn>
                <a:cxn ang="T14">
                  <a:pos x="T8" y="T9"/>
                </a:cxn>
              </a:cxnLst>
              <a:rect l="T15" t="T16" r="T17" b="T18"/>
              <a:pathLst>
                <a:path w="247" h="263">
                  <a:moveTo>
                    <a:pt x="247" y="232"/>
                  </a:moveTo>
                  <a:lnTo>
                    <a:pt x="32" y="263"/>
                  </a:lnTo>
                  <a:lnTo>
                    <a:pt x="0" y="32"/>
                  </a:lnTo>
                  <a:lnTo>
                    <a:pt x="216" y="0"/>
                  </a:lnTo>
                  <a:lnTo>
                    <a:pt x="247" y="232"/>
                  </a:lnTo>
                  <a:close/>
                </a:path>
              </a:pathLst>
            </a:custGeom>
            <a:solidFill>
              <a:srgbClr val="FFFFFF"/>
            </a:solidFill>
            <a:ln w="9525" cmpd="sng">
              <a:noFill/>
              <a:bevel/>
            </a:ln>
          </p:spPr>
          <p:txBody>
            <a:bodyPr/>
            <a:lstStyle/>
            <a:p>
              <a:endParaRPr lang="zh-CN" altLang="en-US"/>
            </a:p>
          </p:txBody>
        </p:sp>
        <p:sp>
          <p:nvSpPr>
            <p:cNvPr id="69" name="Freeform 103"/>
            <p:cNvSpPr>
              <a:spLocks noChangeArrowheads="1"/>
            </p:cNvSpPr>
            <p:nvPr/>
          </p:nvSpPr>
          <p:spPr bwMode="auto">
            <a:xfrm>
              <a:off x="1250950" y="2173287"/>
              <a:ext cx="390525" cy="409575"/>
            </a:xfrm>
            <a:custGeom>
              <a:avLst/>
              <a:gdLst>
                <a:gd name="T0" fmla="*/ 2147483646 w 246"/>
                <a:gd name="T1" fmla="*/ 2147483646 h 258"/>
                <a:gd name="T2" fmla="*/ 2147483646 w 246"/>
                <a:gd name="T3" fmla="*/ 2147483646 h 258"/>
                <a:gd name="T4" fmla="*/ 0 w 246"/>
                <a:gd name="T5" fmla="*/ 2147483646 h 258"/>
                <a:gd name="T6" fmla="*/ 2147483646 w 246"/>
                <a:gd name="T7" fmla="*/ 0 h 258"/>
                <a:gd name="T8" fmla="*/ 2147483646 w 246"/>
                <a:gd name="T9" fmla="*/ 2147483646 h 258"/>
                <a:gd name="T10" fmla="*/ 0 60000 65536"/>
                <a:gd name="T11" fmla="*/ 0 60000 65536"/>
                <a:gd name="T12" fmla="*/ 0 60000 65536"/>
                <a:gd name="T13" fmla="*/ 0 60000 65536"/>
                <a:gd name="T14" fmla="*/ 0 60000 65536"/>
                <a:gd name="T15" fmla="*/ 0 w 246"/>
                <a:gd name="T16" fmla="*/ 0 h 258"/>
                <a:gd name="T17" fmla="*/ 246 w 246"/>
                <a:gd name="T18" fmla="*/ 258 h 258"/>
              </a:gdLst>
              <a:ahLst/>
              <a:cxnLst>
                <a:cxn ang="T10">
                  <a:pos x="T0" y="T1"/>
                </a:cxn>
                <a:cxn ang="T11">
                  <a:pos x="T2" y="T3"/>
                </a:cxn>
                <a:cxn ang="T12">
                  <a:pos x="T4" y="T5"/>
                </a:cxn>
                <a:cxn ang="T13">
                  <a:pos x="T6" y="T7"/>
                </a:cxn>
                <a:cxn ang="T14">
                  <a:pos x="T8" y="T9"/>
                </a:cxn>
              </a:cxnLst>
              <a:rect l="T15" t="T16" r="T17" b="T18"/>
              <a:pathLst>
                <a:path w="246" h="258">
                  <a:moveTo>
                    <a:pt x="246" y="232"/>
                  </a:moveTo>
                  <a:lnTo>
                    <a:pt x="31" y="258"/>
                  </a:lnTo>
                  <a:lnTo>
                    <a:pt x="0" y="32"/>
                  </a:lnTo>
                  <a:lnTo>
                    <a:pt x="215" y="0"/>
                  </a:lnTo>
                  <a:lnTo>
                    <a:pt x="246" y="232"/>
                  </a:lnTo>
                  <a:close/>
                </a:path>
              </a:pathLst>
            </a:custGeom>
            <a:solidFill>
              <a:srgbClr val="FFFFFF"/>
            </a:solidFill>
            <a:ln w="9525" cmpd="sng">
              <a:noFill/>
              <a:bevel/>
            </a:ln>
          </p:spPr>
          <p:txBody>
            <a:bodyPr/>
            <a:lstStyle/>
            <a:p>
              <a:endParaRPr lang="zh-CN" altLang="en-US"/>
            </a:p>
          </p:txBody>
        </p:sp>
        <p:sp>
          <p:nvSpPr>
            <p:cNvPr id="70" name="Freeform 104"/>
            <p:cNvSpPr>
              <a:spLocks noChangeArrowheads="1"/>
            </p:cNvSpPr>
            <p:nvPr/>
          </p:nvSpPr>
          <p:spPr bwMode="auto">
            <a:xfrm>
              <a:off x="1751012" y="2106612"/>
              <a:ext cx="400050" cy="409575"/>
            </a:xfrm>
            <a:custGeom>
              <a:avLst/>
              <a:gdLst>
                <a:gd name="T0" fmla="*/ 2147483646 w 252"/>
                <a:gd name="T1" fmla="*/ 2147483646 h 258"/>
                <a:gd name="T2" fmla="*/ 2147483646 w 252"/>
                <a:gd name="T3" fmla="*/ 2147483646 h 258"/>
                <a:gd name="T4" fmla="*/ 0 w 252"/>
                <a:gd name="T5" fmla="*/ 2147483646 h 258"/>
                <a:gd name="T6" fmla="*/ 2147483646 w 252"/>
                <a:gd name="T7" fmla="*/ 0 h 258"/>
                <a:gd name="T8" fmla="*/ 2147483646 w 252"/>
                <a:gd name="T9" fmla="*/ 2147483646 h 258"/>
                <a:gd name="T10" fmla="*/ 0 60000 65536"/>
                <a:gd name="T11" fmla="*/ 0 60000 65536"/>
                <a:gd name="T12" fmla="*/ 0 60000 65536"/>
                <a:gd name="T13" fmla="*/ 0 60000 65536"/>
                <a:gd name="T14" fmla="*/ 0 60000 65536"/>
                <a:gd name="T15" fmla="*/ 0 w 252"/>
                <a:gd name="T16" fmla="*/ 0 h 258"/>
                <a:gd name="T17" fmla="*/ 252 w 252"/>
                <a:gd name="T18" fmla="*/ 258 h 258"/>
              </a:gdLst>
              <a:ahLst/>
              <a:cxnLst>
                <a:cxn ang="T10">
                  <a:pos x="T0" y="T1"/>
                </a:cxn>
                <a:cxn ang="T11">
                  <a:pos x="T2" y="T3"/>
                </a:cxn>
                <a:cxn ang="T12">
                  <a:pos x="T4" y="T5"/>
                </a:cxn>
                <a:cxn ang="T13">
                  <a:pos x="T6" y="T7"/>
                </a:cxn>
                <a:cxn ang="T14">
                  <a:pos x="T8" y="T9"/>
                </a:cxn>
              </a:cxnLst>
              <a:rect l="T15" t="T16" r="T17" b="T18"/>
              <a:pathLst>
                <a:path w="252" h="258">
                  <a:moveTo>
                    <a:pt x="252" y="226"/>
                  </a:moveTo>
                  <a:lnTo>
                    <a:pt x="31" y="258"/>
                  </a:lnTo>
                  <a:lnTo>
                    <a:pt x="0" y="32"/>
                  </a:lnTo>
                  <a:lnTo>
                    <a:pt x="220" y="0"/>
                  </a:lnTo>
                  <a:lnTo>
                    <a:pt x="252" y="226"/>
                  </a:lnTo>
                  <a:close/>
                </a:path>
              </a:pathLst>
            </a:custGeom>
            <a:solidFill>
              <a:srgbClr val="FFFFFF"/>
            </a:solidFill>
            <a:ln w="9525" cmpd="sng">
              <a:noFill/>
              <a:bevel/>
            </a:ln>
          </p:spPr>
          <p:txBody>
            <a:bodyPr/>
            <a:lstStyle/>
            <a:p>
              <a:endParaRPr lang="zh-CN" altLang="en-US"/>
            </a:p>
          </p:txBody>
        </p:sp>
        <p:sp>
          <p:nvSpPr>
            <p:cNvPr id="71" name="Freeform 105"/>
            <p:cNvSpPr>
              <a:spLocks noChangeArrowheads="1"/>
            </p:cNvSpPr>
            <p:nvPr/>
          </p:nvSpPr>
          <p:spPr bwMode="auto">
            <a:xfrm>
              <a:off x="2259012" y="2039937"/>
              <a:ext cx="392113" cy="409575"/>
            </a:xfrm>
            <a:custGeom>
              <a:avLst/>
              <a:gdLst>
                <a:gd name="T0" fmla="*/ 2147483646 w 247"/>
                <a:gd name="T1" fmla="*/ 2147483646 h 258"/>
                <a:gd name="T2" fmla="*/ 2147483646 w 247"/>
                <a:gd name="T3" fmla="*/ 2147483646 h 258"/>
                <a:gd name="T4" fmla="*/ 0 w 247"/>
                <a:gd name="T5" fmla="*/ 2147483646 h 258"/>
                <a:gd name="T6" fmla="*/ 2147483646 w 247"/>
                <a:gd name="T7" fmla="*/ 0 h 258"/>
                <a:gd name="T8" fmla="*/ 2147483646 w 247"/>
                <a:gd name="T9" fmla="*/ 2147483646 h 258"/>
                <a:gd name="T10" fmla="*/ 0 60000 65536"/>
                <a:gd name="T11" fmla="*/ 0 60000 65536"/>
                <a:gd name="T12" fmla="*/ 0 60000 65536"/>
                <a:gd name="T13" fmla="*/ 0 60000 65536"/>
                <a:gd name="T14" fmla="*/ 0 60000 65536"/>
                <a:gd name="T15" fmla="*/ 0 w 247"/>
                <a:gd name="T16" fmla="*/ 0 h 258"/>
                <a:gd name="T17" fmla="*/ 247 w 247"/>
                <a:gd name="T18" fmla="*/ 258 h 258"/>
              </a:gdLst>
              <a:ahLst/>
              <a:cxnLst>
                <a:cxn ang="T10">
                  <a:pos x="T0" y="T1"/>
                </a:cxn>
                <a:cxn ang="T11">
                  <a:pos x="T2" y="T3"/>
                </a:cxn>
                <a:cxn ang="T12">
                  <a:pos x="T4" y="T5"/>
                </a:cxn>
                <a:cxn ang="T13">
                  <a:pos x="T6" y="T7"/>
                </a:cxn>
                <a:cxn ang="T14">
                  <a:pos x="T8" y="T9"/>
                </a:cxn>
              </a:cxnLst>
              <a:rect l="T15" t="T16" r="T17" b="T18"/>
              <a:pathLst>
                <a:path w="247" h="258">
                  <a:moveTo>
                    <a:pt x="247" y="226"/>
                  </a:moveTo>
                  <a:lnTo>
                    <a:pt x="31" y="258"/>
                  </a:lnTo>
                  <a:lnTo>
                    <a:pt x="0" y="26"/>
                  </a:lnTo>
                  <a:lnTo>
                    <a:pt x="215" y="0"/>
                  </a:lnTo>
                  <a:lnTo>
                    <a:pt x="247" y="226"/>
                  </a:lnTo>
                  <a:close/>
                </a:path>
              </a:pathLst>
            </a:custGeom>
            <a:solidFill>
              <a:srgbClr val="FFFFFF"/>
            </a:solidFill>
            <a:ln w="9525" cmpd="sng">
              <a:noFill/>
              <a:bevel/>
            </a:ln>
          </p:spPr>
          <p:txBody>
            <a:bodyPr/>
            <a:lstStyle/>
            <a:p>
              <a:endParaRPr lang="zh-CN" altLang="en-US"/>
            </a:p>
          </p:txBody>
        </p:sp>
        <p:sp>
          <p:nvSpPr>
            <p:cNvPr id="72" name="Freeform 106"/>
            <p:cNvSpPr>
              <a:spLocks noChangeArrowheads="1"/>
            </p:cNvSpPr>
            <p:nvPr/>
          </p:nvSpPr>
          <p:spPr bwMode="auto">
            <a:xfrm>
              <a:off x="2759075" y="1963737"/>
              <a:ext cx="400050" cy="419100"/>
            </a:xfrm>
            <a:custGeom>
              <a:avLst/>
              <a:gdLst>
                <a:gd name="T0" fmla="*/ 2147483646 w 252"/>
                <a:gd name="T1" fmla="*/ 2147483646 h 264"/>
                <a:gd name="T2" fmla="*/ 2147483646 w 252"/>
                <a:gd name="T3" fmla="*/ 2147483646 h 264"/>
                <a:gd name="T4" fmla="*/ 0 w 252"/>
                <a:gd name="T5" fmla="*/ 2147483646 h 264"/>
                <a:gd name="T6" fmla="*/ 2147483646 w 252"/>
                <a:gd name="T7" fmla="*/ 0 h 264"/>
                <a:gd name="T8" fmla="*/ 2147483646 w 252"/>
                <a:gd name="T9" fmla="*/ 2147483646 h 264"/>
                <a:gd name="T10" fmla="*/ 0 60000 65536"/>
                <a:gd name="T11" fmla="*/ 0 60000 65536"/>
                <a:gd name="T12" fmla="*/ 0 60000 65536"/>
                <a:gd name="T13" fmla="*/ 0 60000 65536"/>
                <a:gd name="T14" fmla="*/ 0 60000 65536"/>
                <a:gd name="T15" fmla="*/ 0 w 252"/>
                <a:gd name="T16" fmla="*/ 0 h 264"/>
                <a:gd name="T17" fmla="*/ 252 w 252"/>
                <a:gd name="T18" fmla="*/ 264 h 264"/>
              </a:gdLst>
              <a:ahLst/>
              <a:cxnLst>
                <a:cxn ang="T10">
                  <a:pos x="T0" y="T1"/>
                </a:cxn>
                <a:cxn ang="T11">
                  <a:pos x="T2" y="T3"/>
                </a:cxn>
                <a:cxn ang="T12">
                  <a:pos x="T4" y="T5"/>
                </a:cxn>
                <a:cxn ang="T13">
                  <a:pos x="T6" y="T7"/>
                </a:cxn>
                <a:cxn ang="T14">
                  <a:pos x="T8" y="T9"/>
                </a:cxn>
              </a:cxnLst>
              <a:rect l="T15" t="T16" r="T17" b="T18"/>
              <a:pathLst>
                <a:path w="252" h="264">
                  <a:moveTo>
                    <a:pt x="252" y="232"/>
                  </a:moveTo>
                  <a:lnTo>
                    <a:pt x="31" y="264"/>
                  </a:lnTo>
                  <a:lnTo>
                    <a:pt x="0" y="32"/>
                  </a:lnTo>
                  <a:lnTo>
                    <a:pt x="221" y="0"/>
                  </a:lnTo>
                  <a:lnTo>
                    <a:pt x="252" y="232"/>
                  </a:lnTo>
                  <a:close/>
                </a:path>
              </a:pathLst>
            </a:custGeom>
            <a:solidFill>
              <a:srgbClr val="FFFFFF"/>
            </a:solidFill>
            <a:ln w="9525" cmpd="sng">
              <a:noFill/>
              <a:bevel/>
            </a:ln>
          </p:spPr>
          <p:txBody>
            <a:bodyPr/>
            <a:lstStyle/>
            <a:p>
              <a:endParaRPr lang="zh-CN" altLang="en-US"/>
            </a:p>
          </p:txBody>
        </p:sp>
        <p:sp>
          <p:nvSpPr>
            <p:cNvPr id="73" name="Freeform 107"/>
            <p:cNvSpPr>
              <a:spLocks noChangeArrowheads="1"/>
            </p:cNvSpPr>
            <p:nvPr/>
          </p:nvSpPr>
          <p:spPr bwMode="auto">
            <a:xfrm>
              <a:off x="3267075" y="1897062"/>
              <a:ext cx="392113" cy="409575"/>
            </a:xfrm>
            <a:custGeom>
              <a:avLst/>
              <a:gdLst>
                <a:gd name="T0" fmla="*/ 2147483646 w 247"/>
                <a:gd name="T1" fmla="*/ 2147483646 h 258"/>
                <a:gd name="T2" fmla="*/ 2147483646 w 247"/>
                <a:gd name="T3" fmla="*/ 2147483646 h 258"/>
                <a:gd name="T4" fmla="*/ 0 w 247"/>
                <a:gd name="T5" fmla="*/ 2147483646 h 258"/>
                <a:gd name="T6" fmla="*/ 2147483646 w 247"/>
                <a:gd name="T7" fmla="*/ 0 h 258"/>
                <a:gd name="T8" fmla="*/ 2147483646 w 247"/>
                <a:gd name="T9" fmla="*/ 2147483646 h 258"/>
                <a:gd name="T10" fmla="*/ 0 60000 65536"/>
                <a:gd name="T11" fmla="*/ 0 60000 65536"/>
                <a:gd name="T12" fmla="*/ 0 60000 65536"/>
                <a:gd name="T13" fmla="*/ 0 60000 65536"/>
                <a:gd name="T14" fmla="*/ 0 60000 65536"/>
                <a:gd name="T15" fmla="*/ 0 w 247"/>
                <a:gd name="T16" fmla="*/ 0 h 258"/>
                <a:gd name="T17" fmla="*/ 247 w 247"/>
                <a:gd name="T18" fmla="*/ 258 h 258"/>
              </a:gdLst>
              <a:ahLst/>
              <a:cxnLst>
                <a:cxn ang="T10">
                  <a:pos x="T0" y="T1"/>
                </a:cxn>
                <a:cxn ang="T11">
                  <a:pos x="T2" y="T3"/>
                </a:cxn>
                <a:cxn ang="T12">
                  <a:pos x="T4" y="T5"/>
                </a:cxn>
                <a:cxn ang="T13">
                  <a:pos x="T6" y="T7"/>
                </a:cxn>
                <a:cxn ang="T14">
                  <a:pos x="T8" y="T9"/>
                </a:cxn>
              </a:cxnLst>
              <a:rect l="T15" t="T16" r="T17" b="T18"/>
              <a:pathLst>
                <a:path w="247" h="258">
                  <a:moveTo>
                    <a:pt x="247" y="232"/>
                  </a:moveTo>
                  <a:lnTo>
                    <a:pt x="32" y="258"/>
                  </a:lnTo>
                  <a:lnTo>
                    <a:pt x="0" y="32"/>
                  </a:lnTo>
                  <a:lnTo>
                    <a:pt x="216" y="0"/>
                  </a:lnTo>
                  <a:lnTo>
                    <a:pt x="247" y="232"/>
                  </a:lnTo>
                  <a:close/>
                </a:path>
              </a:pathLst>
            </a:custGeom>
            <a:solidFill>
              <a:srgbClr val="FFFFFF"/>
            </a:solidFill>
            <a:ln w="9525" cmpd="sng">
              <a:noFill/>
              <a:bevel/>
            </a:ln>
          </p:spPr>
          <p:txBody>
            <a:bodyPr/>
            <a:lstStyle/>
            <a:p>
              <a:endParaRPr lang="zh-CN" altLang="en-US"/>
            </a:p>
          </p:txBody>
        </p:sp>
        <p:sp>
          <p:nvSpPr>
            <p:cNvPr id="74" name="Freeform 108"/>
            <p:cNvSpPr>
              <a:spLocks noChangeArrowheads="1"/>
            </p:cNvSpPr>
            <p:nvPr/>
          </p:nvSpPr>
          <p:spPr bwMode="auto">
            <a:xfrm>
              <a:off x="3776662" y="1830387"/>
              <a:ext cx="390525" cy="409575"/>
            </a:xfrm>
            <a:custGeom>
              <a:avLst/>
              <a:gdLst>
                <a:gd name="T0" fmla="*/ 2147483646 w 246"/>
                <a:gd name="T1" fmla="*/ 2147483646 h 258"/>
                <a:gd name="T2" fmla="*/ 2147483646 w 246"/>
                <a:gd name="T3" fmla="*/ 2147483646 h 258"/>
                <a:gd name="T4" fmla="*/ 0 w 246"/>
                <a:gd name="T5" fmla="*/ 2147483646 h 258"/>
                <a:gd name="T6" fmla="*/ 2147483646 w 246"/>
                <a:gd name="T7" fmla="*/ 0 h 258"/>
                <a:gd name="T8" fmla="*/ 2147483646 w 246"/>
                <a:gd name="T9" fmla="*/ 2147483646 h 258"/>
                <a:gd name="T10" fmla="*/ 0 60000 65536"/>
                <a:gd name="T11" fmla="*/ 0 60000 65536"/>
                <a:gd name="T12" fmla="*/ 0 60000 65536"/>
                <a:gd name="T13" fmla="*/ 0 60000 65536"/>
                <a:gd name="T14" fmla="*/ 0 60000 65536"/>
                <a:gd name="T15" fmla="*/ 0 w 246"/>
                <a:gd name="T16" fmla="*/ 0 h 258"/>
                <a:gd name="T17" fmla="*/ 246 w 246"/>
                <a:gd name="T18" fmla="*/ 258 h 258"/>
              </a:gdLst>
              <a:ahLst/>
              <a:cxnLst>
                <a:cxn ang="T10">
                  <a:pos x="T0" y="T1"/>
                </a:cxn>
                <a:cxn ang="T11">
                  <a:pos x="T2" y="T3"/>
                </a:cxn>
                <a:cxn ang="T12">
                  <a:pos x="T4" y="T5"/>
                </a:cxn>
                <a:cxn ang="T13">
                  <a:pos x="T6" y="T7"/>
                </a:cxn>
                <a:cxn ang="T14">
                  <a:pos x="T8" y="T9"/>
                </a:cxn>
              </a:cxnLst>
              <a:rect l="T15" t="T16" r="T17" b="T18"/>
              <a:pathLst>
                <a:path w="246" h="258">
                  <a:moveTo>
                    <a:pt x="246" y="227"/>
                  </a:moveTo>
                  <a:lnTo>
                    <a:pt x="31" y="258"/>
                  </a:lnTo>
                  <a:lnTo>
                    <a:pt x="0" y="32"/>
                  </a:lnTo>
                  <a:lnTo>
                    <a:pt x="215" y="0"/>
                  </a:lnTo>
                  <a:lnTo>
                    <a:pt x="246" y="227"/>
                  </a:lnTo>
                  <a:close/>
                </a:path>
              </a:pathLst>
            </a:custGeom>
            <a:solidFill>
              <a:srgbClr val="FFFFFF"/>
            </a:solidFill>
            <a:ln w="9525" cmpd="sng">
              <a:noFill/>
              <a:bevel/>
            </a:ln>
          </p:spPr>
          <p:txBody>
            <a:bodyPr/>
            <a:lstStyle/>
            <a:p>
              <a:endParaRPr lang="zh-CN" altLang="en-US"/>
            </a:p>
          </p:txBody>
        </p:sp>
      </p:grpSp>
      <p:sp>
        <p:nvSpPr>
          <p:cNvPr id="2" name="标题 1"/>
          <p:cNvSpPr txBox="1"/>
          <p:nvPr/>
        </p:nvSpPr>
        <p:spPr>
          <a:xfrm>
            <a:off x="924560" y="269240"/>
            <a:ext cx="5977255" cy="795655"/>
          </a:xfrm>
          <a:prstGeom prst="rect">
            <a:avLst/>
          </a:prstGeom>
          <a:noFill/>
          <a:ln w="9525">
            <a:noFill/>
          </a:ln>
        </p:spPr>
        <p:txBody>
          <a:bodyPr lIns="91437" tIns="45718" rIns="91437" bIns="45718" anchor="t"/>
          <a:lstStyle/>
          <a:p>
            <a:pPr defTabSz="913130"/>
            <a:r>
              <a:rPr lang="zh-CN" altLang="en-US" sz="2800" b="1" dirty="0">
                <a:solidFill>
                  <a:schemeClr val="tx1"/>
                </a:solidFill>
                <a:latin typeface="微软雅黑" panose="020B0503020204020204" charset="-122"/>
                <a:ea typeface="微软雅黑" panose="020B0503020204020204" charset="-122"/>
              </a:rPr>
              <a:t>面试问题</a:t>
            </a:r>
            <a:r>
              <a:rPr lang="zh-CN" altLang="en-US" sz="2800" dirty="0">
                <a:solidFill>
                  <a:schemeClr val="tx1"/>
                </a:solidFill>
                <a:sym typeface="+mn-ea"/>
              </a:rPr>
              <a:t>｜项目介绍</a:t>
            </a:r>
          </a:p>
        </p:txBody>
      </p:sp>
    </p:spTree>
  </p:cSld>
  <p:clrMapOvr>
    <a:masterClrMapping/>
  </p:clrMapOvr>
  <p:transition spd="slow">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1000"/>
                                        <p:tgtEl>
                                          <p:spTgt spid="41"/>
                                        </p:tgtEl>
                                      </p:cBhvr>
                                    </p:animEffect>
                                  </p:childTnLst>
                                </p:cTn>
                              </p:par>
                              <p:par>
                                <p:cTn id="8" presetID="37"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anim calcmode="lin" valueType="num">
                                      <p:cBhvr>
                                        <p:cTn id="11" dur="500" fill="hold"/>
                                        <p:tgtEl>
                                          <p:spTgt spid="11"/>
                                        </p:tgtEl>
                                        <p:attrNameLst>
                                          <p:attrName>ppt_x</p:attrName>
                                        </p:attrNameLst>
                                      </p:cBhvr>
                                      <p:tavLst>
                                        <p:tav tm="0">
                                          <p:val>
                                            <p:strVal val="#ppt_x"/>
                                          </p:val>
                                        </p:tav>
                                        <p:tav tm="100000">
                                          <p:val>
                                            <p:strVal val="#ppt_x"/>
                                          </p:val>
                                        </p:tav>
                                      </p:tavLst>
                                    </p:anim>
                                    <p:anim calcmode="lin" valueType="num">
                                      <p:cBhvr>
                                        <p:cTn id="12" dur="450" decel="100000" fill="hold"/>
                                        <p:tgtEl>
                                          <p:spTgt spid="11"/>
                                        </p:tgtEl>
                                        <p:attrNameLst>
                                          <p:attrName>ppt_y</p:attrName>
                                        </p:attrNameLst>
                                      </p:cBhvr>
                                      <p:tavLst>
                                        <p:tav tm="0">
                                          <p:val>
                                            <p:strVal val="#ppt_y+1"/>
                                          </p:val>
                                        </p:tav>
                                        <p:tav tm="100000">
                                          <p:val>
                                            <p:strVal val="#ppt_y-.03"/>
                                          </p:val>
                                        </p:tav>
                                      </p:tavLst>
                                    </p:anim>
                                    <p:anim calcmode="lin" valueType="num">
                                      <p:cBhvr>
                                        <p:cTn id="13"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par>
                          <p:cTn id="14" fill="hold">
                            <p:stCondLst>
                              <p:cond delay="1000"/>
                            </p:stCondLst>
                            <p:childTnLst>
                              <p:par>
                                <p:cTn id="15" presetID="39" presetClass="entr" presetSubtype="0" accel="100000" fill="hold" grpId="0" nodeType="afterEffect">
                                  <p:stCondLst>
                                    <p:cond delay="0"/>
                                  </p:stCondLst>
                                  <p:childTnLst>
                                    <p:set>
                                      <p:cBhvr>
                                        <p:cTn id="16" dur="1" fill="hold">
                                          <p:stCondLst>
                                            <p:cond delay="0"/>
                                          </p:stCondLst>
                                        </p:cTn>
                                        <p:tgtEl>
                                          <p:spTgt spid="34818"/>
                                        </p:tgtEl>
                                        <p:attrNameLst>
                                          <p:attrName>style.visibility</p:attrName>
                                        </p:attrNameLst>
                                      </p:cBhvr>
                                      <p:to>
                                        <p:strVal val="visible"/>
                                      </p:to>
                                    </p:set>
                                    <p:anim calcmode="lin" valueType="num">
                                      <p:cBhvr>
                                        <p:cTn id="17" dur="500" fill="hold"/>
                                        <p:tgtEl>
                                          <p:spTgt spid="34818"/>
                                        </p:tgtEl>
                                        <p:attrNameLst>
                                          <p:attrName>ppt_h</p:attrName>
                                        </p:attrNameLst>
                                      </p:cBhvr>
                                      <p:tavLst>
                                        <p:tav tm="0">
                                          <p:val>
                                            <p:strVal val="#ppt_h/20"/>
                                          </p:val>
                                        </p:tav>
                                        <p:tav tm="50000">
                                          <p:val>
                                            <p:strVal val="#ppt_h/20"/>
                                          </p:val>
                                        </p:tav>
                                        <p:tav tm="100000">
                                          <p:val>
                                            <p:strVal val="#ppt_h"/>
                                          </p:val>
                                        </p:tav>
                                      </p:tavLst>
                                    </p:anim>
                                    <p:anim calcmode="lin" valueType="num">
                                      <p:cBhvr>
                                        <p:cTn id="18" dur="500" fill="hold"/>
                                        <p:tgtEl>
                                          <p:spTgt spid="34818"/>
                                        </p:tgtEl>
                                        <p:attrNameLst>
                                          <p:attrName>ppt_w</p:attrName>
                                        </p:attrNameLst>
                                      </p:cBhvr>
                                      <p:tavLst>
                                        <p:tav tm="0">
                                          <p:val>
                                            <p:strVal val="#ppt_w+.3"/>
                                          </p:val>
                                        </p:tav>
                                        <p:tav tm="50000">
                                          <p:val>
                                            <p:strVal val="#ppt_w+.3"/>
                                          </p:val>
                                        </p:tav>
                                        <p:tav tm="100000">
                                          <p:val>
                                            <p:strVal val="#ppt_w"/>
                                          </p:val>
                                        </p:tav>
                                      </p:tavLst>
                                    </p:anim>
                                    <p:anim calcmode="lin" valueType="num">
                                      <p:cBhvr>
                                        <p:cTn id="19" dur="500" fill="hold"/>
                                        <p:tgtEl>
                                          <p:spTgt spid="34818"/>
                                        </p:tgtEl>
                                        <p:attrNameLst>
                                          <p:attrName>ppt_x</p:attrName>
                                        </p:attrNameLst>
                                      </p:cBhvr>
                                      <p:tavLst>
                                        <p:tav tm="0">
                                          <p:val>
                                            <p:strVal val="#ppt_x-.3"/>
                                          </p:val>
                                        </p:tav>
                                        <p:tav tm="50000">
                                          <p:val>
                                            <p:strVal val="#ppt_x"/>
                                          </p:val>
                                        </p:tav>
                                        <p:tav tm="100000">
                                          <p:val>
                                            <p:strVal val="#ppt_x"/>
                                          </p:val>
                                        </p:tav>
                                      </p:tavLst>
                                    </p:anim>
                                    <p:anim calcmode="lin" valueType="num">
                                      <p:cBhvr>
                                        <p:cTn id="20" dur="500" fill="hold"/>
                                        <p:tgtEl>
                                          <p:spTgt spid="3481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2" presetClass="entr" presetSubtype="1" fill="hold" grpId="0" nodeType="afterEffect">
                                  <p:stCondLst>
                                    <p:cond delay="0"/>
                                  </p:stCondLst>
                                  <p:childTnLst>
                                    <p:set>
                                      <p:cBhvr>
                                        <p:cTn id="23" dur="1" fill="hold">
                                          <p:stCondLst>
                                            <p:cond delay="0"/>
                                          </p:stCondLst>
                                        </p:cTn>
                                        <p:tgtEl>
                                          <p:spTgt spid="19460"/>
                                        </p:tgtEl>
                                        <p:attrNameLst>
                                          <p:attrName>style.visibility</p:attrName>
                                        </p:attrNameLst>
                                      </p:cBhvr>
                                      <p:to>
                                        <p:strVal val="visible"/>
                                      </p:to>
                                    </p:set>
                                    <p:animEffect transition="in" filter="wipe(up)">
                                      <p:cBhvr>
                                        <p:cTn id="24" dur="2000"/>
                                        <p:tgtEl>
                                          <p:spTgt spid="19460"/>
                                        </p:tgtEl>
                                      </p:cBhvr>
                                    </p:animEffect>
                                  </p:childTnLst>
                                </p:cTn>
                              </p:par>
                            </p:childTnLst>
                          </p:cTn>
                        </p:par>
                        <p:par>
                          <p:cTn id="25" fill="hold">
                            <p:stCondLst>
                              <p:cond delay="3500"/>
                            </p:stCondLst>
                            <p:childTnLst>
                              <p:par>
                                <p:cTn id="26" presetID="10" presetClass="entr" presetSubtype="0"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19460" grpId="0" bldLvl="0" animBg="1"/>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4B1B0860-3CE7-4EC1-80B2-E4FAEF86BBEB}" type="slidenum">
              <a:rPr lang="zh-CN" altLang="en-US" smtClean="0"/>
              <a:t>33</a:t>
            </a:fld>
            <a:endParaRPr lang="zh-CN" altLang="en-US"/>
          </a:p>
        </p:txBody>
      </p:sp>
      <p:sp>
        <p:nvSpPr>
          <p:cNvPr id="3" name="标题 1"/>
          <p:cNvSpPr txBox="1"/>
          <p:nvPr/>
        </p:nvSpPr>
        <p:spPr>
          <a:xfrm>
            <a:off x="379095" y="121595"/>
            <a:ext cx="9009657" cy="647699"/>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j-cs"/>
              </a:rPr>
              <a:t>面试问题｜常见问题及应对思路</a:t>
            </a:r>
          </a:p>
        </p:txBody>
      </p:sp>
      <p:cxnSp>
        <p:nvCxnSpPr>
          <p:cNvPr id="4" name="Straight Connector 59"/>
          <p:cNvCxnSpPr/>
          <p:nvPr/>
        </p:nvCxnSpPr>
        <p:spPr>
          <a:xfrm rot="5400000" flipH="1" flipV="1">
            <a:off x="-1132819" y="3475527"/>
            <a:ext cx="4215037" cy="2278"/>
          </a:xfrm>
          <a:prstGeom prst="line">
            <a:avLst/>
          </a:prstGeom>
          <a:ln w="2540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组合 116"/>
          <p:cNvGrpSpPr/>
          <p:nvPr/>
        </p:nvGrpSpPr>
        <p:grpSpPr>
          <a:xfrm>
            <a:off x="645472" y="1029330"/>
            <a:ext cx="631273" cy="546569"/>
            <a:chOff x="3562941" y="3655600"/>
            <a:chExt cx="385348" cy="333642"/>
          </a:xfrm>
        </p:grpSpPr>
        <p:sp>
          <p:nvSpPr>
            <p:cNvPr id="6" name="Oval 60"/>
            <p:cNvSpPr/>
            <p:nvPr/>
          </p:nvSpPr>
          <p:spPr>
            <a:xfrm>
              <a:off x="3594327" y="3655600"/>
              <a:ext cx="333642" cy="333642"/>
            </a:xfrm>
            <a:prstGeom prst="ellipse">
              <a:avLst/>
            </a:prstGeom>
            <a:solidFill>
              <a:schemeClr val="accent2"/>
            </a:soli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7" name="TextBox 72"/>
            <p:cNvSpPr txBox="1"/>
            <p:nvPr/>
          </p:nvSpPr>
          <p:spPr>
            <a:xfrm>
              <a:off x="3562941" y="3702605"/>
              <a:ext cx="385348" cy="244239"/>
            </a:xfrm>
            <a:prstGeom prst="rect">
              <a:avLst/>
            </a:prstGeom>
            <a:noFill/>
          </p:spPr>
          <p:txBody>
            <a:bodyPr wrap="square" numCol="1" spcCol="457200" rtlCol="0">
              <a:spAutoFit/>
            </a:bodyPr>
            <a:lstStyle/>
            <a:p>
              <a:pPr algn="ctr"/>
              <a:r>
                <a:rPr lang="en-US" sz="2000" b="1" dirty="0">
                  <a:solidFill>
                    <a:srgbClr val="FEFEFE"/>
                  </a:solidFill>
                  <a:latin typeface="Montserrat" charset="0"/>
                  <a:ea typeface="Montserrat" charset="0"/>
                  <a:cs typeface="Montserrat" charset="0"/>
                </a:rPr>
                <a:t>01</a:t>
              </a:r>
            </a:p>
          </p:txBody>
        </p:sp>
      </p:grpSp>
      <p:grpSp>
        <p:nvGrpSpPr>
          <p:cNvPr id="8" name="组合 117"/>
          <p:cNvGrpSpPr/>
          <p:nvPr/>
        </p:nvGrpSpPr>
        <p:grpSpPr>
          <a:xfrm>
            <a:off x="645472" y="2134073"/>
            <a:ext cx="631273" cy="546569"/>
            <a:chOff x="3562941" y="4529360"/>
            <a:chExt cx="385348" cy="333642"/>
          </a:xfrm>
        </p:grpSpPr>
        <p:sp>
          <p:nvSpPr>
            <p:cNvPr id="9" name="Oval 61"/>
            <p:cNvSpPr/>
            <p:nvPr/>
          </p:nvSpPr>
          <p:spPr>
            <a:xfrm>
              <a:off x="3594327" y="4529360"/>
              <a:ext cx="333642" cy="333642"/>
            </a:xfrm>
            <a:prstGeom prst="ellipse">
              <a:avLst/>
            </a:prstGeom>
            <a:solidFill>
              <a:srgbClr val="92D050"/>
            </a:soli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10" name="TextBox 73"/>
            <p:cNvSpPr txBox="1"/>
            <p:nvPr/>
          </p:nvSpPr>
          <p:spPr>
            <a:xfrm>
              <a:off x="3562941" y="4574896"/>
              <a:ext cx="385348" cy="244239"/>
            </a:xfrm>
            <a:prstGeom prst="rect">
              <a:avLst/>
            </a:prstGeom>
            <a:noFill/>
          </p:spPr>
          <p:txBody>
            <a:bodyPr wrap="square" numCol="1" spcCol="457200" rtlCol="0">
              <a:spAutoFit/>
            </a:bodyPr>
            <a:lstStyle/>
            <a:p>
              <a:pPr algn="ctr"/>
              <a:r>
                <a:rPr lang="en-US" sz="2000" b="1" dirty="0">
                  <a:solidFill>
                    <a:srgbClr val="FEFEFE"/>
                  </a:solidFill>
                  <a:latin typeface="Montserrat" charset="0"/>
                  <a:ea typeface="Montserrat" charset="0"/>
                  <a:cs typeface="Montserrat" charset="0"/>
                </a:rPr>
                <a:t>02</a:t>
              </a:r>
            </a:p>
          </p:txBody>
        </p:sp>
      </p:grpSp>
      <p:grpSp>
        <p:nvGrpSpPr>
          <p:cNvPr id="11" name="组合 118"/>
          <p:cNvGrpSpPr/>
          <p:nvPr/>
        </p:nvGrpSpPr>
        <p:grpSpPr>
          <a:xfrm>
            <a:off x="654996" y="3238816"/>
            <a:ext cx="631273" cy="546569"/>
            <a:chOff x="3568755" y="5403120"/>
            <a:chExt cx="385348" cy="333642"/>
          </a:xfrm>
        </p:grpSpPr>
        <p:sp>
          <p:nvSpPr>
            <p:cNvPr id="12" name="Oval 62"/>
            <p:cNvSpPr/>
            <p:nvPr/>
          </p:nvSpPr>
          <p:spPr>
            <a:xfrm>
              <a:off x="3594327" y="5403120"/>
              <a:ext cx="333642" cy="333642"/>
            </a:xfrm>
            <a:prstGeom prst="ellipse">
              <a:avLst/>
            </a:prstGeom>
            <a:solidFill>
              <a:schemeClr val="accent4"/>
            </a:soli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13" name="TextBox 74"/>
            <p:cNvSpPr txBox="1"/>
            <p:nvPr/>
          </p:nvSpPr>
          <p:spPr>
            <a:xfrm>
              <a:off x="3568755" y="5454471"/>
              <a:ext cx="385348" cy="244239"/>
            </a:xfrm>
            <a:prstGeom prst="rect">
              <a:avLst/>
            </a:prstGeom>
            <a:noFill/>
          </p:spPr>
          <p:txBody>
            <a:bodyPr wrap="square" numCol="1" spcCol="457200" rtlCol="0">
              <a:spAutoFit/>
            </a:bodyPr>
            <a:lstStyle/>
            <a:p>
              <a:pPr algn="ctr"/>
              <a:r>
                <a:rPr lang="en-US" sz="2000" b="1" dirty="0">
                  <a:solidFill>
                    <a:srgbClr val="FEFEFE"/>
                  </a:solidFill>
                  <a:latin typeface="Montserrat" charset="0"/>
                  <a:ea typeface="Montserrat" charset="0"/>
                  <a:cs typeface="Montserrat" charset="0"/>
                </a:rPr>
                <a:t>03</a:t>
              </a:r>
            </a:p>
          </p:txBody>
        </p:sp>
      </p:grpSp>
      <p:grpSp>
        <p:nvGrpSpPr>
          <p:cNvPr id="14" name="组合 119"/>
          <p:cNvGrpSpPr/>
          <p:nvPr/>
        </p:nvGrpSpPr>
        <p:grpSpPr>
          <a:xfrm>
            <a:off x="645472" y="4343559"/>
            <a:ext cx="631273" cy="546569"/>
            <a:chOff x="3562941" y="6348000"/>
            <a:chExt cx="385348" cy="333642"/>
          </a:xfrm>
        </p:grpSpPr>
        <p:sp>
          <p:nvSpPr>
            <p:cNvPr id="15" name="Oval 63"/>
            <p:cNvSpPr/>
            <p:nvPr/>
          </p:nvSpPr>
          <p:spPr>
            <a:xfrm>
              <a:off x="3594327" y="6348000"/>
              <a:ext cx="333642" cy="333642"/>
            </a:xfrm>
            <a:prstGeom prst="ellipse">
              <a:avLst/>
            </a:prstGeom>
            <a:solidFill>
              <a:schemeClr val="accent6"/>
            </a:soli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16" name="TextBox 75"/>
            <p:cNvSpPr txBox="1"/>
            <p:nvPr/>
          </p:nvSpPr>
          <p:spPr>
            <a:xfrm>
              <a:off x="3562941" y="6393536"/>
              <a:ext cx="385348" cy="244239"/>
            </a:xfrm>
            <a:prstGeom prst="rect">
              <a:avLst/>
            </a:prstGeom>
            <a:noFill/>
          </p:spPr>
          <p:txBody>
            <a:bodyPr wrap="square" numCol="1" spcCol="457200" rtlCol="0">
              <a:spAutoFit/>
            </a:bodyPr>
            <a:lstStyle/>
            <a:p>
              <a:pPr algn="ctr"/>
              <a:r>
                <a:rPr lang="en-US" sz="2000" b="1" dirty="0">
                  <a:solidFill>
                    <a:srgbClr val="FEFEFE"/>
                  </a:solidFill>
                  <a:latin typeface="Montserrat" charset="0"/>
                  <a:ea typeface="Montserrat" charset="0"/>
                  <a:cs typeface="Montserrat" charset="0"/>
                </a:rPr>
                <a:t>04</a:t>
              </a:r>
            </a:p>
          </p:txBody>
        </p:sp>
      </p:grpSp>
      <p:grpSp>
        <p:nvGrpSpPr>
          <p:cNvPr id="20" name="组合 25"/>
          <p:cNvGrpSpPr/>
          <p:nvPr/>
        </p:nvGrpSpPr>
        <p:grpSpPr>
          <a:xfrm>
            <a:off x="1221866" y="2058309"/>
            <a:ext cx="9160383" cy="866798"/>
            <a:chOff x="3948289" y="4449171"/>
            <a:chExt cx="7541872" cy="866798"/>
          </a:xfrm>
        </p:grpSpPr>
        <p:sp>
          <p:nvSpPr>
            <p:cNvPr id="21" name="矩形 20"/>
            <p:cNvSpPr/>
            <p:nvPr/>
          </p:nvSpPr>
          <p:spPr>
            <a:xfrm>
              <a:off x="3948289" y="4449171"/>
              <a:ext cx="3005951" cy="400110"/>
            </a:xfrm>
            <a:prstGeom prst="rect">
              <a:avLst/>
            </a:prstGeom>
          </p:spPr>
          <p:txBody>
            <a:bodyPr wrap="none">
              <a:spAutoFit/>
            </a:bodyPr>
            <a:lstStyle/>
            <a:p>
              <a:r>
                <a:rPr lang="zh-CN" altLang="en-US" sz="2000" b="1" dirty="0">
                  <a:solidFill>
                    <a:schemeClr val="accent1"/>
                  </a:solidFill>
                  <a:latin typeface="思源黑体 CN Bold" panose="020B0800000000000000" pitchFamily="34" charset="-122"/>
                  <a:ea typeface="思源黑体 CN Bold" panose="020B0800000000000000" pitchFamily="34" charset="-122"/>
                </a:rPr>
                <a:t>你对我们公司了解多少？</a:t>
              </a:r>
            </a:p>
          </p:txBody>
        </p:sp>
        <p:sp>
          <p:nvSpPr>
            <p:cNvPr id="22" name="矩形 21"/>
            <p:cNvSpPr/>
            <p:nvPr/>
          </p:nvSpPr>
          <p:spPr>
            <a:xfrm>
              <a:off x="3954647" y="4792749"/>
              <a:ext cx="7535514" cy="523220"/>
            </a:xfrm>
            <a:prstGeom prst="rect">
              <a:avLst/>
            </a:prstGeom>
          </p:spPr>
          <p:txBody>
            <a:bodyPr wrap="square">
              <a:spAutoFit/>
            </a:bodyPr>
            <a:lstStyle/>
            <a:p>
              <a:pPr algn="just"/>
              <a:r>
                <a:rPr lang="zh-CN" altLang="en-US" sz="1400" dirty="0">
                  <a:solidFill>
                    <a:schemeClr val="tx1">
                      <a:lumMod val="85000"/>
                      <a:lumOff val="15000"/>
                    </a:schemeClr>
                  </a:solidFill>
                </a:rPr>
                <a:t>考察的是你对公司的了解，但</a:t>
              </a:r>
              <a:r>
                <a:rPr lang="zh-CN" altLang="en-US" sz="1400" b="1" dirty="0">
                  <a:solidFill>
                    <a:srgbClr val="FF0000"/>
                  </a:solidFill>
                </a:rPr>
                <a:t>不是你对他们公司的基本了解</a:t>
              </a:r>
              <a:r>
                <a:rPr lang="zh-CN" altLang="en-US" sz="1400" dirty="0">
                  <a:solidFill>
                    <a:schemeClr val="tx1">
                      <a:lumMod val="85000"/>
                      <a:lumOff val="15000"/>
                    </a:schemeClr>
                  </a:solidFill>
                </a:rPr>
                <a:t>，不是公司的规模或者人数，</a:t>
              </a:r>
              <a:r>
                <a:rPr lang="zh-CN" altLang="en-US" sz="1400" b="1" dirty="0">
                  <a:solidFill>
                    <a:srgbClr val="FF0000"/>
                  </a:solidFill>
                </a:rPr>
                <a:t>你要说出让他感同身受的地方，比如对企业宣传片的某个细节的感悟，再比如对公司某个事件的一些感悟。从细节打动</a:t>
              </a:r>
              <a:r>
                <a:rPr lang="en-US" altLang="zh-CN" sz="1400" b="1" dirty="0">
                  <a:solidFill>
                    <a:srgbClr val="FF0000"/>
                  </a:solidFill>
                </a:rPr>
                <a:t>HR</a:t>
              </a:r>
              <a:r>
                <a:rPr lang="zh-CN" altLang="en-US" sz="1400" dirty="0">
                  <a:solidFill>
                    <a:schemeClr val="tx1">
                      <a:lumMod val="85000"/>
                      <a:lumOff val="15000"/>
                    </a:schemeClr>
                  </a:solidFill>
                </a:rPr>
                <a:t>。</a:t>
              </a:r>
            </a:p>
          </p:txBody>
        </p:sp>
      </p:grpSp>
      <p:grpSp>
        <p:nvGrpSpPr>
          <p:cNvPr id="23" name="组合 46"/>
          <p:cNvGrpSpPr/>
          <p:nvPr/>
        </p:nvGrpSpPr>
        <p:grpSpPr>
          <a:xfrm>
            <a:off x="1230256" y="3217293"/>
            <a:ext cx="7541872" cy="632305"/>
            <a:chOff x="3948289" y="5178481"/>
            <a:chExt cx="7541872" cy="632305"/>
          </a:xfrm>
        </p:grpSpPr>
        <p:sp>
          <p:nvSpPr>
            <p:cNvPr id="24" name="矩形 23"/>
            <p:cNvSpPr/>
            <p:nvPr/>
          </p:nvSpPr>
          <p:spPr>
            <a:xfrm>
              <a:off x="3948289" y="5178481"/>
              <a:ext cx="2492990" cy="400110"/>
            </a:xfrm>
            <a:prstGeom prst="rect">
              <a:avLst/>
            </a:prstGeom>
          </p:spPr>
          <p:txBody>
            <a:bodyPr wrap="none">
              <a:spAutoFit/>
            </a:bodyPr>
            <a:lstStyle/>
            <a:p>
              <a:r>
                <a:rPr lang="zh-CN" altLang="en-US" sz="2000" b="1" dirty="0">
                  <a:solidFill>
                    <a:schemeClr val="accent1"/>
                  </a:solidFill>
                  <a:latin typeface="思源黑体 CN Bold" panose="020B0800000000000000" pitchFamily="34" charset="-122"/>
                  <a:ea typeface="思源黑体 CN Bold" panose="020B0800000000000000" pitchFamily="34" charset="-122"/>
                </a:rPr>
                <a:t>你能为我们做什么？</a:t>
              </a:r>
            </a:p>
          </p:txBody>
        </p:sp>
        <p:sp>
          <p:nvSpPr>
            <p:cNvPr id="25" name="矩形 24"/>
            <p:cNvSpPr/>
            <p:nvPr/>
          </p:nvSpPr>
          <p:spPr>
            <a:xfrm>
              <a:off x="3954647" y="5503009"/>
              <a:ext cx="7535514" cy="307777"/>
            </a:xfrm>
            <a:prstGeom prst="rect">
              <a:avLst/>
            </a:prstGeom>
          </p:spPr>
          <p:txBody>
            <a:bodyPr wrap="square">
              <a:spAutoFit/>
            </a:bodyPr>
            <a:lstStyle/>
            <a:p>
              <a:pPr algn="just"/>
              <a:r>
                <a:rPr lang="zh-CN" altLang="en-US" sz="1400" dirty="0">
                  <a:solidFill>
                    <a:schemeClr val="tx1">
                      <a:lumMod val="85000"/>
                      <a:lumOff val="15000"/>
                    </a:schemeClr>
                  </a:solidFill>
                </a:rPr>
                <a:t>根据你之前对这个职位做的相应的了解和知识储备，结合自己的专业优势回答这个问题。</a:t>
              </a:r>
            </a:p>
          </p:txBody>
        </p:sp>
      </p:grpSp>
      <p:grpSp>
        <p:nvGrpSpPr>
          <p:cNvPr id="26" name="组合 92"/>
          <p:cNvGrpSpPr/>
          <p:nvPr/>
        </p:nvGrpSpPr>
        <p:grpSpPr>
          <a:xfrm>
            <a:off x="1236770" y="4274179"/>
            <a:ext cx="7288105" cy="838223"/>
            <a:chOff x="3954803" y="5815219"/>
            <a:chExt cx="7288105" cy="838223"/>
          </a:xfrm>
        </p:grpSpPr>
        <p:sp>
          <p:nvSpPr>
            <p:cNvPr id="27" name="矩形 26"/>
            <p:cNvSpPr/>
            <p:nvPr/>
          </p:nvSpPr>
          <p:spPr>
            <a:xfrm>
              <a:off x="3954803" y="5815219"/>
              <a:ext cx="2749471" cy="400110"/>
            </a:xfrm>
            <a:prstGeom prst="rect">
              <a:avLst/>
            </a:prstGeom>
          </p:spPr>
          <p:txBody>
            <a:bodyPr wrap="none">
              <a:spAutoFit/>
            </a:bodyPr>
            <a:lstStyle/>
            <a:p>
              <a:r>
                <a:rPr lang="zh-CN" altLang="en-US" sz="2000" b="1" dirty="0">
                  <a:solidFill>
                    <a:schemeClr val="accent1"/>
                  </a:solidFill>
                  <a:latin typeface="思源黑体 CN Bold" panose="020B0800000000000000" pitchFamily="34" charset="-122"/>
                  <a:ea typeface="思源黑体 CN Bold" panose="020B0800000000000000" pitchFamily="34" charset="-122"/>
                </a:rPr>
                <a:t>我们为什么要录用你？</a:t>
              </a:r>
            </a:p>
          </p:txBody>
        </p:sp>
        <p:sp>
          <p:nvSpPr>
            <p:cNvPr id="28" name="矩形 27"/>
            <p:cNvSpPr/>
            <p:nvPr/>
          </p:nvSpPr>
          <p:spPr>
            <a:xfrm>
              <a:off x="3961161" y="6130222"/>
              <a:ext cx="7281747" cy="523220"/>
            </a:xfrm>
            <a:prstGeom prst="rect">
              <a:avLst/>
            </a:prstGeom>
          </p:spPr>
          <p:txBody>
            <a:bodyPr wrap="square">
              <a:spAutoFit/>
            </a:bodyPr>
            <a:lstStyle/>
            <a:p>
              <a:pPr algn="just"/>
              <a:r>
                <a:rPr lang="zh-CN" altLang="en-US" sz="1400" dirty="0">
                  <a:solidFill>
                    <a:schemeClr val="tx1">
                      <a:lumMod val="85000"/>
                      <a:lumOff val="15000"/>
                    </a:schemeClr>
                  </a:solidFill>
                </a:rPr>
                <a:t>招聘单位一般会录用这样的应聘者：基本符合条件、对这份工作感兴趣、有足够的信心。如果你能答出超出这个条件的亮点那是最好不过的了。</a:t>
              </a:r>
            </a:p>
          </p:txBody>
        </p:sp>
      </p:grpSp>
      <p:grpSp>
        <p:nvGrpSpPr>
          <p:cNvPr id="29" name="组合 194"/>
          <p:cNvGrpSpPr/>
          <p:nvPr/>
        </p:nvGrpSpPr>
        <p:grpSpPr>
          <a:xfrm>
            <a:off x="1224793" y="1079031"/>
            <a:ext cx="9452731" cy="852321"/>
            <a:chOff x="8367773" y="5122530"/>
            <a:chExt cx="3022097" cy="1024452"/>
          </a:xfrm>
        </p:grpSpPr>
        <p:sp>
          <p:nvSpPr>
            <p:cNvPr id="30" name="矩形 29"/>
            <p:cNvSpPr/>
            <p:nvPr/>
          </p:nvSpPr>
          <p:spPr>
            <a:xfrm>
              <a:off x="8367773" y="5122530"/>
              <a:ext cx="1324680" cy="480914"/>
            </a:xfrm>
            <a:prstGeom prst="rect">
              <a:avLst/>
            </a:prstGeom>
          </p:spPr>
          <p:txBody>
            <a:bodyPr wrap="none">
              <a:spAutoFit/>
            </a:bodyPr>
            <a:lstStyle/>
            <a:p>
              <a:r>
                <a:rPr lang="zh-CN" altLang="en-US" sz="2000" b="1" dirty="0">
                  <a:solidFill>
                    <a:schemeClr val="accent1"/>
                  </a:solidFill>
                  <a:latin typeface="思源黑体 CN Bold" panose="020B0800000000000000" pitchFamily="34" charset="-122"/>
                  <a:ea typeface="思源黑体 CN Bold" panose="020B0800000000000000" pitchFamily="34" charset="-122"/>
                </a:rPr>
                <a:t>你的业余爱好是什么？</a:t>
              </a:r>
            </a:p>
          </p:txBody>
        </p:sp>
        <p:sp>
          <p:nvSpPr>
            <p:cNvPr id="31" name="矩形 30"/>
            <p:cNvSpPr/>
            <p:nvPr/>
          </p:nvSpPr>
          <p:spPr>
            <a:xfrm>
              <a:off x="8367773" y="5518095"/>
              <a:ext cx="3022097" cy="628887"/>
            </a:xfrm>
            <a:prstGeom prst="rect">
              <a:avLst/>
            </a:prstGeom>
          </p:spPr>
          <p:txBody>
            <a:bodyPr wrap="square">
              <a:spAutoFit/>
            </a:bodyPr>
            <a:lstStyle/>
            <a:p>
              <a:pPr algn="just"/>
              <a:r>
                <a:rPr lang="zh-CN" altLang="en-US" sz="1400" dirty="0">
                  <a:solidFill>
                    <a:schemeClr val="tx1">
                      <a:lumMod val="85000"/>
                      <a:lumOff val="15000"/>
                    </a:schemeClr>
                  </a:solidFill>
                </a:rPr>
                <a:t>业余爱好能在一定程度上反映应聘者的性格、观念、心态。这是招聘单位问该问题的主要原因；最好能有一些户外的业余爱好来“点缀”你的形象</a:t>
              </a:r>
            </a:p>
          </p:txBody>
        </p:sp>
      </p:grpSp>
      <p:grpSp>
        <p:nvGrpSpPr>
          <p:cNvPr id="34" name="组合 119"/>
          <p:cNvGrpSpPr/>
          <p:nvPr/>
        </p:nvGrpSpPr>
        <p:grpSpPr>
          <a:xfrm>
            <a:off x="638481" y="5448300"/>
            <a:ext cx="631273" cy="546569"/>
            <a:chOff x="3562941" y="6348000"/>
            <a:chExt cx="385348" cy="333642"/>
          </a:xfrm>
        </p:grpSpPr>
        <p:sp>
          <p:nvSpPr>
            <p:cNvPr id="35" name="Oval 63"/>
            <p:cNvSpPr/>
            <p:nvPr/>
          </p:nvSpPr>
          <p:spPr>
            <a:xfrm>
              <a:off x="3594327" y="6348000"/>
              <a:ext cx="333642" cy="333642"/>
            </a:xfrm>
            <a:prstGeom prst="ellipse">
              <a:avLst/>
            </a:prstGeom>
            <a:solidFill>
              <a:srgbClr val="FD7373"/>
            </a:soli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36" name="TextBox 75"/>
            <p:cNvSpPr txBox="1"/>
            <p:nvPr/>
          </p:nvSpPr>
          <p:spPr>
            <a:xfrm>
              <a:off x="3562941" y="6393536"/>
              <a:ext cx="385348" cy="244239"/>
            </a:xfrm>
            <a:prstGeom prst="rect">
              <a:avLst/>
            </a:prstGeom>
            <a:noFill/>
          </p:spPr>
          <p:txBody>
            <a:bodyPr wrap="square" numCol="1" spcCol="457200" rtlCol="0">
              <a:spAutoFit/>
            </a:bodyPr>
            <a:lstStyle/>
            <a:p>
              <a:pPr algn="ctr"/>
              <a:r>
                <a:rPr lang="en-US" sz="2000" b="1" dirty="0">
                  <a:solidFill>
                    <a:srgbClr val="FEFEFE"/>
                  </a:solidFill>
                  <a:latin typeface="Montserrat" charset="0"/>
                  <a:ea typeface="Montserrat" charset="0"/>
                  <a:cs typeface="Montserrat" charset="0"/>
                </a:rPr>
                <a:t>05</a:t>
              </a:r>
            </a:p>
          </p:txBody>
        </p:sp>
      </p:grpSp>
      <p:grpSp>
        <p:nvGrpSpPr>
          <p:cNvPr id="37" name="组合 191"/>
          <p:cNvGrpSpPr/>
          <p:nvPr/>
        </p:nvGrpSpPr>
        <p:grpSpPr>
          <a:xfrm>
            <a:off x="1261065" y="5408726"/>
            <a:ext cx="7520985" cy="843437"/>
            <a:chOff x="715782" y="5122530"/>
            <a:chExt cx="3022097" cy="1096669"/>
          </a:xfrm>
        </p:grpSpPr>
        <p:sp>
          <p:nvSpPr>
            <p:cNvPr id="38" name="矩形 37"/>
            <p:cNvSpPr/>
            <p:nvPr/>
          </p:nvSpPr>
          <p:spPr>
            <a:xfrm>
              <a:off x="715782" y="5122530"/>
              <a:ext cx="1778540" cy="520239"/>
            </a:xfrm>
            <a:prstGeom prst="rect">
              <a:avLst/>
            </a:prstGeom>
          </p:spPr>
          <p:txBody>
            <a:bodyPr wrap="none">
              <a:spAutoFit/>
            </a:bodyPr>
            <a:lstStyle/>
            <a:p>
              <a:r>
                <a:rPr lang="zh-CN" altLang="en-US" sz="2000" b="1" dirty="0">
                  <a:solidFill>
                    <a:schemeClr val="accent1"/>
                  </a:solidFill>
                  <a:latin typeface="思源黑体 CN Bold" panose="020B0800000000000000" pitchFamily="34" charset="-122"/>
                  <a:ea typeface="思源黑体 CN Bold" panose="020B0800000000000000" pitchFamily="34" charset="-122"/>
                </a:rPr>
                <a:t>与上级意见不一致，你将怎么回答</a:t>
              </a:r>
            </a:p>
          </p:txBody>
        </p:sp>
        <p:sp>
          <p:nvSpPr>
            <p:cNvPr id="39" name="矩形 38"/>
            <p:cNvSpPr/>
            <p:nvPr/>
          </p:nvSpPr>
          <p:spPr>
            <a:xfrm>
              <a:off x="715782" y="5538888"/>
              <a:ext cx="3022097" cy="680311"/>
            </a:xfrm>
            <a:prstGeom prst="rect">
              <a:avLst/>
            </a:prstGeom>
          </p:spPr>
          <p:txBody>
            <a:bodyPr wrap="square">
              <a:spAutoFit/>
            </a:bodyPr>
            <a:lstStyle/>
            <a:p>
              <a:pPr algn="just"/>
              <a:r>
                <a:rPr lang="zh-CN" altLang="en-US" sz="1400" dirty="0">
                  <a:solidFill>
                    <a:schemeClr val="tx1">
                      <a:lumMod val="85000"/>
                      <a:lumOff val="15000"/>
                    </a:schemeClr>
                  </a:solidFill>
                </a:rPr>
                <a:t>最合适的回答是“对于非原则性问题，我会服从上级的意见，对于涉及公司利益的重大问题，我希望能向更高层领导反映。”</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par>
                                <p:cTn id="14" presetID="2" presetClass="entr" presetSubtype="2" fill="hold" nodeType="withEffect">
                                  <p:stCondLst>
                                    <p:cond delay="0"/>
                                  </p:stCondLst>
                                  <p:childTnLst>
                                    <p:set>
                                      <p:cBhvr>
                                        <p:cTn id="15" dur="1" fill="hold">
                                          <p:stCondLst>
                                            <p:cond delay="0"/>
                                          </p:stCondLst>
                                        </p:cTn>
                                        <p:tgtEl>
                                          <p:spTgt spid="29"/>
                                        </p:tgtEl>
                                        <p:attrNameLst>
                                          <p:attrName>style.visibility</p:attrName>
                                        </p:attrNameLst>
                                      </p:cBhvr>
                                      <p:to>
                                        <p:strVal val="visible"/>
                                      </p:to>
                                    </p:set>
                                    <p:anim calcmode="lin" valueType="num">
                                      <p:cBhvr additive="base">
                                        <p:cTn id="16" dur="500" fill="hold"/>
                                        <p:tgtEl>
                                          <p:spTgt spid="29"/>
                                        </p:tgtEl>
                                        <p:attrNameLst>
                                          <p:attrName>ppt_x</p:attrName>
                                        </p:attrNameLst>
                                      </p:cBhvr>
                                      <p:tavLst>
                                        <p:tav tm="0">
                                          <p:val>
                                            <p:strVal val="1+#ppt_w/2"/>
                                          </p:val>
                                        </p:tav>
                                        <p:tav tm="100000">
                                          <p:val>
                                            <p:strVal val="#ppt_x"/>
                                          </p:val>
                                        </p:tav>
                                      </p:tavLst>
                                    </p:anim>
                                    <p:anim calcmode="lin" valueType="num">
                                      <p:cBhvr additive="base">
                                        <p:cTn id="17" dur="500" fill="hold"/>
                                        <p:tgtEl>
                                          <p:spTgt spid="29"/>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53" presetClass="entr" presetSubtype="1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par>
                                <p:cTn id="24" presetID="2" presetClass="entr" presetSubtype="4"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500" fill="hold"/>
                                        <p:tgtEl>
                                          <p:spTgt spid="20"/>
                                        </p:tgtEl>
                                        <p:attrNameLst>
                                          <p:attrName>ppt_x</p:attrName>
                                        </p:attrNameLst>
                                      </p:cBhvr>
                                      <p:tavLst>
                                        <p:tav tm="0">
                                          <p:val>
                                            <p:strVal val="#ppt_x"/>
                                          </p:val>
                                        </p:tav>
                                        <p:tav tm="100000">
                                          <p:val>
                                            <p:strVal val="#ppt_x"/>
                                          </p:val>
                                        </p:tav>
                                      </p:tavLst>
                                    </p:anim>
                                    <p:anim calcmode="lin" valueType="num">
                                      <p:cBhvr additive="base">
                                        <p:cTn id="27" dur="500" fill="hold"/>
                                        <p:tgtEl>
                                          <p:spTgt spid="20"/>
                                        </p:tgtEl>
                                        <p:attrNameLst>
                                          <p:attrName>ppt_y</p:attrName>
                                        </p:attrNameLst>
                                      </p:cBhvr>
                                      <p:tavLst>
                                        <p:tav tm="0">
                                          <p:val>
                                            <p:strVal val="1+#ppt_h/2"/>
                                          </p:val>
                                        </p:tav>
                                        <p:tav tm="100000">
                                          <p:val>
                                            <p:strVal val="#ppt_y"/>
                                          </p:val>
                                        </p:tav>
                                      </p:tavLst>
                                    </p:anim>
                                  </p:childTnLst>
                                </p:cTn>
                              </p:par>
                            </p:childTnLst>
                          </p:cTn>
                        </p:par>
                        <p:par>
                          <p:cTn id="28" fill="hold">
                            <p:stCondLst>
                              <p:cond delay="1500"/>
                            </p:stCondLst>
                            <p:childTnLst>
                              <p:par>
                                <p:cTn id="29" presetID="53" presetClass="entr" presetSubtype="16"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par>
                                <p:cTn id="34" presetID="2" presetClass="entr" presetSubtype="4" fill="hold" nodeType="with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500" fill="hold"/>
                                        <p:tgtEl>
                                          <p:spTgt spid="23"/>
                                        </p:tgtEl>
                                        <p:attrNameLst>
                                          <p:attrName>ppt_x</p:attrName>
                                        </p:attrNameLst>
                                      </p:cBhvr>
                                      <p:tavLst>
                                        <p:tav tm="0">
                                          <p:val>
                                            <p:strVal val="#ppt_x"/>
                                          </p:val>
                                        </p:tav>
                                        <p:tav tm="100000">
                                          <p:val>
                                            <p:strVal val="#ppt_x"/>
                                          </p:val>
                                        </p:tav>
                                      </p:tavLst>
                                    </p:anim>
                                    <p:anim calcmode="lin" valueType="num">
                                      <p:cBhvr additive="base">
                                        <p:cTn id="37" dur="500" fill="hold"/>
                                        <p:tgtEl>
                                          <p:spTgt spid="23"/>
                                        </p:tgtEl>
                                        <p:attrNameLst>
                                          <p:attrName>ppt_y</p:attrName>
                                        </p:attrNameLst>
                                      </p:cBhvr>
                                      <p:tavLst>
                                        <p:tav tm="0">
                                          <p:val>
                                            <p:strVal val="1+#ppt_h/2"/>
                                          </p:val>
                                        </p:tav>
                                        <p:tav tm="100000">
                                          <p:val>
                                            <p:strVal val="#ppt_y"/>
                                          </p:val>
                                        </p:tav>
                                      </p:tavLst>
                                    </p:anim>
                                  </p:childTnLst>
                                </p:cTn>
                              </p:par>
                            </p:childTnLst>
                          </p:cTn>
                        </p:par>
                        <p:par>
                          <p:cTn id="38" fill="hold">
                            <p:stCondLst>
                              <p:cond delay="2000"/>
                            </p:stCondLst>
                            <p:childTnLst>
                              <p:par>
                                <p:cTn id="39" presetID="53" presetClass="entr" presetSubtype="16" fill="hold" nodeType="after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500" fill="hold"/>
                                        <p:tgtEl>
                                          <p:spTgt spid="14"/>
                                        </p:tgtEl>
                                        <p:attrNameLst>
                                          <p:attrName>ppt_w</p:attrName>
                                        </p:attrNameLst>
                                      </p:cBhvr>
                                      <p:tavLst>
                                        <p:tav tm="0">
                                          <p:val>
                                            <p:fltVal val="0"/>
                                          </p:val>
                                        </p:tav>
                                        <p:tav tm="100000">
                                          <p:val>
                                            <p:strVal val="#ppt_w"/>
                                          </p:val>
                                        </p:tav>
                                      </p:tavLst>
                                    </p:anim>
                                    <p:anim calcmode="lin" valueType="num">
                                      <p:cBhvr>
                                        <p:cTn id="42" dur="500" fill="hold"/>
                                        <p:tgtEl>
                                          <p:spTgt spid="14"/>
                                        </p:tgtEl>
                                        <p:attrNameLst>
                                          <p:attrName>ppt_h</p:attrName>
                                        </p:attrNameLst>
                                      </p:cBhvr>
                                      <p:tavLst>
                                        <p:tav tm="0">
                                          <p:val>
                                            <p:fltVal val="0"/>
                                          </p:val>
                                        </p:tav>
                                        <p:tav tm="100000">
                                          <p:val>
                                            <p:strVal val="#ppt_h"/>
                                          </p:val>
                                        </p:tav>
                                      </p:tavLst>
                                    </p:anim>
                                    <p:animEffect transition="in" filter="fade">
                                      <p:cBhvr>
                                        <p:cTn id="43" dur="500"/>
                                        <p:tgtEl>
                                          <p:spTgt spid="14"/>
                                        </p:tgtEl>
                                      </p:cBhvr>
                                    </p:animEffect>
                                  </p:childTnLst>
                                </p:cTn>
                              </p:par>
                              <p:par>
                                <p:cTn id="44" presetID="2" presetClass="entr" presetSubtype="4"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500" fill="hold"/>
                                        <p:tgtEl>
                                          <p:spTgt spid="26"/>
                                        </p:tgtEl>
                                        <p:attrNameLst>
                                          <p:attrName>ppt_x</p:attrName>
                                        </p:attrNameLst>
                                      </p:cBhvr>
                                      <p:tavLst>
                                        <p:tav tm="0">
                                          <p:val>
                                            <p:strVal val="#ppt_x"/>
                                          </p:val>
                                        </p:tav>
                                        <p:tav tm="100000">
                                          <p:val>
                                            <p:strVal val="#ppt_x"/>
                                          </p:val>
                                        </p:tav>
                                      </p:tavLst>
                                    </p:anim>
                                    <p:anim calcmode="lin" valueType="num">
                                      <p:cBhvr additive="base">
                                        <p:cTn id="47" dur="500" fill="hold"/>
                                        <p:tgtEl>
                                          <p:spTgt spid="26"/>
                                        </p:tgtEl>
                                        <p:attrNameLst>
                                          <p:attrName>ppt_y</p:attrName>
                                        </p:attrNameLst>
                                      </p:cBhvr>
                                      <p:tavLst>
                                        <p:tav tm="0">
                                          <p:val>
                                            <p:strVal val="1+#ppt_h/2"/>
                                          </p:val>
                                        </p:tav>
                                        <p:tav tm="100000">
                                          <p:val>
                                            <p:strVal val="#ppt_y"/>
                                          </p:val>
                                        </p:tav>
                                      </p:tavLst>
                                    </p:anim>
                                  </p:childTnLst>
                                </p:cTn>
                              </p:par>
                            </p:childTnLst>
                          </p:cTn>
                        </p:par>
                        <p:par>
                          <p:cTn id="48" fill="hold">
                            <p:stCondLst>
                              <p:cond delay="2500"/>
                            </p:stCondLst>
                            <p:childTnLst>
                              <p:par>
                                <p:cTn id="49" presetID="53" presetClass="entr" presetSubtype="16" fill="hold" nodeType="after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500" fill="hold"/>
                                        <p:tgtEl>
                                          <p:spTgt spid="34"/>
                                        </p:tgtEl>
                                        <p:attrNameLst>
                                          <p:attrName>ppt_w</p:attrName>
                                        </p:attrNameLst>
                                      </p:cBhvr>
                                      <p:tavLst>
                                        <p:tav tm="0">
                                          <p:val>
                                            <p:fltVal val="0"/>
                                          </p:val>
                                        </p:tav>
                                        <p:tav tm="100000">
                                          <p:val>
                                            <p:strVal val="#ppt_w"/>
                                          </p:val>
                                        </p:tav>
                                      </p:tavLst>
                                    </p:anim>
                                    <p:anim calcmode="lin" valueType="num">
                                      <p:cBhvr>
                                        <p:cTn id="52" dur="500" fill="hold"/>
                                        <p:tgtEl>
                                          <p:spTgt spid="34"/>
                                        </p:tgtEl>
                                        <p:attrNameLst>
                                          <p:attrName>ppt_h</p:attrName>
                                        </p:attrNameLst>
                                      </p:cBhvr>
                                      <p:tavLst>
                                        <p:tav tm="0">
                                          <p:val>
                                            <p:fltVal val="0"/>
                                          </p:val>
                                        </p:tav>
                                        <p:tav tm="100000">
                                          <p:val>
                                            <p:strVal val="#ppt_h"/>
                                          </p:val>
                                        </p:tav>
                                      </p:tavLst>
                                    </p:anim>
                                    <p:animEffect transition="in" filter="fade">
                                      <p:cBhvr>
                                        <p:cTn id="53" dur="500"/>
                                        <p:tgtEl>
                                          <p:spTgt spid="34"/>
                                        </p:tgtEl>
                                      </p:cBhvr>
                                    </p:animEffect>
                                  </p:childTnLst>
                                </p:cTn>
                              </p:par>
                              <p:par>
                                <p:cTn id="54" presetID="2" presetClass="entr" presetSubtype="8"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 calcmode="lin" valueType="num">
                                      <p:cBhvr additive="base">
                                        <p:cTn id="56" dur="500" fill="hold"/>
                                        <p:tgtEl>
                                          <p:spTgt spid="37"/>
                                        </p:tgtEl>
                                        <p:attrNameLst>
                                          <p:attrName>ppt_x</p:attrName>
                                        </p:attrNameLst>
                                      </p:cBhvr>
                                      <p:tavLst>
                                        <p:tav tm="0">
                                          <p:val>
                                            <p:strVal val="0-#ppt_w/2"/>
                                          </p:val>
                                        </p:tav>
                                        <p:tav tm="100000">
                                          <p:val>
                                            <p:strVal val="#ppt_x"/>
                                          </p:val>
                                        </p:tav>
                                      </p:tavLst>
                                    </p:anim>
                                    <p:anim calcmode="lin" valueType="num">
                                      <p:cBhvr additive="base">
                                        <p:cTn id="5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4B1B0860-3CE7-4EC1-80B2-E4FAEF86BBEB}" type="slidenum">
              <a:rPr lang="zh-CN" altLang="en-US" smtClean="0"/>
              <a:t>34</a:t>
            </a:fld>
            <a:endParaRPr lang="zh-CN" altLang="en-US"/>
          </a:p>
        </p:txBody>
      </p:sp>
      <p:sp>
        <p:nvSpPr>
          <p:cNvPr id="3" name="标题 1"/>
          <p:cNvSpPr txBox="1"/>
          <p:nvPr/>
        </p:nvSpPr>
        <p:spPr>
          <a:xfrm>
            <a:off x="314325" y="134295"/>
            <a:ext cx="9009657" cy="647699"/>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j-cs"/>
              </a:rPr>
              <a:t>面试问题｜常见问题及应对思路</a:t>
            </a:r>
          </a:p>
        </p:txBody>
      </p:sp>
      <p:cxnSp>
        <p:nvCxnSpPr>
          <p:cNvPr id="4" name="Straight Connector 59"/>
          <p:cNvCxnSpPr/>
          <p:nvPr/>
        </p:nvCxnSpPr>
        <p:spPr>
          <a:xfrm rot="5400000" flipH="1" flipV="1">
            <a:off x="-1132819" y="3475527"/>
            <a:ext cx="4215037" cy="2278"/>
          </a:xfrm>
          <a:prstGeom prst="line">
            <a:avLst/>
          </a:prstGeom>
          <a:ln w="2540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组合 116"/>
          <p:cNvGrpSpPr/>
          <p:nvPr/>
        </p:nvGrpSpPr>
        <p:grpSpPr>
          <a:xfrm>
            <a:off x="645472" y="1029330"/>
            <a:ext cx="631273" cy="546569"/>
            <a:chOff x="3562941" y="3655600"/>
            <a:chExt cx="385348" cy="333642"/>
          </a:xfrm>
        </p:grpSpPr>
        <p:sp>
          <p:nvSpPr>
            <p:cNvPr id="6" name="Oval 60"/>
            <p:cNvSpPr/>
            <p:nvPr/>
          </p:nvSpPr>
          <p:spPr>
            <a:xfrm>
              <a:off x="3594327" y="3655600"/>
              <a:ext cx="333642" cy="333642"/>
            </a:xfrm>
            <a:prstGeom prst="ellipse">
              <a:avLst/>
            </a:prstGeom>
            <a:solidFill>
              <a:schemeClr val="accent2"/>
            </a:soli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7" name="TextBox 72"/>
            <p:cNvSpPr txBox="1"/>
            <p:nvPr/>
          </p:nvSpPr>
          <p:spPr>
            <a:xfrm>
              <a:off x="3562941" y="3702605"/>
              <a:ext cx="385348" cy="244239"/>
            </a:xfrm>
            <a:prstGeom prst="rect">
              <a:avLst/>
            </a:prstGeom>
            <a:noFill/>
          </p:spPr>
          <p:txBody>
            <a:bodyPr wrap="square" numCol="1" spcCol="457200" rtlCol="0">
              <a:spAutoFit/>
            </a:bodyPr>
            <a:lstStyle/>
            <a:p>
              <a:pPr algn="ctr"/>
              <a:r>
                <a:rPr lang="en-US" sz="2000" b="1" dirty="0">
                  <a:solidFill>
                    <a:srgbClr val="FEFEFE"/>
                  </a:solidFill>
                  <a:latin typeface="Montserrat" charset="0"/>
                  <a:ea typeface="Montserrat" charset="0"/>
                  <a:cs typeface="Montserrat" charset="0"/>
                </a:rPr>
                <a:t>06</a:t>
              </a:r>
            </a:p>
          </p:txBody>
        </p:sp>
      </p:grpSp>
      <p:grpSp>
        <p:nvGrpSpPr>
          <p:cNvPr id="8" name="组合 117"/>
          <p:cNvGrpSpPr/>
          <p:nvPr/>
        </p:nvGrpSpPr>
        <p:grpSpPr>
          <a:xfrm>
            <a:off x="645472" y="2134073"/>
            <a:ext cx="631273" cy="546569"/>
            <a:chOff x="3562941" y="4529360"/>
            <a:chExt cx="385348" cy="333642"/>
          </a:xfrm>
        </p:grpSpPr>
        <p:sp>
          <p:nvSpPr>
            <p:cNvPr id="9" name="Oval 61"/>
            <p:cNvSpPr/>
            <p:nvPr/>
          </p:nvSpPr>
          <p:spPr>
            <a:xfrm>
              <a:off x="3594327" y="4529360"/>
              <a:ext cx="333642" cy="333642"/>
            </a:xfrm>
            <a:prstGeom prst="ellipse">
              <a:avLst/>
            </a:prstGeom>
            <a:solidFill>
              <a:srgbClr val="92D050"/>
            </a:soli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10" name="TextBox 73"/>
            <p:cNvSpPr txBox="1"/>
            <p:nvPr/>
          </p:nvSpPr>
          <p:spPr>
            <a:xfrm>
              <a:off x="3562941" y="4574896"/>
              <a:ext cx="385348" cy="244239"/>
            </a:xfrm>
            <a:prstGeom prst="rect">
              <a:avLst/>
            </a:prstGeom>
            <a:noFill/>
          </p:spPr>
          <p:txBody>
            <a:bodyPr wrap="square" numCol="1" spcCol="457200" rtlCol="0">
              <a:spAutoFit/>
            </a:bodyPr>
            <a:lstStyle/>
            <a:p>
              <a:pPr algn="ctr"/>
              <a:r>
                <a:rPr lang="en-US" sz="2000" b="1" dirty="0">
                  <a:solidFill>
                    <a:srgbClr val="FEFEFE"/>
                  </a:solidFill>
                  <a:latin typeface="Montserrat" charset="0"/>
                  <a:ea typeface="Montserrat" charset="0"/>
                  <a:cs typeface="Montserrat" charset="0"/>
                </a:rPr>
                <a:t>07</a:t>
              </a:r>
            </a:p>
          </p:txBody>
        </p:sp>
      </p:grpSp>
      <p:grpSp>
        <p:nvGrpSpPr>
          <p:cNvPr id="11" name="组合 118"/>
          <p:cNvGrpSpPr/>
          <p:nvPr/>
        </p:nvGrpSpPr>
        <p:grpSpPr>
          <a:xfrm>
            <a:off x="654996" y="3238816"/>
            <a:ext cx="631273" cy="546569"/>
            <a:chOff x="3568755" y="5403120"/>
            <a:chExt cx="385348" cy="333642"/>
          </a:xfrm>
        </p:grpSpPr>
        <p:sp>
          <p:nvSpPr>
            <p:cNvPr id="12" name="Oval 62"/>
            <p:cNvSpPr/>
            <p:nvPr/>
          </p:nvSpPr>
          <p:spPr>
            <a:xfrm>
              <a:off x="3594327" y="5403120"/>
              <a:ext cx="333642" cy="333642"/>
            </a:xfrm>
            <a:prstGeom prst="ellipse">
              <a:avLst/>
            </a:prstGeom>
            <a:solidFill>
              <a:schemeClr val="accent4"/>
            </a:soli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13" name="TextBox 74"/>
            <p:cNvSpPr txBox="1"/>
            <p:nvPr/>
          </p:nvSpPr>
          <p:spPr>
            <a:xfrm>
              <a:off x="3568755" y="5454471"/>
              <a:ext cx="385348" cy="244239"/>
            </a:xfrm>
            <a:prstGeom prst="rect">
              <a:avLst/>
            </a:prstGeom>
            <a:noFill/>
          </p:spPr>
          <p:txBody>
            <a:bodyPr wrap="square" numCol="1" spcCol="457200" rtlCol="0">
              <a:spAutoFit/>
            </a:bodyPr>
            <a:lstStyle/>
            <a:p>
              <a:pPr algn="ctr"/>
              <a:r>
                <a:rPr lang="en-US" sz="2000" b="1" dirty="0">
                  <a:solidFill>
                    <a:srgbClr val="FEFEFE"/>
                  </a:solidFill>
                  <a:latin typeface="Montserrat" charset="0"/>
                  <a:ea typeface="Montserrat" charset="0"/>
                  <a:cs typeface="Montserrat" charset="0"/>
                </a:rPr>
                <a:t>08</a:t>
              </a:r>
            </a:p>
          </p:txBody>
        </p:sp>
      </p:grpSp>
      <p:grpSp>
        <p:nvGrpSpPr>
          <p:cNvPr id="14" name="组合 119"/>
          <p:cNvGrpSpPr/>
          <p:nvPr/>
        </p:nvGrpSpPr>
        <p:grpSpPr>
          <a:xfrm>
            <a:off x="645472" y="4343559"/>
            <a:ext cx="631273" cy="546569"/>
            <a:chOff x="3562941" y="6348000"/>
            <a:chExt cx="385348" cy="333642"/>
          </a:xfrm>
        </p:grpSpPr>
        <p:sp>
          <p:nvSpPr>
            <p:cNvPr id="15" name="Oval 63"/>
            <p:cNvSpPr/>
            <p:nvPr/>
          </p:nvSpPr>
          <p:spPr>
            <a:xfrm>
              <a:off x="3594327" y="6348000"/>
              <a:ext cx="333642" cy="333642"/>
            </a:xfrm>
            <a:prstGeom prst="ellipse">
              <a:avLst/>
            </a:prstGeom>
            <a:solidFill>
              <a:schemeClr val="accent6"/>
            </a:soli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16" name="TextBox 75"/>
            <p:cNvSpPr txBox="1"/>
            <p:nvPr/>
          </p:nvSpPr>
          <p:spPr>
            <a:xfrm>
              <a:off x="3562941" y="6393536"/>
              <a:ext cx="385348" cy="244239"/>
            </a:xfrm>
            <a:prstGeom prst="rect">
              <a:avLst/>
            </a:prstGeom>
            <a:noFill/>
          </p:spPr>
          <p:txBody>
            <a:bodyPr wrap="square" numCol="1" spcCol="457200" rtlCol="0">
              <a:spAutoFit/>
            </a:bodyPr>
            <a:lstStyle/>
            <a:p>
              <a:pPr algn="ctr"/>
              <a:r>
                <a:rPr lang="en-US" sz="2000" b="1" dirty="0">
                  <a:solidFill>
                    <a:srgbClr val="FEFEFE"/>
                  </a:solidFill>
                  <a:latin typeface="Montserrat" charset="0"/>
                  <a:ea typeface="Montserrat" charset="0"/>
                  <a:cs typeface="Montserrat" charset="0"/>
                </a:rPr>
                <a:t>09</a:t>
              </a:r>
            </a:p>
          </p:txBody>
        </p:sp>
      </p:grpSp>
      <p:grpSp>
        <p:nvGrpSpPr>
          <p:cNvPr id="23" name="组合 119"/>
          <p:cNvGrpSpPr/>
          <p:nvPr/>
        </p:nvGrpSpPr>
        <p:grpSpPr>
          <a:xfrm>
            <a:off x="638481" y="5448300"/>
            <a:ext cx="631273" cy="546569"/>
            <a:chOff x="3562941" y="6348000"/>
            <a:chExt cx="385348" cy="333642"/>
          </a:xfrm>
        </p:grpSpPr>
        <p:sp>
          <p:nvSpPr>
            <p:cNvPr id="35" name="Oval 63"/>
            <p:cNvSpPr/>
            <p:nvPr/>
          </p:nvSpPr>
          <p:spPr>
            <a:xfrm>
              <a:off x="3594327" y="6348000"/>
              <a:ext cx="333642" cy="333642"/>
            </a:xfrm>
            <a:prstGeom prst="ellipse">
              <a:avLst/>
            </a:prstGeom>
            <a:solidFill>
              <a:srgbClr val="FD7373"/>
            </a:solidFill>
            <a:ln w="25400">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36" name="TextBox 75"/>
            <p:cNvSpPr txBox="1"/>
            <p:nvPr/>
          </p:nvSpPr>
          <p:spPr>
            <a:xfrm>
              <a:off x="3562941" y="6393536"/>
              <a:ext cx="385348" cy="244239"/>
            </a:xfrm>
            <a:prstGeom prst="rect">
              <a:avLst/>
            </a:prstGeom>
            <a:noFill/>
          </p:spPr>
          <p:txBody>
            <a:bodyPr wrap="square" numCol="1" spcCol="457200" rtlCol="0">
              <a:spAutoFit/>
            </a:bodyPr>
            <a:lstStyle/>
            <a:p>
              <a:pPr algn="ctr"/>
              <a:r>
                <a:rPr lang="en-US" sz="2000" b="1" dirty="0">
                  <a:solidFill>
                    <a:srgbClr val="FEFEFE"/>
                  </a:solidFill>
                  <a:latin typeface="Montserrat" charset="0"/>
                  <a:ea typeface="Montserrat" charset="0"/>
                  <a:cs typeface="Montserrat" charset="0"/>
                </a:rPr>
                <a:t>10</a:t>
              </a:r>
            </a:p>
          </p:txBody>
        </p:sp>
      </p:grpSp>
      <p:grpSp>
        <p:nvGrpSpPr>
          <p:cNvPr id="37" name="组合 192"/>
          <p:cNvGrpSpPr/>
          <p:nvPr/>
        </p:nvGrpSpPr>
        <p:grpSpPr>
          <a:xfrm>
            <a:off x="1442907" y="998706"/>
            <a:ext cx="9596568" cy="1107383"/>
            <a:chOff x="8359101" y="2483557"/>
            <a:chExt cx="3022097" cy="1107383"/>
          </a:xfrm>
        </p:grpSpPr>
        <p:sp>
          <p:nvSpPr>
            <p:cNvPr id="40" name="矩形 39"/>
            <p:cNvSpPr/>
            <p:nvPr/>
          </p:nvSpPr>
          <p:spPr>
            <a:xfrm>
              <a:off x="8359101" y="2483557"/>
              <a:ext cx="1138676" cy="400110"/>
            </a:xfrm>
            <a:prstGeom prst="rect">
              <a:avLst/>
            </a:prstGeom>
          </p:spPr>
          <p:txBody>
            <a:bodyPr wrap="none">
              <a:spAutoFit/>
            </a:bodyPr>
            <a:lstStyle/>
            <a:p>
              <a:r>
                <a:rPr lang="zh-CN" altLang="en-US" sz="2000" b="1" dirty="0">
                  <a:solidFill>
                    <a:schemeClr val="accent1"/>
                  </a:solidFill>
                  <a:latin typeface="思源黑体 CN Bold" panose="020B0800000000000000" pitchFamily="34" charset="-122"/>
                  <a:ea typeface="思源黑体 CN Bold" panose="020B0800000000000000" pitchFamily="34" charset="-122"/>
                </a:rPr>
                <a:t>你对于加班有什么看法？</a:t>
              </a:r>
            </a:p>
          </p:txBody>
        </p:sp>
        <p:sp>
          <p:nvSpPr>
            <p:cNvPr id="41" name="矩形 40"/>
            <p:cNvSpPr/>
            <p:nvPr/>
          </p:nvSpPr>
          <p:spPr>
            <a:xfrm>
              <a:off x="8359101" y="2852276"/>
              <a:ext cx="3022097" cy="738664"/>
            </a:xfrm>
            <a:prstGeom prst="rect">
              <a:avLst/>
            </a:prstGeom>
          </p:spPr>
          <p:txBody>
            <a:bodyPr wrap="square">
              <a:spAutoFit/>
            </a:bodyPr>
            <a:lstStyle/>
            <a:p>
              <a:pPr algn="just"/>
              <a:r>
                <a:rPr lang="zh-CN" altLang="en-US" sz="1400" dirty="0">
                  <a:solidFill>
                    <a:schemeClr val="tx1">
                      <a:lumMod val="85000"/>
                      <a:lumOff val="15000"/>
                    </a:schemeClr>
                  </a:solidFill>
                </a:rPr>
                <a:t>首先，明确的告诉对方，如果是因为自己在规定的时间内没有完成工作任务的话 ，需要加班的情况是几乎不可能出现的，“我是个注重工作效率的人”其次，如果是因为公司业务情况或者其他的一些紧急工作的话是可以适应加班的。</a:t>
              </a:r>
            </a:p>
          </p:txBody>
        </p:sp>
      </p:grpSp>
      <p:grpSp>
        <p:nvGrpSpPr>
          <p:cNvPr id="42" name="组合 41"/>
          <p:cNvGrpSpPr/>
          <p:nvPr/>
        </p:nvGrpSpPr>
        <p:grpSpPr>
          <a:xfrm>
            <a:off x="1476177" y="5424141"/>
            <a:ext cx="8934560" cy="825264"/>
            <a:chOff x="712779" y="3719603"/>
            <a:chExt cx="2561585" cy="825264"/>
          </a:xfrm>
        </p:grpSpPr>
        <p:sp>
          <p:nvSpPr>
            <p:cNvPr id="43" name="矩形 42"/>
            <p:cNvSpPr/>
            <p:nvPr/>
          </p:nvSpPr>
          <p:spPr>
            <a:xfrm>
              <a:off x="712779" y="3719603"/>
              <a:ext cx="567685" cy="400110"/>
            </a:xfrm>
            <a:prstGeom prst="rect">
              <a:avLst/>
            </a:prstGeom>
          </p:spPr>
          <p:txBody>
            <a:bodyPr wrap="none">
              <a:spAutoFit/>
            </a:bodyPr>
            <a:lstStyle/>
            <a:p>
              <a:r>
                <a:rPr lang="zh-CN" altLang="en-US" sz="2000" b="1" dirty="0">
                  <a:solidFill>
                    <a:schemeClr val="accent1"/>
                  </a:solidFill>
                  <a:latin typeface="思源黑体 CN Bold" panose="020B0800000000000000" pitchFamily="34" charset="-122"/>
                  <a:ea typeface="思源黑体 CN Bold" panose="020B0800000000000000" pitchFamily="34" charset="-122"/>
                </a:rPr>
                <a:t>未来的职业规划</a:t>
              </a:r>
            </a:p>
          </p:txBody>
        </p:sp>
        <p:sp>
          <p:nvSpPr>
            <p:cNvPr id="44" name="矩形 43"/>
            <p:cNvSpPr/>
            <p:nvPr/>
          </p:nvSpPr>
          <p:spPr>
            <a:xfrm>
              <a:off x="712780" y="4021647"/>
              <a:ext cx="2561584" cy="523220"/>
            </a:xfrm>
            <a:prstGeom prst="rect">
              <a:avLst/>
            </a:prstGeom>
          </p:spPr>
          <p:txBody>
            <a:bodyPr wrap="square">
              <a:spAutoFit/>
            </a:bodyPr>
            <a:lstStyle/>
            <a:p>
              <a:pPr algn="just"/>
              <a:r>
                <a:rPr lang="zh-CN" altLang="en-US" sz="1400" dirty="0">
                  <a:solidFill>
                    <a:schemeClr val="tx1">
                      <a:lumMod val="85000"/>
                      <a:lumOff val="15000"/>
                    </a:schemeClr>
                  </a:solidFill>
                </a:rPr>
                <a:t>这主要是对你的忠诚度和能力的一个考核过程，可以给自己一个具体的规划，有长期或短期的规划，包括职业技能的学习等方面，让</a:t>
              </a:r>
              <a:r>
                <a:rPr lang="en-US" altLang="zh-CN" sz="1400" dirty="0">
                  <a:solidFill>
                    <a:schemeClr val="tx1">
                      <a:lumMod val="85000"/>
                      <a:lumOff val="15000"/>
                    </a:schemeClr>
                  </a:solidFill>
                </a:rPr>
                <a:t>HR</a:t>
              </a:r>
              <a:r>
                <a:rPr lang="zh-CN" altLang="en-US" sz="1400" dirty="0">
                  <a:solidFill>
                    <a:schemeClr val="tx1">
                      <a:lumMod val="85000"/>
                      <a:lumOff val="15000"/>
                    </a:schemeClr>
                  </a:solidFill>
                </a:rPr>
                <a:t>看到你的决心和工作态度。</a:t>
              </a:r>
            </a:p>
          </p:txBody>
        </p:sp>
      </p:grpSp>
      <p:grpSp>
        <p:nvGrpSpPr>
          <p:cNvPr id="45" name="组合 36"/>
          <p:cNvGrpSpPr/>
          <p:nvPr/>
        </p:nvGrpSpPr>
        <p:grpSpPr>
          <a:xfrm>
            <a:off x="1478897" y="3161491"/>
            <a:ext cx="8215501" cy="853839"/>
            <a:chOff x="707110" y="2588332"/>
            <a:chExt cx="3022097" cy="853839"/>
          </a:xfrm>
        </p:grpSpPr>
        <p:sp>
          <p:nvSpPr>
            <p:cNvPr id="46" name="矩形 45"/>
            <p:cNvSpPr/>
            <p:nvPr/>
          </p:nvSpPr>
          <p:spPr>
            <a:xfrm>
              <a:off x="707110" y="2588332"/>
              <a:ext cx="1483137" cy="400110"/>
            </a:xfrm>
            <a:prstGeom prst="rect">
              <a:avLst/>
            </a:prstGeom>
          </p:spPr>
          <p:txBody>
            <a:bodyPr wrap="none">
              <a:spAutoFit/>
            </a:bodyPr>
            <a:lstStyle/>
            <a:p>
              <a:r>
                <a:rPr lang="zh-CN" altLang="en-US" sz="2000" b="1" dirty="0">
                  <a:solidFill>
                    <a:schemeClr val="accent1"/>
                  </a:solidFill>
                  <a:latin typeface="思源黑体 CN Bold" panose="020B0800000000000000" pitchFamily="34" charset="-122"/>
                  <a:ea typeface="思源黑体 CN Bold" panose="020B0800000000000000" pitchFamily="34" charset="-122"/>
                </a:rPr>
                <a:t>从上一家公司离职的原因是什么？</a:t>
              </a:r>
              <a:endParaRPr lang="en-US" altLang="zh-CN" sz="2000" b="1" dirty="0">
                <a:solidFill>
                  <a:schemeClr val="accent1"/>
                </a:solidFill>
                <a:latin typeface="思源黑体 CN Bold" panose="020B0800000000000000" pitchFamily="34" charset="-122"/>
                <a:ea typeface="思源黑体 CN Bold" panose="020B0800000000000000" pitchFamily="34" charset="-122"/>
              </a:endParaRPr>
            </a:p>
          </p:txBody>
        </p:sp>
        <p:sp>
          <p:nvSpPr>
            <p:cNvPr id="47" name="矩形 46"/>
            <p:cNvSpPr/>
            <p:nvPr/>
          </p:nvSpPr>
          <p:spPr>
            <a:xfrm>
              <a:off x="707110" y="2918951"/>
              <a:ext cx="3022097" cy="523220"/>
            </a:xfrm>
            <a:prstGeom prst="rect">
              <a:avLst/>
            </a:prstGeom>
          </p:spPr>
          <p:txBody>
            <a:bodyPr wrap="square">
              <a:spAutoFit/>
            </a:bodyPr>
            <a:lstStyle/>
            <a:p>
              <a:pPr algn="just"/>
              <a:r>
                <a:rPr lang="zh-CN" altLang="en-US" sz="1400" dirty="0">
                  <a:solidFill>
                    <a:schemeClr val="tx1">
                      <a:lumMod val="85000"/>
                      <a:lumOff val="15000"/>
                    </a:schemeClr>
                  </a:solidFill>
                </a:rPr>
                <a:t>这考察的是你对工作的稳定性，回答的时候最好不要太详细 主要答一些不可避免的因素，比如家庭原因不得不辞职，比如之前的公司倒闭，再比如之前所在的部门合并。</a:t>
              </a:r>
              <a:endParaRPr lang="en-US" altLang="zh-CN" sz="1400" dirty="0">
                <a:solidFill>
                  <a:schemeClr val="tx1">
                    <a:lumMod val="85000"/>
                    <a:lumOff val="15000"/>
                  </a:schemeClr>
                </a:solidFill>
              </a:endParaRPr>
            </a:p>
          </p:txBody>
        </p:sp>
      </p:grpSp>
      <p:grpSp>
        <p:nvGrpSpPr>
          <p:cNvPr id="48" name="组合 192"/>
          <p:cNvGrpSpPr/>
          <p:nvPr/>
        </p:nvGrpSpPr>
        <p:grpSpPr>
          <a:xfrm>
            <a:off x="1494639" y="2089799"/>
            <a:ext cx="8392042" cy="834789"/>
            <a:chOff x="8359101" y="2616907"/>
            <a:chExt cx="3178966" cy="834789"/>
          </a:xfrm>
        </p:grpSpPr>
        <p:sp>
          <p:nvSpPr>
            <p:cNvPr id="49" name="矩形 48"/>
            <p:cNvSpPr/>
            <p:nvPr/>
          </p:nvSpPr>
          <p:spPr>
            <a:xfrm>
              <a:off x="8359101" y="2616907"/>
              <a:ext cx="3178966" cy="400110"/>
            </a:xfrm>
            <a:prstGeom prst="rect">
              <a:avLst/>
            </a:prstGeom>
          </p:spPr>
          <p:txBody>
            <a:bodyPr wrap="none">
              <a:spAutoFit/>
            </a:bodyPr>
            <a:lstStyle/>
            <a:p>
              <a:r>
                <a:rPr lang="zh-CN" altLang="en-US" sz="2000" b="1" dirty="0">
                  <a:solidFill>
                    <a:schemeClr val="accent1"/>
                  </a:solidFill>
                  <a:latin typeface="思源黑体 CN Bold" panose="020B0800000000000000" pitchFamily="34" charset="-122"/>
                  <a:ea typeface="思源黑体 CN Bold" panose="020B0800000000000000" pitchFamily="34" charset="-122"/>
                </a:rPr>
                <a:t>我们目前只招实施岗位，看你是学技术开发的，后期是否还想做开发呢？</a:t>
              </a:r>
            </a:p>
          </p:txBody>
        </p:sp>
        <p:sp>
          <p:nvSpPr>
            <p:cNvPr id="50" name="矩形 49"/>
            <p:cNvSpPr/>
            <p:nvPr/>
          </p:nvSpPr>
          <p:spPr>
            <a:xfrm>
              <a:off x="8359101" y="2928476"/>
              <a:ext cx="3022097" cy="523220"/>
            </a:xfrm>
            <a:prstGeom prst="rect">
              <a:avLst/>
            </a:prstGeom>
          </p:spPr>
          <p:txBody>
            <a:bodyPr wrap="square">
              <a:spAutoFit/>
            </a:bodyPr>
            <a:lstStyle/>
            <a:p>
              <a:pPr algn="just"/>
              <a:r>
                <a:rPr lang="zh-CN" altLang="en-US" sz="1400" dirty="0">
                  <a:solidFill>
                    <a:schemeClr val="tx1">
                      <a:lumMod val="85000"/>
                      <a:lumOff val="15000"/>
                    </a:schemeClr>
                  </a:solidFill>
                </a:rPr>
                <a:t>考官在试探你的求职意向，千万不要被引向陷井处，明确的告诉对方自己选择的就是实施岗位，自己虽学的是技术开发，相关的知识点掌握更有助于做好实施岗位。</a:t>
              </a:r>
            </a:p>
          </p:txBody>
        </p:sp>
      </p:grpSp>
      <p:grpSp>
        <p:nvGrpSpPr>
          <p:cNvPr id="51" name="组合 36"/>
          <p:cNvGrpSpPr/>
          <p:nvPr/>
        </p:nvGrpSpPr>
        <p:grpSpPr>
          <a:xfrm>
            <a:off x="1471906" y="4290422"/>
            <a:ext cx="8215501" cy="1059758"/>
            <a:chOff x="707110" y="2588332"/>
            <a:chExt cx="3022097" cy="1059758"/>
          </a:xfrm>
        </p:grpSpPr>
        <p:sp>
          <p:nvSpPr>
            <p:cNvPr id="52" name="矩形 51"/>
            <p:cNvSpPr/>
            <p:nvPr/>
          </p:nvSpPr>
          <p:spPr>
            <a:xfrm>
              <a:off x="707110" y="2588332"/>
              <a:ext cx="2615302" cy="400110"/>
            </a:xfrm>
            <a:prstGeom prst="rect">
              <a:avLst/>
            </a:prstGeom>
          </p:spPr>
          <p:txBody>
            <a:bodyPr wrap="none">
              <a:spAutoFit/>
            </a:bodyPr>
            <a:lstStyle/>
            <a:p>
              <a:r>
                <a:rPr lang="zh-CN" altLang="en-US" sz="2000" b="1" dirty="0">
                  <a:solidFill>
                    <a:schemeClr val="accent1"/>
                  </a:solidFill>
                  <a:latin typeface="思源黑体 CN Bold" panose="020B0800000000000000" pitchFamily="34" charset="-122"/>
                  <a:ea typeface="思源黑体 CN Bold" panose="020B0800000000000000" pitchFamily="34" charset="-122"/>
                </a:rPr>
                <a:t>如果录用你了，上班第一天没给你安排具体事物你会做什么？</a:t>
              </a:r>
              <a:endParaRPr lang="en-US" altLang="zh-CN" sz="2000" b="1" dirty="0">
                <a:solidFill>
                  <a:schemeClr val="accent1"/>
                </a:solidFill>
                <a:latin typeface="思源黑体 CN Bold" panose="020B0800000000000000" pitchFamily="34" charset="-122"/>
                <a:ea typeface="思源黑体 CN Bold" panose="020B0800000000000000" pitchFamily="34" charset="-122"/>
              </a:endParaRPr>
            </a:p>
          </p:txBody>
        </p:sp>
        <p:sp>
          <p:nvSpPr>
            <p:cNvPr id="53" name="矩形 52"/>
            <p:cNvSpPr/>
            <p:nvPr/>
          </p:nvSpPr>
          <p:spPr>
            <a:xfrm>
              <a:off x="707110" y="2909426"/>
              <a:ext cx="3022097" cy="738664"/>
            </a:xfrm>
            <a:prstGeom prst="rect">
              <a:avLst/>
            </a:prstGeom>
          </p:spPr>
          <p:txBody>
            <a:bodyPr wrap="square">
              <a:spAutoFit/>
            </a:bodyPr>
            <a:lstStyle/>
            <a:p>
              <a:pPr algn="just"/>
              <a:r>
                <a:rPr lang="zh-CN" altLang="en-US" sz="1400" dirty="0">
                  <a:solidFill>
                    <a:schemeClr val="tx1">
                      <a:lumMod val="85000"/>
                      <a:lumOff val="15000"/>
                    </a:schemeClr>
                  </a:solidFill>
                </a:rPr>
                <a:t>体现你的情商能力以及观察能力和学习能力，加强主动互动性。首先你要认识同组同事及公司内各个部门领导，牢记好公司规章制度，留意同事使用的开发工具、开发环境、开发语言，多用笔本记，不会的内容抓紧自学补足，尽快上手进入项目。</a:t>
              </a:r>
              <a:endParaRPr lang="en-US" altLang="zh-CN" sz="1400" dirty="0">
                <a:solidFill>
                  <a:schemeClr val="tx1">
                    <a:lumMod val="85000"/>
                    <a:lumOff val="15000"/>
                  </a:schemeClr>
                </a:solidFill>
              </a:endParaRPr>
            </a:p>
          </p:txBody>
        </p:sp>
      </p:gr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slide(fromRight)">
                                      <p:cBhvr>
                                        <p:cTn id="17" dur="500"/>
                                        <p:tgtEl>
                                          <p:spTgt spid="37"/>
                                        </p:tgtEl>
                                      </p:cBhvr>
                                    </p:animEffect>
                                  </p:childTnLst>
                                </p:cTn>
                              </p:par>
                              <p:par>
                                <p:cTn id="18" presetID="53" presetClass="entr" presetSubtype="1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Effect transition="in" filter="fade">
                                      <p:cBhvr>
                                        <p:cTn id="22" dur="500"/>
                                        <p:tgtEl>
                                          <p:spTgt spid="8"/>
                                        </p:tgtEl>
                                      </p:cBhvr>
                                    </p:animEffect>
                                  </p:childTnLst>
                                </p:cTn>
                              </p:par>
                            </p:childTnLst>
                          </p:cTn>
                        </p:par>
                        <p:par>
                          <p:cTn id="23" fill="hold">
                            <p:stCondLst>
                              <p:cond delay="1500"/>
                            </p:stCondLst>
                            <p:childTnLst>
                              <p:par>
                                <p:cTn id="24" presetID="12" presetClass="entr" presetSubtype="2" fill="hold" nodeType="afterEffect">
                                  <p:stCondLst>
                                    <p:cond delay="0"/>
                                  </p:stCondLst>
                                  <p:childTnLst>
                                    <p:set>
                                      <p:cBhvr>
                                        <p:cTn id="25" dur="1" fill="hold">
                                          <p:stCondLst>
                                            <p:cond delay="0"/>
                                          </p:stCondLst>
                                        </p:cTn>
                                        <p:tgtEl>
                                          <p:spTgt spid="48"/>
                                        </p:tgtEl>
                                        <p:attrNameLst>
                                          <p:attrName>style.visibility</p:attrName>
                                        </p:attrNameLst>
                                      </p:cBhvr>
                                      <p:to>
                                        <p:strVal val="visible"/>
                                      </p:to>
                                    </p:set>
                                    <p:animEffect transition="in" filter="slide(fromRight)">
                                      <p:cBhvr>
                                        <p:cTn id="26" dur="500"/>
                                        <p:tgtEl>
                                          <p:spTgt spid="48"/>
                                        </p:tgtEl>
                                      </p:cBhvr>
                                    </p:animEffect>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par>
                                <p:cTn id="33" presetID="12" presetClass="entr" presetSubtype="2" fill="hold" nodeType="with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slide(fromRight)">
                                      <p:cBhvr>
                                        <p:cTn id="35" dur="500"/>
                                        <p:tgtEl>
                                          <p:spTgt spid="45"/>
                                        </p:tgtEl>
                                      </p:cBhvr>
                                    </p:animEffect>
                                  </p:childTnLst>
                                </p:cTn>
                              </p:par>
                            </p:childTnLst>
                          </p:cTn>
                        </p:par>
                        <p:par>
                          <p:cTn id="36" fill="hold">
                            <p:stCondLst>
                              <p:cond delay="2500"/>
                            </p:stCondLst>
                            <p:childTnLst>
                              <p:par>
                                <p:cTn id="37" presetID="53" presetClass="entr" presetSubtype="16"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ppt_w</p:attrName>
                                        </p:attrNameLst>
                                      </p:cBhvr>
                                      <p:tavLst>
                                        <p:tav tm="0">
                                          <p:val>
                                            <p:fltVal val="0"/>
                                          </p:val>
                                        </p:tav>
                                        <p:tav tm="100000">
                                          <p:val>
                                            <p:strVal val="#ppt_w"/>
                                          </p:val>
                                        </p:tav>
                                      </p:tavLst>
                                    </p:anim>
                                    <p:anim calcmode="lin" valueType="num">
                                      <p:cBhvr>
                                        <p:cTn id="40" dur="500" fill="hold"/>
                                        <p:tgtEl>
                                          <p:spTgt spid="14"/>
                                        </p:tgtEl>
                                        <p:attrNameLst>
                                          <p:attrName>ppt_h</p:attrName>
                                        </p:attrNameLst>
                                      </p:cBhvr>
                                      <p:tavLst>
                                        <p:tav tm="0">
                                          <p:val>
                                            <p:fltVal val="0"/>
                                          </p:val>
                                        </p:tav>
                                        <p:tav tm="100000">
                                          <p:val>
                                            <p:strVal val="#ppt_h"/>
                                          </p:val>
                                        </p:tav>
                                      </p:tavLst>
                                    </p:anim>
                                    <p:animEffect transition="in" filter="fade">
                                      <p:cBhvr>
                                        <p:cTn id="41" dur="500"/>
                                        <p:tgtEl>
                                          <p:spTgt spid="14"/>
                                        </p:tgtEl>
                                      </p:cBhvr>
                                    </p:animEffect>
                                  </p:childTnLst>
                                </p:cTn>
                              </p:par>
                              <p:par>
                                <p:cTn id="42" presetID="12" presetClass="entr" presetSubtype="2" fill="hold" nodeType="withEffect">
                                  <p:stCondLst>
                                    <p:cond delay="0"/>
                                  </p:stCondLst>
                                  <p:childTnLst>
                                    <p:set>
                                      <p:cBhvr>
                                        <p:cTn id="43" dur="1" fill="hold">
                                          <p:stCondLst>
                                            <p:cond delay="0"/>
                                          </p:stCondLst>
                                        </p:cTn>
                                        <p:tgtEl>
                                          <p:spTgt spid="51"/>
                                        </p:tgtEl>
                                        <p:attrNameLst>
                                          <p:attrName>style.visibility</p:attrName>
                                        </p:attrNameLst>
                                      </p:cBhvr>
                                      <p:to>
                                        <p:strVal val="visible"/>
                                      </p:to>
                                    </p:set>
                                    <p:animEffect transition="in" filter="slide(fromRight)">
                                      <p:cBhvr>
                                        <p:cTn id="44" dur="500"/>
                                        <p:tgtEl>
                                          <p:spTgt spid="51"/>
                                        </p:tgtEl>
                                      </p:cBhvr>
                                    </p:animEffect>
                                  </p:childTnLst>
                                </p:cTn>
                              </p:par>
                            </p:childTnLst>
                          </p:cTn>
                        </p:par>
                        <p:par>
                          <p:cTn id="45" fill="hold">
                            <p:stCondLst>
                              <p:cond delay="3000"/>
                            </p:stCondLst>
                            <p:childTnLst>
                              <p:par>
                                <p:cTn id="46" presetID="53" presetClass="entr" presetSubtype="16" fill="hold" nodeType="afterEffect">
                                  <p:stCondLst>
                                    <p:cond delay="0"/>
                                  </p:stCondLst>
                                  <p:childTnLst>
                                    <p:set>
                                      <p:cBhvr>
                                        <p:cTn id="47" dur="1" fill="hold">
                                          <p:stCondLst>
                                            <p:cond delay="0"/>
                                          </p:stCondLst>
                                        </p:cTn>
                                        <p:tgtEl>
                                          <p:spTgt spid="23"/>
                                        </p:tgtEl>
                                        <p:attrNameLst>
                                          <p:attrName>style.visibility</p:attrName>
                                        </p:attrNameLst>
                                      </p:cBhvr>
                                      <p:to>
                                        <p:strVal val="visible"/>
                                      </p:to>
                                    </p:set>
                                    <p:anim calcmode="lin" valueType="num">
                                      <p:cBhvr>
                                        <p:cTn id="48" dur="500" fill="hold"/>
                                        <p:tgtEl>
                                          <p:spTgt spid="23"/>
                                        </p:tgtEl>
                                        <p:attrNameLst>
                                          <p:attrName>ppt_w</p:attrName>
                                        </p:attrNameLst>
                                      </p:cBhvr>
                                      <p:tavLst>
                                        <p:tav tm="0">
                                          <p:val>
                                            <p:fltVal val="0"/>
                                          </p:val>
                                        </p:tav>
                                        <p:tav tm="100000">
                                          <p:val>
                                            <p:strVal val="#ppt_w"/>
                                          </p:val>
                                        </p:tav>
                                      </p:tavLst>
                                    </p:anim>
                                    <p:anim calcmode="lin" valueType="num">
                                      <p:cBhvr>
                                        <p:cTn id="49" dur="500" fill="hold"/>
                                        <p:tgtEl>
                                          <p:spTgt spid="23"/>
                                        </p:tgtEl>
                                        <p:attrNameLst>
                                          <p:attrName>ppt_h</p:attrName>
                                        </p:attrNameLst>
                                      </p:cBhvr>
                                      <p:tavLst>
                                        <p:tav tm="0">
                                          <p:val>
                                            <p:fltVal val="0"/>
                                          </p:val>
                                        </p:tav>
                                        <p:tav tm="100000">
                                          <p:val>
                                            <p:strVal val="#ppt_h"/>
                                          </p:val>
                                        </p:tav>
                                      </p:tavLst>
                                    </p:anim>
                                    <p:animEffect transition="in" filter="fade">
                                      <p:cBhvr>
                                        <p:cTn id="50" dur="500"/>
                                        <p:tgtEl>
                                          <p:spTgt spid="23"/>
                                        </p:tgtEl>
                                      </p:cBhvr>
                                    </p:animEffect>
                                  </p:childTnLst>
                                </p:cTn>
                              </p:par>
                              <p:par>
                                <p:cTn id="51" presetID="12" presetClass="entr" presetSubtype="2" fill="hold" nodeType="withEffect">
                                  <p:stCondLst>
                                    <p:cond delay="0"/>
                                  </p:stCondLst>
                                  <p:childTnLst>
                                    <p:set>
                                      <p:cBhvr>
                                        <p:cTn id="52" dur="1" fill="hold">
                                          <p:stCondLst>
                                            <p:cond delay="0"/>
                                          </p:stCondLst>
                                        </p:cTn>
                                        <p:tgtEl>
                                          <p:spTgt spid="42"/>
                                        </p:tgtEl>
                                        <p:attrNameLst>
                                          <p:attrName>style.visibility</p:attrName>
                                        </p:attrNameLst>
                                      </p:cBhvr>
                                      <p:to>
                                        <p:strVal val="visible"/>
                                      </p:to>
                                    </p:set>
                                    <p:animEffect transition="in" filter="slide(fromRight)">
                                      <p:cBhvr>
                                        <p:cTn id="5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4B1B0860-3CE7-4EC1-80B2-E4FAEF86BBEB}" type="slidenum">
              <a:rPr lang="zh-CN" altLang="en-US" smtClean="0"/>
              <a:t>35</a:t>
            </a:fld>
            <a:endParaRPr lang="zh-CN" altLang="en-US"/>
          </a:p>
        </p:txBody>
      </p:sp>
      <p:pic>
        <p:nvPicPr>
          <p:cNvPr id="3" name="图片 2"/>
          <p:cNvPicPr>
            <a:picLocks noChangeAspect="1"/>
          </p:cNvPicPr>
          <p:nvPr/>
        </p:nvPicPr>
        <p:blipFill>
          <a:blip r:embed="rId2"/>
          <a:stretch>
            <a:fillRect/>
          </a:stretch>
        </p:blipFill>
        <p:spPr>
          <a:xfrm>
            <a:off x="47625" y="1034764"/>
            <a:ext cx="1372500" cy="1811250"/>
          </a:xfrm>
          <a:prstGeom prst="rect">
            <a:avLst/>
          </a:prstGeom>
        </p:spPr>
      </p:pic>
      <p:pic>
        <p:nvPicPr>
          <p:cNvPr id="4" name="图片 3"/>
          <p:cNvPicPr>
            <a:picLocks noChangeAspect="1"/>
          </p:cNvPicPr>
          <p:nvPr/>
        </p:nvPicPr>
        <p:blipFill>
          <a:blip r:embed="rId3"/>
          <a:stretch>
            <a:fillRect/>
          </a:stretch>
        </p:blipFill>
        <p:spPr>
          <a:xfrm>
            <a:off x="10285586" y="3123691"/>
            <a:ext cx="1001250" cy="2227500"/>
          </a:xfrm>
          <a:prstGeom prst="rect">
            <a:avLst/>
          </a:prstGeom>
        </p:spPr>
      </p:pic>
      <p:sp>
        <p:nvSpPr>
          <p:cNvPr id="5" name="任意多边形 4"/>
          <p:cNvSpPr/>
          <p:nvPr/>
        </p:nvSpPr>
        <p:spPr>
          <a:xfrm>
            <a:off x="1426482" y="2907393"/>
            <a:ext cx="8229600" cy="870857"/>
          </a:xfrm>
          <a:custGeom>
            <a:avLst/>
            <a:gdLst>
              <a:gd name="connsiteX0" fmla="*/ 0 w 8229600"/>
              <a:gd name="connsiteY0" fmla="*/ 0 h 870857"/>
              <a:gd name="connsiteX1" fmla="*/ 2133600 w 8229600"/>
              <a:gd name="connsiteY1" fmla="*/ 696686 h 870857"/>
              <a:gd name="connsiteX2" fmla="*/ 5747657 w 8229600"/>
              <a:gd name="connsiteY2" fmla="*/ 319314 h 870857"/>
              <a:gd name="connsiteX3" fmla="*/ 8229600 w 8229600"/>
              <a:gd name="connsiteY3" fmla="*/ 870857 h 870857"/>
            </a:gdLst>
            <a:ahLst/>
            <a:cxnLst>
              <a:cxn ang="0">
                <a:pos x="connsiteX0" y="connsiteY0"/>
              </a:cxn>
              <a:cxn ang="0">
                <a:pos x="connsiteX1" y="connsiteY1"/>
              </a:cxn>
              <a:cxn ang="0">
                <a:pos x="connsiteX2" y="connsiteY2"/>
              </a:cxn>
              <a:cxn ang="0">
                <a:pos x="connsiteX3" y="connsiteY3"/>
              </a:cxn>
            </a:cxnLst>
            <a:rect l="l" t="t" r="r" b="b"/>
            <a:pathLst>
              <a:path w="8229600" h="870857">
                <a:moveTo>
                  <a:pt x="0" y="0"/>
                </a:moveTo>
                <a:cubicBezTo>
                  <a:pt x="587828" y="321733"/>
                  <a:pt x="1175657" y="643467"/>
                  <a:pt x="2133600" y="696686"/>
                </a:cubicBezTo>
                <a:cubicBezTo>
                  <a:pt x="3091543" y="749905"/>
                  <a:pt x="4731657" y="290286"/>
                  <a:pt x="5747657" y="319314"/>
                </a:cubicBezTo>
                <a:cubicBezTo>
                  <a:pt x="6763657" y="348342"/>
                  <a:pt x="7765143" y="749905"/>
                  <a:pt x="8229600" y="870857"/>
                </a:cubicBezTo>
              </a:path>
            </a:pathLst>
          </a:custGeom>
          <a:noFill/>
          <a:ln w="12700">
            <a:solidFill>
              <a:schemeClr val="tx1"/>
            </a:solidFill>
            <a:prstDash val="dash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cs typeface="+mn-ea"/>
              <a:sym typeface="+mn-lt"/>
            </a:endParaRPr>
          </a:p>
        </p:txBody>
      </p:sp>
      <p:sp>
        <p:nvSpPr>
          <p:cNvPr id="7" name="文本框 5"/>
          <p:cNvSpPr txBox="1"/>
          <p:nvPr/>
        </p:nvSpPr>
        <p:spPr>
          <a:xfrm>
            <a:off x="7855858" y="900729"/>
            <a:ext cx="4031857" cy="461665"/>
          </a:xfrm>
          <a:prstGeom prst="rect">
            <a:avLst/>
          </a:prstGeom>
          <a:noFill/>
        </p:spPr>
        <p:txBody>
          <a:bodyPr wrap="square" rtlCol="0">
            <a:spAutoFit/>
          </a:bodyPr>
          <a:lstStyle/>
          <a:p>
            <a:r>
              <a:rPr lang="zh-CN" altLang="en-US" sz="2400" b="1" dirty="0">
                <a:solidFill>
                  <a:schemeClr val="accent6">
                    <a:lumMod val="50000"/>
                  </a:schemeClr>
                </a:solidFill>
                <a:latin typeface="+mn-ea"/>
              </a:rPr>
              <a:t>你如何规划自己未来的事业</a:t>
            </a:r>
            <a:endParaRPr lang="zh-CN" altLang="en-US" sz="2400" dirty="0">
              <a:solidFill>
                <a:schemeClr val="accent6">
                  <a:lumMod val="50000"/>
                </a:schemeClr>
              </a:solidFill>
              <a:latin typeface="+mn-ea"/>
              <a:cs typeface="+mn-ea"/>
              <a:sym typeface="+mn-lt"/>
            </a:endParaRPr>
          </a:p>
        </p:txBody>
      </p:sp>
      <p:sp>
        <p:nvSpPr>
          <p:cNvPr id="8" name="矩形 7"/>
          <p:cNvSpPr/>
          <p:nvPr/>
        </p:nvSpPr>
        <p:spPr>
          <a:xfrm>
            <a:off x="2286000" y="1692391"/>
            <a:ext cx="8353425" cy="1246495"/>
          </a:xfrm>
          <a:prstGeom prst="rect">
            <a:avLst/>
          </a:prstGeom>
        </p:spPr>
        <p:txBody>
          <a:bodyPr wrap="square">
            <a:spAutoFit/>
          </a:bodyPr>
          <a:lstStyle/>
          <a:p>
            <a:pPr>
              <a:lnSpc>
                <a:spcPct val="150000"/>
              </a:lnSpc>
            </a:pPr>
            <a:r>
              <a:rPr lang="zh-CN" altLang="en-US" b="1" dirty="0">
                <a:latin typeface="+mn-ea"/>
              </a:rPr>
              <a:t>“你在今后的五年中要达到什么职位？”</a:t>
            </a:r>
            <a:r>
              <a:rPr lang="zh-CN" altLang="en-US" sz="1200" dirty="0">
                <a:latin typeface="+mn-ea"/>
              </a:rPr>
              <a:t>几乎所有初级专业人士都会落入这个圈套中，</a:t>
            </a:r>
            <a:endParaRPr lang="en-US" altLang="zh-CN" sz="1200" dirty="0">
              <a:latin typeface="+mn-ea"/>
            </a:endParaRPr>
          </a:p>
          <a:p>
            <a:pPr>
              <a:lnSpc>
                <a:spcPct val="150000"/>
              </a:lnSpc>
            </a:pPr>
            <a:r>
              <a:rPr lang="zh-CN" altLang="en-US" sz="1200" b="1" dirty="0">
                <a:latin typeface="+mn-ea"/>
              </a:rPr>
              <a:t>答道：</a:t>
            </a:r>
            <a:r>
              <a:rPr lang="zh-CN" altLang="en-US" dirty="0">
                <a:solidFill>
                  <a:schemeClr val="accent6">
                    <a:lumMod val="75000"/>
                  </a:schemeClr>
                </a:solidFill>
                <a:latin typeface="+mn-ea"/>
              </a:rPr>
              <a:t>“管理阶层”</a:t>
            </a:r>
            <a:r>
              <a:rPr lang="zh-CN" altLang="en-US" sz="1200" dirty="0">
                <a:latin typeface="+mn-ea"/>
              </a:rPr>
              <a:t>，因为他们自以为可以以此能表明其雄心壮志。这是一个老掉牙的答案，这会立即引发一系列大多数应届毕业生无法回答的问题：</a:t>
            </a:r>
            <a:r>
              <a:rPr lang="zh-CN" altLang="en-US" sz="1400" b="1" dirty="0">
                <a:latin typeface="+mn-ea"/>
              </a:rPr>
              <a:t>管理阶层的定义是什么？一个经理的基本责任是什么？做什么领域的经理？</a:t>
            </a:r>
            <a:endParaRPr lang="zh-CN" altLang="en-US" sz="1400" b="1" dirty="0">
              <a:latin typeface="+mn-ea"/>
              <a:cs typeface="+mn-ea"/>
              <a:sym typeface="+mn-lt"/>
            </a:endParaRPr>
          </a:p>
        </p:txBody>
      </p:sp>
      <p:sp>
        <p:nvSpPr>
          <p:cNvPr id="10" name="文本框 8"/>
          <p:cNvSpPr txBox="1"/>
          <p:nvPr/>
        </p:nvSpPr>
        <p:spPr>
          <a:xfrm>
            <a:off x="5388884" y="3638469"/>
            <a:ext cx="4098016" cy="787523"/>
          </a:xfrm>
          <a:prstGeom prst="rect">
            <a:avLst/>
          </a:prstGeom>
          <a:noFill/>
        </p:spPr>
        <p:txBody>
          <a:bodyPr wrap="square" rtlCol="0">
            <a:spAutoFit/>
          </a:bodyPr>
          <a:lstStyle/>
          <a:p>
            <a:pPr>
              <a:lnSpc>
                <a:spcPct val="150000"/>
              </a:lnSpc>
            </a:pPr>
            <a:r>
              <a:rPr lang="zh-CN" altLang="en-US" sz="1600" b="1" dirty="0">
                <a:solidFill>
                  <a:schemeClr val="accent2"/>
                </a:solidFill>
                <a:latin typeface="+mn-ea"/>
              </a:rPr>
              <a:t>最保险的回答应该先说明你要发展或进取的专业方向，并表明你脚踏实地地工作态度。</a:t>
            </a:r>
            <a:endParaRPr lang="zh-CN" altLang="en-US" sz="1600" b="1" dirty="0">
              <a:solidFill>
                <a:schemeClr val="accent2"/>
              </a:solidFill>
              <a:latin typeface="+mn-ea"/>
              <a:cs typeface="+mn-ea"/>
              <a:sym typeface="+mn-lt"/>
            </a:endParaRPr>
          </a:p>
        </p:txBody>
      </p:sp>
      <p:sp>
        <p:nvSpPr>
          <p:cNvPr id="11" name="矩形 10"/>
          <p:cNvSpPr/>
          <p:nvPr/>
        </p:nvSpPr>
        <p:spPr>
          <a:xfrm>
            <a:off x="2657475" y="4572000"/>
            <a:ext cx="7379607" cy="2215991"/>
          </a:xfrm>
          <a:prstGeom prst="rect">
            <a:avLst/>
          </a:prstGeom>
        </p:spPr>
        <p:txBody>
          <a:bodyPr wrap="square">
            <a:spAutoFit/>
          </a:bodyPr>
          <a:lstStyle/>
          <a:p>
            <a:pPr>
              <a:lnSpc>
                <a:spcPct val="150000"/>
              </a:lnSpc>
            </a:pPr>
            <a:r>
              <a:rPr lang="zh-CN" altLang="en-US" sz="1600" dirty="0">
                <a:solidFill>
                  <a:schemeClr val="accent6">
                    <a:lumMod val="50000"/>
                  </a:schemeClr>
                </a:solidFill>
                <a:latin typeface="+mn-ea"/>
              </a:rPr>
              <a:t>“我的事业计划是勇于进取，所做的事情必须是能够将我的精力与专业知识融入我所在行业与我的工作单位所需要的地方。因此，我希望在今后几年中，成为一名内行的专业人士，很清楚地理解自己的公司、行业、最大的挑战以及机会之所在。到那时，我未来的发展目标应该会清晰地显露出来。”</a:t>
            </a:r>
            <a:endParaRPr lang="en-US" altLang="zh-CN" sz="1600" dirty="0">
              <a:solidFill>
                <a:schemeClr val="accent6">
                  <a:lumMod val="50000"/>
                </a:schemeClr>
              </a:solidFill>
              <a:latin typeface="+mn-ea"/>
            </a:endParaRPr>
          </a:p>
          <a:p>
            <a:pPr>
              <a:lnSpc>
                <a:spcPct val="150000"/>
              </a:lnSpc>
            </a:pPr>
            <a:r>
              <a:rPr lang="en-US" altLang="zh-CN" sz="1600" dirty="0">
                <a:solidFill>
                  <a:schemeClr val="accent6">
                    <a:lumMod val="50000"/>
                  </a:schemeClr>
                </a:solidFill>
                <a:latin typeface="+mn-ea"/>
              </a:rPr>
              <a:t>                                                                  </a:t>
            </a:r>
            <a:r>
              <a:rPr lang="zh-CN" altLang="en-US" sz="1200" dirty="0">
                <a:latin typeface="+mn-ea"/>
              </a:rPr>
              <a:t>类似于这样的应答会使你远远地高于你的同龄人。</a:t>
            </a:r>
            <a:br>
              <a:rPr lang="zh-CN" altLang="en-US" sz="1200" dirty="0">
                <a:latin typeface="+mn-ea"/>
              </a:rPr>
            </a:br>
            <a:endParaRPr lang="zh-CN" altLang="en-US" sz="1200" dirty="0">
              <a:latin typeface="+mn-ea"/>
              <a:sym typeface="+mn-lt"/>
            </a:endParaRPr>
          </a:p>
        </p:txBody>
      </p:sp>
      <p:pic>
        <p:nvPicPr>
          <p:cNvPr id="12" name="图片 11"/>
          <p:cNvPicPr>
            <a:picLocks noChangeAspect="1"/>
          </p:cNvPicPr>
          <p:nvPr/>
        </p:nvPicPr>
        <p:blipFill>
          <a:blip r:embed="rId4"/>
          <a:stretch>
            <a:fillRect/>
          </a:stretch>
        </p:blipFill>
        <p:spPr>
          <a:xfrm>
            <a:off x="304800" y="4123429"/>
            <a:ext cx="2340000" cy="1451250"/>
          </a:xfrm>
          <a:prstGeom prst="rect">
            <a:avLst/>
          </a:prstGeom>
        </p:spPr>
      </p:pic>
      <p:sp>
        <p:nvSpPr>
          <p:cNvPr id="13" name="标题 1"/>
          <p:cNvSpPr txBox="1"/>
          <p:nvPr/>
        </p:nvSpPr>
        <p:spPr>
          <a:xfrm>
            <a:off x="314325" y="134295"/>
            <a:ext cx="9009657" cy="647699"/>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j-cs"/>
              </a:rPr>
              <a:t>面试问题｜常见问题及应对思路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ppt_w*0.05"/>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anim calcmode="lin" valueType="num">
                                      <p:cBhvr>
                                        <p:cTn id="9" dur="500" fill="hold"/>
                                        <p:tgtEl>
                                          <p:spTgt spid="7"/>
                                        </p:tgtEl>
                                        <p:attrNameLst>
                                          <p:attrName>ppt_x</p:attrName>
                                        </p:attrNameLst>
                                      </p:cBhvr>
                                      <p:tavLst>
                                        <p:tav tm="0">
                                          <p:val>
                                            <p:strVal val="#ppt_x-.2"/>
                                          </p:val>
                                        </p:tav>
                                        <p:tav tm="100000">
                                          <p:val>
                                            <p:strVal val="#ppt_x"/>
                                          </p:val>
                                        </p:tav>
                                      </p:tavLst>
                                    </p:anim>
                                    <p:anim calcmode="lin" valueType="num">
                                      <p:cBhvr>
                                        <p:cTn id="10" dur="500" fill="hold"/>
                                        <p:tgtEl>
                                          <p:spTgt spid="7"/>
                                        </p:tgtEl>
                                        <p:attrNameLst>
                                          <p:attrName>ppt_y</p:attrName>
                                        </p:attrNameLst>
                                      </p:cBhvr>
                                      <p:tavLst>
                                        <p:tav tm="0">
                                          <p:val>
                                            <p:strVal val="#ppt_y"/>
                                          </p:val>
                                        </p:tav>
                                        <p:tav tm="100000">
                                          <p:val>
                                            <p:strVal val="#ppt_y"/>
                                          </p:val>
                                        </p:tav>
                                      </p:tavLst>
                                    </p:anim>
                                    <p:animEffect transition="in" filter="fade">
                                      <p:cBhvr>
                                        <p:cTn id="11" dur="500"/>
                                        <p:tgtEl>
                                          <p:spTgt spid="7"/>
                                        </p:tgtEl>
                                      </p:cBhvr>
                                    </p:animEffect>
                                  </p:childTnLst>
                                </p:cTn>
                              </p:par>
                            </p:childTnLst>
                          </p:cTn>
                        </p:par>
                        <p:par>
                          <p:cTn id="12" fill="hold">
                            <p:stCondLst>
                              <p:cond delay="500"/>
                            </p:stCondLst>
                            <p:childTnLst>
                              <p:par>
                                <p:cTn id="13" presetID="12" presetClass="entr" presetSubtype="1"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slide(fromTop)">
                                      <p:cBhvr>
                                        <p:cTn id="15" dur="500"/>
                                        <p:tgtEl>
                                          <p:spTgt spid="3"/>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1500"/>
                            </p:stCondLst>
                            <p:childTnLst>
                              <p:par>
                                <p:cTn id="21" presetID="12" presetClass="entr" presetSubtype="4"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lide(fromBottom)">
                                      <p:cBhvr>
                                        <p:cTn id="23" dur="500"/>
                                        <p:tgtEl>
                                          <p:spTgt spid="8"/>
                                        </p:tgtEl>
                                      </p:cBhvr>
                                    </p:animEffect>
                                  </p:childTnLst>
                                </p:cTn>
                              </p:par>
                              <p:par>
                                <p:cTn id="24" presetID="37" presetClass="entr" presetSubtype="0" fill="hold" nodeType="withEffect">
                                  <p:stCondLst>
                                    <p:cond delay="121"/>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900" decel="100000" fill="hold"/>
                                        <p:tgtEl>
                                          <p:spTgt spid="12"/>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30" presetID="37" presetClass="entr" presetSubtype="0"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900" decel="100000" fill="hold"/>
                                        <p:tgtEl>
                                          <p:spTgt spid="4"/>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par>
                          <p:cTn id="36" fill="hold">
                            <p:stCondLst>
                              <p:cond delay="2000"/>
                            </p:stCondLst>
                            <p:childTnLst>
                              <p:par>
                                <p:cTn id="37" presetID="49" presetClass="entr" presetSubtype="0" decel="100000" fill="hold" grpId="0" nodeType="afterEffect">
                                  <p:stCondLst>
                                    <p:cond delay="0"/>
                                  </p:stCondLst>
                                  <p:iterate type="lt">
                                    <p:tmPct val="30000"/>
                                  </p:iterate>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 calcmode="lin" valueType="num">
                                      <p:cBhvr>
                                        <p:cTn id="41" dur="500" fill="hold"/>
                                        <p:tgtEl>
                                          <p:spTgt spid="10"/>
                                        </p:tgtEl>
                                        <p:attrNameLst>
                                          <p:attrName>style.rotation</p:attrName>
                                        </p:attrNameLst>
                                      </p:cBhvr>
                                      <p:tavLst>
                                        <p:tav tm="0">
                                          <p:val>
                                            <p:fltVal val="360"/>
                                          </p:val>
                                        </p:tav>
                                        <p:tav tm="100000">
                                          <p:val>
                                            <p:fltVal val="0"/>
                                          </p:val>
                                        </p:tav>
                                      </p:tavLst>
                                    </p:anim>
                                    <p:animEffect transition="in" filter="fade">
                                      <p:cBhvr>
                                        <p:cTn id="42" dur="500"/>
                                        <p:tgtEl>
                                          <p:spTgt spid="10"/>
                                        </p:tgtEl>
                                      </p:cBhvr>
                                    </p:animEffect>
                                  </p:childTnLst>
                                </p:cTn>
                              </p:par>
                            </p:childTnLst>
                          </p:cTn>
                        </p:par>
                        <p:par>
                          <p:cTn id="43" fill="hold">
                            <p:stCondLst>
                              <p:cond delay="8671"/>
                            </p:stCondLst>
                            <p:childTnLst>
                              <p:par>
                                <p:cTn id="44" presetID="22" presetClass="entr" presetSubtype="1"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up)">
                                      <p:cBhvr>
                                        <p:cTn id="4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7" grpId="0"/>
      <p:bldP spid="8" grpId="0"/>
      <p:bldP spid="10" grpId="0"/>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a:xfrm>
            <a:off x="10476382" y="6442075"/>
            <a:ext cx="1139636" cy="365125"/>
          </a:xfrm>
        </p:spPr>
        <p:txBody>
          <a:bodyPr/>
          <a:lstStyle/>
          <a:p>
            <a:fld id="{4B1B0860-3CE7-4EC1-80B2-E4FAEF86BBEB}" type="slidenum">
              <a:rPr lang="zh-CN" altLang="en-US" smtClean="0"/>
              <a:t>36</a:t>
            </a:fld>
            <a:endParaRPr lang="zh-CN" altLang="en-US" dirty="0"/>
          </a:p>
        </p:txBody>
      </p:sp>
      <p:grpSp>
        <p:nvGrpSpPr>
          <p:cNvPr id="31" name="组合 30"/>
          <p:cNvGrpSpPr/>
          <p:nvPr/>
        </p:nvGrpSpPr>
        <p:grpSpPr>
          <a:xfrm>
            <a:off x="3381189" y="3251153"/>
            <a:ext cx="4753160" cy="1829288"/>
            <a:chOff x="3381189" y="3251153"/>
            <a:chExt cx="4753160" cy="1829288"/>
          </a:xfrm>
        </p:grpSpPr>
        <p:sp>
          <p:nvSpPr>
            <p:cNvPr id="3" name="MH_Other_1"/>
            <p:cNvSpPr/>
            <p:nvPr>
              <p:custDataLst>
                <p:tags r:id="rId17"/>
              </p:custDataLst>
            </p:nvPr>
          </p:nvSpPr>
          <p:spPr>
            <a:xfrm>
              <a:off x="3381189" y="3251153"/>
              <a:ext cx="2163293" cy="1829287"/>
            </a:xfrm>
            <a:prstGeom prst="pie">
              <a:avLst>
                <a:gd name="adj1" fmla="val 5364922"/>
                <a:gd name="adj2" fmla="val 16200000"/>
              </a:avLst>
            </a:prstGeom>
            <a:solidFill>
              <a:srgbClr val="DB2C0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540000" bIns="45720" numCol="1" spcCol="0" rtlCol="0" fromWordArt="0" anchor="ctr" anchorCtr="0" forceAA="0" compatLnSpc="1">
              <a:noAutofit/>
            </a:bodyPr>
            <a:lstStyle/>
            <a:p>
              <a:pPr algn="ctr"/>
              <a:r>
                <a:rPr lang="en-US" altLang="zh-CN" sz="2800" dirty="0">
                  <a:solidFill>
                    <a:srgbClr val="FFFFFF"/>
                  </a:solidFill>
                  <a:latin typeface="Impact" panose="020B0806030902050204" pitchFamily="34" charset="0"/>
                  <a:ea typeface="幼圆" panose="02010509060101010101" pitchFamily="49" charset="-122"/>
                </a:rPr>
                <a:t>A</a:t>
              </a:r>
              <a:endParaRPr lang="zh-CN" altLang="en-US" sz="2800" dirty="0">
                <a:solidFill>
                  <a:srgbClr val="FFFFFF"/>
                </a:solidFill>
                <a:latin typeface="Impact" panose="020B0806030902050204" pitchFamily="34" charset="0"/>
                <a:ea typeface="幼圆" panose="02010509060101010101" pitchFamily="49" charset="-122"/>
              </a:endParaRPr>
            </a:p>
          </p:txBody>
        </p:sp>
        <p:sp>
          <p:nvSpPr>
            <p:cNvPr id="4" name="MH_Other_2"/>
            <p:cNvSpPr/>
            <p:nvPr>
              <p:custDataLst>
                <p:tags r:id="rId18"/>
              </p:custDataLst>
            </p:nvPr>
          </p:nvSpPr>
          <p:spPr>
            <a:xfrm>
              <a:off x="4466357" y="3251155"/>
              <a:ext cx="1288253" cy="1829286"/>
            </a:xfrm>
            <a:prstGeom prst="rect">
              <a:avLst/>
            </a:prstGeom>
            <a:solidFill>
              <a:srgbClr val="00848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0" rIns="0" bIns="45720" numCol="1" spcCol="0" rtlCol="0" fromWordArt="0" anchor="ctr" anchorCtr="0" forceAA="0" compatLnSpc="1">
              <a:noAutofit/>
            </a:bodyPr>
            <a:lstStyle/>
            <a:p>
              <a:pPr algn="ctr"/>
              <a:r>
                <a:rPr lang="en-US" altLang="zh-CN" sz="2800" dirty="0">
                  <a:solidFill>
                    <a:srgbClr val="FFFFFF"/>
                  </a:solidFill>
                  <a:latin typeface="Impact" panose="020B0806030902050204" pitchFamily="34" charset="0"/>
                  <a:ea typeface="幼圆" panose="02010509060101010101" pitchFamily="49" charset="-122"/>
                </a:rPr>
                <a:t>B</a:t>
              </a:r>
              <a:endParaRPr lang="zh-CN" altLang="en-US" sz="2800" dirty="0">
                <a:solidFill>
                  <a:srgbClr val="FFFFFF"/>
                </a:solidFill>
                <a:latin typeface="Impact" panose="020B0806030902050204" pitchFamily="34" charset="0"/>
                <a:ea typeface="幼圆" panose="02010509060101010101" pitchFamily="49" charset="-122"/>
              </a:endParaRPr>
            </a:p>
          </p:txBody>
        </p:sp>
        <p:sp>
          <p:nvSpPr>
            <p:cNvPr id="5" name="MH_Other_3"/>
            <p:cNvSpPr/>
            <p:nvPr>
              <p:custDataLst>
                <p:tags r:id="rId19"/>
              </p:custDataLst>
            </p:nvPr>
          </p:nvSpPr>
          <p:spPr>
            <a:xfrm>
              <a:off x="5758386" y="3251155"/>
              <a:ext cx="1288253" cy="1829286"/>
            </a:xfrm>
            <a:prstGeom prst="rect">
              <a:avLst/>
            </a:prstGeom>
            <a:solidFill>
              <a:srgbClr val="EBAC0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0" rIns="0" bIns="45720" numCol="1" spcCol="0" rtlCol="0" fromWordArt="0" anchor="ctr" anchorCtr="0" forceAA="0" compatLnSpc="1">
              <a:noAutofit/>
            </a:bodyPr>
            <a:lstStyle/>
            <a:p>
              <a:pPr algn="ctr"/>
              <a:r>
                <a:rPr lang="en-US" altLang="zh-CN" sz="2800" dirty="0">
                  <a:solidFill>
                    <a:srgbClr val="FFFFFF"/>
                  </a:solidFill>
                  <a:latin typeface="Impact" panose="020B0806030902050204" pitchFamily="34" charset="0"/>
                  <a:ea typeface="幼圆" panose="02010509060101010101" pitchFamily="49" charset="-122"/>
                </a:rPr>
                <a:t>C</a:t>
              </a:r>
              <a:endParaRPr lang="zh-CN" altLang="en-US" sz="2800" dirty="0">
                <a:solidFill>
                  <a:srgbClr val="FFFFFF"/>
                </a:solidFill>
                <a:latin typeface="Impact" panose="020B0806030902050204" pitchFamily="34" charset="0"/>
                <a:ea typeface="幼圆" panose="02010509060101010101" pitchFamily="49" charset="-122"/>
              </a:endParaRPr>
            </a:p>
          </p:txBody>
        </p:sp>
        <p:sp>
          <p:nvSpPr>
            <p:cNvPr id="6" name="MH_Other_4"/>
            <p:cNvSpPr/>
            <p:nvPr>
              <p:custDataLst>
                <p:tags r:id="rId20"/>
              </p:custDataLst>
            </p:nvPr>
          </p:nvSpPr>
          <p:spPr>
            <a:xfrm flipH="1">
              <a:off x="5971056" y="3251153"/>
              <a:ext cx="2163293" cy="1829287"/>
            </a:xfrm>
            <a:prstGeom prst="pie">
              <a:avLst>
                <a:gd name="adj1" fmla="val 5364922"/>
                <a:gd name="adj2" fmla="val 16200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0000" tIns="0" rIns="0" bIns="45720" numCol="1" spcCol="0" rtlCol="0" fromWordArt="0" anchor="ctr" anchorCtr="0" forceAA="0" compatLnSpc="1">
              <a:noAutofit/>
            </a:bodyPr>
            <a:lstStyle/>
            <a:p>
              <a:pPr algn="ctr"/>
              <a:r>
                <a:rPr lang="en-US" altLang="zh-CN" sz="2800" dirty="0">
                  <a:solidFill>
                    <a:srgbClr val="FFFFFF"/>
                  </a:solidFill>
                  <a:latin typeface="Impact" panose="020B0806030902050204" pitchFamily="34" charset="0"/>
                  <a:ea typeface="幼圆" panose="02010509060101010101" pitchFamily="49" charset="-122"/>
                </a:rPr>
                <a:t>D</a:t>
              </a:r>
              <a:endParaRPr lang="zh-CN" altLang="en-US" sz="2800" dirty="0">
                <a:solidFill>
                  <a:srgbClr val="FFFFFF"/>
                </a:solidFill>
                <a:latin typeface="Impact" panose="020B0806030902050204" pitchFamily="34" charset="0"/>
                <a:ea typeface="幼圆" panose="02010509060101010101" pitchFamily="49" charset="-122"/>
              </a:endParaRPr>
            </a:p>
          </p:txBody>
        </p:sp>
      </p:grpSp>
      <p:grpSp>
        <p:nvGrpSpPr>
          <p:cNvPr id="7" name="组合 6"/>
          <p:cNvGrpSpPr/>
          <p:nvPr/>
        </p:nvGrpSpPr>
        <p:grpSpPr>
          <a:xfrm>
            <a:off x="7488224" y="3048157"/>
            <a:ext cx="4277241" cy="719558"/>
            <a:chOff x="5655573" y="1897564"/>
            <a:chExt cx="2844567" cy="478540"/>
          </a:xfrm>
        </p:grpSpPr>
        <p:cxnSp>
          <p:nvCxnSpPr>
            <p:cNvPr id="8" name="MH_Other_5"/>
            <p:cNvCxnSpPr/>
            <p:nvPr>
              <p:custDataLst>
                <p:tags r:id="rId15"/>
              </p:custDataLst>
            </p:nvPr>
          </p:nvCxnSpPr>
          <p:spPr>
            <a:xfrm flipV="1">
              <a:off x="5655573" y="1910754"/>
              <a:ext cx="254220" cy="46535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 name="MH_Other_6"/>
            <p:cNvCxnSpPr/>
            <p:nvPr>
              <p:custDataLst>
                <p:tags r:id="rId16"/>
              </p:custDataLst>
            </p:nvPr>
          </p:nvCxnSpPr>
          <p:spPr>
            <a:xfrm>
              <a:off x="5917413" y="1897564"/>
              <a:ext cx="2582727" cy="0"/>
            </a:xfrm>
            <a:prstGeom prst="line">
              <a:avLst/>
            </a:prstGeom>
            <a:ln w="19050">
              <a:solidFill>
                <a:schemeClr val="bg1">
                  <a:lumMod val="50000"/>
                </a:schemeClr>
              </a:solidFill>
              <a:prstDash val="dash"/>
              <a:tailEnd type="diamond"/>
            </a:ln>
          </p:spPr>
          <p:style>
            <a:lnRef idx="1">
              <a:schemeClr val="accent1"/>
            </a:lnRef>
            <a:fillRef idx="0">
              <a:schemeClr val="accent1"/>
            </a:fillRef>
            <a:effectRef idx="0">
              <a:schemeClr val="accent1"/>
            </a:effectRef>
            <a:fontRef idx="minor">
              <a:schemeClr val="tx1"/>
            </a:fontRef>
          </p:style>
        </p:cxnSp>
      </p:grpSp>
      <p:grpSp>
        <p:nvGrpSpPr>
          <p:cNvPr id="10" name="组合 9"/>
          <p:cNvGrpSpPr/>
          <p:nvPr/>
        </p:nvGrpSpPr>
        <p:grpSpPr>
          <a:xfrm>
            <a:off x="6293016" y="4691345"/>
            <a:ext cx="5043831" cy="699737"/>
            <a:chOff x="4860706" y="2990361"/>
            <a:chExt cx="3354385" cy="465358"/>
          </a:xfrm>
        </p:grpSpPr>
        <p:cxnSp>
          <p:nvCxnSpPr>
            <p:cNvPr id="11" name="MH_Other_7"/>
            <p:cNvCxnSpPr/>
            <p:nvPr>
              <p:custDataLst>
                <p:tags r:id="rId13"/>
              </p:custDataLst>
            </p:nvPr>
          </p:nvCxnSpPr>
          <p:spPr>
            <a:xfrm>
              <a:off x="4860706" y="2990361"/>
              <a:ext cx="254220" cy="46535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 name="MH_Other_8"/>
            <p:cNvCxnSpPr/>
            <p:nvPr>
              <p:custDataLst>
                <p:tags r:id="rId14"/>
              </p:custDataLst>
            </p:nvPr>
          </p:nvCxnSpPr>
          <p:spPr>
            <a:xfrm flipV="1">
              <a:off x="5140976" y="3455710"/>
              <a:ext cx="3074115" cy="9"/>
            </a:xfrm>
            <a:prstGeom prst="line">
              <a:avLst/>
            </a:prstGeom>
            <a:ln w="19050">
              <a:solidFill>
                <a:schemeClr val="bg1">
                  <a:lumMod val="50000"/>
                </a:schemeClr>
              </a:solidFill>
              <a:prstDash val="dash"/>
              <a:tailEnd type="diamond"/>
            </a:ln>
          </p:spPr>
          <p:style>
            <a:lnRef idx="1">
              <a:schemeClr val="accent1"/>
            </a:lnRef>
            <a:fillRef idx="0">
              <a:schemeClr val="accent1"/>
            </a:fillRef>
            <a:effectRef idx="0">
              <a:schemeClr val="accent1"/>
            </a:effectRef>
            <a:fontRef idx="minor">
              <a:schemeClr val="tx1"/>
            </a:fontRef>
          </p:style>
        </p:cxnSp>
      </p:grpSp>
      <p:sp>
        <p:nvSpPr>
          <p:cNvPr id="13" name="MH_SubTitle_4"/>
          <p:cNvSpPr txBox="1"/>
          <p:nvPr>
            <p:custDataLst>
              <p:tags r:id="rId1"/>
            </p:custDataLst>
          </p:nvPr>
        </p:nvSpPr>
        <p:spPr>
          <a:xfrm>
            <a:off x="7905750" y="4634604"/>
            <a:ext cx="3508402" cy="756459"/>
          </a:xfrm>
          <a:prstGeom prst="rect">
            <a:avLst/>
          </a:prstGeom>
          <a:noFill/>
        </p:spPr>
        <p:txBody>
          <a:bodyPr wrap="square" rtlCol="0" anchor="b" anchorCtr="0">
            <a:noAutofit/>
          </a:bodyPr>
          <a:lstStyle/>
          <a:p>
            <a:pPr algn="r"/>
            <a:r>
              <a:rPr lang="zh-CN" altLang="en-US" sz="2400" b="1" dirty="0">
                <a:latin typeface="+mn-ea"/>
              </a:rPr>
              <a:t>没有工作经验</a:t>
            </a:r>
            <a:r>
              <a:rPr lang="en-US" altLang="zh-CN" sz="2400" b="1" dirty="0">
                <a:latin typeface="+mn-ea"/>
              </a:rPr>
              <a:t>/</a:t>
            </a:r>
            <a:r>
              <a:rPr lang="zh-CN" altLang="en-US" sz="2400" b="1" dirty="0">
                <a:latin typeface="+mn-ea"/>
              </a:rPr>
              <a:t>实习经历</a:t>
            </a:r>
          </a:p>
        </p:txBody>
      </p:sp>
      <p:grpSp>
        <p:nvGrpSpPr>
          <p:cNvPr id="14" name="组合 13"/>
          <p:cNvGrpSpPr/>
          <p:nvPr/>
        </p:nvGrpSpPr>
        <p:grpSpPr>
          <a:xfrm>
            <a:off x="231835" y="3048157"/>
            <a:ext cx="3767117" cy="719558"/>
            <a:chOff x="829734" y="1897564"/>
            <a:chExt cx="2505310" cy="478540"/>
          </a:xfrm>
        </p:grpSpPr>
        <p:cxnSp>
          <p:nvCxnSpPr>
            <p:cNvPr id="15" name="MH_Other_9"/>
            <p:cNvCxnSpPr/>
            <p:nvPr>
              <p:custDataLst>
                <p:tags r:id="rId11"/>
              </p:custDataLst>
            </p:nvPr>
          </p:nvCxnSpPr>
          <p:spPr>
            <a:xfrm flipH="1" flipV="1">
              <a:off x="3080824" y="1910754"/>
              <a:ext cx="254220" cy="46535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MH_Other_10"/>
            <p:cNvCxnSpPr/>
            <p:nvPr>
              <p:custDataLst>
                <p:tags r:id="rId12"/>
              </p:custDataLst>
            </p:nvPr>
          </p:nvCxnSpPr>
          <p:spPr>
            <a:xfrm flipH="1">
              <a:off x="829734" y="1897564"/>
              <a:ext cx="2243470" cy="0"/>
            </a:xfrm>
            <a:prstGeom prst="line">
              <a:avLst/>
            </a:prstGeom>
            <a:ln w="19050">
              <a:solidFill>
                <a:schemeClr val="bg1">
                  <a:lumMod val="50000"/>
                </a:schemeClr>
              </a:solidFill>
              <a:prstDash val="dash"/>
              <a:headEnd type="none"/>
              <a:tailEnd type="diamond"/>
            </a:ln>
          </p:spPr>
          <p:style>
            <a:lnRef idx="1">
              <a:schemeClr val="accent1"/>
            </a:lnRef>
            <a:fillRef idx="0">
              <a:schemeClr val="accent1"/>
            </a:fillRef>
            <a:effectRef idx="0">
              <a:schemeClr val="accent1"/>
            </a:effectRef>
            <a:fontRef idx="minor">
              <a:schemeClr val="tx1"/>
            </a:fontRef>
          </p:style>
        </p:cxnSp>
      </p:grpSp>
      <p:sp>
        <p:nvSpPr>
          <p:cNvPr id="17" name="MH_SubTitle_1"/>
          <p:cNvSpPr txBox="1"/>
          <p:nvPr>
            <p:custDataLst>
              <p:tags r:id="rId2"/>
            </p:custDataLst>
          </p:nvPr>
        </p:nvSpPr>
        <p:spPr>
          <a:xfrm flipH="1">
            <a:off x="586527" y="2272634"/>
            <a:ext cx="3302022" cy="756459"/>
          </a:xfrm>
          <a:prstGeom prst="rect">
            <a:avLst/>
          </a:prstGeom>
          <a:noFill/>
        </p:spPr>
        <p:txBody>
          <a:bodyPr wrap="square" rtlCol="0" anchor="b" anchorCtr="0">
            <a:normAutofit/>
          </a:bodyPr>
          <a:lstStyle/>
          <a:p>
            <a:r>
              <a:rPr lang="zh-CN" altLang="en-US" sz="2400" b="1" dirty="0">
                <a:latin typeface="+mn-ea"/>
              </a:rPr>
              <a:t>专业不对口</a:t>
            </a:r>
          </a:p>
        </p:txBody>
      </p:sp>
      <p:grpSp>
        <p:nvGrpSpPr>
          <p:cNvPr id="18" name="组合 17"/>
          <p:cNvGrpSpPr/>
          <p:nvPr/>
        </p:nvGrpSpPr>
        <p:grpSpPr>
          <a:xfrm>
            <a:off x="628618" y="4691345"/>
            <a:ext cx="4585307" cy="699732"/>
            <a:chOff x="1093615" y="2990361"/>
            <a:chExt cx="3049445" cy="465355"/>
          </a:xfrm>
        </p:grpSpPr>
        <p:cxnSp>
          <p:nvCxnSpPr>
            <p:cNvPr id="19" name="MH_Other_11"/>
            <p:cNvCxnSpPr/>
            <p:nvPr>
              <p:custDataLst>
                <p:tags r:id="rId9"/>
              </p:custDataLst>
            </p:nvPr>
          </p:nvCxnSpPr>
          <p:spPr>
            <a:xfrm flipH="1">
              <a:off x="3888840" y="2990361"/>
              <a:ext cx="254220" cy="46535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 name="MH_Other_12"/>
            <p:cNvCxnSpPr/>
            <p:nvPr>
              <p:custDataLst>
                <p:tags r:id="rId10"/>
              </p:custDataLst>
            </p:nvPr>
          </p:nvCxnSpPr>
          <p:spPr>
            <a:xfrm flipH="1">
              <a:off x="1093615" y="3455716"/>
              <a:ext cx="2769180" cy="0"/>
            </a:xfrm>
            <a:prstGeom prst="line">
              <a:avLst/>
            </a:prstGeom>
            <a:ln w="19050">
              <a:solidFill>
                <a:schemeClr val="bg1">
                  <a:lumMod val="50000"/>
                </a:schemeClr>
              </a:solidFill>
              <a:prstDash val="dash"/>
              <a:headEnd type="none"/>
              <a:tailEnd type="diamond"/>
            </a:ln>
          </p:spPr>
          <p:style>
            <a:lnRef idx="1">
              <a:schemeClr val="accent1"/>
            </a:lnRef>
            <a:fillRef idx="0">
              <a:schemeClr val="accent1"/>
            </a:fillRef>
            <a:effectRef idx="0">
              <a:schemeClr val="accent1"/>
            </a:effectRef>
            <a:fontRef idx="minor">
              <a:schemeClr val="tx1"/>
            </a:fontRef>
          </p:style>
        </p:cxnSp>
      </p:grpSp>
      <p:sp>
        <p:nvSpPr>
          <p:cNvPr id="21" name="MH_SubTitle_2"/>
          <p:cNvSpPr txBox="1"/>
          <p:nvPr>
            <p:custDataLst>
              <p:tags r:id="rId3"/>
            </p:custDataLst>
          </p:nvPr>
        </p:nvSpPr>
        <p:spPr>
          <a:xfrm flipH="1">
            <a:off x="586527" y="4634604"/>
            <a:ext cx="3302022" cy="756459"/>
          </a:xfrm>
          <a:prstGeom prst="rect">
            <a:avLst/>
          </a:prstGeom>
          <a:noFill/>
        </p:spPr>
        <p:txBody>
          <a:bodyPr wrap="square" rtlCol="0" anchor="b" anchorCtr="0">
            <a:normAutofit/>
          </a:bodyPr>
          <a:lstStyle/>
          <a:p>
            <a:r>
              <a:rPr lang="zh-CN" altLang="en-US" sz="2400" b="1" dirty="0">
                <a:latin typeface="+mn-ea"/>
              </a:rPr>
              <a:t>成绩不好</a:t>
            </a:r>
          </a:p>
        </p:txBody>
      </p:sp>
      <p:sp>
        <p:nvSpPr>
          <p:cNvPr id="22" name="MH_SubTitle_3"/>
          <p:cNvSpPr txBox="1"/>
          <p:nvPr>
            <p:custDataLst>
              <p:tags r:id="rId4"/>
            </p:custDataLst>
          </p:nvPr>
        </p:nvSpPr>
        <p:spPr>
          <a:xfrm>
            <a:off x="8035930" y="2291484"/>
            <a:ext cx="3302022" cy="756459"/>
          </a:xfrm>
          <a:prstGeom prst="rect">
            <a:avLst/>
          </a:prstGeom>
          <a:noFill/>
        </p:spPr>
        <p:txBody>
          <a:bodyPr wrap="square" rtlCol="0" anchor="b" anchorCtr="0">
            <a:normAutofit/>
          </a:bodyPr>
          <a:lstStyle/>
          <a:p>
            <a:pPr algn="r"/>
            <a:r>
              <a:rPr lang="zh-CN" altLang="en-US" sz="2400" b="1" dirty="0">
                <a:latin typeface="+mn-ea"/>
              </a:rPr>
              <a:t>学历问题</a:t>
            </a:r>
          </a:p>
        </p:txBody>
      </p:sp>
      <p:sp>
        <p:nvSpPr>
          <p:cNvPr id="23" name="MH_Text_3"/>
          <p:cNvSpPr txBox="1"/>
          <p:nvPr>
            <p:custDataLst>
              <p:tags r:id="rId5"/>
            </p:custDataLst>
          </p:nvPr>
        </p:nvSpPr>
        <p:spPr>
          <a:xfrm>
            <a:off x="9277350" y="3069372"/>
            <a:ext cx="2428402" cy="769203"/>
          </a:xfrm>
          <a:prstGeom prst="rect">
            <a:avLst/>
          </a:prstGeom>
          <a:noFill/>
        </p:spPr>
        <p:txBody>
          <a:bodyPr wrap="square" rtlCol="0">
            <a:normAutofit/>
          </a:bodyPr>
          <a:lstStyle/>
          <a:p>
            <a:pPr lvl="1"/>
            <a:r>
              <a:rPr lang="zh-CN" altLang="en-US" dirty="0">
                <a:latin typeface="+mn-ea"/>
              </a:rPr>
              <a:t>自信，强调优势</a:t>
            </a:r>
            <a:endParaRPr lang="en-US" altLang="zh-CN" dirty="0">
              <a:latin typeface="+mn-ea"/>
            </a:endParaRPr>
          </a:p>
          <a:p>
            <a:pPr lvl="1"/>
            <a:r>
              <a:rPr lang="zh-CN" altLang="en-US" dirty="0">
                <a:latin typeface="+mn-ea"/>
              </a:rPr>
              <a:t>和实际能力</a:t>
            </a:r>
          </a:p>
        </p:txBody>
      </p:sp>
      <p:sp>
        <p:nvSpPr>
          <p:cNvPr id="24" name="MH_Text_4"/>
          <p:cNvSpPr txBox="1"/>
          <p:nvPr>
            <p:custDataLst>
              <p:tags r:id="rId6"/>
            </p:custDataLst>
          </p:nvPr>
        </p:nvSpPr>
        <p:spPr>
          <a:xfrm>
            <a:off x="9248775" y="5412286"/>
            <a:ext cx="2456979" cy="1464759"/>
          </a:xfrm>
          <a:prstGeom prst="rect">
            <a:avLst/>
          </a:prstGeom>
          <a:noFill/>
        </p:spPr>
        <p:txBody>
          <a:bodyPr wrap="square" rtlCol="0">
            <a:normAutofit/>
          </a:bodyPr>
          <a:lstStyle/>
          <a:p>
            <a:pPr lvl="1"/>
            <a:r>
              <a:rPr lang="zh-CN" altLang="en-US" dirty="0">
                <a:latin typeface="+mn-ea"/>
              </a:rPr>
              <a:t>获取和强调</a:t>
            </a:r>
            <a:endParaRPr lang="en-US" altLang="zh-CN" dirty="0">
              <a:latin typeface="+mn-ea"/>
            </a:endParaRPr>
          </a:p>
          <a:p>
            <a:pPr lvl="1"/>
            <a:r>
              <a:rPr lang="zh-CN" altLang="en-US" dirty="0">
                <a:latin typeface="+mn-ea"/>
              </a:rPr>
              <a:t>替代性的经验</a:t>
            </a:r>
          </a:p>
        </p:txBody>
      </p:sp>
      <p:sp>
        <p:nvSpPr>
          <p:cNvPr id="25" name="MH_Text_1"/>
          <p:cNvSpPr txBox="1"/>
          <p:nvPr>
            <p:custDataLst>
              <p:tags r:id="rId7"/>
            </p:custDataLst>
          </p:nvPr>
        </p:nvSpPr>
        <p:spPr>
          <a:xfrm flipH="1">
            <a:off x="228599" y="3069367"/>
            <a:ext cx="3139627" cy="854934"/>
          </a:xfrm>
          <a:prstGeom prst="rect">
            <a:avLst/>
          </a:prstGeom>
          <a:noFill/>
        </p:spPr>
        <p:txBody>
          <a:bodyPr wrap="square" rtlCol="0">
            <a:normAutofit lnSpcReduction="10000"/>
          </a:bodyPr>
          <a:lstStyle/>
          <a:p>
            <a:pPr lvl="1"/>
            <a:r>
              <a:rPr lang="zh-CN" altLang="en-US" dirty="0">
                <a:latin typeface="+mn-ea"/>
              </a:rPr>
              <a:t>信心、多元化、家长主观性、本专业在职业上的优势体现</a:t>
            </a:r>
          </a:p>
        </p:txBody>
      </p:sp>
      <p:sp>
        <p:nvSpPr>
          <p:cNvPr id="26" name="MH_Text_2"/>
          <p:cNvSpPr txBox="1"/>
          <p:nvPr>
            <p:custDataLst>
              <p:tags r:id="rId8"/>
            </p:custDataLst>
          </p:nvPr>
        </p:nvSpPr>
        <p:spPr>
          <a:xfrm flipH="1">
            <a:off x="228606" y="5412291"/>
            <a:ext cx="3139627" cy="1464759"/>
          </a:xfrm>
          <a:prstGeom prst="rect">
            <a:avLst/>
          </a:prstGeom>
          <a:noFill/>
        </p:spPr>
        <p:txBody>
          <a:bodyPr wrap="square" rtlCol="0">
            <a:normAutofit/>
          </a:bodyPr>
          <a:lstStyle/>
          <a:p>
            <a:pPr lvl="1"/>
            <a:r>
              <a:rPr lang="zh-CN" altLang="en-US" dirty="0">
                <a:latin typeface="+mn-ea"/>
              </a:rPr>
              <a:t>冷静、承认并解释、采取的行动、取得的收获</a:t>
            </a:r>
          </a:p>
        </p:txBody>
      </p:sp>
      <p:pic>
        <p:nvPicPr>
          <p:cNvPr id="27" name="图片 26"/>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4367739" y="1343026"/>
            <a:ext cx="2538433" cy="1732904"/>
          </a:xfrm>
          <a:prstGeom prst="rect">
            <a:avLst/>
          </a:prstGeom>
        </p:spPr>
      </p:pic>
      <p:sp>
        <p:nvSpPr>
          <p:cNvPr id="29" name="矩形 28"/>
          <p:cNvSpPr/>
          <p:nvPr/>
        </p:nvSpPr>
        <p:spPr>
          <a:xfrm>
            <a:off x="6529665" y="939284"/>
            <a:ext cx="5519460" cy="584775"/>
          </a:xfrm>
          <a:prstGeom prst="rect">
            <a:avLst/>
          </a:prstGeom>
        </p:spPr>
        <p:txBody>
          <a:bodyPr wrap="none">
            <a:spAutoFit/>
          </a:bodyPr>
          <a:lstStyle/>
          <a:p>
            <a:r>
              <a:rPr lang="zh-CN" altLang="en-US" sz="3200" b="1" dirty="0">
                <a:solidFill>
                  <a:schemeClr val="accent6">
                    <a:lumMod val="50000"/>
                  </a:schemeClr>
                </a:solidFill>
                <a:latin typeface="微软雅黑" panose="020B0503020204020204" charset="-122"/>
                <a:ea typeface="微软雅黑" panose="020B0503020204020204" charset="-122"/>
                <a:cs typeface="+mj-cs"/>
                <a:sym typeface="微软雅黑" panose="020B0503020204020204" charset="-122"/>
              </a:rPr>
              <a:t>如何处理涉及“硬伤”的问题</a:t>
            </a:r>
          </a:p>
        </p:txBody>
      </p:sp>
      <p:sp>
        <p:nvSpPr>
          <p:cNvPr id="30" name="标题 1"/>
          <p:cNvSpPr txBox="1"/>
          <p:nvPr/>
        </p:nvSpPr>
        <p:spPr>
          <a:xfrm>
            <a:off x="314325" y="134295"/>
            <a:ext cx="9009657" cy="647699"/>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j-cs"/>
              </a:rPr>
              <a:t>面试问题｜常见问题及应对思路</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anim calcmode="lin" valueType="num">
                                      <p:cBhvr>
                                        <p:cTn id="9"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9"/>
                                        </p:tgtEl>
                                      </p:cBhvr>
                                    </p:animEffect>
                                  </p:childTnLst>
                                </p:cTn>
                              </p:par>
                            </p:childTnLst>
                          </p:cTn>
                        </p:par>
                        <p:par>
                          <p:cTn id="12" fill="hold">
                            <p:stCondLst>
                              <p:cond delay="1100"/>
                            </p:stCondLst>
                            <p:childTnLst>
                              <p:par>
                                <p:cTn id="13" presetID="9" presetClass="entr" presetSubtype="0"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dissolve">
                                      <p:cBhvr>
                                        <p:cTn id="15" dur="500"/>
                                        <p:tgtEl>
                                          <p:spTgt spid="27"/>
                                        </p:tgtEl>
                                      </p:cBhvr>
                                    </p:animEffect>
                                  </p:childTnLst>
                                </p:cTn>
                              </p:par>
                            </p:childTnLst>
                          </p:cTn>
                        </p:par>
                        <p:par>
                          <p:cTn id="16" fill="hold">
                            <p:stCondLst>
                              <p:cond delay="1600"/>
                            </p:stCondLst>
                            <p:childTnLst>
                              <p:par>
                                <p:cTn id="17" presetID="53" presetClass="entr" presetSubtype="16"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500" fill="hold"/>
                                        <p:tgtEl>
                                          <p:spTgt spid="31"/>
                                        </p:tgtEl>
                                        <p:attrNameLst>
                                          <p:attrName>ppt_w</p:attrName>
                                        </p:attrNameLst>
                                      </p:cBhvr>
                                      <p:tavLst>
                                        <p:tav tm="0">
                                          <p:val>
                                            <p:fltVal val="0"/>
                                          </p:val>
                                        </p:tav>
                                        <p:tav tm="100000">
                                          <p:val>
                                            <p:strVal val="#ppt_w"/>
                                          </p:val>
                                        </p:tav>
                                      </p:tavLst>
                                    </p:anim>
                                    <p:anim calcmode="lin" valueType="num">
                                      <p:cBhvr>
                                        <p:cTn id="20" dur="500" fill="hold"/>
                                        <p:tgtEl>
                                          <p:spTgt spid="31"/>
                                        </p:tgtEl>
                                        <p:attrNameLst>
                                          <p:attrName>ppt_h</p:attrName>
                                        </p:attrNameLst>
                                      </p:cBhvr>
                                      <p:tavLst>
                                        <p:tav tm="0">
                                          <p:val>
                                            <p:fltVal val="0"/>
                                          </p:val>
                                        </p:tav>
                                        <p:tav tm="100000">
                                          <p:val>
                                            <p:strVal val="#ppt_h"/>
                                          </p:val>
                                        </p:tav>
                                      </p:tavLst>
                                    </p:anim>
                                    <p:animEffect transition="in" filter="fade">
                                      <p:cBhvr>
                                        <p:cTn id="21" dur="500"/>
                                        <p:tgtEl>
                                          <p:spTgt spid="31"/>
                                        </p:tgtEl>
                                      </p:cBhvr>
                                    </p:animEffect>
                                  </p:childTnLst>
                                </p:cTn>
                              </p:par>
                            </p:childTnLst>
                          </p:cTn>
                        </p:par>
                        <p:par>
                          <p:cTn id="22" fill="hold">
                            <p:stCondLst>
                              <p:cond delay="2100"/>
                            </p:stCondLst>
                            <p:childTnLst>
                              <p:par>
                                <p:cTn id="23" presetID="22" presetClass="entr" presetSubtype="4"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down)">
                                      <p:cBhvr>
                                        <p:cTn id="25" dur="500"/>
                                        <p:tgtEl>
                                          <p:spTgt spid="14"/>
                                        </p:tgtEl>
                                      </p:cBhvr>
                                    </p:animEffect>
                                  </p:childTnLst>
                                </p:cTn>
                              </p:par>
                            </p:childTnLst>
                          </p:cTn>
                        </p:par>
                        <p:par>
                          <p:cTn id="26" fill="hold">
                            <p:stCondLst>
                              <p:cond delay="2600"/>
                            </p:stCondLst>
                            <p:childTnLst>
                              <p:par>
                                <p:cTn id="27" presetID="12" presetClass="entr" presetSubtype="4"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slide(fromBottom)">
                                      <p:cBhvr>
                                        <p:cTn id="29" dur="500"/>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12" presetClass="entr" presetSubtype="1" fill="hold" grpId="0" nodeType="click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slide(fromTop)">
                                      <p:cBhvr>
                                        <p:cTn id="34" dur="500"/>
                                        <p:tgtEl>
                                          <p:spTgt spid="25"/>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2"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right)">
                                      <p:cBhvr>
                                        <p:cTn id="39" dur="500"/>
                                        <p:tgtEl>
                                          <p:spTgt spid="18"/>
                                        </p:tgtEl>
                                      </p:cBhvr>
                                    </p:animEffect>
                                  </p:childTnLst>
                                </p:cTn>
                              </p:par>
                            </p:childTnLst>
                          </p:cTn>
                        </p:par>
                        <p:par>
                          <p:cTn id="40" fill="hold">
                            <p:stCondLst>
                              <p:cond delay="500"/>
                            </p:stCondLst>
                            <p:childTnLst>
                              <p:par>
                                <p:cTn id="41" presetID="12" presetClass="entr" presetSubtype="4"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slide(fromBottom)">
                                      <p:cBhvr>
                                        <p:cTn id="43" dur="500"/>
                                        <p:tgtEl>
                                          <p:spTgt spid="21"/>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1" fill="hold" grpId="0" nodeType="click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slide(fromTop)">
                                      <p:cBhvr>
                                        <p:cTn id="48" dur="500"/>
                                        <p:tgtEl>
                                          <p:spTgt spid="26"/>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nodeType="click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wipe(left)">
                                      <p:cBhvr>
                                        <p:cTn id="53" dur="500"/>
                                        <p:tgtEl>
                                          <p:spTgt spid="10"/>
                                        </p:tgtEl>
                                      </p:cBhvr>
                                    </p:animEffect>
                                  </p:childTnLst>
                                </p:cTn>
                              </p:par>
                            </p:childTnLst>
                          </p:cTn>
                        </p:par>
                        <p:par>
                          <p:cTn id="54" fill="hold">
                            <p:stCondLst>
                              <p:cond delay="500"/>
                            </p:stCondLst>
                            <p:childTnLst>
                              <p:par>
                                <p:cTn id="55" presetID="1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slide(fromBottom)">
                                      <p:cBhvr>
                                        <p:cTn id="57" dur="500"/>
                                        <p:tgtEl>
                                          <p:spTgt spid="13"/>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slide(fromTop)">
                                      <p:cBhvr>
                                        <p:cTn id="62" dur="500"/>
                                        <p:tgtEl>
                                          <p:spTgt spid="24"/>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left)">
                                      <p:cBhvr>
                                        <p:cTn id="67" dur="500"/>
                                        <p:tgtEl>
                                          <p:spTgt spid="7"/>
                                        </p:tgtEl>
                                      </p:cBhvr>
                                    </p:animEffect>
                                  </p:childTnLst>
                                </p:cTn>
                              </p:par>
                            </p:childTnLst>
                          </p:cTn>
                        </p:par>
                        <p:par>
                          <p:cTn id="68" fill="hold">
                            <p:stCondLst>
                              <p:cond delay="500"/>
                            </p:stCondLst>
                            <p:childTnLst>
                              <p:par>
                                <p:cTn id="69" presetID="12" presetClass="entr" presetSubtype="4"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slide(fromBottom)">
                                      <p:cBhvr>
                                        <p:cTn id="71" dur="500"/>
                                        <p:tgtEl>
                                          <p:spTgt spid="22"/>
                                        </p:tgtEl>
                                      </p:cBhvr>
                                    </p:animEffect>
                                  </p:childTnLst>
                                </p:cTn>
                              </p:par>
                            </p:childTnLst>
                          </p:cTn>
                        </p:par>
                      </p:childTnLst>
                    </p:cTn>
                  </p:par>
                  <p:par>
                    <p:cTn id="72" fill="hold">
                      <p:stCondLst>
                        <p:cond delay="indefinite"/>
                      </p:stCondLst>
                      <p:childTnLst>
                        <p:par>
                          <p:cTn id="73" fill="hold">
                            <p:stCondLst>
                              <p:cond delay="0"/>
                            </p:stCondLst>
                            <p:childTnLst>
                              <p:par>
                                <p:cTn id="74" presetID="12" presetClass="entr" presetSubtype="1" fill="hold" grpId="0" nodeType="click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slide(fromTop)">
                                      <p:cBhvr>
                                        <p:cTn id="7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21" grpId="0"/>
      <p:bldP spid="22" grpId="0"/>
      <p:bldP spid="23" grpId="0"/>
      <p:bldP spid="24" grpId="0"/>
      <p:bldP spid="25" grpId="0"/>
      <p:bldP spid="26" grpId="0"/>
      <p:bldP spid="2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4B1B0860-3CE7-4EC1-80B2-E4FAEF86BBEB}" type="slidenum">
              <a:rPr lang="zh-CN" altLang="en-US" smtClean="0"/>
              <a:t>37</a:t>
            </a:fld>
            <a:endParaRPr lang="zh-CN" altLang="en-US"/>
          </a:p>
        </p:txBody>
      </p:sp>
      <p:grpSp>
        <p:nvGrpSpPr>
          <p:cNvPr id="25" name="组合 24"/>
          <p:cNvGrpSpPr/>
          <p:nvPr/>
        </p:nvGrpSpPr>
        <p:grpSpPr>
          <a:xfrm>
            <a:off x="4260622" y="3137777"/>
            <a:ext cx="3421468" cy="1925263"/>
            <a:chOff x="4260622" y="3137777"/>
            <a:chExt cx="3421468" cy="1925263"/>
          </a:xfrm>
        </p:grpSpPr>
        <p:cxnSp>
          <p:nvCxnSpPr>
            <p:cNvPr id="5" name="直接连接符 4"/>
            <p:cNvCxnSpPr>
              <a:stCxn id="10" idx="6"/>
              <a:endCxn id="11" idx="2"/>
            </p:cNvCxnSpPr>
            <p:nvPr/>
          </p:nvCxnSpPr>
          <p:spPr>
            <a:xfrm>
              <a:off x="4260622" y="4006850"/>
              <a:ext cx="3421468" cy="0"/>
            </a:xfrm>
            <a:prstGeom prst="line">
              <a:avLst/>
            </a:prstGeom>
            <a:ln>
              <a:solidFill>
                <a:srgbClr val="1F487C"/>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a:stCxn id="12" idx="7"/>
              <a:endCxn id="13" idx="3"/>
            </p:cNvCxnSpPr>
            <p:nvPr/>
          </p:nvCxnSpPr>
          <p:spPr>
            <a:xfrm flipV="1">
              <a:off x="4604276" y="3137777"/>
              <a:ext cx="2850048" cy="1925263"/>
            </a:xfrm>
            <a:prstGeom prst="line">
              <a:avLst/>
            </a:prstGeom>
            <a:ln>
              <a:solidFill>
                <a:srgbClr val="1F487C"/>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stCxn id="9" idx="5"/>
              <a:endCxn id="14" idx="1"/>
            </p:cNvCxnSpPr>
            <p:nvPr/>
          </p:nvCxnSpPr>
          <p:spPr>
            <a:xfrm>
              <a:off x="4604276" y="3137777"/>
              <a:ext cx="2850048" cy="1925263"/>
            </a:xfrm>
            <a:prstGeom prst="line">
              <a:avLst/>
            </a:prstGeom>
            <a:ln>
              <a:solidFill>
                <a:srgbClr val="1F487C"/>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3288622" y="2308123"/>
            <a:ext cx="5365468" cy="3584571"/>
            <a:chOff x="3288622" y="2308123"/>
            <a:chExt cx="5365468" cy="3584571"/>
          </a:xfrm>
        </p:grpSpPr>
        <p:sp>
          <p:nvSpPr>
            <p:cNvPr id="9" name="椭圆 8"/>
            <p:cNvSpPr>
              <a:spLocks noChangeAspect="1"/>
            </p:cNvSpPr>
            <p:nvPr/>
          </p:nvSpPr>
          <p:spPr>
            <a:xfrm>
              <a:off x="3774622" y="2308123"/>
              <a:ext cx="972000" cy="972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t>1</a:t>
              </a:r>
              <a:endParaRPr lang="zh-CN" altLang="en-US" sz="4400" dirty="0"/>
            </a:p>
          </p:txBody>
        </p:sp>
        <p:sp>
          <p:nvSpPr>
            <p:cNvPr id="10" name="椭圆 9"/>
            <p:cNvSpPr>
              <a:spLocks noChangeAspect="1"/>
            </p:cNvSpPr>
            <p:nvPr/>
          </p:nvSpPr>
          <p:spPr>
            <a:xfrm>
              <a:off x="3288622" y="3520850"/>
              <a:ext cx="972000" cy="972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t>2</a:t>
              </a:r>
              <a:endParaRPr lang="zh-CN" altLang="en-US" sz="4400" dirty="0"/>
            </a:p>
          </p:txBody>
        </p:sp>
        <p:sp>
          <p:nvSpPr>
            <p:cNvPr id="11" name="椭圆 10"/>
            <p:cNvSpPr>
              <a:spLocks noChangeAspect="1"/>
            </p:cNvSpPr>
            <p:nvPr/>
          </p:nvSpPr>
          <p:spPr>
            <a:xfrm>
              <a:off x="7682090" y="3520850"/>
              <a:ext cx="972000" cy="972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t>B</a:t>
              </a:r>
              <a:endParaRPr lang="zh-CN" altLang="en-US" sz="4400" dirty="0"/>
            </a:p>
          </p:txBody>
        </p:sp>
        <p:sp>
          <p:nvSpPr>
            <p:cNvPr id="12" name="椭圆 11"/>
            <p:cNvSpPr>
              <a:spLocks noChangeAspect="1"/>
            </p:cNvSpPr>
            <p:nvPr/>
          </p:nvSpPr>
          <p:spPr>
            <a:xfrm>
              <a:off x="3774622" y="4920694"/>
              <a:ext cx="972000" cy="972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t>3</a:t>
              </a:r>
              <a:endParaRPr lang="zh-CN" altLang="en-US" sz="4400" dirty="0"/>
            </a:p>
          </p:txBody>
        </p:sp>
        <p:sp>
          <p:nvSpPr>
            <p:cNvPr id="13" name="椭圆 12"/>
            <p:cNvSpPr>
              <a:spLocks noChangeAspect="1"/>
            </p:cNvSpPr>
            <p:nvPr/>
          </p:nvSpPr>
          <p:spPr>
            <a:xfrm>
              <a:off x="7311978" y="2308123"/>
              <a:ext cx="972000" cy="972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t>A</a:t>
              </a:r>
              <a:endParaRPr lang="zh-CN" altLang="en-US" sz="4400" dirty="0"/>
            </a:p>
          </p:txBody>
        </p:sp>
        <p:sp>
          <p:nvSpPr>
            <p:cNvPr id="14" name="椭圆 13"/>
            <p:cNvSpPr>
              <a:spLocks noChangeAspect="1"/>
            </p:cNvSpPr>
            <p:nvPr/>
          </p:nvSpPr>
          <p:spPr>
            <a:xfrm>
              <a:off x="7311978" y="4920694"/>
              <a:ext cx="972000" cy="972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t>C</a:t>
              </a:r>
              <a:endParaRPr lang="zh-CN" altLang="en-US" sz="4400" dirty="0"/>
            </a:p>
          </p:txBody>
        </p:sp>
      </p:grpSp>
      <p:sp>
        <p:nvSpPr>
          <p:cNvPr id="15" name="矩形 14"/>
          <p:cNvSpPr/>
          <p:nvPr/>
        </p:nvSpPr>
        <p:spPr>
          <a:xfrm>
            <a:off x="661307" y="2256767"/>
            <a:ext cx="3016175" cy="769437"/>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a:solidFill>
                  <a:schemeClr val="bg2">
                    <a:lumMod val="25000"/>
                  </a:schemeClr>
                </a:solidFill>
              </a:rPr>
              <a:t>贵公司对这项职务的工作内容和期望目标是什么？我该如何去努力达到这些目标？</a:t>
            </a:r>
          </a:p>
        </p:txBody>
      </p:sp>
      <p:sp>
        <p:nvSpPr>
          <p:cNvPr id="16" name="矩形 15"/>
          <p:cNvSpPr/>
          <p:nvPr/>
        </p:nvSpPr>
        <p:spPr>
          <a:xfrm>
            <a:off x="422958" y="3570101"/>
            <a:ext cx="2634568" cy="984881"/>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a:solidFill>
                  <a:schemeClr val="bg2">
                    <a:lumMod val="25000"/>
                  </a:schemeClr>
                </a:solidFill>
              </a:rPr>
              <a:t>在项目的执行分工上，是否有资深的人员能够带领新进者，并让新进者有发挥的机会？</a:t>
            </a:r>
          </a:p>
          <a:p>
            <a:endParaRPr lang="en-US" altLang="zh-CN" sz="1400" b="1" dirty="0">
              <a:solidFill>
                <a:schemeClr val="bg2">
                  <a:lumMod val="25000"/>
                </a:schemeClr>
              </a:solidFill>
            </a:endParaRPr>
          </a:p>
        </p:txBody>
      </p:sp>
      <p:sp>
        <p:nvSpPr>
          <p:cNvPr id="17" name="矩形 16"/>
          <p:cNvSpPr/>
          <p:nvPr/>
        </p:nvSpPr>
        <p:spPr>
          <a:xfrm>
            <a:off x="657735" y="4960420"/>
            <a:ext cx="3016175" cy="553994"/>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a:solidFill>
                  <a:schemeClr val="bg2">
                    <a:lumMod val="25000"/>
                  </a:schemeClr>
                </a:solidFill>
              </a:rPr>
              <a:t>贵公司强调的团队合作中，其它的成员素质和特性如何？</a:t>
            </a:r>
          </a:p>
        </p:txBody>
      </p:sp>
      <p:sp>
        <p:nvSpPr>
          <p:cNvPr id="18" name="矩形 17"/>
          <p:cNvSpPr/>
          <p:nvPr/>
        </p:nvSpPr>
        <p:spPr>
          <a:xfrm>
            <a:off x="8511592" y="4960420"/>
            <a:ext cx="3016175" cy="769437"/>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a:solidFill>
                  <a:schemeClr val="bg2">
                    <a:lumMod val="25000"/>
                  </a:schemeClr>
                </a:solidFill>
              </a:rPr>
              <a:t>贵公司对新入公司的员工有没有什么培训项目，我可以参加吗？或者说贵公司的晋升机制是什么样的？</a:t>
            </a:r>
          </a:p>
        </p:txBody>
      </p:sp>
      <p:sp>
        <p:nvSpPr>
          <p:cNvPr id="19" name="矩形 18"/>
          <p:cNvSpPr/>
          <p:nvPr/>
        </p:nvSpPr>
        <p:spPr>
          <a:xfrm>
            <a:off x="8915400" y="3589151"/>
            <a:ext cx="2792131" cy="769437"/>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a:solidFill>
                  <a:schemeClr val="bg2">
                    <a:lumMod val="25000"/>
                  </a:schemeClr>
                </a:solidFill>
              </a:rPr>
              <a:t>您觉得我如果能成功应聘这个岗位，还有哪些地方需要进一步加强的？</a:t>
            </a:r>
            <a:endParaRPr lang="en-US" altLang="zh-CN" sz="1400" b="1" dirty="0">
              <a:solidFill>
                <a:schemeClr val="bg2">
                  <a:lumMod val="25000"/>
                </a:schemeClr>
              </a:solidFill>
            </a:endParaRPr>
          </a:p>
        </p:txBody>
      </p:sp>
      <p:sp>
        <p:nvSpPr>
          <p:cNvPr id="20" name="矩形 19"/>
          <p:cNvSpPr/>
          <p:nvPr/>
        </p:nvSpPr>
        <p:spPr>
          <a:xfrm>
            <a:off x="8523464" y="2256767"/>
            <a:ext cx="3016175" cy="738660"/>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a:solidFill>
                  <a:schemeClr val="bg2">
                    <a:lumMod val="25000"/>
                  </a:schemeClr>
                </a:solidFill>
              </a:rPr>
              <a:t>能否为我介绍一下工作环境，或者是否有机会能参观一下贵公司？</a:t>
            </a:r>
          </a:p>
          <a:p>
            <a:endParaRPr lang="en-US" altLang="zh-CN" sz="1200" dirty="0">
              <a:solidFill>
                <a:schemeClr val="bg2">
                  <a:lumMod val="25000"/>
                </a:schemeClr>
              </a:solidFill>
            </a:endParaRPr>
          </a:p>
        </p:txBody>
      </p:sp>
      <p:sp>
        <p:nvSpPr>
          <p:cNvPr id="22" name="矩形 21"/>
          <p:cNvSpPr/>
          <p:nvPr/>
        </p:nvSpPr>
        <p:spPr>
          <a:xfrm>
            <a:off x="316200" y="939284"/>
            <a:ext cx="6647974" cy="523220"/>
          </a:xfrm>
          <a:prstGeom prst="rect">
            <a:avLst/>
          </a:prstGeom>
        </p:spPr>
        <p:txBody>
          <a:bodyPr wrap="none">
            <a:spAutoFit/>
          </a:bodyPr>
          <a:lstStyle/>
          <a:p>
            <a:r>
              <a:rPr lang="zh-CN" altLang="en-US" sz="2800" b="1" dirty="0">
                <a:solidFill>
                  <a:schemeClr val="accent6">
                    <a:lumMod val="75000"/>
                  </a:schemeClr>
                </a:solidFill>
                <a:latin typeface="+mn-ea"/>
              </a:rPr>
              <a:t>最好包括如何更好的胜任工作相关的问题</a:t>
            </a:r>
          </a:p>
        </p:txBody>
      </p:sp>
      <p:sp>
        <p:nvSpPr>
          <p:cNvPr id="24" name="标题 1"/>
          <p:cNvSpPr>
            <a:spLocks noGrp="1"/>
          </p:cNvSpPr>
          <p:nvPr>
            <p:ph type="title"/>
          </p:nvPr>
        </p:nvSpPr>
        <p:spPr>
          <a:xfrm>
            <a:off x="314325" y="87640"/>
            <a:ext cx="9009657" cy="647699"/>
          </a:xfrm>
        </p:spPr>
        <p:txBody>
          <a:bodyPr>
            <a:normAutofit/>
          </a:bodyPr>
          <a:lstStyle/>
          <a:p>
            <a:pPr lvl="0"/>
            <a:r>
              <a:rPr lang="zh-CN" altLang="en-US" dirty="0"/>
              <a:t>面试问题｜向面试官提的问题</a:t>
            </a:r>
          </a:p>
        </p:txBody>
      </p:sp>
      <p:grpSp>
        <p:nvGrpSpPr>
          <p:cNvPr id="23" name="组合 22"/>
          <p:cNvGrpSpPr/>
          <p:nvPr/>
        </p:nvGrpSpPr>
        <p:grpSpPr>
          <a:xfrm>
            <a:off x="5332729" y="3433536"/>
            <a:ext cx="1146628" cy="1146628"/>
            <a:chOff x="5332729" y="3433536"/>
            <a:chExt cx="1146628" cy="1146628"/>
          </a:xfrm>
        </p:grpSpPr>
        <p:sp>
          <p:nvSpPr>
            <p:cNvPr id="8" name="椭圆 7"/>
            <p:cNvSpPr>
              <a:spLocks noChangeAspect="1"/>
            </p:cNvSpPr>
            <p:nvPr/>
          </p:nvSpPr>
          <p:spPr>
            <a:xfrm>
              <a:off x="5332729" y="3433536"/>
              <a:ext cx="1146628" cy="1146628"/>
            </a:xfrm>
            <a:prstGeom prst="ellipse">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898"/>
            <p:cNvSpPr>
              <a:spLocks noEditPoints="1"/>
            </p:cNvSpPr>
            <p:nvPr/>
          </p:nvSpPr>
          <p:spPr bwMode="auto">
            <a:xfrm>
              <a:off x="5515101" y="3720625"/>
              <a:ext cx="787400" cy="541338"/>
            </a:xfrm>
            <a:custGeom>
              <a:avLst/>
              <a:gdLst>
                <a:gd name="T0" fmla="*/ 107 w 210"/>
                <a:gd name="T1" fmla="*/ 101 h 144"/>
                <a:gd name="T2" fmla="*/ 94 w 210"/>
                <a:gd name="T3" fmla="*/ 89 h 144"/>
                <a:gd name="T4" fmla="*/ 94 w 210"/>
                <a:gd name="T5" fmla="*/ 80 h 144"/>
                <a:gd name="T6" fmla="*/ 100 w 210"/>
                <a:gd name="T7" fmla="*/ 67 h 144"/>
                <a:gd name="T8" fmla="*/ 102 w 210"/>
                <a:gd name="T9" fmla="*/ 50 h 144"/>
                <a:gd name="T10" fmla="*/ 101 w 210"/>
                <a:gd name="T11" fmla="*/ 32 h 144"/>
                <a:gd name="T12" fmla="*/ 96 w 210"/>
                <a:gd name="T13" fmla="*/ 11 h 144"/>
                <a:gd name="T14" fmla="*/ 88 w 210"/>
                <a:gd name="T15" fmla="*/ 7 h 144"/>
                <a:gd name="T16" fmla="*/ 46 w 210"/>
                <a:gd name="T17" fmla="*/ 45 h 144"/>
                <a:gd name="T18" fmla="*/ 48 w 210"/>
                <a:gd name="T19" fmla="*/ 69 h 144"/>
                <a:gd name="T20" fmla="*/ 53 w 210"/>
                <a:gd name="T21" fmla="*/ 81 h 144"/>
                <a:gd name="T22" fmla="*/ 54 w 210"/>
                <a:gd name="T23" fmla="*/ 89 h 144"/>
                <a:gd name="T24" fmla="*/ 41 w 210"/>
                <a:gd name="T25" fmla="*/ 101 h 144"/>
                <a:gd name="T26" fmla="*/ 1 w 210"/>
                <a:gd name="T27" fmla="*/ 122 h 144"/>
                <a:gd name="T28" fmla="*/ 147 w 210"/>
                <a:gd name="T29" fmla="*/ 144 h 144"/>
                <a:gd name="T30" fmla="*/ 130 w 210"/>
                <a:gd name="T31" fmla="*/ 111 h 144"/>
                <a:gd name="T32" fmla="*/ 155 w 210"/>
                <a:gd name="T33" fmla="*/ 103 h 144"/>
                <a:gd name="T34" fmla="*/ 146 w 210"/>
                <a:gd name="T35" fmla="*/ 95 h 144"/>
                <a:gd name="T36" fmla="*/ 146 w 210"/>
                <a:gd name="T37" fmla="*/ 88 h 144"/>
                <a:gd name="T38" fmla="*/ 150 w 210"/>
                <a:gd name="T39" fmla="*/ 79 h 144"/>
                <a:gd name="T40" fmla="*/ 152 w 210"/>
                <a:gd name="T41" fmla="*/ 67 h 144"/>
                <a:gd name="T42" fmla="*/ 151 w 210"/>
                <a:gd name="T43" fmla="*/ 54 h 144"/>
                <a:gd name="T44" fmla="*/ 147 w 210"/>
                <a:gd name="T45" fmla="*/ 39 h 144"/>
                <a:gd name="T46" fmla="*/ 142 w 210"/>
                <a:gd name="T47" fmla="*/ 36 h 144"/>
                <a:gd name="T48" fmla="*/ 111 w 210"/>
                <a:gd name="T49" fmla="*/ 63 h 144"/>
                <a:gd name="T50" fmla="*/ 113 w 210"/>
                <a:gd name="T51" fmla="*/ 80 h 144"/>
                <a:gd name="T52" fmla="*/ 116 w 210"/>
                <a:gd name="T53" fmla="*/ 89 h 144"/>
                <a:gd name="T54" fmla="*/ 117 w 210"/>
                <a:gd name="T55" fmla="*/ 95 h 144"/>
                <a:gd name="T56" fmla="*/ 122 w 210"/>
                <a:gd name="T57" fmla="*/ 104 h 144"/>
                <a:gd name="T58" fmla="*/ 136 w 210"/>
                <a:gd name="T59" fmla="*/ 109 h 144"/>
                <a:gd name="T60" fmla="*/ 151 w 210"/>
                <a:gd name="T61" fmla="*/ 121 h 144"/>
                <a:gd name="T62" fmla="*/ 151 w 210"/>
                <a:gd name="T63" fmla="*/ 130 h 144"/>
                <a:gd name="T64" fmla="*/ 184 w 210"/>
                <a:gd name="T65" fmla="*/ 134 h 144"/>
                <a:gd name="T66" fmla="*/ 171 w 210"/>
                <a:gd name="T67" fmla="*/ 110 h 144"/>
                <a:gd name="T68" fmla="*/ 201 w 210"/>
                <a:gd name="T69" fmla="*/ 108 h 144"/>
                <a:gd name="T70" fmla="*/ 186 w 210"/>
                <a:gd name="T71" fmla="*/ 102 h 144"/>
                <a:gd name="T72" fmla="*/ 181 w 210"/>
                <a:gd name="T73" fmla="*/ 97 h 144"/>
                <a:gd name="T74" fmla="*/ 184 w 210"/>
                <a:gd name="T75" fmla="*/ 88 h 144"/>
                <a:gd name="T76" fmla="*/ 187 w 210"/>
                <a:gd name="T77" fmla="*/ 83 h 144"/>
                <a:gd name="T78" fmla="*/ 186 w 210"/>
                <a:gd name="T79" fmla="*/ 76 h 144"/>
                <a:gd name="T80" fmla="*/ 186 w 210"/>
                <a:gd name="T81" fmla="*/ 61 h 144"/>
                <a:gd name="T82" fmla="*/ 182 w 210"/>
                <a:gd name="T83" fmla="*/ 58 h 144"/>
                <a:gd name="T84" fmla="*/ 165 w 210"/>
                <a:gd name="T85" fmla="*/ 57 h 144"/>
                <a:gd name="T86" fmla="*/ 158 w 210"/>
                <a:gd name="T87" fmla="*/ 79 h 144"/>
                <a:gd name="T88" fmla="*/ 162 w 210"/>
                <a:gd name="T89" fmla="*/ 87 h 144"/>
                <a:gd name="T90" fmla="*/ 165 w 210"/>
                <a:gd name="T91" fmla="*/ 97 h 144"/>
                <a:gd name="T92" fmla="*/ 161 w 210"/>
                <a:gd name="T93" fmla="*/ 102 h 144"/>
                <a:gd name="T94" fmla="*/ 173 w 210"/>
                <a:gd name="T95" fmla="*/ 107 h 144"/>
                <a:gd name="T96" fmla="*/ 187 w 210"/>
                <a:gd name="T97" fmla="*/ 117 h 144"/>
                <a:gd name="T98" fmla="*/ 187 w 210"/>
                <a:gd name="T99" fmla="*/ 118 h 144"/>
                <a:gd name="T100" fmla="*/ 187 w 210"/>
                <a:gd name="T101" fmla="*/ 125 h 144"/>
                <a:gd name="T102" fmla="*/ 210 w 210"/>
                <a:gd name="T103" fmla="*/ 11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0" h="144">
                  <a:moveTo>
                    <a:pt x="130" y="111"/>
                  </a:moveTo>
                  <a:cubicBezTo>
                    <a:pt x="122" y="108"/>
                    <a:pt x="114" y="104"/>
                    <a:pt x="107" y="101"/>
                  </a:cubicBezTo>
                  <a:cubicBezTo>
                    <a:pt x="105" y="100"/>
                    <a:pt x="102" y="100"/>
                    <a:pt x="100" y="99"/>
                  </a:cubicBezTo>
                  <a:cubicBezTo>
                    <a:pt x="98" y="98"/>
                    <a:pt x="95" y="92"/>
                    <a:pt x="94" y="89"/>
                  </a:cubicBezTo>
                  <a:cubicBezTo>
                    <a:pt x="93" y="89"/>
                    <a:pt x="91" y="89"/>
                    <a:pt x="90" y="88"/>
                  </a:cubicBezTo>
                  <a:cubicBezTo>
                    <a:pt x="90" y="84"/>
                    <a:pt x="93" y="84"/>
                    <a:pt x="94" y="80"/>
                  </a:cubicBezTo>
                  <a:cubicBezTo>
                    <a:pt x="95" y="77"/>
                    <a:pt x="94" y="73"/>
                    <a:pt x="96" y="71"/>
                  </a:cubicBezTo>
                  <a:cubicBezTo>
                    <a:pt x="97" y="69"/>
                    <a:pt x="99" y="69"/>
                    <a:pt x="100" y="67"/>
                  </a:cubicBezTo>
                  <a:cubicBezTo>
                    <a:pt x="101" y="66"/>
                    <a:pt x="102" y="63"/>
                    <a:pt x="102" y="61"/>
                  </a:cubicBezTo>
                  <a:cubicBezTo>
                    <a:pt x="103" y="58"/>
                    <a:pt x="103" y="53"/>
                    <a:pt x="102" y="50"/>
                  </a:cubicBezTo>
                  <a:cubicBezTo>
                    <a:pt x="101" y="48"/>
                    <a:pt x="100" y="48"/>
                    <a:pt x="100" y="46"/>
                  </a:cubicBezTo>
                  <a:cubicBezTo>
                    <a:pt x="100" y="43"/>
                    <a:pt x="101" y="34"/>
                    <a:pt x="101" y="32"/>
                  </a:cubicBezTo>
                  <a:cubicBezTo>
                    <a:pt x="101" y="26"/>
                    <a:pt x="101" y="22"/>
                    <a:pt x="100" y="17"/>
                  </a:cubicBezTo>
                  <a:cubicBezTo>
                    <a:pt x="100" y="17"/>
                    <a:pt x="98" y="12"/>
                    <a:pt x="96" y="11"/>
                  </a:cubicBezTo>
                  <a:cubicBezTo>
                    <a:pt x="91" y="10"/>
                    <a:pt x="91" y="10"/>
                    <a:pt x="91" y="10"/>
                  </a:cubicBezTo>
                  <a:cubicBezTo>
                    <a:pt x="88" y="7"/>
                    <a:pt x="88" y="7"/>
                    <a:pt x="88" y="7"/>
                  </a:cubicBezTo>
                  <a:cubicBezTo>
                    <a:pt x="77" y="0"/>
                    <a:pt x="64" y="5"/>
                    <a:pt x="57" y="8"/>
                  </a:cubicBezTo>
                  <a:cubicBezTo>
                    <a:pt x="48" y="11"/>
                    <a:pt x="41" y="25"/>
                    <a:pt x="46" y="45"/>
                  </a:cubicBezTo>
                  <a:cubicBezTo>
                    <a:pt x="46" y="49"/>
                    <a:pt x="44" y="50"/>
                    <a:pt x="44" y="52"/>
                  </a:cubicBezTo>
                  <a:cubicBezTo>
                    <a:pt x="44" y="56"/>
                    <a:pt x="44" y="66"/>
                    <a:pt x="48" y="69"/>
                  </a:cubicBezTo>
                  <a:cubicBezTo>
                    <a:pt x="49" y="69"/>
                    <a:pt x="51" y="70"/>
                    <a:pt x="51" y="69"/>
                  </a:cubicBezTo>
                  <a:cubicBezTo>
                    <a:pt x="52" y="73"/>
                    <a:pt x="52" y="77"/>
                    <a:pt x="53" y="81"/>
                  </a:cubicBezTo>
                  <a:cubicBezTo>
                    <a:pt x="54" y="84"/>
                    <a:pt x="56" y="84"/>
                    <a:pt x="57" y="88"/>
                  </a:cubicBezTo>
                  <a:cubicBezTo>
                    <a:pt x="54" y="89"/>
                    <a:pt x="54" y="89"/>
                    <a:pt x="54" y="89"/>
                  </a:cubicBezTo>
                  <a:cubicBezTo>
                    <a:pt x="52" y="92"/>
                    <a:pt x="50" y="98"/>
                    <a:pt x="47" y="99"/>
                  </a:cubicBezTo>
                  <a:cubicBezTo>
                    <a:pt x="45" y="100"/>
                    <a:pt x="43" y="100"/>
                    <a:pt x="41" y="101"/>
                  </a:cubicBezTo>
                  <a:cubicBezTo>
                    <a:pt x="34" y="104"/>
                    <a:pt x="25" y="108"/>
                    <a:pt x="18" y="111"/>
                  </a:cubicBezTo>
                  <a:cubicBezTo>
                    <a:pt x="11" y="114"/>
                    <a:pt x="3" y="115"/>
                    <a:pt x="1" y="122"/>
                  </a:cubicBezTo>
                  <a:cubicBezTo>
                    <a:pt x="1" y="127"/>
                    <a:pt x="0" y="138"/>
                    <a:pt x="0" y="144"/>
                  </a:cubicBezTo>
                  <a:cubicBezTo>
                    <a:pt x="147" y="144"/>
                    <a:pt x="147" y="144"/>
                    <a:pt x="147" y="144"/>
                  </a:cubicBezTo>
                  <a:cubicBezTo>
                    <a:pt x="147" y="138"/>
                    <a:pt x="147" y="127"/>
                    <a:pt x="147" y="122"/>
                  </a:cubicBezTo>
                  <a:cubicBezTo>
                    <a:pt x="145" y="115"/>
                    <a:pt x="137" y="114"/>
                    <a:pt x="130" y="111"/>
                  </a:cubicBezTo>
                  <a:close/>
                  <a:moveTo>
                    <a:pt x="171" y="110"/>
                  </a:moveTo>
                  <a:cubicBezTo>
                    <a:pt x="166" y="108"/>
                    <a:pt x="160" y="105"/>
                    <a:pt x="155" y="103"/>
                  </a:cubicBezTo>
                  <a:cubicBezTo>
                    <a:pt x="153" y="103"/>
                    <a:pt x="152" y="102"/>
                    <a:pt x="150" y="102"/>
                  </a:cubicBezTo>
                  <a:cubicBezTo>
                    <a:pt x="149" y="101"/>
                    <a:pt x="147" y="97"/>
                    <a:pt x="146" y="95"/>
                  </a:cubicBezTo>
                  <a:cubicBezTo>
                    <a:pt x="145" y="94"/>
                    <a:pt x="144" y="94"/>
                    <a:pt x="143" y="94"/>
                  </a:cubicBezTo>
                  <a:cubicBezTo>
                    <a:pt x="143" y="91"/>
                    <a:pt x="145" y="91"/>
                    <a:pt x="146" y="88"/>
                  </a:cubicBezTo>
                  <a:cubicBezTo>
                    <a:pt x="147" y="86"/>
                    <a:pt x="146" y="84"/>
                    <a:pt x="147" y="82"/>
                  </a:cubicBezTo>
                  <a:cubicBezTo>
                    <a:pt x="148" y="80"/>
                    <a:pt x="150" y="80"/>
                    <a:pt x="150" y="79"/>
                  </a:cubicBezTo>
                  <a:cubicBezTo>
                    <a:pt x="151" y="78"/>
                    <a:pt x="152" y="76"/>
                    <a:pt x="152" y="75"/>
                  </a:cubicBezTo>
                  <a:cubicBezTo>
                    <a:pt x="152" y="72"/>
                    <a:pt x="153" y="69"/>
                    <a:pt x="152" y="67"/>
                  </a:cubicBezTo>
                  <a:cubicBezTo>
                    <a:pt x="151" y="65"/>
                    <a:pt x="150" y="65"/>
                    <a:pt x="150" y="64"/>
                  </a:cubicBezTo>
                  <a:cubicBezTo>
                    <a:pt x="150" y="62"/>
                    <a:pt x="151" y="55"/>
                    <a:pt x="151" y="54"/>
                  </a:cubicBezTo>
                  <a:cubicBezTo>
                    <a:pt x="151" y="50"/>
                    <a:pt x="151" y="47"/>
                    <a:pt x="150" y="43"/>
                  </a:cubicBezTo>
                  <a:cubicBezTo>
                    <a:pt x="150" y="43"/>
                    <a:pt x="149" y="40"/>
                    <a:pt x="147" y="39"/>
                  </a:cubicBezTo>
                  <a:cubicBezTo>
                    <a:pt x="144" y="38"/>
                    <a:pt x="144" y="38"/>
                    <a:pt x="144" y="38"/>
                  </a:cubicBezTo>
                  <a:cubicBezTo>
                    <a:pt x="142" y="36"/>
                    <a:pt x="142" y="36"/>
                    <a:pt x="142" y="36"/>
                  </a:cubicBezTo>
                  <a:cubicBezTo>
                    <a:pt x="133" y="31"/>
                    <a:pt x="124" y="35"/>
                    <a:pt x="120" y="37"/>
                  </a:cubicBezTo>
                  <a:cubicBezTo>
                    <a:pt x="113" y="39"/>
                    <a:pt x="108" y="49"/>
                    <a:pt x="111" y="63"/>
                  </a:cubicBezTo>
                  <a:cubicBezTo>
                    <a:pt x="112" y="66"/>
                    <a:pt x="110" y="67"/>
                    <a:pt x="110" y="68"/>
                  </a:cubicBezTo>
                  <a:cubicBezTo>
                    <a:pt x="110" y="71"/>
                    <a:pt x="111" y="78"/>
                    <a:pt x="113" y="80"/>
                  </a:cubicBezTo>
                  <a:cubicBezTo>
                    <a:pt x="114" y="80"/>
                    <a:pt x="116" y="81"/>
                    <a:pt x="116" y="81"/>
                  </a:cubicBezTo>
                  <a:cubicBezTo>
                    <a:pt x="116" y="84"/>
                    <a:pt x="116" y="86"/>
                    <a:pt x="116" y="89"/>
                  </a:cubicBezTo>
                  <a:cubicBezTo>
                    <a:pt x="117" y="91"/>
                    <a:pt x="119" y="91"/>
                    <a:pt x="119" y="94"/>
                  </a:cubicBezTo>
                  <a:cubicBezTo>
                    <a:pt x="117" y="95"/>
                    <a:pt x="117" y="95"/>
                    <a:pt x="117" y="95"/>
                  </a:cubicBezTo>
                  <a:cubicBezTo>
                    <a:pt x="116" y="96"/>
                    <a:pt x="115" y="99"/>
                    <a:pt x="114" y="100"/>
                  </a:cubicBezTo>
                  <a:cubicBezTo>
                    <a:pt x="117" y="101"/>
                    <a:pt x="119" y="103"/>
                    <a:pt x="122" y="104"/>
                  </a:cubicBezTo>
                  <a:cubicBezTo>
                    <a:pt x="125" y="105"/>
                    <a:pt x="128" y="106"/>
                    <a:pt x="131" y="108"/>
                  </a:cubicBezTo>
                  <a:cubicBezTo>
                    <a:pt x="133" y="108"/>
                    <a:pt x="134" y="109"/>
                    <a:pt x="136" y="109"/>
                  </a:cubicBezTo>
                  <a:cubicBezTo>
                    <a:pt x="141" y="111"/>
                    <a:pt x="148" y="114"/>
                    <a:pt x="150" y="121"/>
                  </a:cubicBezTo>
                  <a:cubicBezTo>
                    <a:pt x="151" y="121"/>
                    <a:pt x="151" y="121"/>
                    <a:pt x="151" y="121"/>
                  </a:cubicBezTo>
                  <a:cubicBezTo>
                    <a:pt x="151" y="122"/>
                    <a:pt x="151" y="122"/>
                    <a:pt x="151" y="122"/>
                  </a:cubicBezTo>
                  <a:cubicBezTo>
                    <a:pt x="151" y="124"/>
                    <a:pt x="151" y="127"/>
                    <a:pt x="151" y="130"/>
                  </a:cubicBezTo>
                  <a:cubicBezTo>
                    <a:pt x="151" y="131"/>
                    <a:pt x="151" y="133"/>
                    <a:pt x="151" y="134"/>
                  </a:cubicBezTo>
                  <a:cubicBezTo>
                    <a:pt x="184" y="134"/>
                    <a:pt x="184" y="134"/>
                    <a:pt x="184" y="134"/>
                  </a:cubicBezTo>
                  <a:cubicBezTo>
                    <a:pt x="184" y="130"/>
                    <a:pt x="184" y="121"/>
                    <a:pt x="184" y="118"/>
                  </a:cubicBezTo>
                  <a:cubicBezTo>
                    <a:pt x="182" y="113"/>
                    <a:pt x="176" y="112"/>
                    <a:pt x="171" y="110"/>
                  </a:cubicBezTo>
                  <a:close/>
                  <a:moveTo>
                    <a:pt x="210" y="113"/>
                  </a:moveTo>
                  <a:cubicBezTo>
                    <a:pt x="208" y="110"/>
                    <a:pt x="204" y="109"/>
                    <a:pt x="201" y="108"/>
                  </a:cubicBezTo>
                  <a:cubicBezTo>
                    <a:pt x="197" y="106"/>
                    <a:pt x="193" y="105"/>
                    <a:pt x="190" y="103"/>
                  </a:cubicBezTo>
                  <a:cubicBezTo>
                    <a:pt x="188" y="103"/>
                    <a:pt x="187" y="103"/>
                    <a:pt x="186" y="102"/>
                  </a:cubicBezTo>
                  <a:cubicBezTo>
                    <a:pt x="185" y="101"/>
                    <a:pt x="184" y="99"/>
                    <a:pt x="183" y="97"/>
                  </a:cubicBezTo>
                  <a:cubicBezTo>
                    <a:pt x="183" y="97"/>
                    <a:pt x="182" y="97"/>
                    <a:pt x="181" y="97"/>
                  </a:cubicBezTo>
                  <a:cubicBezTo>
                    <a:pt x="181" y="95"/>
                    <a:pt x="183" y="95"/>
                    <a:pt x="183" y="93"/>
                  </a:cubicBezTo>
                  <a:cubicBezTo>
                    <a:pt x="184" y="91"/>
                    <a:pt x="183" y="89"/>
                    <a:pt x="184" y="88"/>
                  </a:cubicBezTo>
                  <a:cubicBezTo>
                    <a:pt x="185" y="87"/>
                    <a:pt x="186" y="87"/>
                    <a:pt x="186" y="86"/>
                  </a:cubicBezTo>
                  <a:cubicBezTo>
                    <a:pt x="187" y="86"/>
                    <a:pt x="187" y="84"/>
                    <a:pt x="187" y="83"/>
                  </a:cubicBezTo>
                  <a:cubicBezTo>
                    <a:pt x="188" y="82"/>
                    <a:pt x="188" y="79"/>
                    <a:pt x="187" y="78"/>
                  </a:cubicBezTo>
                  <a:cubicBezTo>
                    <a:pt x="187" y="77"/>
                    <a:pt x="186" y="77"/>
                    <a:pt x="186" y="76"/>
                  </a:cubicBezTo>
                  <a:cubicBezTo>
                    <a:pt x="186" y="74"/>
                    <a:pt x="187" y="70"/>
                    <a:pt x="187" y="69"/>
                  </a:cubicBezTo>
                  <a:cubicBezTo>
                    <a:pt x="187" y="66"/>
                    <a:pt x="187" y="64"/>
                    <a:pt x="186" y="61"/>
                  </a:cubicBezTo>
                  <a:cubicBezTo>
                    <a:pt x="186" y="61"/>
                    <a:pt x="185" y="59"/>
                    <a:pt x="184" y="58"/>
                  </a:cubicBezTo>
                  <a:cubicBezTo>
                    <a:pt x="182" y="58"/>
                    <a:pt x="182" y="58"/>
                    <a:pt x="182" y="58"/>
                  </a:cubicBezTo>
                  <a:cubicBezTo>
                    <a:pt x="180" y="57"/>
                    <a:pt x="180" y="57"/>
                    <a:pt x="180" y="57"/>
                  </a:cubicBezTo>
                  <a:cubicBezTo>
                    <a:pt x="175" y="53"/>
                    <a:pt x="168" y="55"/>
                    <a:pt x="165" y="57"/>
                  </a:cubicBezTo>
                  <a:cubicBezTo>
                    <a:pt x="160" y="58"/>
                    <a:pt x="157" y="65"/>
                    <a:pt x="159" y="75"/>
                  </a:cubicBezTo>
                  <a:cubicBezTo>
                    <a:pt x="160" y="77"/>
                    <a:pt x="158" y="78"/>
                    <a:pt x="158" y="79"/>
                  </a:cubicBezTo>
                  <a:cubicBezTo>
                    <a:pt x="158" y="81"/>
                    <a:pt x="159" y="86"/>
                    <a:pt x="160" y="87"/>
                  </a:cubicBezTo>
                  <a:cubicBezTo>
                    <a:pt x="161" y="87"/>
                    <a:pt x="162" y="87"/>
                    <a:pt x="162" y="87"/>
                  </a:cubicBezTo>
                  <a:cubicBezTo>
                    <a:pt x="162" y="89"/>
                    <a:pt x="162" y="91"/>
                    <a:pt x="163" y="93"/>
                  </a:cubicBezTo>
                  <a:cubicBezTo>
                    <a:pt x="163" y="95"/>
                    <a:pt x="164" y="95"/>
                    <a:pt x="165" y="97"/>
                  </a:cubicBezTo>
                  <a:cubicBezTo>
                    <a:pt x="163" y="97"/>
                    <a:pt x="163" y="97"/>
                    <a:pt x="163" y="97"/>
                  </a:cubicBezTo>
                  <a:cubicBezTo>
                    <a:pt x="163" y="98"/>
                    <a:pt x="162" y="101"/>
                    <a:pt x="161" y="102"/>
                  </a:cubicBezTo>
                  <a:cubicBezTo>
                    <a:pt x="162" y="103"/>
                    <a:pt x="164" y="103"/>
                    <a:pt x="166" y="104"/>
                  </a:cubicBezTo>
                  <a:cubicBezTo>
                    <a:pt x="168" y="105"/>
                    <a:pt x="171" y="106"/>
                    <a:pt x="173" y="107"/>
                  </a:cubicBezTo>
                  <a:cubicBezTo>
                    <a:pt x="174" y="107"/>
                    <a:pt x="175" y="108"/>
                    <a:pt x="176" y="108"/>
                  </a:cubicBezTo>
                  <a:cubicBezTo>
                    <a:pt x="180" y="110"/>
                    <a:pt x="185" y="111"/>
                    <a:pt x="187" y="117"/>
                  </a:cubicBezTo>
                  <a:cubicBezTo>
                    <a:pt x="187" y="117"/>
                    <a:pt x="187" y="117"/>
                    <a:pt x="187" y="117"/>
                  </a:cubicBezTo>
                  <a:cubicBezTo>
                    <a:pt x="187" y="118"/>
                    <a:pt x="187" y="118"/>
                    <a:pt x="187" y="118"/>
                  </a:cubicBezTo>
                  <a:cubicBezTo>
                    <a:pt x="187" y="119"/>
                    <a:pt x="187" y="121"/>
                    <a:pt x="187" y="124"/>
                  </a:cubicBezTo>
                  <a:cubicBezTo>
                    <a:pt x="187" y="124"/>
                    <a:pt x="187" y="124"/>
                    <a:pt x="187" y="125"/>
                  </a:cubicBezTo>
                  <a:cubicBezTo>
                    <a:pt x="210" y="125"/>
                    <a:pt x="210" y="125"/>
                    <a:pt x="210" y="125"/>
                  </a:cubicBezTo>
                  <a:cubicBezTo>
                    <a:pt x="210" y="121"/>
                    <a:pt x="210" y="116"/>
                    <a:pt x="210" y="113"/>
                  </a:cubicBezTo>
                  <a:close/>
                </a:path>
              </a:pathLst>
            </a:custGeom>
            <a:solidFill>
              <a:srgbClr val="FF9900"/>
            </a:solidFill>
            <a:ln>
              <a:noFill/>
            </a:ln>
          </p:spPr>
          <p:txBody>
            <a:bodyPr vert="horz" wrap="square" lIns="91440" tIns="45720" rIns="91440" bIns="45720" numCol="1" anchor="t" anchorCtr="0" compatLnSpc="1"/>
            <a:lstStyle/>
            <a:p>
              <a:endParaRPr lang="en-US"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strVal val="#ppt_w*0.05"/>
                                          </p:val>
                                        </p:tav>
                                        <p:tav tm="100000">
                                          <p:val>
                                            <p:strVal val="#ppt_w"/>
                                          </p:val>
                                        </p:tav>
                                      </p:tavLst>
                                    </p:anim>
                                    <p:anim calcmode="lin" valueType="num">
                                      <p:cBhvr>
                                        <p:cTn id="8" dur="500" fill="hold"/>
                                        <p:tgtEl>
                                          <p:spTgt spid="22"/>
                                        </p:tgtEl>
                                        <p:attrNameLst>
                                          <p:attrName>ppt_h</p:attrName>
                                        </p:attrNameLst>
                                      </p:cBhvr>
                                      <p:tavLst>
                                        <p:tav tm="0">
                                          <p:val>
                                            <p:strVal val="#ppt_h"/>
                                          </p:val>
                                        </p:tav>
                                        <p:tav tm="100000">
                                          <p:val>
                                            <p:strVal val="#ppt_h"/>
                                          </p:val>
                                        </p:tav>
                                      </p:tavLst>
                                    </p:anim>
                                    <p:anim calcmode="lin" valueType="num">
                                      <p:cBhvr>
                                        <p:cTn id="9" dur="500" fill="hold"/>
                                        <p:tgtEl>
                                          <p:spTgt spid="22"/>
                                        </p:tgtEl>
                                        <p:attrNameLst>
                                          <p:attrName>ppt_x</p:attrName>
                                        </p:attrNameLst>
                                      </p:cBhvr>
                                      <p:tavLst>
                                        <p:tav tm="0">
                                          <p:val>
                                            <p:strVal val="#ppt_x-.2"/>
                                          </p:val>
                                        </p:tav>
                                        <p:tav tm="100000">
                                          <p:val>
                                            <p:strVal val="#ppt_x"/>
                                          </p:val>
                                        </p:tav>
                                      </p:tavLst>
                                    </p:anim>
                                    <p:anim calcmode="lin" valueType="num">
                                      <p:cBhvr>
                                        <p:cTn id="10" dur="500" fill="hold"/>
                                        <p:tgtEl>
                                          <p:spTgt spid="22"/>
                                        </p:tgtEl>
                                        <p:attrNameLst>
                                          <p:attrName>ppt_y</p:attrName>
                                        </p:attrNameLst>
                                      </p:cBhvr>
                                      <p:tavLst>
                                        <p:tav tm="0">
                                          <p:val>
                                            <p:strVal val="#ppt_y"/>
                                          </p:val>
                                        </p:tav>
                                        <p:tav tm="100000">
                                          <p:val>
                                            <p:strVal val="#ppt_y"/>
                                          </p:val>
                                        </p:tav>
                                      </p:tavLst>
                                    </p:anim>
                                    <p:animEffect transition="in" filter="fade">
                                      <p:cBhvr>
                                        <p:cTn id="11" dur="500"/>
                                        <p:tgtEl>
                                          <p:spTgt spid="22"/>
                                        </p:tgtEl>
                                      </p:cBhvr>
                                    </p:animEffect>
                                  </p:childTnLst>
                                </p:cTn>
                              </p:par>
                            </p:childTnLst>
                          </p:cTn>
                        </p:par>
                        <p:par>
                          <p:cTn id="12" fill="hold">
                            <p:stCondLst>
                              <p:cond delay="500"/>
                            </p:stCondLst>
                            <p:childTnLst>
                              <p:par>
                                <p:cTn id="13" presetID="53" presetClass="entr" presetSubtype="16"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p:cTn id="15" dur="500" fill="hold"/>
                                        <p:tgtEl>
                                          <p:spTgt spid="23"/>
                                        </p:tgtEl>
                                        <p:attrNameLst>
                                          <p:attrName>ppt_w</p:attrName>
                                        </p:attrNameLst>
                                      </p:cBhvr>
                                      <p:tavLst>
                                        <p:tav tm="0">
                                          <p:val>
                                            <p:fltVal val="0"/>
                                          </p:val>
                                        </p:tav>
                                        <p:tav tm="100000">
                                          <p:val>
                                            <p:strVal val="#ppt_w"/>
                                          </p:val>
                                        </p:tav>
                                      </p:tavLst>
                                    </p:anim>
                                    <p:anim calcmode="lin" valueType="num">
                                      <p:cBhvr>
                                        <p:cTn id="16" dur="500" fill="hold"/>
                                        <p:tgtEl>
                                          <p:spTgt spid="23"/>
                                        </p:tgtEl>
                                        <p:attrNameLst>
                                          <p:attrName>ppt_h</p:attrName>
                                        </p:attrNameLst>
                                      </p:cBhvr>
                                      <p:tavLst>
                                        <p:tav tm="0">
                                          <p:val>
                                            <p:fltVal val="0"/>
                                          </p:val>
                                        </p:tav>
                                        <p:tav tm="100000">
                                          <p:val>
                                            <p:strVal val="#ppt_h"/>
                                          </p:val>
                                        </p:tav>
                                      </p:tavLst>
                                    </p:anim>
                                    <p:animEffect transition="in" filter="fade">
                                      <p:cBhvr>
                                        <p:cTn id="17" dur="500"/>
                                        <p:tgtEl>
                                          <p:spTgt spid="23"/>
                                        </p:tgtEl>
                                      </p:cBhvr>
                                    </p:animEffect>
                                  </p:childTnLst>
                                </p:cTn>
                              </p:par>
                            </p:childTnLst>
                          </p:cTn>
                        </p:par>
                        <p:par>
                          <p:cTn id="18" fill="hold">
                            <p:stCondLst>
                              <p:cond delay="1000"/>
                            </p:stCondLst>
                            <p:childTnLst>
                              <p:par>
                                <p:cTn id="19" presetID="53" presetClass="entr" presetSubtype="16"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p:cTn id="21" dur="500" fill="hold"/>
                                        <p:tgtEl>
                                          <p:spTgt spid="25"/>
                                        </p:tgtEl>
                                        <p:attrNameLst>
                                          <p:attrName>ppt_w</p:attrName>
                                        </p:attrNameLst>
                                      </p:cBhvr>
                                      <p:tavLst>
                                        <p:tav tm="0">
                                          <p:val>
                                            <p:fltVal val="0"/>
                                          </p:val>
                                        </p:tav>
                                        <p:tav tm="100000">
                                          <p:val>
                                            <p:strVal val="#ppt_w"/>
                                          </p:val>
                                        </p:tav>
                                      </p:tavLst>
                                    </p:anim>
                                    <p:anim calcmode="lin" valueType="num">
                                      <p:cBhvr>
                                        <p:cTn id="22" dur="500" fill="hold"/>
                                        <p:tgtEl>
                                          <p:spTgt spid="25"/>
                                        </p:tgtEl>
                                        <p:attrNameLst>
                                          <p:attrName>ppt_h</p:attrName>
                                        </p:attrNameLst>
                                      </p:cBhvr>
                                      <p:tavLst>
                                        <p:tav tm="0">
                                          <p:val>
                                            <p:fltVal val="0"/>
                                          </p:val>
                                        </p:tav>
                                        <p:tav tm="100000">
                                          <p:val>
                                            <p:strVal val="#ppt_h"/>
                                          </p:val>
                                        </p:tav>
                                      </p:tavLst>
                                    </p:anim>
                                    <p:animEffect transition="in" filter="fade">
                                      <p:cBhvr>
                                        <p:cTn id="23" dur="500"/>
                                        <p:tgtEl>
                                          <p:spTgt spid="25"/>
                                        </p:tgtEl>
                                      </p:cBhvr>
                                    </p:animEffect>
                                  </p:childTnLst>
                                </p:cTn>
                              </p:par>
                            </p:childTnLst>
                          </p:cTn>
                        </p:par>
                        <p:par>
                          <p:cTn id="24" fill="hold">
                            <p:stCondLst>
                              <p:cond delay="1500"/>
                            </p:stCondLst>
                            <p:childTnLst>
                              <p:par>
                                <p:cTn id="25" presetID="23" presetClass="entr" presetSubtype="16"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childTnLst>
                                </p:cTn>
                              </p:par>
                            </p:childTnLst>
                          </p:cTn>
                        </p:par>
                        <p:par>
                          <p:cTn id="29" fill="hold">
                            <p:stCondLst>
                              <p:cond delay="2000"/>
                            </p:stCondLst>
                            <p:childTnLst>
                              <p:par>
                                <p:cTn id="30" presetID="12" presetClass="entr" presetSubtype="8"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slide(fromLeft)">
                                      <p:cBhvr>
                                        <p:cTn id="32" dur="500"/>
                                        <p:tgtEl>
                                          <p:spTgt spid="15"/>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slide(fromLeft)">
                                      <p:cBhvr>
                                        <p:cTn id="35" dur="500"/>
                                        <p:tgtEl>
                                          <p:spTgt spid="16"/>
                                        </p:tgtEl>
                                      </p:cBhvr>
                                    </p:animEffect>
                                  </p:childTnLst>
                                </p:cTn>
                              </p:par>
                              <p:par>
                                <p:cTn id="36" presetID="12" presetClass="entr" presetSubtype="8"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slide(fromLeft)">
                                      <p:cBhvr>
                                        <p:cTn id="38" dur="500"/>
                                        <p:tgtEl>
                                          <p:spTgt spid="17"/>
                                        </p:tgtEl>
                                      </p:cBhvr>
                                    </p:animEffect>
                                  </p:childTnLst>
                                </p:cTn>
                              </p:par>
                              <p:par>
                                <p:cTn id="39" presetID="12" presetClass="entr" presetSubtype="2"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slide(fromRight)">
                                      <p:cBhvr>
                                        <p:cTn id="41" dur="500"/>
                                        <p:tgtEl>
                                          <p:spTgt spid="20"/>
                                        </p:tgtEl>
                                      </p:cBhvr>
                                    </p:animEffect>
                                  </p:childTnLst>
                                </p:cTn>
                              </p:par>
                              <p:par>
                                <p:cTn id="42" presetID="12" presetClass="entr" presetSubtype="2" fill="hold" grpId="0" nodeType="with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slide(fromRight)">
                                      <p:cBhvr>
                                        <p:cTn id="44" dur="500"/>
                                        <p:tgtEl>
                                          <p:spTgt spid="19"/>
                                        </p:tgtEl>
                                      </p:cBhvr>
                                    </p:animEffect>
                                  </p:childTnLst>
                                </p:cTn>
                              </p:par>
                              <p:par>
                                <p:cTn id="45" presetID="12" presetClass="entr" presetSubtype="2"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slide(fromRight)">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19" grpId="0"/>
      <p:bldP spid="20" grpId="0"/>
      <p:bldP spid="2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图片 1"/>
          <p:cNvPicPr>
            <a:picLocks noChangeAspect="1" noChangeArrowheads="1"/>
          </p:cNvPicPr>
          <p:nvPr/>
        </p:nvPicPr>
        <p:blipFill>
          <a:blip r:embed="rId3"/>
          <a:srcRect/>
          <a:stretch>
            <a:fillRect/>
          </a:stretch>
        </p:blipFill>
        <p:spPr bwMode="auto">
          <a:xfrm>
            <a:off x="2118" y="800100"/>
            <a:ext cx="12187767" cy="6057899"/>
          </a:xfrm>
          <a:prstGeom prst="rect">
            <a:avLst/>
          </a:prstGeom>
          <a:noFill/>
          <a:ln w="9525">
            <a:noFill/>
            <a:bevel/>
          </a:ln>
        </p:spPr>
      </p:pic>
      <p:sp>
        <p:nvSpPr>
          <p:cNvPr id="2" name="文本框 1"/>
          <p:cNvSpPr txBox="1"/>
          <p:nvPr/>
        </p:nvSpPr>
        <p:spPr>
          <a:xfrm>
            <a:off x="3988903" y="892121"/>
            <a:ext cx="3775393" cy="523220"/>
          </a:xfrm>
          <a:prstGeom prst="rect">
            <a:avLst/>
          </a:prstGeom>
          <a:noFill/>
        </p:spPr>
        <p:txBody>
          <a:bodyPr wrap="none" rtlCol="0">
            <a:spAutoFit/>
          </a:bodyPr>
          <a:lstStyle/>
          <a:p>
            <a:pPr algn="ctr"/>
            <a:r>
              <a:rPr lang="zh-CN" altLang="en-US" sz="2800" dirty="0">
                <a:solidFill>
                  <a:srgbClr val="2777D8"/>
                </a:solidFill>
                <a:latin typeface="华康俪金黑W8(P)" panose="020B0800000000000000" pitchFamily="34" charset="-122"/>
                <a:ea typeface="华康俪金黑W8(P)" panose="020B0800000000000000" pitchFamily="34" charset="-122"/>
              </a:rPr>
              <a:t>薪资谈判的</a:t>
            </a:r>
            <a:r>
              <a:rPr lang="zh-CN" altLang="en-US" sz="2800" dirty="0">
                <a:solidFill>
                  <a:srgbClr val="C60139"/>
                </a:solidFill>
                <a:latin typeface="华康俪金黑W8(P)" panose="020B0800000000000000" pitchFamily="34" charset="-122"/>
                <a:ea typeface="华康俪金黑W8(P)" panose="020B0800000000000000" pitchFamily="34" charset="-122"/>
              </a:rPr>
              <a:t>第一个</a:t>
            </a:r>
            <a:r>
              <a:rPr lang="zh-CN" altLang="en-US" sz="2800" dirty="0">
                <a:solidFill>
                  <a:srgbClr val="2777D8"/>
                </a:solidFill>
                <a:latin typeface="华康俪金黑W8(P)" panose="020B0800000000000000" pitchFamily="34" charset="-122"/>
                <a:ea typeface="华康俪金黑W8(P)" panose="020B0800000000000000" pitchFamily="34" charset="-122"/>
              </a:rPr>
              <a:t>秘密</a:t>
            </a:r>
          </a:p>
        </p:txBody>
      </p:sp>
      <p:sp>
        <p:nvSpPr>
          <p:cNvPr id="4" name="文本框 3"/>
          <p:cNvSpPr txBox="1"/>
          <p:nvPr/>
        </p:nvSpPr>
        <p:spPr>
          <a:xfrm>
            <a:off x="1600200" y="1488660"/>
            <a:ext cx="8811906" cy="497957"/>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ct val="120000"/>
              </a:lnSpc>
            </a:pPr>
            <a:r>
              <a:rPr lang="zh-CN" altLang="en-US" sz="2400" dirty="0">
                <a:solidFill>
                  <a:schemeClr val="accent5">
                    <a:lumMod val="50000"/>
                  </a:schemeClr>
                </a:solidFill>
                <a:latin typeface="方正粗宋简体" panose="03000509000000000000" pitchFamily="65" charset="-122"/>
                <a:ea typeface="方正粗宋简体" panose="03000509000000000000" pitchFamily="65" charset="-122"/>
              </a:rPr>
              <a:t>绝不要谈论薪水，除非在面试流程结束时，他们明确说想要你。</a:t>
            </a:r>
          </a:p>
        </p:txBody>
      </p:sp>
      <p:grpSp>
        <p:nvGrpSpPr>
          <p:cNvPr id="41" name="组合 40"/>
          <p:cNvGrpSpPr/>
          <p:nvPr/>
        </p:nvGrpSpPr>
        <p:grpSpPr>
          <a:xfrm>
            <a:off x="1177923" y="2421497"/>
            <a:ext cx="9835403" cy="4213314"/>
            <a:chOff x="1177923" y="2421497"/>
            <a:chExt cx="9835403" cy="4213314"/>
          </a:xfrm>
        </p:grpSpPr>
        <p:grpSp>
          <p:nvGrpSpPr>
            <p:cNvPr id="5" name="组合 40"/>
            <p:cNvGrpSpPr/>
            <p:nvPr/>
          </p:nvGrpSpPr>
          <p:grpSpPr>
            <a:xfrm>
              <a:off x="1177923" y="2421497"/>
              <a:ext cx="9835403" cy="3935740"/>
              <a:chOff x="1163855" y="2372994"/>
              <a:chExt cx="9835403" cy="3935740"/>
            </a:xfrm>
          </p:grpSpPr>
          <p:grpSp>
            <p:nvGrpSpPr>
              <p:cNvPr id="7" name="组合 36"/>
              <p:cNvGrpSpPr/>
              <p:nvPr/>
            </p:nvGrpSpPr>
            <p:grpSpPr>
              <a:xfrm>
                <a:off x="2910922" y="4075178"/>
                <a:ext cx="4209586" cy="1849555"/>
                <a:chOff x="3065670" y="4075178"/>
                <a:chExt cx="4209586" cy="1849555"/>
              </a:xfrm>
            </p:grpSpPr>
            <p:sp>
              <p:nvSpPr>
                <p:cNvPr id="28" name="文本框 27"/>
                <p:cNvSpPr txBox="1"/>
                <p:nvPr/>
              </p:nvSpPr>
              <p:spPr>
                <a:xfrm>
                  <a:off x="3065670" y="5524623"/>
                  <a:ext cx="1210588" cy="400110"/>
                </a:xfrm>
                <a:prstGeom prst="rect">
                  <a:avLst/>
                </a:prstGeom>
                <a:noFill/>
              </p:spPr>
              <p:txBody>
                <a:bodyPr wrap="none" rtlCol="0">
                  <a:spAutoFit/>
                </a:bodyPr>
                <a:lstStyle/>
                <a:p>
                  <a:r>
                    <a:rPr lang="zh-CN" altLang="en-US" sz="2000" dirty="0">
                      <a:solidFill>
                        <a:schemeClr val="accent5">
                          <a:lumMod val="50000"/>
                        </a:schemeClr>
                      </a:solidFill>
                      <a:latin typeface="微软雅黑" panose="020B0503020204020204" charset="-122"/>
                      <a:ea typeface="微软雅黑" panose="020B0503020204020204" charset="-122"/>
                    </a:rPr>
                    <a:t>你是谁？</a:t>
                  </a:r>
                </a:p>
              </p:txBody>
            </p:sp>
            <p:sp>
              <p:nvSpPr>
                <p:cNvPr id="29" name="文本框 28"/>
                <p:cNvSpPr txBox="1"/>
                <p:nvPr/>
              </p:nvSpPr>
              <p:spPr>
                <a:xfrm>
                  <a:off x="3913130" y="5023317"/>
                  <a:ext cx="1467068" cy="400110"/>
                </a:xfrm>
                <a:prstGeom prst="rect">
                  <a:avLst/>
                </a:prstGeom>
                <a:noFill/>
              </p:spPr>
              <p:txBody>
                <a:bodyPr wrap="none" rtlCol="0">
                  <a:spAutoFit/>
                </a:bodyPr>
                <a:lstStyle/>
                <a:p>
                  <a:r>
                    <a:rPr lang="zh-CN" altLang="en-US" sz="2000" dirty="0">
                      <a:solidFill>
                        <a:schemeClr val="accent5">
                          <a:lumMod val="50000"/>
                        </a:schemeClr>
                      </a:solidFill>
                      <a:latin typeface="微软雅黑" panose="020B0503020204020204" charset="-122"/>
                      <a:ea typeface="微软雅黑" panose="020B0503020204020204" charset="-122"/>
                    </a:rPr>
                    <a:t>我们喜欢你</a:t>
                  </a:r>
                </a:p>
              </p:txBody>
            </p:sp>
            <p:sp>
              <p:nvSpPr>
                <p:cNvPr id="30" name="文本框 29"/>
                <p:cNvSpPr txBox="1"/>
                <p:nvPr/>
              </p:nvSpPr>
              <p:spPr>
                <a:xfrm>
                  <a:off x="4761462" y="4564038"/>
                  <a:ext cx="1210588" cy="400110"/>
                </a:xfrm>
                <a:prstGeom prst="rect">
                  <a:avLst/>
                </a:prstGeom>
                <a:noFill/>
              </p:spPr>
              <p:txBody>
                <a:bodyPr wrap="none" rtlCol="0">
                  <a:spAutoFit/>
                </a:bodyPr>
                <a:lstStyle/>
                <a:p>
                  <a:r>
                    <a:rPr lang="zh-CN" altLang="en-US" sz="2000" dirty="0">
                      <a:solidFill>
                        <a:schemeClr val="accent5">
                          <a:lumMod val="50000"/>
                        </a:schemeClr>
                      </a:solidFill>
                      <a:latin typeface="微软雅黑" panose="020B0503020204020204" charset="-122"/>
                      <a:ea typeface="微软雅黑" panose="020B0503020204020204" charset="-122"/>
                    </a:rPr>
                    <a:t>我们爱你</a:t>
                  </a:r>
                </a:p>
              </p:txBody>
            </p:sp>
            <p:sp>
              <p:nvSpPr>
                <p:cNvPr id="31" name="文本框 30"/>
                <p:cNvSpPr txBox="1"/>
                <p:nvPr/>
              </p:nvSpPr>
              <p:spPr>
                <a:xfrm>
                  <a:off x="5551707" y="4075178"/>
                  <a:ext cx="1723549" cy="400110"/>
                </a:xfrm>
                <a:prstGeom prst="rect">
                  <a:avLst/>
                </a:prstGeom>
                <a:noFill/>
              </p:spPr>
              <p:txBody>
                <a:bodyPr wrap="none" rtlCol="0">
                  <a:spAutoFit/>
                </a:bodyPr>
                <a:lstStyle/>
                <a:p>
                  <a:r>
                    <a:rPr lang="zh-CN" altLang="en-US" sz="2000" dirty="0">
                      <a:solidFill>
                        <a:schemeClr val="accent5">
                          <a:lumMod val="50000"/>
                        </a:schemeClr>
                      </a:solidFill>
                      <a:latin typeface="微软雅黑" panose="020B0503020204020204" charset="-122"/>
                      <a:ea typeface="微软雅黑" panose="020B0503020204020204" charset="-122"/>
                    </a:rPr>
                    <a:t>我们必须要你</a:t>
                  </a:r>
                </a:p>
              </p:txBody>
            </p:sp>
          </p:grpSp>
          <p:grpSp>
            <p:nvGrpSpPr>
              <p:cNvPr id="8" name="组合 39"/>
              <p:cNvGrpSpPr/>
              <p:nvPr/>
            </p:nvGrpSpPr>
            <p:grpSpPr>
              <a:xfrm>
                <a:off x="1163855" y="2372994"/>
                <a:ext cx="9835403" cy="3935740"/>
                <a:chOff x="1163855" y="2372994"/>
                <a:chExt cx="9835403" cy="3935740"/>
              </a:xfrm>
            </p:grpSpPr>
            <p:grpSp>
              <p:nvGrpSpPr>
                <p:cNvPr id="10" name="组合 22"/>
                <p:cNvGrpSpPr/>
                <p:nvPr/>
              </p:nvGrpSpPr>
              <p:grpSpPr>
                <a:xfrm>
                  <a:off x="2025630" y="2855741"/>
                  <a:ext cx="8140737" cy="3237550"/>
                  <a:chOff x="2025631" y="2883876"/>
                  <a:chExt cx="8140737" cy="3237550"/>
                </a:xfrm>
              </p:grpSpPr>
              <p:grpSp>
                <p:nvGrpSpPr>
                  <p:cNvPr id="11" name="组合 18"/>
                  <p:cNvGrpSpPr/>
                  <p:nvPr/>
                </p:nvGrpSpPr>
                <p:grpSpPr>
                  <a:xfrm>
                    <a:off x="2025631" y="2883876"/>
                    <a:ext cx="8140737" cy="3237550"/>
                    <a:chOff x="3127485" y="2883877"/>
                    <a:chExt cx="8140737" cy="3237550"/>
                  </a:xfrm>
                </p:grpSpPr>
                <p:cxnSp>
                  <p:nvCxnSpPr>
                    <p:cNvPr id="6" name="直接箭头连接符 5"/>
                    <p:cNvCxnSpPr/>
                    <p:nvPr/>
                  </p:nvCxnSpPr>
                  <p:spPr>
                    <a:xfrm>
                      <a:off x="3127485" y="6121426"/>
                      <a:ext cx="8140737" cy="0"/>
                    </a:xfrm>
                    <a:prstGeom prst="straightConnector1">
                      <a:avLst/>
                    </a:prstGeom>
                    <a:ln w="25400">
                      <a:solidFill>
                        <a:srgbClr val="2777D8"/>
                      </a:solidFill>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flipV="1">
                      <a:off x="3127485" y="2883877"/>
                      <a:ext cx="0" cy="3237550"/>
                    </a:xfrm>
                    <a:prstGeom prst="straightConnector1">
                      <a:avLst/>
                    </a:prstGeom>
                    <a:ln w="25400">
                      <a:solidFill>
                        <a:srgbClr val="2777D8"/>
                      </a:solidFill>
                      <a:tailEnd type="triangle"/>
                    </a:ln>
                  </p:spPr>
                  <p:style>
                    <a:lnRef idx="1">
                      <a:schemeClr val="accent1"/>
                    </a:lnRef>
                    <a:fillRef idx="0">
                      <a:schemeClr val="accent1"/>
                    </a:fillRef>
                    <a:effectRef idx="0">
                      <a:schemeClr val="accent1"/>
                    </a:effectRef>
                    <a:fontRef idx="minor">
                      <a:schemeClr val="tx1"/>
                    </a:fontRef>
                  </p:style>
                </p:cxnSp>
              </p:grpSp>
              <p:cxnSp>
                <p:nvCxnSpPr>
                  <p:cNvPr id="14" name="直接连接符 13"/>
                  <p:cNvCxnSpPr/>
                  <p:nvPr/>
                </p:nvCxnSpPr>
                <p:spPr>
                  <a:xfrm>
                    <a:off x="6095999" y="3793223"/>
                    <a:ext cx="3167577" cy="0"/>
                  </a:xfrm>
                  <a:prstGeom prst="line">
                    <a:avLst/>
                  </a:prstGeom>
                  <a:ln w="25400">
                    <a:solidFill>
                      <a:srgbClr val="2777D8"/>
                    </a:solidFill>
                    <a:tailEnd type="none"/>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9249508" y="3793223"/>
                    <a:ext cx="0" cy="2328203"/>
                  </a:xfrm>
                  <a:prstGeom prst="line">
                    <a:avLst/>
                  </a:prstGeom>
                  <a:ln w="25400">
                    <a:solidFill>
                      <a:srgbClr val="2777D8"/>
                    </a:solidFill>
                    <a:tailEnd type="none"/>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2025631" y="3779155"/>
                    <a:ext cx="4070368" cy="2328202"/>
                  </a:xfrm>
                  <a:prstGeom prst="line">
                    <a:avLst/>
                  </a:prstGeom>
                  <a:ln w="25400">
                    <a:solidFill>
                      <a:srgbClr val="2777D8"/>
                    </a:solidFill>
                    <a:tailEnd type="none"/>
                  </a:ln>
                </p:spPr>
                <p:style>
                  <a:lnRef idx="1">
                    <a:schemeClr val="accent1"/>
                  </a:lnRef>
                  <a:fillRef idx="0">
                    <a:schemeClr val="accent1"/>
                  </a:fillRef>
                  <a:effectRef idx="0">
                    <a:schemeClr val="accent1"/>
                  </a:effectRef>
                  <a:fontRef idx="minor">
                    <a:schemeClr val="tx1"/>
                  </a:fontRef>
                </p:style>
              </p:cxnSp>
            </p:grpSp>
            <p:sp>
              <p:nvSpPr>
                <p:cNvPr id="24" name="文本框 23"/>
                <p:cNvSpPr txBox="1"/>
                <p:nvPr/>
              </p:nvSpPr>
              <p:spPr>
                <a:xfrm>
                  <a:off x="10301631" y="5908624"/>
                  <a:ext cx="697627" cy="400110"/>
                </a:xfrm>
                <a:prstGeom prst="rect">
                  <a:avLst/>
                </a:prstGeom>
                <a:noFill/>
              </p:spPr>
              <p:txBody>
                <a:bodyPr wrap="none" rtlCol="0">
                  <a:spAutoFit/>
                </a:bodyPr>
                <a:lstStyle/>
                <a:p>
                  <a:r>
                    <a:rPr lang="zh-CN" altLang="en-US" sz="2000" dirty="0">
                      <a:solidFill>
                        <a:schemeClr val="accent5">
                          <a:lumMod val="50000"/>
                        </a:schemeClr>
                      </a:solidFill>
                      <a:latin typeface="微软雅黑" panose="020B0503020204020204" charset="-122"/>
                      <a:ea typeface="微软雅黑" panose="020B0503020204020204" charset="-122"/>
                    </a:rPr>
                    <a:t>时间</a:t>
                  </a:r>
                </a:p>
              </p:txBody>
            </p:sp>
            <p:sp>
              <p:nvSpPr>
                <p:cNvPr id="25" name="文本框 24"/>
                <p:cNvSpPr txBox="1"/>
                <p:nvPr/>
              </p:nvSpPr>
              <p:spPr>
                <a:xfrm>
                  <a:off x="1163855" y="2372994"/>
                  <a:ext cx="1723549" cy="400110"/>
                </a:xfrm>
                <a:prstGeom prst="rect">
                  <a:avLst/>
                </a:prstGeom>
                <a:noFill/>
              </p:spPr>
              <p:txBody>
                <a:bodyPr wrap="none" rtlCol="0">
                  <a:spAutoFit/>
                </a:bodyPr>
                <a:lstStyle/>
                <a:p>
                  <a:r>
                    <a:rPr lang="zh-CN" altLang="en-US" sz="2000" dirty="0">
                      <a:solidFill>
                        <a:schemeClr val="accent5">
                          <a:lumMod val="50000"/>
                        </a:schemeClr>
                      </a:solidFill>
                      <a:latin typeface="微软雅黑" panose="020B0503020204020204" charset="-122"/>
                      <a:ea typeface="微软雅黑" panose="020B0503020204020204" charset="-122"/>
                    </a:rPr>
                    <a:t>你讨价的地位</a:t>
                  </a:r>
                </a:p>
              </p:txBody>
            </p:sp>
            <p:sp>
              <p:nvSpPr>
                <p:cNvPr id="26" name="文本框 25"/>
                <p:cNvSpPr txBox="1"/>
                <p:nvPr/>
              </p:nvSpPr>
              <p:spPr>
                <a:xfrm>
                  <a:off x="9263575" y="4934685"/>
                  <a:ext cx="697627" cy="400110"/>
                </a:xfrm>
                <a:prstGeom prst="rect">
                  <a:avLst/>
                </a:prstGeom>
                <a:noFill/>
              </p:spPr>
              <p:txBody>
                <a:bodyPr wrap="none" rtlCol="0">
                  <a:spAutoFit/>
                </a:bodyPr>
                <a:lstStyle/>
                <a:p>
                  <a:r>
                    <a:rPr lang="zh-CN" altLang="en-US" sz="2000" dirty="0">
                      <a:solidFill>
                        <a:schemeClr val="accent5">
                          <a:lumMod val="50000"/>
                        </a:schemeClr>
                      </a:solidFill>
                      <a:latin typeface="微软雅黑" panose="020B0503020204020204" charset="-122"/>
                      <a:ea typeface="微软雅黑" panose="020B0503020204020204" charset="-122"/>
                    </a:rPr>
                    <a:t>太晚</a:t>
                  </a:r>
                </a:p>
              </p:txBody>
            </p:sp>
            <p:sp>
              <p:nvSpPr>
                <p:cNvPr id="27" name="文本框 26"/>
                <p:cNvSpPr txBox="1"/>
                <p:nvPr/>
              </p:nvSpPr>
              <p:spPr>
                <a:xfrm>
                  <a:off x="8605846" y="3303815"/>
                  <a:ext cx="1723549" cy="400110"/>
                </a:xfrm>
                <a:prstGeom prst="rect">
                  <a:avLst/>
                </a:prstGeom>
                <a:noFill/>
              </p:spPr>
              <p:txBody>
                <a:bodyPr wrap="none" rtlCol="0">
                  <a:spAutoFit/>
                </a:bodyPr>
                <a:lstStyle/>
                <a:p>
                  <a:r>
                    <a:rPr lang="zh-CN" altLang="en-US" sz="2000" dirty="0">
                      <a:solidFill>
                        <a:schemeClr val="accent5">
                          <a:lumMod val="50000"/>
                        </a:schemeClr>
                      </a:solidFill>
                      <a:latin typeface="微软雅黑" panose="020B0503020204020204" charset="-122"/>
                      <a:ea typeface="微软雅黑" panose="020B0503020204020204" charset="-122"/>
                    </a:rPr>
                    <a:t>我们得到了你</a:t>
                  </a:r>
                </a:p>
              </p:txBody>
            </p:sp>
            <p:sp>
              <p:nvSpPr>
                <p:cNvPr id="32" name="文本框 31"/>
                <p:cNvSpPr txBox="1"/>
                <p:nvPr/>
              </p:nvSpPr>
              <p:spPr>
                <a:xfrm>
                  <a:off x="6357308" y="3321405"/>
                  <a:ext cx="1210588" cy="400110"/>
                </a:xfrm>
                <a:prstGeom prst="rect">
                  <a:avLst/>
                </a:prstGeom>
                <a:noFill/>
              </p:spPr>
              <p:txBody>
                <a:bodyPr wrap="none" rtlCol="0">
                  <a:spAutoFit/>
                </a:bodyPr>
                <a:lstStyle/>
                <a:p>
                  <a:r>
                    <a:rPr lang="zh-CN" altLang="en-US" sz="2000" dirty="0">
                      <a:solidFill>
                        <a:schemeClr val="accent5">
                          <a:lumMod val="50000"/>
                        </a:schemeClr>
                      </a:solidFill>
                      <a:latin typeface="微软雅黑" panose="020B0503020204020204" charset="-122"/>
                      <a:ea typeface="微软雅黑" panose="020B0503020204020204" charset="-122"/>
                    </a:rPr>
                    <a:t>最佳时机</a:t>
                  </a:r>
                </a:p>
              </p:txBody>
            </p:sp>
            <p:sp>
              <p:nvSpPr>
                <p:cNvPr id="33" name="椭圆 32"/>
                <p:cNvSpPr/>
                <p:nvPr/>
              </p:nvSpPr>
              <p:spPr>
                <a:xfrm>
                  <a:off x="2598102" y="5633306"/>
                  <a:ext cx="182744" cy="182744"/>
                </a:xfrm>
                <a:prstGeom prst="ellipse">
                  <a:avLst/>
                </a:prstGeom>
                <a:solidFill>
                  <a:srgbClr val="2777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3476558" y="5132000"/>
                  <a:ext cx="182744" cy="182744"/>
                </a:xfrm>
                <a:prstGeom prst="ellipse">
                  <a:avLst/>
                </a:prstGeom>
                <a:solidFill>
                  <a:srgbClr val="2777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4278850" y="4664634"/>
                  <a:ext cx="182744" cy="182744"/>
                </a:xfrm>
                <a:prstGeom prst="ellipse">
                  <a:avLst/>
                </a:prstGeom>
                <a:solidFill>
                  <a:srgbClr val="2777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180429" y="4146487"/>
                  <a:ext cx="182744" cy="182744"/>
                </a:xfrm>
                <a:prstGeom prst="ellipse">
                  <a:avLst/>
                </a:prstGeom>
                <a:solidFill>
                  <a:srgbClr val="2777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2063245" y="5134740"/>
                  <a:ext cx="697627" cy="400110"/>
                </a:xfrm>
                <a:prstGeom prst="rect">
                  <a:avLst/>
                </a:prstGeom>
                <a:noFill/>
              </p:spPr>
              <p:txBody>
                <a:bodyPr wrap="none" rtlCol="0">
                  <a:spAutoFit/>
                </a:bodyPr>
                <a:lstStyle/>
                <a:p>
                  <a:r>
                    <a:rPr lang="zh-CN" altLang="en-US" sz="2000" dirty="0">
                      <a:solidFill>
                        <a:schemeClr val="accent5">
                          <a:lumMod val="50000"/>
                        </a:schemeClr>
                      </a:solidFill>
                      <a:latin typeface="微软雅黑" panose="020B0503020204020204" charset="-122"/>
                      <a:ea typeface="微软雅黑" panose="020B0503020204020204" charset="-122"/>
                    </a:rPr>
                    <a:t>太早</a:t>
                  </a:r>
                </a:p>
              </p:txBody>
            </p:sp>
            <p:sp>
              <p:nvSpPr>
                <p:cNvPr id="39" name="椭圆 38"/>
                <p:cNvSpPr/>
                <p:nvPr/>
              </p:nvSpPr>
              <p:spPr>
                <a:xfrm>
                  <a:off x="9158134" y="3666614"/>
                  <a:ext cx="182744" cy="182744"/>
                </a:xfrm>
                <a:prstGeom prst="ellipse">
                  <a:avLst/>
                </a:prstGeom>
                <a:solidFill>
                  <a:srgbClr val="2777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2" name="文本框 41"/>
            <p:cNvSpPr txBox="1"/>
            <p:nvPr/>
          </p:nvSpPr>
          <p:spPr>
            <a:xfrm>
              <a:off x="5105984" y="6234701"/>
              <a:ext cx="1980029" cy="400110"/>
            </a:xfrm>
            <a:prstGeom prst="rect">
              <a:avLst/>
            </a:prstGeom>
            <a:noFill/>
          </p:spPr>
          <p:txBody>
            <a:bodyPr wrap="none" rtlCol="0">
              <a:spAutoFit/>
            </a:bodyPr>
            <a:lstStyle/>
            <a:p>
              <a:r>
                <a:rPr lang="zh-CN" altLang="en-US" sz="2000" b="1" dirty="0">
                  <a:solidFill>
                    <a:schemeClr val="accent5">
                      <a:lumMod val="50000"/>
                    </a:schemeClr>
                  </a:solidFill>
                  <a:latin typeface="微软雅黑" panose="020B0503020204020204" charset="-122"/>
                  <a:ea typeface="微软雅黑" panose="020B0503020204020204" charset="-122"/>
                </a:rPr>
                <a:t>何时做薪资谈判</a:t>
              </a:r>
            </a:p>
          </p:txBody>
        </p:sp>
      </p:grpSp>
      <p:sp>
        <p:nvSpPr>
          <p:cNvPr id="37" name="标题 1"/>
          <p:cNvSpPr txBox="1"/>
          <p:nvPr/>
        </p:nvSpPr>
        <p:spPr>
          <a:xfrm>
            <a:off x="345440" y="152212"/>
            <a:ext cx="9009657" cy="647699"/>
          </a:xfrm>
          <a:prstGeom prst="rect">
            <a:avLst/>
          </a:prstGeom>
        </p:spPr>
        <p:txBody>
          <a:bodyPr>
            <a:norm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j-cs"/>
              </a:rPr>
              <a:t>面试问题｜关于薪资</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lide(fromTop)">
                                      <p:cBhvr>
                                        <p:cTn id="11" dur="500"/>
                                        <p:tgtEl>
                                          <p:spTgt spid="4"/>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p:cTn id="15" dur="500" fill="hold"/>
                                        <p:tgtEl>
                                          <p:spTgt spid="41"/>
                                        </p:tgtEl>
                                        <p:attrNameLst>
                                          <p:attrName>ppt_w</p:attrName>
                                        </p:attrNameLst>
                                      </p:cBhvr>
                                      <p:tavLst>
                                        <p:tav tm="0">
                                          <p:val>
                                            <p:fltVal val="0"/>
                                          </p:val>
                                        </p:tav>
                                        <p:tav tm="100000">
                                          <p:val>
                                            <p:strVal val="#ppt_w"/>
                                          </p:val>
                                        </p:tav>
                                      </p:tavLst>
                                    </p:anim>
                                    <p:anim calcmode="lin" valueType="num">
                                      <p:cBhvr>
                                        <p:cTn id="16" dur="500" fill="hold"/>
                                        <p:tgtEl>
                                          <p:spTgt spid="41"/>
                                        </p:tgtEl>
                                        <p:attrNameLst>
                                          <p:attrName>ppt_h</p:attrName>
                                        </p:attrNameLst>
                                      </p:cBhvr>
                                      <p:tavLst>
                                        <p:tav tm="0">
                                          <p:val>
                                            <p:fltVal val="0"/>
                                          </p:val>
                                        </p:tav>
                                        <p:tav tm="100000">
                                          <p:val>
                                            <p:strVal val="#ppt_h"/>
                                          </p:val>
                                        </p:tav>
                                      </p:tavLst>
                                    </p:anim>
                                    <p:animEffect transition="in" filter="fade">
                                      <p:cBhvr>
                                        <p:cTn id="1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ldLvl="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
          <p:cNvPicPr>
            <a:picLocks noChangeAspect="1" noChangeArrowheads="1"/>
          </p:cNvPicPr>
          <p:nvPr/>
        </p:nvPicPr>
        <p:blipFill>
          <a:blip r:embed="rId3"/>
          <a:srcRect/>
          <a:stretch>
            <a:fillRect/>
          </a:stretch>
        </p:blipFill>
        <p:spPr bwMode="auto">
          <a:xfrm>
            <a:off x="2118" y="800100"/>
            <a:ext cx="12187767" cy="6057899"/>
          </a:xfrm>
          <a:prstGeom prst="rect">
            <a:avLst/>
          </a:prstGeom>
          <a:noFill/>
          <a:ln w="9525">
            <a:noFill/>
            <a:bevel/>
          </a:ln>
        </p:spPr>
      </p:pic>
      <p:sp>
        <p:nvSpPr>
          <p:cNvPr id="2" name="文本框 1"/>
          <p:cNvSpPr txBox="1"/>
          <p:nvPr/>
        </p:nvSpPr>
        <p:spPr>
          <a:xfrm>
            <a:off x="3827416" y="1010965"/>
            <a:ext cx="3775393" cy="523220"/>
          </a:xfrm>
          <a:prstGeom prst="rect">
            <a:avLst/>
          </a:prstGeom>
          <a:noFill/>
        </p:spPr>
        <p:txBody>
          <a:bodyPr wrap="none" rtlCol="0">
            <a:spAutoFit/>
          </a:bodyPr>
          <a:lstStyle/>
          <a:p>
            <a:r>
              <a:rPr lang="zh-CN" altLang="en-US" sz="2800" dirty="0">
                <a:solidFill>
                  <a:srgbClr val="2777D8"/>
                </a:solidFill>
                <a:latin typeface="华康俪金黑W8(P)" panose="020B0800000000000000" pitchFamily="34" charset="-122"/>
                <a:ea typeface="华康俪金黑W8(P)" panose="020B0800000000000000" pitchFamily="34" charset="-122"/>
              </a:rPr>
              <a:t>薪资谈判的</a:t>
            </a:r>
            <a:r>
              <a:rPr lang="zh-CN" altLang="en-US" sz="2800" dirty="0">
                <a:solidFill>
                  <a:srgbClr val="C60139"/>
                </a:solidFill>
                <a:latin typeface="华康俪金黑W8(P)" panose="020B0800000000000000" pitchFamily="34" charset="-122"/>
                <a:ea typeface="华康俪金黑W8(P)" panose="020B0800000000000000" pitchFamily="34" charset="-122"/>
              </a:rPr>
              <a:t>第二个</a:t>
            </a:r>
            <a:r>
              <a:rPr lang="zh-CN" altLang="en-US" sz="2800" dirty="0">
                <a:solidFill>
                  <a:srgbClr val="2777D8"/>
                </a:solidFill>
                <a:latin typeface="华康俪金黑W8(P)" panose="020B0800000000000000" pitchFamily="34" charset="-122"/>
                <a:ea typeface="华康俪金黑W8(P)" panose="020B0800000000000000" pitchFamily="34" charset="-122"/>
              </a:rPr>
              <a:t>秘密</a:t>
            </a:r>
          </a:p>
        </p:txBody>
      </p:sp>
      <p:sp>
        <p:nvSpPr>
          <p:cNvPr id="4" name="文本框 3"/>
          <p:cNvSpPr txBox="1"/>
          <p:nvPr/>
        </p:nvSpPr>
        <p:spPr>
          <a:xfrm>
            <a:off x="1762125" y="1668500"/>
            <a:ext cx="8669230" cy="497957"/>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nSpc>
                <a:spcPct val="120000"/>
              </a:lnSpc>
            </a:pPr>
            <a:r>
              <a:rPr lang="zh-CN" altLang="en-US" sz="2400" dirty="0">
                <a:solidFill>
                  <a:schemeClr val="accent5">
                    <a:lumMod val="50000"/>
                  </a:schemeClr>
                </a:solidFill>
                <a:latin typeface="方正粗宋简体" panose="03000509000000000000" pitchFamily="65" charset="-122"/>
                <a:ea typeface="方正粗宋简体" panose="03000509000000000000" pitchFamily="65" charset="-122"/>
              </a:rPr>
              <a:t>薪资谈判的目的，是发掘出雇主</a:t>
            </a:r>
            <a:r>
              <a:rPr lang="zh-CN" altLang="en-US" sz="2400" dirty="0">
                <a:solidFill>
                  <a:srgbClr val="FF0000"/>
                </a:solidFill>
                <a:latin typeface="方正粗宋简体" panose="03000509000000000000" pitchFamily="65" charset="-122"/>
                <a:ea typeface="方正粗宋简体" panose="03000509000000000000" pitchFamily="65" charset="-122"/>
              </a:rPr>
              <a:t>最多愿意给你多少钱</a:t>
            </a:r>
            <a:r>
              <a:rPr lang="zh-CN" altLang="en-US" sz="2400" dirty="0">
                <a:solidFill>
                  <a:schemeClr val="accent5">
                    <a:lumMod val="50000"/>
                  </a:schemeClr>
                </a:solidFill>
                <a:latin typeface="方正粗宋简体" panose="03000509000000000000" pitchFamily="65" charset="-122"/>
                <a:ea typeface="方正粗宋简体" panose="03000509000000000000" pitchFamily="65" charset="-122"/>
              </a:rPr>
              <a:t>。</a:t>
            </a:r>
          </a:p>
        </p:txBody>
      </p:sp>
      <p:grpSp>
        <p:nvGrpSpPr>
          <p:cNvPr id="5" name="组合 10"/>
          <p:cNvGrpSpPr/>
          <p:nvPr/>
        </p:nvGrpSpPr>
        <p:grpSpPr>
          <a:xfrm>
            <a:off x="1847389" y="3133317"/>
            <a:ext cx="8942362" cy="1818294"/>
            <a:chOff x="1624819" y="2916950"/>
            <a:chExt cx="8942362" cy="1818294"/>
          </a:xfrm>
        </p:grpSpPr>
        <p:sp>
          <p:nvSpPr>
            <p:cNvPr id="7" name="文本框 6"/>
            <p:cNvSpPr txBox="1"/>
            <p:nvPr/>
          </p:nvSpPr>
          <p:spPr>
            <a:xfrm>
              <a:off x="1824393" y="2916950"/>
              <a:ext cx="8402820" cy="1200329"/>
            </a:xfrm>
            <a:prstGeom prst="rect">
              <a:avLst/>
            </a:prstGeom>
            <a:noFill/>
          </p:spPr>
          <p:txBody>
            <a:bodyPr wrap="square" rtlCol="0">
              <a:spAutoFit/>
            </a:bodyPr>
            <a:lstStyle/>
            <a:p>
              <a:pPr algn="just">
                <a:lnSpc>
                  <a:spcPct val="150000"/>
                </a:lnSpc>
              </a:pPr>
              <a:r>
                <a:rPr lang="zh-CN" altLang="en-US" sz="2400" dirty="0">
                  <a:solidFill>
                    <a:schemeClr val="accent5">
                      <a:lumMod val="50000"/>
                    </a:schemeClr>
                  </a:solidFill>
                  <a:latin typeface="微软雅黑" panose="020B0503020204020204" charset="-122"/>
                  <a:ea typeface="微软雅黑" panose="020B0503020204020204" charset="-122"/>
                </a:rPr>
                <a:t>雇主希望支付的最低工资，到能够支付的最高工资的范围有一个区间；</a:t>
              </a:r>
              <a:endParaRPr lang="en-US" altLang="zh-CN" sz="2400" dirty="0">
                <a:solidFill>
                  <a:schemeClr val="accent5">
                    <a:lumMod val="50000"/>
                  </a:schemeClr>
                </a:solidFill>
                <a:latin typeface="微软雅黑" panose="020B0503020204020204" charset="-122"/>
                <a:ea typeface="微软雅黑" panose="020B0503020204020204" charset="-122"/>
              </a:endParaRPr>
            </a:p>
          </p:txBody>
        </p:sp>
        <p:sp>
          <p:nvSpPr>
            <p:cNvPr id="8" name="矩形 7"/>
            <p:cNvSpPr/>
            <p:nvPr/>
          </p:nvSpPr>
          <p:spPr>
            <a:xfrm>
              <a:off x="1824391" y="4154187"/>
              <a:ext cx="8742790" cy="581057"/>
            </a:xfrm>
            <a:prstGeom prst="rect">
              <a:avLst/>
            </a:prstGeom>
          </p:spPr>
          <p:txBody>
            <a:bodyPr wrap="square">
              <a:spAutoFit/>
            </a:bodyPr>
            <a:lstStyle/>
            <a:p>
              <a:pPr>
                <a:lnSpc>
                  <a:spcPct val="150000"/>
                </a:lnSpc>
              </a:pPr>
              <a:r>
                <a:rPr lang="zh-CN" altLang="en-US" sz="2400" dirty="0">
                  <a:solidFill>
                    <a:schemeClr val="accent5">
                      <a:lumMod val="50000"/>
                    </a:schemeClr>
                  </a:solidFill>
                  <a:latin typeface="微软雅黑" panose="020B0503020204020204" charset="-122"/>
                  <a:ea typeface="微软雅黑" panose="020B0503020204020204" charset="-122"/>
                </a:rPr>
                <a:t>在这个区间，你有权通过谈判，得到他们能提供的最高工资；</a:t>
              </a:r>
            </a:p>
          </p:txBody>
        </p:sp>
        <p:cxnSp>
          <p:nvCxnSpPr>
            <p:cNvPr id="9" name="直接连接符 8"/>
            <p:cNvCxnSpPr/>
            <p:nvPr/>
          </p:nvCxnSpPr>
          <p:spPr>
            <a:xfrm>
              <a:off x="1624819" y="2916950"/>
              <a:ext cx="0" cy="467751"/>
            </a:xfrm>
            <a:prstGeom prst="line">
              <a:avLst/>
            </a:prstGeom>
            <a:ln w="190500" cmpd="thinThick">
              <a:solidFill>
                <a:srgbClr val="2777D8"/>
              </a:solidFill>
              <a:tailEnd type="none"/>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624819" y="4159116"/>
              <a:ext cx="0" cy="467751"/>
            </a:xfrm>
            <a:prstGeom prst="line">
              <a:avLst/>
            </a:prstGeom>
            <a:ln w="190500" cmpd="thinThick">
              <a:solidFill>
                <a:srgbClr val="2777D8"/>
              </a:solidFill>
              <a:tailEnd type="none"/>
            </a:ln>
          </p:spPr>
          <p:style>
            <a:lnRef idx="1">
              <a:schemeClr val="accent1"/>
            </a:lnRef>
            <a:fillRef idx="0">
              <a:schemeClr val="accent1"/>
            </a:fillRef>
            <a:effectRef idx="0">
              <a:schemeClr val="accent1"/>
            </a:effectRef>
            <a:fontRef idx="minor">
              <a:schemeClr val="tx1"/>
            </a:fontRef>
          </p:style>
        </p:cxnSp>
      </p:grpSp>
      <p:sp>
        <p:nvSpPr>
          <p:cNvPr id="11" name="标题 1"/>
          <p:cNvSpPr txBox="1"/>
          <p:nvPr/>
        </p:nvSpPr>
        <p:spPr>
          <a:xfrm>
            <a:off x="314325" y="154752"/>
            <a:ext cx="9009657" cy="647699"/>
          </a:xfrm>
          <a:prstGeom prst="rect">
            <a:avLst/>
          </a:prstGeom>
        </p:spPr>
        <p:txBody>
          <a:bodyPr>
            <a:norm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j-cs"/>
              </a:rPr>
              <a:t>面试问题｜关于薪资</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lide(fromTop)">
                                      <p:cBhvr>
                                        <p:cTn id="11" dur="500"/>
                                        <p:tgtEl>
                                          <p:spTgt spid="4"/>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anim calcmode="lin" valueType="num">
                                      <p:cBhvr>
                                        <p:cTn id="16" dur="500" fill="hold"/>
                                        <p:tgtEl>
                                          <p:spTgt spid="5"/>
                                        </p:tgtEl>
                                        <p:attrNameLst>
                                          <p:attrName>ppt_x</p:attrName>
                                        </p:attrNameLst>
                                      </p:cBhvr>
                                      <p:tavLst>
                                        <p:tav tm="0">
                                          <p:val>
                                            <p:strVal val="#ppt_x"/>
                                          </p:val>
                                        </p:tav>
                                        <p:tav tm="100000">
                                          <p:val>
                                            <p:strVal val="#ppt_x"/>
                                          </p:val>
                                        </p:tav>
                                      </p:tavLst>
                                    </p:anim>
                                    <p:anim calcmode="lin" valueType="num">
                                      <p:cBhvr>
                                        <p:cTn id="17"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ldLvl="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
          <p:cNvPicPr>
            <a:picLocks noChangeAspect="1" noChangeArrowheads="1"/>
          </p:cNvPicPr>
          <p:nvPr/>
        </p:nvPicPr>
        <p:blipFill>
          <a:blip r:embed="rId3"/>
          <a:srcRect/>
          <a:stretch>
            <a:fillRect/>
          </a:stretch>
        </p:blipFill>
        <p:spPr bwMode="auto">
          <a:xfrm>
            <a:off x="0" y="800101"/>
            <a:ext cx="12187767" cy="6057899"/>
          </a:xfrm>
          <a:prstGeom prst="rect">
            <a:avLst/>
          </a:prstGeom>
          <a:noFill/>
          <a:ln w="9525">
            <a:noFill/>
            <a:bevel/>
          </a:ln>
        </p:spPr>
      </p:pic>
      <p:sp>
        <p:nvSpPr>
          <p:cNvPr id="2" name="文本框 1"/>
          <p:cNvSpPr txBox="1"/>
          <p:nvPr/>
        </p:nvSpPr>
        <p:spPr>
          <a:xfrm>
            <a:off x="3667063" y="997332"/>
            <a:ext cx="3775393" cy="523220"/>
          </a:xfrm>
          <a:prstGeom prst="rect">
            <a:avLst/>
          </a:prstGeom>
          <a:noFill/>
        </p:spPr>
        <p:txBody>
          <a:bodyPr wrap="none" rtlCol="0">
            <a:spAutoFit/>
          </a:bodyPr>
          <a:lstStyle/>
          <a:p>
            <a:r>
              <a:rPr lang="zh-CN" altLang="en-US" sz="2800" dirty="0">
                <a:solidFill>
                  <a:srgbClr val="2777D8"/>
                </a:solidFill>
                <a:latin typeface="华康俪金黑W8(P)" panose="020B0800000000000000" pitchFamily="34" charset="-122"/>
                <a:ea typeface="华康俪金黑W8(P)" panose="020B0800000000000000" pitchFamily="34" charset="-122"/>
              </a:rPr>
              <a:t>薪资谈判的</a:t>
            </a:r>
            <a:r>
              <a:rPr lang="zh-CN" altLang="en-US" sz="2800" dirty="0">
                <a:solidFill>
                  <a:srgbClr val="C60139"/>
                </a:solidFill>
                <a:latin typeface="华康俪金黑W8(P)" panose="020B0800000000000000" pitchFamily="34" charset="-122"/>
                <a:ea typeface="华康俪金黑W8(P)" panose="020B0800000000000000" pitchFamily="34" charset="-122"/>
              </a:rPr>
              <a:t>第三个</a:t>
            </a:r>
            <a:r>
              <a:rPr lang="zh-CN" altLang="en-US" sz="2800" dirty="0">
                <a:solidFill>
                  <a:srgbClr val="2777D8"/>
                </a:solidFill>
                <a:latin typeface="华康俪金黑W8(P)" panose="020B0800000000000000" pitchFamily="34" charset="-122"/>
                <a:ea typeface="华康俪金黑W8(P)" panose="020B0800000000000000" pitchFamily="34" charset="-122"/>
              </a:rPr>
              <a:t>秘密</a:t>
            </a:r>
          </a:p>
        </p:txBody>
      </p:sp>
      <p:sp>
        <p:nvSpPr>
          <p:cNvPr id="6" name="矩形 5"/>
          <p:cNvSpPr/>
          <p:nvPr/>
        </p:nvSpPr>
        <p:spPr>
          <a:xfrm>
            <a:off x="3010455" y="1795006"/>
            <a:ext cx="5619107" cy="49795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nSpc>
                <a:spcPct val="120000"/>
              </a:lnSpc>
            </a:pPr>
            <a:r>
              <a:rPr lang="zh-CN" altLang="en-US" sz="2400" dirty="0">
                <a:solidFill>
                  <a:srgbClr val="4472C4">
                    <a:lumMod val="50000"/>
                  </a:srgbClr>
                </a:solidFill>
                <a:latin typeface="方正粗宋简体" panose="03000509000000000000" pitchFamily="65" charset="-122"/>
                <a:ea typeface="方正粗宋简体" panose="03000509000000000000" pitchFamily="65" charset="-122"/>
              </a:rPr>
              <a:t>薪资谈判中，千万别做先提数字的一方。</a:t>
            </a:r>
          </a:p>
        </p:txBody>
      </p:sp>
      <p:grpSp>
        <p:nvGrpSpPr>
          <p:cNvPr id="4" name="组合 14"/>
          <p:cNvGrpSpPr/>
          <p:nvPr/>
        </p:nvGrpSpPr>
        <p:grpSpPr>
          <a:xfrm>
            <a:off x="1415356" y="3132704"/>
            <a:ext cx="8942362" cy="2020591"/>
            <a:chOff x="2574388" y="3268642"/>
            <a:chExt cx="8942362" cy="2020591"/>
          </a:xfrm>
        </p:grpSpPr>
        <p:sp>
          <p:nvSpPr>
            <p:cNvPr id="7" name="文本框 6"/>
            <p:cNvSpPr txBox="1"/>
            <p:nvPr/>
          </p:nvSpPr>
          <p:spPr>
            <a:xfrm>
              <a:off x="2773961" y="3268642"/>
              <a:ext cx="8742789" cy="581057"/>
            </a:xfrm>
            <a:prstGeom prst="rect">
              <a:avLst/>
            </a:prstGeom>
            <a:noFill/>
          </p:spPr>
          <p:txBody>
            <a:bodyPr wrap="square" rtlCol="0">
              <a:spAutoFit/>
            </a:bodyPr>
            <a:lstStyle/>
            <a:p>
              <a:pPr algn="just">
                <a:lnSpc>
                  <a:spcPct val="150000"/>
                </a:lnSpc>
              </a:pPr>
              <a:r>
                <a:rPr lang="zh-CN" altLang="en-US" sz="2400" dirty="0">
                  <a:solidFill>
                    <a:schemeClr val="accent5">
                      <a:lumMod val="50000"/>
                    </a:schemeClr>
                  </a:solidFill>
                  <a:latin typeface="微软雅黑" panose="020B0503020204020204" charset="-122"/>
                  <a:ea typeface="微软雅黑" panose="020B0503020204020204" charset="-122"/>
                </a:rPr>
                <a:t>成千上万面试表明：谈判中先提及数字的人，最后通常会输；</a:t>
              </a:r>
              <a:endParaRPr lang="en-US" altLang="zh-CN" sz="2400" dirty="0">
                <a:solidFill>
                  <a:schemeClr val="accent5">
                    <a:lumMod val="50000"/>
                  </a:schemeClr>
                </a:solidFill>
                <a:latin typeface="微软雅黑" panose="020B0503020204020204" charset="-122"/>
                <a:ea typeface="微软雅黑" panose="020B0503020204020204" charset="-122"/>
              </a:endParaRPr>
            </a:p>
          </p:txBody>
        </p:sp>
        <p:sp>
          <p:nvSpPr>
            <p:cNvPr id="9" name="矩形 8"/>
            <p:cNvSpPr/>
            <p:nvPr/>
          </p:nvSpPr>
          <p:spPr>
            <a:xfrm>
              <a:off x="2773960" y="4154179"/>
              <a:ext cx="8742790" cy="1135054"/>
            </a:xfrm>
            <a:prstGeom prst="rect">
              <a:avLst/>
            </a:prstGeom>
          </p:spPr>
          <p:txBody>
            <a:bodyPr wrap="square">
              <a:spAutoFit/>
            </a:bodyPr>
            <a:lstStyle/>
            <a:p>
              <a:pPr lvl="0" algn="just">
                <a:lnSpc>
                  <a:spcPct val="150000"/>
                </a:lnSpc>
              </a:pPr>
              <a:r>
                <a:rPr lang="zh-CN" altLang="en-US" sz="2400" dirty="0">
                  <a:solidFill>
                    <a:srgbClr val="4472C4">
                      <a:lumMod val="50000"/>
                    </a:srgbClr>
                  </a:solidFill>
                  <a:latin typeface="微软雅黑" panose="020B0503020204020204" charset="-122"/>
                  <a:ea typeface="微软雅黑" panose="020B0503020204020204" charset="-122"/>
                </a:rPr>
                <a:t>若对方要求你先提数字，你可以这样回应：“你们设立了这个职位，那一定对该职位的薪水有所考虑了，我想先听听那个数字。”</a:t>
              </a:r>
            </a:p>
          </p:txBody>
        </p:sp>
        <p:cxnSp>
          <p:nvCxnSpPr>
            <p:cNvPr id="11" name="直接连接符 10"/>
            <p:cNvCxnSpPr/>
            <p:nvPr/>
          </p:nvCxnSpPr>
          <p:spPr>
            <a:xfrm>
              <a:off x="2574388" y="3268642"/>
              <a:ext cx="0" cy="467751"/>
            </a:xfrm>
            <a:prstGeom prst="line">
              <a:avLst/>
            </a:prstGeom>
            <a:ln w="190500" cmpd="thinThick">
              <a:solidFill>
                <a:srgbClr val="2777D8"/>
              </a:solidFill>
              <a:tailEnd type="none"/>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574388" y="4159108"/>
              <a:ext cx="0" cy="467751"/>
            </a:xfrm>
            <a:prstGeom prst="line">
              <a:avLst/>
            </a:prstGeom>
            <a:ln w="190500" cmpd="thinThick">
              <a:solidFill>
                <a:srgbClr val="2777D8"/>
              </a:solidFill>
              <a:tailEnd type="none"/>
            </a:ln>
          </p:spPr>
          <p:style>
            <a:lnRef idx="1">
              <a:schemeClr val="accent1"/>
            </a:lnRef>
            <a:fillRef idx="0">
              <a:schemeClr val="accent1"/>
            </a:fillRef>
            <a:effectRef idx="0">
              <a:schemeClr val="accent1"/>
            </a:effectRef>
            <a:fontRef idx="minor">
              <a:schemeClr val="tx1"/>
            </a:fontRef>
          </p:style>
        </p:cxnSp>
      </p:grpSp>
      <p:sp>
        <p:nvSpPr>
          <p:cNvPr id="10" name="标题 1"/>
          <p:cNvSpPr txBox="1"/>
          <p:nvPr/>
        </p:nvSpPr>
        <p:spPr>
          <a:xfrm>
            <a:off x="314325" y="154752"/>
            <a:ext cx="9009657" cy="647699"/>
          </a:xfrm>
          <a:prstGeom prst="rect">
            <a:avLst/>
          </a:prstGeom>
        </p:spPr>
        <p:txBody>
          <a:bodyPr>
            <a:norm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j-cs"/>
              </a:rPr>
              <a:t>面试问题｜关于薪资</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lide(fromTop)">
                                      <p:cBhvr>
                                        <p:cTn id="12" dur="500"/>
                                        <p:tgtEl>
                                          <p:spTgt spid="6"/>
                                        </p:tgtEl>
                                      </p:cBhvr>
                                    </p:animEffect>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anim calcmode="lin" valueType="num">
                                      <p:cBhvr>
                                        <p:cTn id="17" dur="500" fill="hold"/>
                                        <p:tgtEl>
                                          <p:spTgt spid="4"/>
                                        </p:tgtEl>
                                        <p:attrNameLst>
                                          <p:attrName>ppt_x</p:attrName>
                                        </p:attrNameLst>
                                      </p:cBhvr>
                                      <p:tavLst>
                                        <p:tav tm="0">
                                          <p:val>
                                            <p:strVal val="#ppt_x"/>
                                          </p:val>
                                        </p:tav>
                                        <p:tav tm="100000">
                                          <p:val>
                                            <p:strVal val="#ppt_x"/>
                                          </p:val>
                                        </p:tav>
                                      </p:tavLst>
                                    </p:anim>
                                    <p:anim calcmode="lin" valueType="num">
                                      <p:cBhvr>
                                        <p:cTn id="18"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ldLvl="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1"/>
          <p:cNvPicPr>
            <a:picLocks noChangeAspect="1" noChangeArrowheads="1"/>
          </p:cNvPicPr>
          <p:nvPr/>
        </p:nvPicPr>
        <p:blipFill>
          <a:blip r:embed="rId3"/>
          <a:srcRect/>
          <a:stretch>
            <a:fillRect/>
          </a:stretch>
        </p:blipFill>
        <p:spPr bwMode="auto">
          <a:xfrm>
            <a:off x="2118" y="800100"/>
            <a:ext cx="12187767" cy="6057899"/>
          </a:xfrm>
          <a:prstGeom prst="rect">
            <a:avLst/>
          </a:prstGeom>
          <a:noFill/>
          <a:ln w="9525">
            <a:noFill/>
            <a:bevel/>
          </a:ln>
        </p:spPr>
      </p:pic>
      <p:sp>
        <p:nvSpPr>
          <p:cNvPr id="2" name="文本框 1"/>
          <p:cNvSpPr txBox="1"/>
          <p:nvPr/>
        </p:nvSpPr>
        <p:spPr>
          <a:xfrm>
            <a:off x="3926074" y="1094855"/>
            <a:ext cx="3775393" cy="523220"/>
          </a:xfrm>
          <a:prstGeom prst="rect">
            <a:avLst/>
          </a:prstGeom>
          <a:noFill/>
        </p:spPr>
        <p:txBody>
          <a:bodyPr wrap="none" rtlCol="0">
            <a:spAutoFit/>
          </a:bodyPr>
          <a:lstStyle/>
          <a:p>
            <a:r>
              <a:rPr lang="zh-CN" altLang="en-US" sz="2800" dirty="0">
                <a:solidFill>
                  <a:srgbClr val="2777D8"/>
                </a:solidFill>
                <a:latin typeface="华康俪金黑W8(P)" panose="020B0800000000000000" pitchFamily="34" charset="-122"/>
                <a:ea typeface="华康俪金黑W8(P)" panose="020B0800000000000000" pitchFamily="34" charset="-122"/>
              </a:rPr>
              <a:t>薪资谈判的</a:t>
            </a:r>
            <a:r>
              <a:rPr lang="zh-CN" altLang="en-US" sz="2800" dirty="0">
                <a:solidFill>
                  <a:srgbClr val="C60139"/>
                </a:solidFill>
                <a:latin typeface="华康俪金黑W8(P)" panose="020B0800000000000000" pitchFamily="34" charset="-122"/>
                <a:ea typeface="华康俪金黑W8(P)" panose="020B0800000000000000" pitchFamily="34" charset="-122"/>
              </a:rPr>
              <a:t>第四个</a:t>
            </a:r>
            <a:r>
              <a:rPr lang="zh-CN" altLang="en-US" sz="2800" dirty="0">
                <a:solidFill>
                  <a:srgbClr val="2777D8"/>
                </a:solidFill>
                <a:latin typeface="华康俪金黑W8(P)" panose="020B0800000000000000" pitchFamily="34" charset="-122"/>
                <a:ea typeface="华康俪金黑W8(P)" panose="020B0800000000000000" pitchFamily="34" charset="-122"/>
              </a:rPr>
              <a:t>秘密</a:t>
            </a:r>
          </a:p>
        </p:txBody>
      </p:sp>
      <p:sp>
        <p:nvSpPr>
          <p:cNvPr id="5" name="文本框 4"/>
          <p:cNvSpPr txBox="1"/>
          <p:nvPr/>
        </p:nvSpPr>
        <p:spPr>
          <a:xfrm>
            <a:off x="1085851" y="1878923"/>
            <a:ext cx="9948264" cy="5355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nSpc>
                <a:spcPct val="120000"/>
              </a:lnSpc>
            </a:pPr>
            <a:r>
              <a:rPr lang="zh-CN" altLang="en-US" sz="2400" dirty="0">
                <a:solidFill>
                  <a:schemeClr val="accent5">
                    <a:lumMod val="50000"/>
                  </a:schemeClr>
                </a:solidFill>
                <a:latin typeface="方正粗宋简体" panose="03000509000000000000" pitchFamily="65" charset="-122"/>
                <a:ea typeface="方正粗宋简体" panose="03000509000000000000" pitchFamily="65" charset="-122"/>
              </a:rPr>
              <a:t>面试之前，详细调查市场上相关职位，以及目标公司相关职位的薪水状况。</a:t>
            </a:r>
          </a:p>
        </p:txBody>
      </p:sp>
      <p:grpSp>
        <p:nvGrpSpPr>
          <p:cNvPr id="4" name="组合 19"/>
          <p:cNvGrpSpPr/>
          <p:nvPr/>
        </p:nvGrpSpPr>
        <p:grpSpPr>
          <a:xfrm>
            <a:off x="1718321" y="3236868"/>
            <a:ext cx="8942362" cy="1466594"/>
            <a:chOff x="2574388" y="3268642"/>
            <a:chExt cx="8942362" cy="1466594"/>
          </a:xfrm>
        </p:grpSpPr>
        <p:sp>
          <p:nvSpPr>
            <p:cNvPr id="21" name="文本框 20"/>
            <p:cNvSpPr txBox="1"/>
            <p:nvPr/>
          </p:nvSpPr>
          <p:spPr>
            <a:xfrm>
              <a:off x="2773961" y="3268642"/>
              <a:ext cx="8742789" cy="581057"/>
            </a:xfrm>
            <a:prstGeom prst="rect">
              <a:avLst/>
            </a:prstGeom>
            <a:noFill/>
          </p:spPr>
          <p:txBody>
            <a:bodyPr wrap="square" rtlCol="0">
              <a:spAutoFit/>
            </a:bodyPr>
            <a:lstStyle/>
            <a:p>
              <a:pPr algn="just">
                <a:lnSpc>
                  <a:spcPct val="150000"/>
                </a:lnSpc>
              </a:pPr>
              <a:r>
                <a:rPr lang="zh-CN" altLang="en-US" sz="2400" dirty="0">
                  <a:solidFill>
                    <a:schemeClr val="accent5">
                      <a:lumMod val="50000"/>
                    </a:schemeClr>
                  </a:solidFill>
                  <a:latin typeface="微软雅黑" panose="020B0503020204020204" charset="-122"/>
                  <a:ea typeface="微软雅黑" panose="020B0503020204020204" charset="-122"/>
                </a:rPr>
                <a:t>线上薪资调查：上网，搜寻特定地区的职位、职业、行业；</a:t>
              </a:r>
              <a:endParaRPr lang="en-US" altLang="zh-CN" sz="2400" dirty="0">
                <a:solidFill>
                  <a:schemeClr val="accent5">
                    <a:lumMod val="50000"/>
                  </a:schemeClr>
                </a:solidFill>
                <a:latin typeface="微软雅黑" panose="020B0503020204020204" charset="-122"/>
                <a:ea typeface="微软雅黑" panose="020B0503020204020204" charset="-122"/>
              </a:endParaRPr>
            </a:p>
          </p:txBody>
        </p:sp>
        <p:sp>
          <p:nvSpPr>
            <p:cNvPr id="22" name="矩形 21"/>
            <p:cNvSpPr/>
            <p:nvPr/>
          </p:nvSpPr>
          <p:spPr>
            <a:xfrm>
              <a:off x="2773960" y="4154179"/>
              <a:ext cx="8742790" cy="581057"/>
            </a:xfrm>
            <a:prstGeom prst="rect">
              <a:avLst/>
            </a:prstGeom>
          </p:spPr>
          <p:txBody>
            <a:bodyPr wrap="square">
              <a:spAutoFit/>
            </a:bodyPr>
            <a:lstStyle/>
            <a:p>
              <a:pPr lvl="0" algn="just">
                <a:lnSpc>
                  <a:spcPct val="150000"/>
                </a:lnSpc>
              </a:pPr>
              <a:r>
                <a:rPr lang="zh-CN" altLang="en-US" sz="2400" dirty="0">
                  <a:solidFill>
                    <a:srgbClr val="4472C4">
                      <a:lumMod val="50000"/>
                    </a:srgbClr>
                  </a:solidFill>
                  <a:latin typeface="微软雅黑" panose="020B0503020204020204" charset="-122"/>
                  <a:ea typeface="微软雅黑" panose="020B0503020204020204" charset="-122"/>
                </a:rPr>
                <a:t>线下薪资调查：去找人交流，也要调查工资之外的福利待遇；</a:t>
              </a:r>
            </a:p>
          </p:txBody>
        </p:sp>
        <p:cxnSp>
          <p:nvCxnSpPr>
            <p:cNvPr id="23" name="直接连接符 22"/>
            <p:cNvCxnSpPr/>
            <p:nvPr/>
          </p:nvCxnSpPr>
          <p:spPr>
            <a:xfrm>
              <a:off x="2574388" y="3268642"/>
              <a:ext cx="0" cy="467751"/>
            </a:xfrm>
            <a:prstGeom prst="line">
              <a:avLst/>
            </a:prstGeom>
            <a:ln w="190500" cmpd="thinThick">
              <a:solidFill>
                <a:srgbClr val="2777D8"/>
              </a:solidFill>
              <a:tailEnd type="none"/>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2574388" y="4159108"/>
              <a:ext cx="0" cy="467751"/>
            </a:xfrm>
            <a:prstGeom prst="line">
              <a:avLst/>
            </a:prstGeom>
            <a:ln w="190500" cmpd="thinThick">
              <a:solidFill>
                <a:srgbClr val="2777D8"/>
              </a:solidFill>
              <a:tailEnd type="none"/>
            </a:ln>
          </p:spPr>
          <p:style>
            <a:lnRef idx="1">
              <a:schemeClr val="accent1"/>
            </a:lnRef>
            <a:fillRef idx="0">
              <a:schemeClr val="accent1"/>
            </a:fillRef>
            <a:effectRef idx="0">
              <a:schemeClr val="accent1"/>
            </a:effectRef>
            <a:fontRef idx="minor">
              <a:schemeClr val="tx1"/>
            </a:fontRef>
          </p:style>
        </p:cxnSp>
      </p:grpSp>
      <p:sp>
        <p:nvSpPr>
          <p:cNvPr id="9" name="标题 1"/>
          <p:cNvSpPr txBox="1"/>
          <p:nvPr/>
        </p:nvSpPr>
        <p:spPr>
          <a:xfrm>
            <a:off x="314325" y="154752"/>
            <a:ext cx="9009657" cy="647699"/>
          </a:xfrm>
          <a:prstGeom prst="rect">
            <a:avLst/>
          </a:prstGeom>
        </p:spPr>
        <p:txBody>
          <a:bodyPr>
            <a:norm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cs typeface="+mj-cs"/>
              </a:rPr>
              <a:t>面试问题｜关于薪资</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slide(fromTop)">
                                      <p:cBhvr>
                                        <p:cTn id="11" dur="500"/>
                                        <p:tgtEl>
                                          <p:spTgt spid="5"/>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ldLvl="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1"/>
          <p:cNvPicPr>
            <a:picLocks noChangeAspect="1" noChangeArrowheads="1"/>
          </p:cNvPicPr>
          <p:nvPr/>
        </p:nvPicPr>
        <p:blipFill>
          <a:blip r:embed="rId3"/>
          <a:srcRect/>
          <a:stretch>
            <a:fillRect/>
          </a:stretch>
        </p:blipFill>
        <p:spPr bwMode="auto">
          <a:xfrm>
            <a:off x="2118" y="800100"/>
            <a:ext cx="12187767" cy="6057899"/>
          </a:xfrm>
          <a:prstGeom prst="rect">
            <a:avLst/>
          </a:prstGeom>
          <a:noFill/>
          <a:ln w="9525">
            <a:noFill/>
            <a:bevel/>
          </a:ln>
        </p:spPr>
      </p:pic>
      <p:sp>
        <p:nvSpPr>
          <p:cNvPr id="2" name="文本框 1"/>
          <p:cNvSpPr txBox="1"/>
          <p:nvPr/>
        </p:nvSpPr>
        <p:spPr>
          <a:xfrm>
            <a:off x="3962775" y="988944"/>
            <a:ext cx="3775393" cy="523220"/>
          </a:xfrm>
          <a:prstGeom prst="rect">
            <a:avLst/>
          </a:prstGeom>
          <a:noFill/>
        </p:spPr>
        <p:txBody>
          <a:bodyPr wrap="none" rtlCol="0">
            <a:spAutoFit/>
          </a:bodyPr>
          <a:lstStyle/>
          <a:p>
            <a:r>
              <a:rPr lang="zh-CN" altLang="en-US" sz="2800" dirty="0">
                <a:solidFill>
                  <a:srgbClr val="2777D8"/>
                </a:solidFill>
                <a:latin typeface="华康俪金黑W8(P)" panose="020B0800000000000000" pitchFamily="34" charset="-122"/>
                <a:ea typeface="华康俪金黑W8(P)" panose="020B0800000000000000" pitchFamily="34" charset="-122"/>
              </a:rPr>
              <a:t>薪资谈判的</a:t>
            </a:r>
            <a:r>
              <a:rPr lang="zh-CN" altLang="en-US" sz="2800" dirty="0">
                <a:solidFill>
                  <a:srgbClr val="C60139"/>
                </a:solidFill>
                <a:latin typeface="华康俪金黑W8(P)" panose="020B0800000000000000" pitchFamily="34" charset="-122"/>
                <a:ea typeface="华康俪金黑W8(P)" panose="020B0800000000000000" pitchFamily="34" charset="-122"/>
              </a:rPr>
              <a:t>第五个</a:t>
            </a:r>
            <a:r>
              <a:rPr lang="zh-CN" altLang="en-US" sz="2800" dirty="0">
                <a:solidFill>
                  <a:srgbClr val="2777D8"/>
                </a:solidFill>
                <a:latin typeface="华康俪金黑W8(P)" panose="020B0800000000000000" pitchFamily="34" charset="-122"/>
                <a:ea typeface="华康俪金黑W8(P)" panose="020B0800000000000000" pitchFamily="34" charset="-122"/>
              </a:rPr>
              <a:t>秘密</a:t>
            </a:r>
          </a:p>
        </p:txBody>
      </p:sp>
      <p:sp>
        <p:nvSpPr>
          <p:cNvPr id="4" name="文本框 3"/>
          <p:cNvSpPr txBox="1"/>
          <p:nvPr/>
        </p:nvSpPr>
        <p:spPr>
          <a:xfrm>
            <a:off x="1419226" y="1814083"/>
            <a:ext cx="9443290" cy="5355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nSpc>
                <a:spcPct val="120000"/>
              </a:lnSpc>
            </a:pPr>
            <a:r>
              <a:rPr lang="zh-CN" altLang="en-US" sz="2400" dirty="0">
                <a:solidFill>
                  <a:schemeClr val="accent5">
                    <a:lumMod val="50000"/>
                  </a:schemeClr>
                </a:solidFill>
                <a:latin typeface="方正粗宋简体" panose="03000509000000000000" pitchFamily="65" charset="-122"/>
                <a:ea typeface="方正粗宋简体" panose="03000509000000000000" pitchFamily="65" charset="-122"/>
              </a:rPr>
              <a:t>研究雇主脑海里的薪资区间，根据对方的区间，决定自己的期望区间。</a:t>
            </a:r>
          </a:p>
        </p:txBody>
      </p:sp>
      <p:grpSp>
        <p:nvGrpSpPr>
          <p:cNvPr id="5" name="组合 9"/>
          <p:cNvGrpSpPr/>
          <p:nvPr/>
        </p:nvGrpSpPr>
        <p:grpSpPr>
          <a:xfrm>
            <a:off x="2053444" y="3326525"/>
            <a:ext cx="8942362" cy="1466594"/>
            <a:chOff x="2574388" y="3268642"/>
            <a:chExt cx="8942362" cy="1466594"/>
          </a:xfrm>
        </p:grpSpPr>
        <p:sp>
          <p:nvSpPr>
            <p:cNvPr id="16" name="文本框 15"/>
            <p:cNvSpPr txBox="1"/>
            <p:nvPr/>
          </p:nvSpPr>
          <p:spPr>
            <a:xfrm>
              <a:off x="2773961" y="3268642"/>
              <a:ext cx="8742789" cy="581057"/>
            </a:xfrm>
            <a:prstGeom prst="rect">
              <a:avLst/>
            </a:prstGeom>
            <a:noFill/>
          </p:spPr>
          <p:txBody>
            <a:bodyPr wrap="square" rtlCol="0">
              <a:spAutoFit/>
            </a:bodyPr>
            <a:lstStyle/>
            <a:p>
              <a:pPr algn="just">
                <a:lnSpc>
                  <a:spcPct val="150000"/>
                </a:lnSpc>
              </a:pPr>
              <a:r>
                <a:rPr lang="zh-CN" altLang="en-US" sz="2400" dirty="0">
                  <a:solidFill>
                    <a:schemeClr val="accent5">
                      <a:lumMod val="50000"/>
                    </a:schemeClr>
                  </a:solidFill>
                  <a:latin typeface="微软雅黑" panose="020B0503020204020204" charset="-122"/>
                  <a:ea typeface="微软雅黑" panose="020B0503020204020204" charset="-122"/>
                </a:rPr>
                <a:t>区间：雇主最少愿意付你多少，到最多能付你多少；</a:t>
              </a:r>
              <a:endParaRPr lang="en-US" altLang="zh-CN" sz="2400" dirty="0">
                <a:solidFill>
                  <a:schemeClr val="accent5">
                    <a:lumMod val="50000"/>
                  </a:schemeClr>
                </a:solidFill>
                <a:latin typeface="微软雅黑" panose="020B0503020204020204" charset="-122"/>
                <a:ea typeface="微软雅黑" panose="020B0503020204020204" charset="-122"/>
              </a:endParaRPr>
            </a:p>
          </p:txBody>
        </p:sp>
        <p:sp>
          <p:nvSpPr>
            <p:cNvPr id="17" name="矩形 16"/>
            <p:cNvSpPr/>
            <p:nvPr/>
          </p:nvSpPr>
          <p:spPr>
            <a:xfrm>
              <a:off x="2773960" y="4154179"/>
              <a:ext cx="8742790" cy="581057"/>
            </a:xfrm>
            <a:prstGeom prst="rect">
              <a:avLst/>
            </a:prstGeom>
          </p:spPr>
          <p:txBody>
            <a:bodyPr wrap="square">
              <a:spAutoFit/>
            </a:bodyPr>
            <a:lstStyle/>
            <a:p>
              <a:pPr lvl="0" algn="just">
                <a:lnSpc>
                  <a:spcPct val="150000"/>
                </a:lnSpc>
              </a:pPr>
              <a:r>
                <a:rPr lang="zh-CN" altLang="en-US" sz="2400" dirty="0">
                  <a:solidFill>
                    <a:srgbClr val="4472C4">
                      <a:lumMod val="50000"/>
                    </a:srgbClr>
                  </a:solidFill>
                  <a:latin typeface="微软雅黑" panose="020B0503020204020204" charset="-122"/>
                  <a:ea typeface="微软雅黑" panose="020B0503020204020204" charset="-122"/>
                </a:rPr>
                <a:t>范围：低于你上面那人赚的，高于你下面那人赚的 ；</a:t>
              </a:r>
            </a:p>
          </p:txBody>
        </p:sp>
        <p:cxnSp>
          <p:nvCxnSpPr>
            <p:cNvPr id="18" name="直接连接符 17"/>
            <p:cNvCxnSpPr/>
            <p:nvPr/>
          </p:nvCxnSpPr>
          <p:spPr>
            <a:xfrm>
              <a:off x="2574388" y="3268642"/>
              <a:ext cx="0" cy="467751"/>
            </a:xfrm>
            <a:prstGeom prst="line">
              <a:avLst/>
            </a:prstGeom>
            <a:ln w="190500" cmpd="thinThick">
              <a:solidFill>
                <a:srgbClr val="2777D8"/>
              </a:solidFill>
              <a:tailEnd type="none"/>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2574388" y="4159108"/>
              <a:ext cx="0" cy="467751"/>
            </a:xfrm>
            <a:prstGeom prst="line">
              <a:avLst/>
            </a:prstGeom>
            <a:ln w="190500" cmpd="thinThick">
              <a:solidFill>
                <a:srgbClr val="2777D8"/>
              </a:solidFill>
              <a:tailEnd type="none"/>
            </a:ln>
          </p:spPr>
          <p:style>
            <a:lnRef idx="1">
              <a:schemeClr val="accent1"/>
            </a:lnRef>
            <a:fillRef idx="0">
              <a:schemeClr val="accent1"/>
            </a:fillRef>
            <a:effectRef idx="0">
              <a:schemeClr val="accent1"/>
            </a:effectRef>
            <a:fontRef idx="minor">
              <a:schemeClr val="tx1"/>
            </a:fontRef>
          </p:style>
        </p:cxnSp>
      </p:grpSp>
      <p:sp>
        <p:nvSpPr>
          <p:cNvPr id="9" name="标题 1"/>
          <p:cNvSpPr txBox="1"/>
          <p:nvPr/>
        </p:nvSpPr>
        <p:spPr>
          <a:xfrm>
            <a:off x="314325" y="154752"/>
            <a:ext cx="9009657" cy="647699"/>
          </a:xfrm>
          <a:prstGeom prst="rect">
            <a:avLst/>
          </a:prstGeom>
        </p:spPr>
        <p:txBody>
          <a:bodyPr>
            <a:norm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j-cs"/>
              </a:rPr>
              <a:t>面试问题｜关于薪资</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lide(fromTop)">
                                      <p:cBhvr>
                                        <p:cTn id="11" dur="500"/>
                                        <p:tgtEl>
                                          <p:spTgt spid="4"/>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anim calcmode="lin" valueType="num">
                                      <p:cBhvr>
                                        <p:cTn id="16" dur="500" fill="hold"/>
                                        <p:tgtEl>
                                          <p:spTgt spid="5"/>
                                        </p:tgtEl>
                                        <p:attrNameLst>
                                          <p:attrName>ppt_x</p:attrName>
                                        </p:attrNameLst>
                                      </p:cBhvr>
                                      <p:tavLst>
                                        <p:tav tm="0">
                                          <p:val>
                                            <p:strVal val="#ppt_x"/>
                                          </p:val>
                                        </p:tav>
                                        <p:tav tm="100000">
                                          <p:val>
                                            <p:strVal val="#ppt_x"/>
                                          </p:val>
                                        </p:tav>
                                      </p:tavLst>
                                    </p:anim>
                                    <p:anim calcmode="lin" valueType="num">
                                      <p:cBhvr>
                                        <p:cTn id="17"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ldLvl="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
          <p:cNvPicPr>
            <a:picLocks noChangeAspect="1" noChangeArrowheads="1"/>
          </p:cNvPicPr>
          <p:nvPr/>
        </p:nvPicPr>
        <p:blipFill>
          <a:blip r:embed="rId3"/>
          <a:srcRect/>
          <a:stretch>
            <a:fillRect/>
          </a:stretch>
        </p:blipFill>
        <p:spPr bwMode="auto">
          <a:xfrm>
            <a:off x="2118" y="800100"/>
            <a:ext cx="12187767" cy="6057899"/>
          </a:xfrm>
          <a:prstGeom prst="rect">
            <a:avLst/>
          </a:prstGeom>
          <a:noFill/>
          <a:ln w="9525">
            <a:noFill/>
            <a:bevel/>
          </a:ln>
        </p:spPr>
      </p:pic>
      <p:sp>
        <p:nvSpPr>
          <p:cNvPr id="2" name="文本框 1"/>
          <p:cNvSpPr txBox="1"/>
          <p:nvPr/>
        </p:nvSpPr>
        <p:spPr>
          <a:xfrm>
            <a:off x="3930355" y="1014111"/>
            <a:ext cx="3775393" cy="523220"/>
          </a:xfrm>
          <a:prstGeom prst="rect">
            <a:avLst/>
          </a:prstGeom>
          <a:noFill/>
        </p:spPr>
        <p:txBody>
          <a:bodyPr wrap="none" rtlCol="0">
            <a:spAutoFit/>
          </a:bodyPr>
          <a:lstStyle/>
          <a:p>
            <a:r>
              <a:rPr lang="zh-CN" altLang="en-US" sz="2800" dirty="0">
                <a:solidFill>
                  <a:srgbClr val="2777D8"/>
                </a:solidFill>
                <a:latin typeface="华康俪金黑W8(P)" panose="020B0800000000000000" pitchFamily="34" charset="-122"/>
                <a:ea typeface="华康俪金黑W8(P)" panose="020B0800000000000000" pitchFamily="34" charset="-122"/>
              </a:rPr>
              <a:t>薪资谈判的</a:t>
            </a:r>
            <a:r>
              <a:rPr lang="zh-CN" altLang="en-US" sz="2800" dirty="0">
                <a:solidFill>
                  <a:srgbClr val="C60139"/>
                </a:solidFill>
                <a:latin typeface="华康俪金黑W8(P)" panose="020B0800000000000000" pitchFamily="34" charset="-122"/>
                <a:ea typeface="华康俪金黑W8(P)" panose="020B0800000000000000" pitchFamily="34" charset="-122"/>
              </a:rPr>
              <a:t>第六个</a:t>
            </a:r>
            <a:r>
              <a:rPr lang="zh-CN" altLang="en-US" sz="2800" dirty="0">
                <a:solidFill>
                  <a:srgbClr val="2777D8"/>
                </a:solidFill>
                <a:latin typeface="华康俪金黑W8(P)" panose="020B0800000000000000" pitchFamily="34" charset="-122"/>
                <a:ea typeface="华康俪金黑W8(P)" panose="020B0800000000000000" pitchFamily="34" charset="-122"/>
              </a:rPr>
              <a:t>秘密</a:t>
            </a:r>
          </a:p>
        </p:txBody>
      </p:sp>
      <p:sp>
        <p:nvSpPr>
          <p:cNvPr id="5" name="矩形 4"/>
          <p:cNvSpPr/>
          <p:nvPr/>
        </p:nvSpPr>
        <p:spPr>
          <a:xfrm>
            <a:off x="2871247" y="1691805"/>
            <a:ext cx="6032421" cy="461665"/>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zh-CN" altLang="en-US" sz="2400" dirty="0">
                <a:solidFill>
                  <a:schemeClr val="accent5">
                    <a:lumMod val="50000"/>
                  </a:schemeClr>
                </a:solidFill>
                <a:latin typeface="方正粗宋简体" panose="03000509000000000000" pitchFamily="65" charset="-122"/>
                <a:ea typeface="方正粗宋简体" panose="03000509000000000000" pitchFamily="65" charset="-122"/>
              </a:rPr>
              <a:t>知道如何结束薪资谈判，别“悬而未决”。</a:t>
            </a:r>
          </a:p>
        </p:txBody>
      </p:sp>
      <p:grpSp>
        <p:nvGrpSpPr>
          <p:cNvPr id="4" name="组合 11"/>
          <p:cNvGrpSpPr/>
          <p:nvPr/>
        </p:nvGrpSpPr>
        <p:grpSpPr>
          <a:xfrm>
            <a:off x="1624819" y="2916950"/>
            <a:ext cx="8942362" cy="2009009"/>
            <a:chOff x="1624819" y="2916950"/>
            <a:chExt cx="8942362" cy="2009009"/>
          </a:xfrm>
        </p:grpSpPr>
        <p:sp>
          <p:nvSpPr>
            <p:cNvPr id="8" name="文本框 7"/>
            <p:cNvSpPr txBox="1"/>
            <p:nvPr/>
          </p:nvSpPr>
          <p:spPr>
            <a:xfrm>
              <a:off x="1824392" y="2916950"/>
              <a:ext cx="8742789" cy="1200329"/>
            </a:xfrm>
            <a:prstGeom prst="rect">
              <a:avLst/>
            </a:prstGeom>
            <a:noFill/>
          </p:spPr>
          <p:txBody>
            <a:bodyPr wrap="square" rtlCol="0">
              <a:spAutoFit/>
            </a:bodyPr>
            <a:lstStyle/>
            <a:p>
              <a:pPr algn="just">
                <a:lnSpc>
                  <a:spcPct val="150000"/>
                </a:lnSpc>
              </a:pPr>
              <a:r>
                <a:rPr lang="zh-CN" altLang="en-US" sz="2400" dirty="0">
                  <a:solidFill>
                    <a:schemeClr val="accent5">
                      <a:lumMod val="50000"/>
                    </a:schemeClr>
                  </a:solidFill>
                  <a:latin typeface="微软雅黑" panose="020B0503020204020204" charset="-122"/>
                  <a:ea typeface="微软雅黑" panose="020B0503020204020204" charset="-122"/>
                </a:rPr>
                <a:t>薪资谈判不该只谈完工资就结束，否则就要讨论福利</a:t>
              </a:r>
              <a:r>
                <a:rPr lang="en-US" altLang="zh-CN" sz="2400" dirty="0">
                  <a:solidFill>
                    <a:schemeClr val="accent5">
                      <a:lumMod val="50000"/>
                    </a:schemeClr>
                  </a:solidFill>
                  <a:latin typeface="微软雅黑" panose="020B0503020204020204" charset="-122"/>
                  <a:ea typeface="微软雅黑" panose="020B0503020204020204" charset="-122"/>
                </a:rPr>
                <a:t>——</a:t>
              </a:r>
              <a:r>
                <a:rPr lang="zh-CN" altLang="en-US" sz="2400" dirty="0">
                  <a:solidFill>
                    <a:schemeClr val="accent5">
                      <a:lumMod val="50000"/>
                    </a:schemeClr>
                  </a:solidFill>
                  <a:latin typeface="微软雅黑" panose="020B0503020204020204" charset="-122"/>
                  <a:ea typeface="微软雅黑" panose="020B0503020204020204" charset="-122"/>
                </a:rPr>
                <a:t>五险一金、带薪休假、培训等；</a:t>
              </a:r>
              <a:r>
                <a:rPr lang="en-US" altLang="zh-CN" sz="2400" dirty="0">
                  <a:solidFill>
                    <a:schemeClr val="accent5">
                      <a:lumMod val="50000"/>
                    </a:schemeClr>
                  </a:solidFill>
                  <a:latin typeface="微软雅黑" panose="020B0503020204020204" charset="-122"/>
                  <a:ea typeface="微软雅黑" panose="020B0503020204020204" charset="-122"/>
                </a:rPr>
                <a:t> </a:t>
              </a:r>
            </a:p>
          </p:txBody>
        </p:sp>
        <p:sp>
          <p:nvSpPr>
            <p:cNvPr id="9" name="矩形 8"/>
            <p:cNvSpPr/>
            <p:nvPr/>
          </p:nvSpPr>
          <p:spPr>
            <a:xfrm>
              <a:off x="1824391" y="4280799"/>
              <a:ext cx="8742790" cy="645160"/>
            </a:xfrm>
            <a:prstGeom prst="rect">
              <a:avLst/>
            </a:prstGeom>
          </p:spPr>
          <p:txBody>
            <a:bodyPr wrap="square">
              <a:spAutoFit/>
            </a:bodyPr>
            <a:lstStyle/>
            <a:p>
              <a:pPr algn="just">
                <a:lnSpc>
                  <a:spcPct val="150000"/>
                </a:lnSpc>
              </a:pPr>
              <a:r>
                <a:rPr lang="zh-CN" altLang="en-US" sz="2400" dirty="0">
                  <a:solidFill>
                    <a:schemeClr val="accent5">
                      <a:lumMod val="50000"/>
                    </a:schemeClr>
                  </a:solidFill>
                  <a:latin typeface="微软雅黑" panose="020B0503020204020204" charset="-122"/>
                  <a:ea typeface="微软雅黑" panose="020B0503020204020204" charset="-122"/>
                </a:rPr>
                <a:t>具体薪资在</a:t>
              </a:r>
              <a:r>
                <a:rPr lang="en-US" altLang="zh-CN" sz="2400" dirty="0">
                  <a:solidFill>
                    <a:schemeClr val="accent5">
                      <a:lumMod val="50000"/>
                    </a:schemeClr>
                  </a:solidFill>
                  <a:latin typeface="微软雅黑" panose="020B0503020204020204" charset="-122"/>
                  <a:ea typeface="微软雅黑" panose="020B0503020204020204" charset="-122"/>
                </a:rPr>
                <a:t>offer</a:t>
              </a:r>
              <a:r>
                <a:rPr lang="zh-CN" altLang="en-US" sz="2400" dirty="0">
                  <a:solidFill>
                    <a:schemeClr val="accent5">
                      <a:lumMod val="50000"/>
                    </a:schemeClr>
                  </a:solidFill>
                  <a:latin typeface="微软雅黑" panose="020B0503020204020204" charset="-122"/>
                  <a:ea typeface="微软雅黑" panose="020B0503020204020204" charset="-122"/>
                </a:rPr>
                <a:t>中体现，写下来</a:t>
              </a:r>
              <a:r>
                <a:rPr lang="zh-CN" altLang="en-US" sz="2400" dirty="0">
                  <a:solidFill>
                    <a:srgbClr val="4472C4">
                      <a:lumMod val="50000"/>
                    </a:srgbClr>
                  </a:solidFill>
                  <a:latin typeface="微软雅黑" panose="020B0503020204020204" charset="-122"/>
                  <a:ea typeface="微软雅黑" panose="020B0503020204020204" charset="-122"/>
                </a:rPr>
                <a:t>；</a:t>
              </a:r>
              <a:endParaRPr lang="zh-CN" altLang="en-US" sz="2400" dirty="0">
                <a:solidFill>
                  <a:schemeClr val="accent5">
                    <a:lumMod val="50000"/>
                  </a:schemeClr>
                </a:solidFill>
                <a:latin typeface="微软雅黑" panose="020B0503020204020204" charset="-122"/>
                <a:ea typeface="微软雅黑" panose="020B0503020204020204" charset="-122"/>
              </a:endParaRPr>
            </a:p>
          </p:txBody>
        </p:sp>
        <p:cxnSp>
          <p:nvCxnSpPr>
            <p:cNvPr id="10" name="直接连接符 9"/>
            <p:cNvCxnSpPr/>
            <p:nvPr/>
          </p:nvCxnSpPr>
          <p:spPr>
            <a:xfrm>
              <a:off x="1624819" y="2916950"/>
              <a:ext cx="0" cy="467751"/>
            </a:xfrm>
            <a:prstGeom prst="line">
              <a:avLst/>
            </a:prstGeom>
            <a:ln w="190500" cmpd="thinThick">
              <a:solidFill>
                <a:srgbClr val="2777D8"/>
              </a:solidFill>
              <a:tailEnd type="none"/>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1624819" y="4285728"/>
              <a:ext cx="0" cy="467751"/>
            </a:xfrm>
            <a:prstGeom prst="line">
              <a:avLst/>
            </a:prstGeom>
            <a:ln w="190500" cmpd="thinThick">
              <a:solidFill>
                <a:srgbClr val="2777D8"/>
              </a:solidFill>
              <a:tailEnd type="none"/>
            </a:ln>
          </p:spPr>
          <p:style>
            <a:lnRef idx="1">
              <a:schemeClr val="accent1"/>
            </a:lnRef>
            <a:fillRef idx="0">
              <a:schemeClr val="accent1"/>
            </a:fillRef>
            <a:effectRef idx="0">
              <a:schemeClr val="accent1"/>
            </a:effectRef>
            <a:fontRef idx="minor">
              <a:schemeClr val="tx1"/>
            </a:fontRef>
          </p:style>
        </p:cxnSp>
      </p:grpSp>
      <p:sp>
        <p:nvSpPr>
          <p:cNvPr id="12" name="标题 1"/>
          <p:cNvSpPr txBox="1"/>
          <p:nvPr/>
        </p:nvSpPr>
        <p:spPr>
          <a:xfrm>
            <a:off x="314325" y="154752"/>
            <a:ext cx="9009657" cy="647699"/>
          </a:xfrm>
          <a:prstGeom prst="rect">
            <a:avLst/>
          </a:prstGeom>
        </p:spPr>
        <p:txBody>
          <a:bodyPr>
            <a:norm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j-cs"/>
              </a:rPr>
              <a:t>面试问题｜关于薪资</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slide(fromTop)">
                                      <p:cBhvr>
                                        <p:cTn id="11" dur="500"/>
                                        <p:tgtEl>
                                          <p:spTgt spid="5"/>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anim calcmode="lin" valueType="num">
                                      <p:cBhvr>
                                        <p:cTn id="16" dur="500" fill="hold"/>
                                        <p:tgtEl>
                                          <p:spTgt spid="4"/>
                                        </p:tgtEl>
                                        <p:attrNameLst>
                                          <p:attrName>ppt_x</p:attrName>
                                        </p:attrNameLst>
                                      </p:cBhvr>
                                      <p:tavLst>
                                        <p:tav tm="0">
                                          <p:val>
                                            <p:strVal val="#ppt_x"/>
                                          </p:val>
                                        </p:tav>
                                        <p:tav tm="100000">
                                          <p:val>
                                            <p:strVal val="#ppt_x"/>
                                          </p:val>
                                        </p:tav>
                                      </p:tavLst>
                                    </p:anim>
                                    <p:anim calcmode="lin" valueType="num">
                                      <p:cBhvr>
                                        <p:cTn id="17"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ldLvl="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矩形 5"/>
          <p:cNvSpPr>
            <a:spLocks noChangeArrowheads="1"/>
          </p:cNvSpPr>
          <p:nvPr/>
        </p:nvSpPr>
        <p:spPr bwMode="auto">
          <a:xfrm>
            <a:off x="5069883" y="2315839"/>
            <a:ext cx="1168400" cy="501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2804" tIns="61402" rIns="122804" bIns="61402">
            <a:spAutoFit/>
          </a:bodyPr>
          <a:lstStyle>
            <a:lvl1pPr>
              <a:spcBef>
                <a:spcPct val="20000"/>
              </a:spcBef>
              <a:buFont typeface="Arial" panose="020B0604020202090204" pitchFamily="34" charset="0"/>
              <a:buChar char="•"/>
              <a:defRPr sz="3200">
                <a:solidFill>
                  <a:schemeClr val="tx1"/>
                </a:solidFill>
                <a:latin typeface="IKEA Sans" pitchFamily="34" charset="0"/>
                <a:ea typeface="微软雅黑" panose="020B0503020204020204" charset="-122"/>
              </a:defRPr>
            </a:lvl1pPr>
            <a:lvl2pPr marL="742950" indent="-285750">
              <a:spcBef>
                <a:spcPct val="20000"/>
              </a:spcBef>
              <a:buFont typeface="Arial" panose="020B0604020202090204" pitchFamily="34" charset="0"/>
              <a:buChar char="–"/>
              <a:defRPr sz="2800">
                <a:solidFill>
                  <a:schemeClr val="tx1"/>
                </a:solidFill>
                <a:latin typeface="IKEA Sans" pitchFamily="34" charset="0"/>
                <a:ea typeface="微软雅黑" panose="020B0503020204020204" charset="-122"/>
              </a:defRPr>
            </a:lvl2pPr>
            <a:lvl3pPr marL="1143000" indent="-228600">
              <a:spcBef>
                <a:spcPct val="20000"/>
              </a:spcBef>
              <a:buFont typeface="Arial" panose="020B0604020202090204" pitchFamily="34" charset="0"/>
              <a:buChar char="•"/>
              <a:defRPr sz="2400">
                <a:solidFill>
                  <a:schemeClr val="tx1"/>
                </a:solidFill>
                <a:latin typeface="IKEA Sans" pitchFamily="34" charset="0"/>
                <a:ea typeface="微软雅黑" panose="020B0503020204020204" charset="-122"/>
              </a:defRPr>
            </a:lvl3pPr>
            <a:lvl4pPr marL="16002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4pPr>
            <a:lvl5pPr marL="20574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5pPr>
            <a:lvl6pPr marL="25146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6pPr>
            <a:lvl7pPr marL="29718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7pPr>
            <a:lvl8pPr marL="34290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8pPr>
            <a:lvl9pPr marL="38862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9pPr>
          </a:lstStyle>
          <a:p>
            <a:pPr eaLnBrk="1" hangingPunct="1">
              <a:spcBef>
                <a:spcPct val="0"/>
              </a:spcBef>
              <a:buFontTx/>
              <a:buNone/>
            </a:pPr>
            <a:r>
              <a:rPr lang="zh-CN" altLang="en-US" sz="2400" b="1" dirty="0">
                <a:solidFill>
                  <a:srgbClr val="FF0000"/>
                </a:solidFill>
              </a:rPr>
              <a:t>深呼吸</a:t>
            </a:r>
          </a:p>
        </p:txBody>
      </p:sp>
      <p:sp>
        <p:nvSpPr>
          <p:cNvPr id="21509" name="矩形 6"/>
          <p:cNvSpPr>
            <a:spLocks noChangeArrowheads="1"/>
          </p:cNvSpPr>
          <p:nvPr/>
        </p:nvSpPr>
        <p:spPr bwMode="auto">
          <a:xfrm>
            <a:off x="5022274" y="2977805"/>
            <a:ext cx="6540500" cy="298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2804" tIns="61402" rIns="122804" bIns="61402">
            <a:spAutoFit/>
          </a:bodyPr>
          <a:lstStyle>
            <a:lvl1pPr marL="228600" indent="-228600">
              <a:spcBef>
                <a:spcPct val="20000"/>
              </a:spcBef>
              <a:buFont typeface="Arial" panose="020B0604020202090204" pitchFamily="34" charset="0"/>
              <a:buChar char="•"/>
              <a:defRPr sz="3200">
                <a:solidFill>
                  <a:schemeClr val="tx1"/>
                </a:solidFill>
                <a:latin typeface="IKEA Sans" pitchFamily="34" charset="0"/>
                <a:ea typeface="微软雅黑" panose="020B0503020204020204" charset="-122"/>
              </a:defRPr>
            </a:lvl1pPr>
            <a:lvl2pPr marL="742950" indent="-285750">
              <a:spcBef>
                <a:spcPct val="20000"/>
              </a:spcBef>
              <a:buFont typeface="Arial" panose="020B0604020202090204" pitchFamily="34" charset="0"/>
              <a:buChar char="–"/>
              <a:defRPr sz="2800">
                <a:solidFill>
                  <a:schemeClr val="tx1"/>
                </a:solidFill>
                <a:latin typeface="IKEA Sans" pitchFamily="34" charset="0"/>
                <a:ea typeface="微软雅黑" panose="020B0503020204020204" charset="-122"/>
              </a:defRPr>
            </a:lvl2pPr>
            <a:lvl3pPr marL="1143000" indent="-228600">
              <a:spcBef>
                <a:spcPct val="20000"/>
              </a:spcBef>
              <a:buFont typeface="Arial" panose="020B0604020202090204" pitchFamily="34" charset="0"/>
              <a:buChar char="•"/>
              <a:defRPr sz="2400">
                <a:solidFill>
                  <a:schemeClr val="tx1"/>
                </a:solidFill>
                <a:latin typeface="IKEA Sans" pitchFamily="34" charset="0"/>
                <a:ea typeface="微软雅黑" panose="020B0503020204020204" charset="-122"/>
              </a:defRPr>
            </a:lvl3pPr>
            <a:lvl4pPr marL="16002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4pPr>
            <a:lvl5pPr marL="20574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5pPr>
            <a:lvl6pPr marL="25146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6pPr>
            <a:lvl7pPr marL="29718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7pPr>
            <a:lvl8pPr marL="34290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8pPr>
            <a:lvl9pPr marL="38862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9pPr>
          </a:lstStyle>
          <a:p>
            <a:pPr eaLnBrk="1" hangingPunct="1">
              <a:lnSpc>
                <a:spcPct val="150000"/>
              </a:lnSpc>
              <a:spcBef>
                <a:spcPct val="0"/>
              </a:spcBef>
              <a:buFontTx/>
              <a:buAutoNum type="arabicPlain"/>
            </a:pPr>
            <a:r>
              <a:rPr lang="zh-CN" altLang="en-US" sz="1800" dirty="0">
                <a:latin typeface="+mn-ea"/>
                <a:ea typeface="+mn-ea"/>
              </a:rPr>
              <a:t>吸气，尽可能地让自己的肺部充满空气，姿势随意。</a:t>
            </a:r>
            <a:endParaRPr lang="en-US" altLang="zh-CN" sz="1800" dirty="0">
              <a:latin typeface="+mn-ea"/>
              <a:ea typeface="+mn-ea"/>
            </a:endParaRPr>
          </a:p>
          <a:p>
            <a:pPr eaLnBrk="1" hangingPunct="1">
              <a:lnSpc>
                <a:spcPct val="150000"/>
              </a:lnSpc>
              <a:spcBef>
                <a:spcPct val="0"/>
              </a:spcBef>
              <a:buFontTx/>
              <a:buAutoNum type="arabicPlain"/>
            </a:pPr>
            <a:r>
              <a:rPr lang="zh-CN" altLang="en-US" sz="1800" dirty="0">
                <a:latin typeface="+mn-ea"/>
                <a:ea typeface="+mn-ea"/>
              </a:rPr>
              <a:t>双手轻轻置于肋骨的下部，缓缓抬头，同时暗示自己“我很放松”。</a:t>
            </a:r>
            <a:endParaRPr lang="en-US" altLang="zh-CN" sz="1800" dirty="0">
              <a:latin typeface="+mn-ea"/>
              <a:ea typeface="+mn-ea"/>
            </a:endParaRPr>
          </a:p>
          <a:p>
            <a:pPr eaLnBrk="1" hangingPunct="1">
              <a:lnSpc>
                <a:spcPct val="150000"/>
              </a:lnSpc>
              <a:spcBef>
                <a:spcPct val="0"/>
              </a:spcBef>
              <a:buFontTx/>
              <a:buAutoNum type="arabicPlain"/>
            </a:pPr>
            <a:r>
              <a:rPr lang="zh-CN" altLang="en-US" sz="1800" dirty="0">
                <a:latin typeface="+mn-ea"/>
                <a:ea typeface="+mn-ea"/>
              </a:rPr>
              <a:t>吸气要做到缓慢而自然，要用腹部的力量吸气，胸膛不要剧烈起伏。</a:t>
            </a:r>
            <a:endParaRPr lang="en-US" altLang="zh-CN" sz="1800" dirty="0">
              <a:latin typeface="+mn-ea"/>
              <a:ea typeface="+mn-ea"/>
            </a:endParaRPr>
          </a:p>
          <a:p>
            <a:pPr eaLnBrk="1" hangingPunct="1">
              <a:lnSpc>
                <a:spcPct val="150000"/>
              </a:lnSpc>
              <a:spcBef>
                <a:spcPct val="0"/>
              </a:spcBef>
              <a:buFontTx/>
              <a:buAutoNum type="arabicPlain"/>
            </a:pPr>
            <a:r>
              <a:rPr lang="zh-CN" altLang="en-US" sz="1800" dirty="0">
                <a:latin typeface="+mn-ea"/>
                <a:ea typeface="+mn-ea"/>
              </a:rPr>
              <a:t>屏住呼吸，放松全身肌肉，再将空气均匀平缓地呼出。很多时候，只要一次深呼吸便可让人平静下来。</a:t>
            </a:r>
          </a:p>
        </p:txBody>
      </p:sp>
      <p:sp>
        <p:nvSpPr>
          <p:cNvPr id="14" name="矩形 13"/>
          <p:cNvSpPr/>
          <p:nvPr/>
        </p:nvSpPr>
        <p:spPr>
          <a:xfrm>
            <a:off x="4943241" y="2413048"/>
            <a:ext cx="91016" cy="92232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2804" tIns="61402" rIns="122804" bIns="61402" anchor="ctr"/>
          <a:lstStyle/>
          <a:p>
            <a:pPr algn="ctr">
              <a:defRPr/>
            </a:pPr>
            <a:endParaRPr lang="zh-CN" altLang="en-US" dirty="0"/>
          </a:p>
        </p:txBody>
      </p:sp>
      <p:pic>
        <p:nvPicPr>
          <p:cNvPr id="215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241" y="2808001"/>
            <a:ext cx="3621617" cy="4049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314312" y="1136122"/>
            <a:ext cx="6300244" cy="493335"/>
          </a:xfrm>
          <a:prstGeom prst="rect">
            <a:avLst/>
          </a:prstGeom>
          <a:noFill/>
        </p:spPr>
        <p:txBody>
          <a:bodyPr wrap="square" lIns="122804" tIns="61402" rIns="122804" bIns="61402">
            <a:spAutoFit/>
          </a:bodyPr>
          <a:lstStyle/>
          <a:p>
            <a:pPr>
              <a:defRPr/>
            </a:pPr>
            <a:r>
              <a:rPr lang="zh-CN" altLang="en-US" sz="2400" b="1" dirty="0">
                <a:solidFill>
                  <a:schemeClr val="accent6">
                    <a:lumMod val="75000"/>
                  </a:schemeClr>
                </a:solidFill>
                <a:latin typeface="+mn-ea"/>
              </a:rPr>
              <a:t>面试前期准备 </a:t>
            </a:r>
            <a:r>
              <a:rPr lang="en-US" altLang="zh-CN" sz="2400" b="1" dirty="0">
                <a:solidFill>
                  <a:schemeClr val="accent6">
                    <a:lumMod val="75000"/>
                  </a:schemeClr>
                </a:solidFill>
                <a:latin typeface="+mn-ea"/>
              </a:rPr>
              <a:t>· </a:t>
            </a:r>
            <a:r>
              <a:rPr lang="zh-CN" altLang="en-US" sz="2400" b="1" dirty="0">
                <a:solidFill>
                  <a:schemeClr val="accent6">
                    <a:lumMod val="75000"/>
                  </a:schemeClr>
                </a:solidFill>
                <a:latin typeface="+mn-ea"/>
              </a:rPr>
              <a:t>如何调整到最佳的面试状态</a:t>
            </a:r>
          </a:p>
        </p:txBody>
      </p:sp>
      <p:sp>
        <p:nvSpPr>
          <p:cNvPr id="9" name="标题 1"/>
          <p:cNvSpPr txBox="1"/>
          <p:nvPr/>
        </p:nvSpPr>
        <p:spPr>
          <a:xfrm>
            <a:off x="314325" y="171619"/>
            <a:ext cx="9009657" cy="647699"/>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j-cs"/>
              </a:rPr>
              <a:t>面试</a:t>
            </a:r>
            <a:r>
              <a:rPr lang="zh-CN" altLang="en-US" sz="2800" b="1" dirty="0">
                <a:solidFill>
                  <a:schemeClr val="tx1"/>
                </a:solidFill>
                <a:latin typeface="微软雅黑" panose="020B0503020204020204" charset="-122"/>
                <a:ea typeface="微软雅黑" panose="020B0503020204020204" charset="-122"/>
                <a:cs typeface="+mj-cs"/>
              </a:rPr>
              <a:t>注意事项</a:t>
            </a:r>
            <a:r>
              <a:rPr kumimoji="0" lang="zh-CN" altLang="en-US" sz="28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j-cs"/>
              </a:rPr>
              <a:t>｜面试中心态准备</a:t>
            </a:r>
          </a:p>
        </p:txBody>
      </p:sp>
    </p:spTree>
  </p:cSld>
  <p:clrMapOvr>
    <a:masterClrMapping/>
  </p:clrMapOvr>
  <p:transition advClick="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lide(fromTop)">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1508"/>
                                        </p:tgtEl>
                                        <p:attrNameLst>
                                          <p:attrName>style.visibility</p:attrName>
                                        </p:attrNameLst>
                                      </p:cBhvr>
                                      <p:to>
                                        <p:strVal val="visible"/>
                                      </p:to>
                                    </p:set>
                                    <p:animEffect transition="in" filter="wipe(left)">
                                      <p:cBhvr>
                                        <p:cTn id="15" dur="500"/>
                                        <p:tgtEl>
                                          <p:spTgt spid="21508"/>
                                        </p:tgtEl>
                                      </p:cBhvr>
                                    </p:animEffect>
                                  </p:childTnLst>
                                </p:cTn>
                              </p:par>
                              <p:par>
                                <p:cTn id="16" presetID="10" presetClass="entr" presetSubtype="0" fill="hold" nodeType="withEffect">
                                  <p:stCondLst>
                                    <p:cond delay="0"/>
                                  </p:stCondLst>
                                  <p:childTnLst>
                                    <p:set>
                                      <p:cBhvr>
                                        <p:cTn id="17" dur="1" fill="hold">
                                          <p:stCondLst>
                                            <p:cond delay="0"/>
                                          </p:stCondLst>
                                        </p:cTn>
                                        <p:tgtEl>
                                          <p:spTgt spid="21511"/>
                                        </p:tgtEl>
                                        <p:attrNameLst>
                                          <p:attrName>style.visibility</p:attrName>
                                        </p:attrNameLst>
                                      </p:cBhvr>
                                      <p:to>
                                        <p:strVal val="visible"/>
                                      </p:to>
                                    </p:set>
                                    <p:animEffect transition="in" filter="fade">
                                      <p:cBhvr>
                                        <p:cTn id="18" dur="500"/>
                                        <p:tgtEl>
                                          <p:spTgt spid="21511"/>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21509"/>
                                        </p:tgtEl>
                                        <p:attrNameLst>
                                          <p:attrName>style.visibility</p:attrName>
                                        </p:attrNameLst>
                                      </p:cBhvr>
                                      <p:to>
                                        <p:strVal val="visible"/>
                                      </p:to>
                                    </p:set>
                                    <p:animEffect transition="in" filter="wipe(left)">
                                      <p:cBhvr>
                                        <p:cTn id="22" dur="500"/>
                                        <p:tgtEl>
                                          <p:spTgt spid="21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P spid="21509" grpId="0"/>
      <p:bldP spid="14" grpId="0" bldLvl="0" animBg="1"/>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42"/>
          <p:cNvSpPr txBox="1"/>
          <p:nvPr/>
        </p:nvSpPr>
        <p:spPr>
          <a:xfrm>
            <a:off x="421191" y="957993"/>
            <a:ext cx="7974664" cy="616446"/>
          </a:xfrm>
          <a:prstGeom prst="rect">
            <a:avLst/>
          </a:prstGeom>
          <a:noFill/>
        </p:spPr>
        <p:txBody>
          <a:bodyPr wrap="square" lIns="122804" tIns="61402" rIns="122804" bIns="61402">
            <a:spAutoFit/>
          </a:bodyPr>
          <a:lstStyle/>
          <a:p>
            <a:pPr>
              <a:defRPr/>
            </a:pPr>
            <a:r>
              <a:rPr lang="zh-CN" altLang="en-US" sz="3200" b="1" dirty="0">
                <a:solidFill>
                  <a:schemeClr val="accent6">
                    <a:lumMod val="75000"/>
                  </a:schemeClr>
                </a:solidFill>
                <a:latin typeface="+mn-ea"/>
              </a:rPr>
              <a:t>面试中注意</a:t>
            </a:r>
            <a:r>
              <a:rPr lang="zh-CN" altLang="en-US" sz="3200" b="1" dirty="0" smtClean="0">
                <a:solidFill>
                  <a:schemeClr val="accent6">
                    <a:lumMod val="75000"/>
                  </a:schemeClr>
                </a:solidFill>
                <a:latin typeface="+mn-ea"/>
              </a:rPr>
              <a:t>事项</a:t>
            </a:r>
            <a:r>
              <a:rPr lang="en-US" altLang="zh-CN" sz="3200" b="1" dirty="0" smtClean="0">
                <a:solidFill>
                  <a:schemeClr val="accent6">
                    <a:lumMod val="75000"/>
                  </a:schemeClr>
                </a:solidFill>
                <a:latin typeface="+mn-ea"/>
              </a:rPr>
              <a:t>·</a:t>
            </a:r>
            <a:r>
              <a:rPr lang="zh-CN" altLang="en-US" sz="3200" b="1" dirty="0" smtClean="0">
                <a:solidFill>
                  <a:schemeClr val="accent6">
                    <a:lumMod val="75000"/>
                  </a:schemeClr>
                </a:solidFill>
                <a:latin typeface="+mn-ea"/>
              </a:rPr>
              <a:t>面试中的小细节</a:t>
            </a:r>
            <a:endParaRPr lang="zh-CN" altLang="en-US" sz="3200" b="1" dirty="0">
              <a:solidFill>
                <a:schemeClr val="accent6">
                  <a:lumMod val="75000"/>
                </a:schemeClr>
              </a:solidFill>
              <a:latin typeface="+mn-ea"/>
            </a:endParaRPr>
          </a:p>
        </p:txBody>
      </p:sp>
      <p:sp>
        <p:nvSpPr>
          <p:cNvPr id="45" name="Freeform 6"/>
          <p:cNvSpPr/>
          <p:nvPr/>
        </p:nvSpPr>
        <p:spPr bwMode="auto">
          <a:xfrm rot="459207" flipH="1">
            <a:off x="1403583" y="1349999"/>
            <a:ext cx="8450641" cy="4342069"/>
          </a:xfrm>
          <a:custGeom>
            <a:avLst/>
            <a:gdLst>
              <a:gd name="T0" fmla="*/ 14 w 8518"/>
              <a:gd name="T1" fmla="*/ 79 h 4029"/>
              <a:gd name="T2" fmla="*/ 63 w 8518"/>
              <a:gd name="T3" fmla="*/ 209 h 4029"/>
              <a:gd name="T4" fmla="*/ 139 w 8518"/>
              <a:gd name="T5" fmla="*/ 334 h 4029"/>
              <a:gd name="T6" fmla="*/ 240 w 8518"/>
              <a:gd name="T7" fmla="*/ 447 h 4029"/>
              <a:gd name="T8" fmla="*/ 363 w 8518"/>
              <a:gd name="T9" fmla="*/ 543 h 4029"/>
              <a:gd name="T10" fmla="*/ 507 w 8518"/>
              <a:gd name="T11" fmla="*/ 611 h 4029"/>
              <a:gd name="T12" fmla="*/ 636 w 8518"/>
              <a:gd name="T13" fmla="*/ 644 h 4029"/>
              <a:gd name="T14" fmla="*/ 907 w 8518"/>
              <a:gd name="T15" fmla="*/ 658 h 4029"/>
              <a:gd name="T16" fmla="*/ 1180 w 8518"/>
              <a:gd name="T17" fmla="*/ 634 h 4029"/>
              <a:gd name="T18" fmla="*/ 1728 w 8518"/>
              <a:gd name="T19" fmla="*/ 558 h 4029"/>
              <a:gd name="T20" fmla="*/ 2000 w 8518"/>
              <a:gd name="T21" fmla="*/ 550 h 4029"/>
              <a:gd name="T22" fmla="*/ 2270 w 8518"/>
              <a:gd name="T23" fmla="*/ 592 h 4029"/>
              <a:gd name="T24" fmla="*/ 2463 w 8518"/>
              <a:gd name="T25" fmla="*/ 669 h 4029"/>
              <a:gd name="T26" fmla="*/ 2655 w 8518"/>
              <a:gd name="T27" fmla="*/ 802 h 4029"/>
              <a:gd name="T28" fmla="*/ 2811 w 8518"/>
              <a:gd name="T29" fmla="*/ 976 h 4029"/>
              <a:gd name="T30" fmla="*/ 2926 w 8518"/>
              <a:gd name="T31" fmla="*/ 1179 h 4029"/>
              <a:gd name="T32" fmla="*/ 3001 w 8518"/>
              <a:gd name="T33" fmla="*/ 1404 h 4029"/>
              <a:gd name="T34" fmla="*/ 3036 w 8518"/>
              <a:gd name="T35" fmla="*/ 1637 h 4029"/>
              <a:gd name="T36" fmla="*/ 3029 w 8518"/>
              <a:gd name="T37" fmla="*/ 1871 h 4029"/>
              <a:gd name="T38" fmla="*/ 3003 w 8518"/>
              <a:gd name="T39" fmla="*/ 2188 h 4029"/>
              <a:gd name="T40" fmla="*/ 3010 w 8518"/>
              <a:gd name="T41" fmla="*/ 2415 h 4029"/>
              <a:gd name="T42" fmla="*/ 3043 w 8518"/>
              <a:gd name="T43" fmla="*/ 2596 h 4029"/>
              <a:gd name="T44" fmla="*/ 3108 w 8518"/>
              <a:gd name="T45" fmla="*/ 2768 h 4029"/>
              <a:gd name="T46" fmla="*/ 3210 w 8518"/>
              <a:gd name="T47" fmla="*/ 2931 h 4029"/>
              <a:gd name="T48" fmla="*/ 3329 w 8518"/>
              <a:gd name="T49" fmla="*/ 3055 h 4029"/>
              <a:gd name="T50" fmla="*/ 3530 w 8518"/>
              <a:gd name="T51" fmla="*/ 3188 h 4029"/>
              <a:gd name="T52" fmla="*/ 3757 w 8518"/>
              <a:gd name="T53" fmla="*/ 3269 h 4029"/>
              <a:gd name="T54" fmla="*/ 4000 w 8518"/>
              <a:gd name="T55" fmla="*/ 3299 h 4029"/>
              <a:gd name="T56" fmla="*/ 4242 w 8518"/>
              <a:gd name="T57" fmla="*/ 3276 h 4029"/>
              <a:gd name="T58" fmla="*/ 4474 w 8518"/>
              <a:gd name="T59" fmla="*/ 3203 h 4029"/>
              <a:gd name="T60" fmla="*/ 4680 w 8518"/>
              <a:gd name="T61" fmla="*/ 3080 h 4029"/>
              <a:gd name="T62" fmla="*/ 4925 w 8518"/>
              <a:gd name="T63" fmla="*/ 2871 h 4029"/>
              <a:gd name="T64" fmla="*/ 5139 w 8518"/>
              <a:gd name="T65" fmla="*/ 2717 h 4029"/>
              <a:gd name="T66" fmla="*/ 5327 w 8518"/>
              <a:gd name="T67" fmla="*/ 2618 h 4029"/>
              <a:gd name="T68" fmla="*/ 5528 w 8518"/>
              <a:gd name="T69" fmla="*/ 2557 h 4029"/>
              <a:gd name="T70" fmla="*/ 5746 w 8518"/>
              <a:gd name="T71" fmla="*/ 2540 h 4029"/>
              <a:gd name="T72" fmla="*/ 5985 w 8518"/>
              <a:gd name="T73" fmla="*/ 2576 h 4029"/>
              <a:gd name="T74" fmla="*/ 6112 w 8518"/>
              <a:gd name="T75" fmla="*/ 2621 h 4029"/>
              <a:gd name="T76" fmla="*/ 6257 w 8518"/>
              <a:gd name="T77" fmla="*/ 2701 h 4029"/>
              <a:gd name="T78" fmla="*/ 6384 w 8518"/>
              <a:gd name="T79" fmla="*/ 2806 h 4029"/>
              <a:gd name="T80" fmla="*/ 6495 w 8518"/>
              <a:gd name="T81" fmla="*/ 2928 h 4029"/>
              <a:gd name="T82" fmla="*/ 6620 w 8518"/>
              <a:gd name="T83" fmla="*/ 3120 h 4029"/>
              <a:gd name="T84" fmla="*/ 6712 w 8518"/>
              <a:gd name="T85" fmla="*/ 3329 h 4029"/>
              <a:gd name="T86" fmla="*/ 6791 w 8518"/>
              <a:gd name="T87" fmla="*/ 3485 h 4029"/>
              <a:gd name="T88" fmla="*/ 6891 w 8518"/>
              <a:gd name="T89" fmla="*/ 3624 h 4029"/>
              <a:gd name="T90" fmla="*/ 7007 w 8518"/>
              <a:gd name="T91" fmla="*/ 3746 h 4029"/>
              <a:gd name="T92" fmla="*/ 7139 w 8518"/>
              <a:gd name="T93" fmla="*/ 3847 h 4029"/>
              <a:gd name="T94" fmla="*/ 7283 w 8518"/>
              <a:gd name="T95" fmla="*/ 3927 h 4029"/>
              <a:gd name="T96" fmla="*/ 7439 w 8518"/>
              <a:gd name="T97" fmla="*/ 3986 h 4029"/>
              <a:gd name="T98" fmla="*/ 7600 w 8518"/>
              <a:gd name="T99" fmla="*/ 4019 h 4029"/>
              <a:gd name="T100" fmla="*/ 7767 w 8518"/>
              <a:gd name="T101" fmla="*/ 4029 h 4029"/>
              <a:gd name="T102" fmla="*/ 7936 w 8518"/>
              <a:gd name="T103" fmla="*/ 4012 h 4029"/>
              <a:gd name="T104" fmla="*/ 8103 w 8518"/>
              <a:gd name="T105" fmla="*/ 3969 h 4029"/>
              <a:gd name="T106" fmla="*/ 8269 w 8518"/>
              <a:gd name="T107" fmla="*/ 3896 h 4029"/>
              <a:gd name="T108" fmla="*/ 8427 w 8518"/>
              <a:gd name="T109" fmla="*/ 3792 h 40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518" h="4029">
                <a:moveTo>
                  <a:pt x="0" y="0"/>
                </a:moveTo>
                <a:lnTo>
                  <a:pt x="0" y="0"/>
                </a:lnTo>
                <a:lnTo>
                  <a:pt x="3" y="27"/>
                </a:lnTo>
                <a:lnTo>
                  <a:pt x="8" y="52"/>
                </a:lnTo>
                <a:lnTo>
                  <a:pt x="14" y="79"/>
                </a:lnTo>
                <a:lnTo>
                  <a:pt x="22" y="104"/>
                </a:lnTo>
                <a:lnTo>
                  <a:pt x="31" y="130"/>
                </a:lnTo>
                <a:lnTo>
                  <a:pt x="40" y="157"/>
                </a:lnTo>
                <a:lnTo>
                  <a:pt x="52" y="182"/>
                </a:lnTo>
                <a:lnTo>
                  <a:pt x="63" y="209"/>
                </a:lnTo>
                <a:lnTo>
                  <a:pt x="76" y="234"/>
                </a:lnTo>
                <a:lnTo>
                  <a:pt x="91" y="259"/>
                </a:lnTo>
                <a:lnTo>
                  <a:pt x="105" y="285"/>
                </a:lnTo>
                <a:lnTo>
                  <a:pt x="122" y="310"/>
                </a:lnTo>
                <a:lnTo>
                  <a:pt x="139" y="334"/>
                </a:lnTo>
                <a:lnTo>
                  <a:pt x="157" y="358"/>
                </a:lnTo>
                <a:lnTo>
                  <a:pt x="176" y="381"/>
                </a:lnTo>
                <a:lnTo>
                  <a:pt x="196" y="404"/>
                </a:lnTo>
                <a:lnTo>
                  <a:pt x="217" y="426"/>
                </a:lnTo>
                <a:lnTo>
                  <a:pt x="240" y="447"/>
                </a:lnTo>
                <a:lnTo>
                  <a:pt x="262" y="468"/>
                </a:lnTo>
                <a:lnTo>
                  <a:pt x="286" y="488"/>
                </a:lnTo>
                <a:lnTo>
                  <a:pt x="311" y="508"/>
                </a:lnTo>
                <a:lnTo>
                  <a:pt x="336" y="526"/>
                </a:lnTo>
                <a:lnTo>
                  <a:pt x="363" y="543"/>
                </a:lnTo>
                <a:lnTo>
                  <a:pt x="391" y="558"/>
                </a:lnTo>
                <a:lnTo>
                  <a:pt x="419" y="574"/>
                </a:lnTo>
                <a:lnTo>
                  <a:pt x="447" y="588"/>
                </a:lnTo>
                <a:lnTo>
                  <a:pt x="476" y="600"/>
                </a:lnTo>
                <a:lnTo>
                  <a:pt x="507" y="611"/>
                </a:lnTo>
                <a:lnTo>
                  <a:pt x="538" y="621"/>
                </a:lnTo>
                <a:lnTo>
                  <a:pt x="570" y="631"/>
                </a:lnTo>
                <a:lnTo>
                  <a:pt x="603" y="638"/>
                </a:lnTo>
                <a:lnTo>
                  <a:pt x="636" y="644"/>
                </a:lnTo>
                <a:lnTo>
                  <a:pt x="636" y="644"/>
                </a:lnTo>
                <a:lnTo>
                  <a:pt x="690" y="651"/>
                </a:lnTo>
                <a:lnTo>
                  <a:pt x="744" y="656"/>
                </a:lnTo>
                <a:lnTo>
                  <a:pt x="799" y="658"/>
                </a:lnTo>
                <a:lnTo>
                  <a:pt x="852" y="659"/>
                </a:lnTo>
                <a:lnTo>
                  <a:pt x="907" y="658"/>
                </a:lnTo>
                <a:lnTo>
                  <a:pt x="962" y="656"/>
                </a:lnTo>
                <a:lnTo>
                  <a:pt x="1016" y="652"/>
                </a:lnTo>
                <a:lnTo>
                  <a:pt x="1071" y="647"/>
                </a:lnTo>
                <a:lnTo>
                  <a:pt x="1126" y="641"/>
                </a:lnTo>
                <a:lnTo>
                  <a:pt x="1180" y="634"/>
                </a:lnTo>
                <a:lnTo>
                  <a:pt x="1290" y="618"/>
                </a:lnTo>
                <a:lnTo>
                  <a:pt x="1510" y="585"/>
                </a:lnTo>
                <a:lnTo>
                  <a:pt x="1619" y="569"/>
                </a:lnTo>
                <a:lnTo>
                  <a:pt x="1674" y="564"/>
                </a:lnTo>
                <a:lnTo>
                  <a:pt x="1728" y="558"/>
                </a:lnTo>
                <a:lnTo>
                  <a:pt x="1783" y="554"/>
                </a:lnTo>
                <a:lnTo>
                  <a:pt x="1838" y="550"/>
                </a:lnTo>
                <a:lnTo>
                  <a:pt x="1892" y="548"/>
                </a:lnTo>
                <a:lnTo>
                  <a:pt x="1947" y="548"/>
                </a:lnTo>
                <a:lnTo>
                  <a:pt x="2000" y="550"/>
                </a:lnTo>
                <a:lnTo>
                  <a:pt x="2055" y="554"/>
                </a:lnTo>
                <a:lnTo>
                  <a:pt x="2108" y="560"/>
                </a:lnTo>
                <a:lnTo>
                  <a:pt x="2162" y="568"/>
                </a:lnTo>
                <a:lnTo>
                  <a:pt x="2216" y="579"/>
                </a:lnTo>
                <a:lnTo>
                  <a:pt x="2270" y="592"/>
                </a:lnTo>
                <a:lnTo>
                  <a:pt x="2321" y="609"/>
                </a:lnTo>
                <a:lnTo>
                  <a:pt x="2375" y="628"/>
                </a:lnTo>
                <a:lnTo>
                  <a:pt x="2375" y="628"/>
                </a:lnTo>
                <a:lnTo>
                  <a:pt x="2420" y="648"/>
                </a:lnTo>
                <a:lnTo>
                  <a:pt x="2463" y="669"/>
                </a:lnTo>
                <a:lnTo>
                  <a:pt x="2504" y="691"/>
                </a:lnTo>
                <a:lnTo>
                  <a:pt x="2544" y="717"/>
                </a:lnTo>
                <a:lnTo>
                  <a:pt x="2582" y="743"/>
                </a:lnTo>
                <a:lnTo>
                  <a:pt x="2620" y="773"/>
                </a:lnTo>
                <a:lnTo>
                  <a:pt x="2655" y="802"/>
                </a:lnTo>
                <a:lnTo>
                  <a:pt x="2689" y="834"/>
                </a:lnTo>
                <a:lnTo>
                  <a:pt x="2722" y="868"/>
                </a:lnTo>
                <a:lnTo>
                  <a:pt x="2753" y="903"/>
                </a:lnTo>
                <a:lnTo>
                  <a:pt x="2783" y="938"/>
                </a:lnTo>
                <a:lnTo>
                  <a:pt x="2811" y="976"/>
                </a:lnTo>
                <a:lnTo>
                  <a:pt x="2836" y="1015"/>
                </a:lnTo>
                <a:lnTo>
                  <a:pt x="2861" y="1055"/>
                </a:lnTo>
                <a:lnTo>
                  <a:pt x="2884" y="1095"/>
                </a:lnTo>
                <a:lnTo>
                  <a:pt x="2906" y="1137"/>
                </a:lnTo>
                <a:lnTo>
                  <a:pt x="2926" y="1179"/>
                </a:lnTo>
                <a:lnTo>
                  <a:pt x="2944" y="1223"/>
                </a:lnTo>
                <a:lnTo>
                  <a:pt x="2961" y="1268"/>
                </a:lnTo>
                <a:lnTo>
                  <a:pt x="2976" y="1313"/>
                </a:lnTo>
                <a:lnTo>
                  <a:pt x="2990" y="1358"/>
                </a:lnTo>
                <a:lnTo>
                  <a:pt x="3001" y="1404"/>
                </a:lnTo>
                <a:lnTo>
                  <a:pt x="3011" y="1450"/>
                </a:lnTo>
                <a:lnTo>
                  <a:pt x="3021" y="1496"/>
                </a:lnTo>
                <a:lnTo>
                  <a:pt x="3028" y="1543"/>
                </a:lnTo>
                <a:lnTo>
                  <a:pt x="3032" y="1590"/>
                </a:lnTo>
                <a:lnTo>
                  <a:pt x="3036" y="1637"/>
                </a:lnTo>
                <a:lnTo>
                  <a:pt x="3038" y="1684"/>
                </a:lnTo>
                <a:lnTo>
                  <a:pt x="3039" y="1732"/>
                </a:lnTo>
                <a:lnTo>
                  <a:pt x="3038" y="1778"/>
                </a:lnTo>
                <a:lnTo>
                  <a:pt x="3035" y="1825"/>
                </a:lnTo>
                <a:lnTo>
                  <a:pt x="3029" y="1871"/>
                </a:lnTo>
                <a:lnTo>
                  <a:pt x="3029" y="1871"/>
                </a:lnTo>
                <a:lnTo>
                  <a:pt x="3021" y="1951"/>
                </a:lnTo>
                <a:lnTo>
                  <a:pt x="3013" y="2031"/>
                </a:lnTo>
                <a:lnTo>
                  <a:pt x="3007" y="2109"/>
                </a:lnTo>
                <a:lnTo>
                  <a:pt x="3003" y="2188"/>
                </a:lnTo>
                <a:lnTo>
                  <a:pt x="3003" y="2264"/>
                </a:lnTo>
                <a:lnTo>
                  <a:pt x="3003" y="2301"/>
                </a:lnTo>
                <a:lnTo>
                  <a:pt x="3004" y="2339"/>
                </a:lnTo>
                <a:lnTo>
                  <a:pt x="3007" y="2377"/>
                </a:lnTo>
                <a:lnTo>
                  <a:pt x="3010" y="2415"/>
                </a:lnTo>
                <a:lnTo>
                  <a:pt x="3014" y="2451"/>
                </a:lnTo>
                <a:lnTo>
                  <a:pt x="3020" y="2488"/>
                </a:lnTo>
                <a:lnTo>
                  <a:pt x="3027" y="2524"/>
                </a:lnTo>
                <a:lnTo>
                  <a:pt x="3034" y="2561"/>
                </a:lnTo>
                <a:lnTo>
                  <a:pt x="3043" y="2596"/>
                </a:lnTo>
                <a:lnTo>
                  <a:pt x="3053" y="2631"/>
                </a:lnTo>
                <a:lnTo>
                  <a:pt x="3065" y="2666"/>
                </a:lnTo>
                <a:lnTo>
                  <a:pt x="3077" y="2701"/>
                </a:lnTo>
                <a:lnTo>
                  <a:pt x="3093" y="2735"/>
                </a:lnTo>
                <a:lnTo>
                  <a:pt x="3108" y="2768"/>
                </a:lnTo>
                <a:lnTo>
                  <a:pt x="3125" y="2802"/>
                </a:lnTo>
                <a:lnTo>
                  <a:pt x="3144" y="2834"/>
                </a:lnTo>
                <a:lnTo>
                  <a:pt x="3164" y="2867"/>
                </a:lnTo>
                <a:lnTo>
                  <a:pt x="3186" y="2899"/>
                </a:lnTo>
                <a:lnTo>
                  <a:pt x="3210" y="2931"/>
                </a:lnTo>
                <a:lnTo>
                  <a:pt x="3237" y="2962"/>
                </a:lnTo>
                <a:lnTo>
                  <a:pt x="3265" y="2993"/>
                </a:lnTo>
                <a:lnTo>
                  <a:pt x="3294" y="3022"/>
                </a:lnTo>
                <a:lnTo>
                  <a:pt x="3294" y="3022"/>
                </a:lnTo>
                <a:lnTo>
                  <a:pt x="3329" y="3055"/>
                </a:lnTo>
                <a:lnTo>
                  <a:pt x="3367" y="3085"/>
                </a:lnTo>
                <a:lnTo>
                  <a:pt x="3405" y="3115"/>
                </a:lnTo>
                <a:lnTo>
                  <a:pt x="3446" y="3141"/>
                </a:lnTo>
                <a:lnTo>
                  <a:pt x="3487" y="3165"/>
                </a:lnTo>
                <a:lnTo>
                  <a:pt x="3530" y="3188"/>
                </a:lnTo>
                <a:lnTo>
                  <a:pt x="3573" y="3209"/>
                </a:lnTo>
                <a:lnTo>
                  <a:pt x="3618" y="3227"/>
                </a:lnTo>
                <a:lnTo>
                  <a:pt x="3663" y="3242"/>
                </a:lnTo>
                <a:lnTo>
                  <a:pt x="3711" y="3256"/>
                </a:lnTo>
                <a:lnTo>
                  <a:pt x="3757" y="3269"/>
                </a:lnTo>
                <a:lnTo>
                  <a:pt x="3805" y="3279"/>
                </a:lnTo>
                <a:lnTo>
                  <a:pt x="3852" y="3287"/>
                </a:lnTo>
                <a:lnTo>
                  <a:pt x="3901" y="3293"/>
                </a:lnTo>
                <a:lnTo>
                  <a:pt x="3951" y="3297"/>
                </a:lnTo>
                <a:lnTo>
                  <a:pt x="4000" y="3299"/>
                </a:lnTo>
                <a:lnTo>
                  <a:pt x="4049" y="3299"/>
                </a:lnTo>
                <a:lnTo>
                  <a:pt x="4096" y="3296"/>
                </a:lnTo>
                <a:lnTo>
                  <a:pt x="4145" y="3292"/>
                </a:lnTo>
                <a:lnTo>
                  <a:pt x="4195" y="3285"/>
                </a:lnTo>
                <a:lnTo>
                  <a:pt x="4242" y="3276"/>
                </a:lnTo>
                <a:lnTo>
                  <a:pt x="4290" y="3266"/>
                </a:lnTo>
                <a:lnTo>
                  <a:pt x="4338" y="3254"/>
                </a:lnTo>
                <a:lnTo>
                  <a:pt x="4384" y="3240"/>
                </a:lnTo>
                <a:lnTo>
                  <a:pt x="4429" y="3223"/>
                </a:lnTo>
                <a:lnTo>
                  <a:pt x="4474" y="3203"/>
                </a:lnTo>
                <a:lnTo>
                  <a:pt x="4517" y="3184"/>
                </a:lnTo>
                <a:lnTo>
                  <a:pt x="4559" y="3160"/>
                </a:lnTo>
                <a:lnTo>
                  <a:pt x="4601" y="3136"/>
                </a:lnTo>
                <a:lnTo>
                  <a:pt x="4640" y="3109"/>
                </a:lnTo>
                <a:lnTo>
                  <a:pt x="4680" y="3080"/>
                </a:lnTo>
                <a:lnTo>
                  <a:pt x="4716" y="3049"/>
                </a:lnTo>
                <a:lnTo>
                  <a:pt x="4716" y="3049"/>
                </a:lnTo>
                <a:lnTo>
                  <a:pt x="4786" y="2987"/>
                </a:lnTo>
                <a:lnTo>
                  <a:pt x="4855" y="2928"/>
                </a:lnTo>
                <a:lnTo>
                  <a:pt x="4925" y="2871"/>
                </a:lnTo>
                <a:lnTo>
                  <a:pt x="4996" y="2816"/>
                </a:lnTo>
                <a:lnTo>
                  <a:pt x="5031" y="2789"/>
                </a:lnTo>
                <a:lnTo>
                  <a:pt x="5068" y="2764"/>
                </a:lnTo>
                <a:lnTo>
                  <a:pt x="5103" y="2740"/>
                </a:lnTo>
                <a:lnTo>
                  <a:pt x="5139" y="2717"/>
                </a:lnTo>
                <a:lnTo>
                  <a:pt x="5176" y="2695"/>
                </a:lnTo>
                <a:lnTo>
                  <a:pt x="5214" y="2674"/>
                </a:lnTo>
                <a:lnTo>
                  <a:pt x="5252" y="2655"/>
                </a:lnTo>
                <a:lnTo>
                  <a:pt x="5289" y="2635"/>
                </a:lnTo>
                <a:lnTo>
                  <a:pt x="5327" y="2618"/>
                </a:lnTo>
                <a:lnTo>
                  <a:pt x="5367" y="2603"/>
                </a:lnTo>
                <a:lnTo>
                  <a:pt x="5406" y="2589"/>
                </a:lnTo>
                <a:lnTo>
                  <a:pt x="5446" y="2576"/>
                </a:lnTo>
                <a:lnTo>
                  <a:pt x="5487" y="2565"/>
                </a:lnTo>
                <a:lnTo>
                  <a:pt x="5528" y="2557"/>
                </a:lnTo>
                <a:lnTo>
                  <a:pt x="5570" y="2550"/>
                </a:lnTo>
                <a:lnTo>
                  <a:pt x="5613" y="2544"/>
                </a:lnTo>
                <a:lnTo>
                  <a:pt x="5657" y="2540"/>
                </a:lnTo>
                <a:lnTo>
                  <a:pt x="5700" y="2538"/>
                </a:lnTo>
                <a:lnTo>
                  <a:pt x="5746" y="2540"/>
                </a:lnTo>
                <a:lnTo>
                  <a:pt x="5791" y="2543"/>
                </a:lnTo>
                <a:lnTo>
                  <a:pt x="5839" y="2547"/>
                </a:lnTo>
                <a:lnTo>
                  <a:pt x="5887" y="2554"/>
                </a:lnTo>
                <a:lnTo>
                  <a:pt x="5936" y="2564"/>
                </a:lnTo>
                <a:lnTo>
                  <a:pt x="5985" y="2576"/>
                </a:lnTo>
                <a:lnTo>
                  <a:pt x="5985" y="2576"/>
                </a:lnTo>
                <a:lnTo>
                  <a:pt x="6018" y="2586"/>
                </a:lnTo>
                <a:lnTo>
                  <a:pt x="6051" y="2596"/>
                </a:lnTo>
                <a:lnTo>
                  <a:pt x="6082" y="2609"/>
                </a:lnTo>
                <a:lnTo>
                  <a:pt x="6112" y="2621"/>
                </a:lnTo>
                <a:lnTo>
                  <a:pt x="6143" y="2635"/>
                </a:lnTo>
                <a:lnTo>
                  <a:pt x="6173" y="2651"/>
                </a:lnTo>
                <a:lnTo>
                  <a:pt x="6201" y="2666"/>
                </a:lnTo>
                <a:lnTo>
                  <a:pt x="6229" y="2683"/>
                </a:lnTo>
                <a:lnTo>
                  <a:pt x="6257" y="2701"/>
                </a:lnTo>
                <a:lnTo>
                  <a:pt x="6283" y="2721"/>
                </a:lnTo>
                <a:lnTo>
                  <a:pt x="6310" y="2740"/>
                </a:lnTo>
                <a:lnTo>
                  <a:pt x="6335" y="2761"/>
                </a:lnTo>
                <a:lnTo>
                  <a:pt x="6361" y="2784"/>
                </a:lnTo>
                <a:lnTo>
                  <a:pt x="6384" y="2806"/>
                </a:lnTo>
                <a:lnTo>
                  <a:pt x="6408" y="2829"/>
                </a:lnTo>
                <a:lnTo>
                  <a:pt x="6431" y="2853"/>
                </a:lnTo>
                <a:lnTo>
                  <a:pt x="6453" y="2878"/>
                </a:lnTo>
                <a:lnTo>
                  <a:pt x="6474" y="2902"/>
                </a:lnTo>
                <a:lnTo>
                  <a:pt x="6495" y="2928"/>
                </a:lnTo>
                <a:lnTo>
                  <a:pt x="6515" y="2954"/>
                </a:lnTo>
                <a:lnTo>
                  <a:pt x="6534" y="2982"/>
                </a:lnTo>
                <a:lnTo>
                  <a:pt x="6553" y="3008"/>
                </a:lnTo>
                <a:lnTo>
                  <a:pt x="6588" y="3064"/>
                </a:lnTo>
                <a:lnTo>
                  <a:pt x="6620" y="3120"/>
                </a:lnTo>
                <a:lnTo>
                  <a:pt x="6649" y="3178"/>
                </a:lnTo>
                <a:lnTo>
                  <a:pt x="6676" y="3237"/>
                </a:lnTo>
                <a:lnTo>
                  <a:pt x="6700" y="3296"/>
                </a:lnTo>
                <a:lnTo>
                  <a:pt x="6700" y="3296"/>
                </a:lnTo>
                <a:lnTo>
                  <a:pt x="6712" y="3329"/>
                </a:lnTo>
                <a:lnTo>
                  <a:pt x="6726" y="3362"/>
                </a:lnTo>
                <a:lnTo>
                  <a:pt x="6742" y="3394"/>
                </a:lnTo>
                <a:lnTo>
                  <a:pt x="6757" y="3425"/>
                </a:lnTo>
                <a:lnTo>
                  <a:pt x="6774" y="3456"/>
                </a:lnTo>
                <a:lnTo>
                  <a:pt x="6791" y="3485"/>
                </a:lnTo>
                <a:lnTo>
                  <a:pt x="6809" y="3515"/>
                </a:lnTo>
                <a:lnTo>
                  <a:pt x="6829" y="3543"/>
                </a:lnTo>
                <a:lnTo>
                  <a:pt x="6848" y="3571"/>
                </a:lnTo>
                <a:lnTo>
                  <a:pt x="6868" y="3599"/>
                </a:lnTo>
                <a:lnTo>
                  <a:pt x="6891" y="3624"/>
                </a:lnTo>
                <a:lnTo>
                  <a:pt x="6912" y="3651"/>
                </a:lnTo>
                <a:lnTo>
                  <a:pt x="6934" y="3676"/>
                </a:lnTo>
                <a:lnTo>
                  <a:pt x="6958" y="3700"/>
                </a:lnTo>
                <a:lnTo>
                  <a:pt x="6982" y="3723"/>
                </a:lnTo>
                <a:lnTo>
                  <a:pt x="7007" y="3746"/>
                </a:lnTo>
                <a:lnTo>
                  <a:pt x="7032" y="3767"/>
                </a:lnTo>
                <a:lnTo>
                  <a:pt x="7057" y="3788"/>
                </a:lnTo>
                <a:lnTo>
                  <a:pt x="7084" y="3809"/>
                </a:lnTo>
                <a:lnTo>
                  <a:pt x="7111" y="3829"/>
                </a:lnTo>
                <a:lnTo>
                  <a:pt x="7139" y="3847"/>
                </a:lnTo>
                <a:lnTo>
                  <a:pt x="7167" y="3865"/>
                </a:lnTo>
                <a:lnTo>
                  <a:pt x="7195" y="3882"/>
                </a:lnTo>
                <a:lnTo>
                  <a:pt x="7224" y="3897"/>
                </a:lnTo>
                <a:lnTo>
                  <a:pt x="7254" y="3913"/>
                </a:lnTo>
                <a:lnTo>
                  <a:pt x="7283" y="3927"/>
                </a:lnTo>
                <a:lnTo>
                  <a:pt x="7314" y="3941"/>
                </a:lnTo>
                <a:lnTo>
                  <a:pt x="7345" y="3953"/>
                </a:lnTo>
                <a:lnTo>
                  <a:pt x="7376" y="3965"/>
                </a:lnTo>
                <a:lnTo>
                  <a:pt x="7406" y="3976"/>
                </a:lnTo>
                <a:lnTo>
                  <a:pt x="7439" y="3986"/>
                </a:lnTo>
                <a:lnTo>
                  <a:pt x="7470" y="3994"/>
                </a:lnTo>
                <a:lnTo>
                  <a:pt x="7502" y="4003"/>
                </a:lnTo>
                <a:lnTo>
                  <a:pt x="7535" y="4008"/>
                </a:lnTo>
                <a:lnTo>
                  <a:pt x="7568" y="4015"/>
                </a:lnTo>
                <a:lnTo>
                  <a:pt x="7600" y="4019"/>
                </a:lnTo>
                <a:lnTo>
                  <a:pt x="7634" y="4024"/>
                </a:lnTo>
                <a:lnTo>
                  <a:pt x="7667" y="4026"/>
                </a:lnTo>
                <a:lnTo>
                  <a:pt x="7699" y="4029"/>
                </a:lnTo>
                <a:lnTo>
                  <a:pt x="7733" y="4029"/>
                </a:lnTo>
                <a:lnTo>
                  <a:pt x="7767" y="4029"/>
                </a:lnTo>
                <a:lnTo>
                  <a:pt x="7800" y="4028"/>
                </a:lnTo>
                <a:lnTo>
                  <a:pt x="7834" y="4026"/>
                </a:lnTo>
                <a:lnTo>
                  <a:pt x="7868" y="4022"/>
                </a:lnTo>
                <a:lnTo>
                  <a:pt x="7901" y="4018"/>
                </a:lnTo>
                <a:lnTo>
                  <a:pt x="7936" y="4012"/>
                </a:lnTo>
                <a:lnTo>
                  <a:pt x="7970" y="4007"/>
                </a:lnTo>
                <a:lnTo>
                  <a:pt x="8004" y="3998"/>
                </a:lnTo>
                <a:lnTo>
                  <a:pt x="8037" y="3990"/>
                </a:lnTo>
                <a:lnTo>
                  <a:pt x="8071" y="3980"/>
                </a:lnTo>
                <a:lnTo>
                  <a:pt x="8103" y="3969"/>
                </a:lnTo>
                <a:lnTo>
                  <a:pt x="8137" y="3956"/>
                </a:lnTo>
                <a:lnTo>
                  <a:pt x="8171" y="3944"/>
                </a:lnTo>
                <a:lnTo>
                  <a:pt x="8203" y="3928"/>
                </a:lnTo>
                <a:lnTo>
                  <a:pt x="8236" y="3913"/>
                </a:lnTo>
                <a:lnTo>
                  <a:pt x="8269" y="3896"/>
                </a:lnTo>
                <a:lnTo>
                  <a:pt x="8301" y="3878"/>
                </a:lnTo>
                <a:lnTo>
                  <a:pt x="8333" y="3858"/>
                </a:lnTo>
                <a:lnTo>
                  <a:pt x="8364" y="3837"/>
                </a:lnTo>
                <a:lnTo>
                  <a:pt x="8396" y="3816"/>
                </a:lnTo>
                <a:lnTo>
                  <a:pt x="8427" y="3792"/>
                </a:lnTo>
                <a:lnTo>
                  <a:pt x="8458" y="3768"/>
                </a:lnTo>
                <a:lnTo>
                  <a:pt x="8489" y="3743"/>
                </a:lnTo>
                <a:lnTo>
                  <a:pt x="8518" y="3716"/>
                </a:lnTo>
              </a:path>
            </a:pathLst>
          </a:custGeom>
          <a:ln w="50800" cap="rnd">
            <a:solidFill>
              <a:schemeClr val="tx1"/>
            </a:solidFill>
            <a:prstDash val="sysDot"/>
            <a:round/>
          </a:ln>
          <a:extLst>
            <a:ext uri="{909E8E84-426E-40DD-AFC4-6F175D3DCCD1}">
              <a14:hiddenFill xmlns:a14="http://schemas.microsoft.com/office/drawing/2010/main">
                <a:solidFill>
                  <a:srgbClr val="FFFFFF"/>
                </a:solidFill>
              </a14:hiddenFill>
            </a:ext>
          </a:ex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a:p>
        </p:txBody>
      </p:sp>
      <p:sp>
        <p:nvSpPr>
          <p:cNvPr id="46" name="타원 8"/>
          <p:cNvSpPr/>
          <p:nvPr/>
        </p:nvSpPr>
        <p:spPr>
          <a:xfrm>
            <a:off x="3812207" y="3829275"/>
            <a:ext cx="108000" cy="108000"/>
          </a:xfrm>
          <a:prstGeom prst="ellipse">
            <a:avLst/>
          </a:prstGeom>
          <a:solidFill>
            <a:schemeClr val="bg1"/>
          </a:solidFill>
          <a:ln w="444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a:p>
        </p:txBody>
      </p:sp>
      <p:grpSp>
        <p:nvGrpSpPr>
          <p:cNvPr id="47" name="그룹 9"/>
          <p:cNvGrpSpPr/>
          <p:nvPr/>
        </p:nvGrpSpPr>
        <p:grpSpPr>
          <a:xfrm>
            <a:off x="9600687" y="695551"/>
            <a:ext cx="2250669" cy="1770592"/>
            <a:chOff x="7573963" y="1514475"/>
            <a:chExt cx="2195512" cy="1727200"/>
          </a:xfrm>
        </p:grpSpPr>
        <p:sp>
          <p:nvSpPr>
            <p:cNvPr id="48" name="Freeform 26"/>
            <p:cNvSpPr/>
            <p:nvPr/>
          </p:nvSpPr>
          <p:spPr bwMode="auto">
            <a:xfrm>
              <a:off x="7597775" y="2030413"/>
              <a:ext cx="2028825" cy="1125538"/>
            </a:xfrm>
            <a:custGeom>
              <a:avLst/>
              <a:gdLst>
                <a:gd name="T0" fmla="*/ 0 w 1278"/>
                <a:gd name="T1" fmla="*/ 189 h 709"/>
                <a:gd name="T2" fmla="*/ 217 w 1278"/>
                <a:gd name="T3" fmla="*/ 341 h 709"/>
                <a:gd name="T4" fmla="*/ 257 w 1278"/>
                <a:gd name="T5" fmla="*/ 709 h 709"/>
                <a:gd name="T6" fmla="*/ 499 w 1278"/>
                <a:gd name="T7" fmla="*/ 541 h 709"/>
                <a:gd name="T8" fmla="*/ 721 w 1278"/>
                <a:gd name="T9" fmla="*/ 698 h 709"/>
                <a:gd name="T10" fmla="*/ 1278 w 1278"/>
                <a:gd name="T11" fmla="*/ 0 h 709"/>
                <a:gd name="T12" fmla="*/ 0 w 1278"/>
                <a:gd name="T13" fmla="*/ 189 h 709"/>
              </a:gdLst>
              <a:ahLst/>
              <a:cxnLst>
                <a:cxn ang="0">
                  <a:pos x="T0" y="T1"/>
                </a:cxn>
                <a:cxn ang="0">
                  <a:pos x="T2" y="T3"/>
                </a:cxn>
                <a:cxn ang="0">
                  <a:pos x="T4" y="T5"/>
                </a:cxn>
                <a:cxn ang="0">
                  <a:pos x="T6" y="T7"/>
                </a:cxn>
                <a:cxn ang="0">
                  <a:pos x="T8" y="T9"/>
                </a:cxn>
                <a:cxn ang="0">
                  <a:pos x="T10" y="T11"/>
                </a:cxn>
                <a:cxn ang="0">
                  <a:pos x="T12" y="T13"/>
                </a:cxn>
              </a:cxnLst>
              <a:rect l="0" t="0" r="r" b="b"/>
              <a:pathLst>
                <a:path w="1278" h="709">
                  <a:moveTo>
                    <a:pt x="0" y="189"/>
                  </a:moveTo>
                  <a:lnTo>
                    <a:pt x="217" y="341"/>
                  </a:lnTo>
                  <a:lnTo>
                    <a:pt x="257" y="709"/>
                  </a:lnTo>
                  <a:lnTo>
                    <a:pt x="499" y="541"/>
                  </a:lnTo>
                  <a:lnTo>
                    <a:pt x="721" y="698"/>
                  </a:lnTo>
                  <a:lnTo>
                    <a:pt x="1278" y="0"/>
                  </a:lnTo>
                  <a:lnTo>
                    <a:pt x="0" y="189"/>
                  </a:lnTo>
                  <a:close/>
                </a:path>
              </a:pathLst>
            </a:custGeom>
            <a:solidFill>
              <a:srgbClr val="EC686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49" name="Freeform 27"/>
            <p:cNvSpPr>
              <a:spLocks noEditPoints="1"/>
            </p:cNvSpPr>
            <p:nvPr/>
          </p:nvSpPr>
          <p:spPr bwMode="auto">
            <a:xfrm>
              <a:off x="7573963" y="2006600"/>
              <a:ext cx="2076450" cy="1173163"/>
            </a:xfrm>
            <a:custGeom>
              <a:avLst/>
              <a:gdLst>
                <a:gd name="T0" fmla="*/ 272 w 1308"/>
                <a:gd name="T1" fmla="*/ 739 h 739"/>
                <a:gd name="T2" fmla="*/ 272 w 1308"/>
                <a:gd name="T3" fmla="*/ 739 h 739"/>
                <a:gd name="T4" fmla="*/ 269 w 1308"/>
                <a:gd name="T5" fmla="*/ 738 h 739"/>
                <a:gd name="T6" fmla="*/ 267 w 1308"/>
                <a:gd name="T7" fmla="*/ 737 h 739"/>
                <a:gd name="T8" fmla="*/ 267 w 1308"/>
                <a:gd name="T9" fmla="*/ 737 h 739"/>
                <a:gd name="T10" fmla="*/ 264 w 1308"/>
                <a:gd name="T11" fmla="*/ 735 h 739"/>
                <a:gd name="T12" fmla="*/ 260 w 1308"/>
                <a:gd name="T13" fmla="*/ 733 h 739"/>
                <a:gd name="T14" fmla="*/ 258 w 1308"/>
                <a:gd name="T15" fmla="*/ 729 h 739"/>
                <a:gd name="T16" fmla="*/ 257 w 1308"/>
                <a:gd name="T17" fmla="*/ 725 h 739"/>
                <a:gd name="T18" fmla="*/ 216 w 1308"/>
                <a:gd name="T19" fmla="*/ 365 h 739"/>
                <a:gd name="T20" fmla="*/ 7 w 1308"/>
                <a:gd name="T21" fmla="*/ 216 h 739"/>
                <a:gd name="T22" fmla="*/ 7 w 1308"/>
                <a:gd name="T23" fmla="*/ 216 h 739"/>
                <a:gd name="T24" fmla="*/ 3 w 1308"/>
                <a:gd name="T25" fmla="*/ 213 h 739"/>
                <a:gd name="T26" fmla="*/ 1 w 1308"/>
                <a:gd name="T27" fmla="*/ 209 h 739"/>
                <a:gd name="T28" fmla="*/ 0 w 1308"/>
                <a:gd name="T29" fmla="*/ 205 h 739"/>
                <a:gd name="T30" fmla="*/ 0 w 1308"/>
                <a:gd name="T31" fmla="*/ 200 h 739"/>
                <a:gd name="T32" fmla="*/ 0 w 1308"/>
                <a:gd name="T33" fmla="*/ 200 h 739"/>
                <a:gd name="T34" fmla="*/ 2 w 1308"/>
                <a:gd name="T35" fmla="*/ 196 h 739"/>
                <a:gd name="T36" fmla="*/ 4 w 1308"/>
                <a:gd name="T37" fmla="*/ 193 h 739"/>
                <a:gd name="T38" fmla="*/ 9 w 1308"/>
                <a:gd name="T39" fmla="*/ 189 h 739"/>
                <a:gd name="T40" fmla="*/ 13 w 1308"/>
                <a:gd name="T41" fmla="*/ 188 h 739"/>
                <a:gd name="T42" fmla="*/ 1290 w 1308"/>
                <a:gd name="T43" fmla="*/ 0 h 739"/>
                <a:gd name="T44" fmla="*/ 1290 w 1308"/>
                <a:gd name="T45" fmla="*/ 0 h 739"/>
                <a:gd name="T46" fmla="*/ 1295 w 1308"/>
                <a:gd name="T47" fmla="*/ 0 h 739"/>
                <a:gd name="T48" fmla="*/ 1299 w 1308"/>
                <a:gd name="T49" fmla="*/ 2 h 739"/>
                <a:gd name="T50" fmla="*/ 1302 w 1308"/>
                <a:gd name="T51" fmla="*/ 4 h 739"/>
                <a:gd name="T52" fmla="*/ 1306 w 1308"/>
                <a:gd name="T53" fmla="*/ 7 h 739"/>
                <a:gd name="T54" fmla="*/ 1306 w 1308"/>
                <a:gd name="T55" fmla="*/ 7 h 739"/>
                <a:gd name="T56" fmla="*/ 1307 w 1308"/>
                <a:gd name="T57" fmla="*/ 12 h 739"/>
                <a:gd name="T58" fmla="*/ 1308 w 1308"/>
                <a:gd name="T59" fmla="*/ 16 h 739"/>
                <a:gd name="T60" fmla="*/ 1307 w 1308"/>
                <a:gd name="T61" fmla="*/ 21 h 739"/>
                <a:gd name="T62" fmla="*/ 1305 w 1308"/>
                <a:gd name="T63" fmla="*/ 25 h 739"/>
                <a:gd name="T64" fmla="*/ 748 w 1308"/>
                <a:gd name="T65" fmla="*/ 723 h 739"/>
                <a:gd name="T66" fmla="*/ 748 w 1308"/>
                <a:gd name="T67" fmla="*/ 723 h 739"/>
                <a:gd name="T68" fmla="*/ 743 w 1308"/>
                <a:gd name="T69" fmla="*/ 726 h 739"/>
                <a:gd name="T70" fmla="*/ 738 w 1308"/>
                <a:gd name="T71" fmla="*/ 728 h 739"/>
                <a:gd name="T72" fmla="*/ 732 w 1308"/>
                <a:gd name="T73" fmla="*/ 728 h 739"/>
                <a:gd name="T74" fmla="*/ 727 w 1308"/>
                <a:gd name="T75" fmla="*/ 726 h 739"/>
                <a:gd name="T76" fmla="*/ 514 w 1308"/>
                <a:gd name="T77" fmla="*/ 575 h 739"/>
                <a:gd name="T78" fmla="*/ 281 w 1308"/>
                <a:gd name="T79" fmla="*/ 736 h 739"/>
                <a:gd name="T80" fmla="*/ 281 w 1308"/>
                <a:gd name="T81" fmla="*/ 736 h 739"/>
                <a:gd name="T82" fmla="*/ 278 w 1308"/>
                <a:gd name="T83" fmla="*/ 738 h 739"/>
                <a:gd name="T84" fmla="*/ 272 w 1308"/>
                <a:gd name="T85" fmla="*/ 739 h 739"/>
                <a:gd name="T86" fmla="*/ 272 w 1308"/>
                <a:gd name="T87" fmla="*/ 739 h 739"/>
                <a:gd name="T88" fmla="*/ 56 w 1308"/>
                <a:gd name="T89" fmla="*/ 214 h 739"/>
                <a:gd name="T90" fmla="*/ 240 w 1308"/>
                <a:gd name="T91" fmla="*/ 344 h 739"/>
                <a:gd name="T92" fmla="*/ 240 w 1308"/>
                <a:gd name="T93" fmla="*/ 344 h 739"/>
                <a:gd name="T94" fmla="*/ 243 w 1308"/>
                <a:gd name="T95" fmla="*/ 346 h 739"/>
                <a:gd name="T96" fmla="*/ 245 w 1308"/>
                <a:gd name="T97" fmla="*/ 348 h 739"/>
                <a:gd name="T98" fmla="*/ 246 w 1308"/>
                <a:gd name="T99" fmla="*/ 351 h 739"/>
                <a:gd name="T100" fmla="*/ 247 w 1308"/>
                <a:gd name="T101" fmla="*/ 355 h 739"/>
                <a:gd name="T102" fmla="*/ 286 w 1308"/>
                <a:gd name="T103" fmla="*/ 696 h 739"/>
                <a:gd name="T104" fmla="*/ 505 w 1308"/>
                <a:gd name="T105" fmla="*/ 543 h 739"/>
                <a:gd name="T106" fmla="*/ 505 w 1308"/>
                <a:gd name="T107" fmla="*/ 543 h 739"/>
                <a:gd name="T108" fmla="*/ 510 w 1308"/>
                <a:gd name="T109" fmla="*/ 541 h 739"/>
                <a:gd name="T110" fmla="*/ 514 w 1308"/>
                <a:gd name="T111" fmla="*/ 541 h 739"/>
                <a:gd name="T112" fmla="*/ 518 w 1308"/>
                <a:gd name="T113" fmla="*/ 541 h 739"/>
                <a:gd name="T114" fmla="*/ 523 w 1308"/>
                <a:gd name="T115" fmla="*/ 543 h 739"/>
                <a:gd name="T116" fmla="*/ 732 w 1308"/>
                <a:gd name="T117" fmla="*/ 692 h 739"/>
                <a:gd name="T118" fmla="*/ 1256 w 1308"/>
                <a:gd name="T119" fmla="*/ 36 h 739"/>
                <a:gd name="T120" fmla="*/ 56 w 1308"/>
                <a:gd name="T121" fmla="*/ 214 h 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8" h="739">
                  <a:moveTo>
                    <a:pt x="272" y="739"/>
                  </a:moveTo>
                  <a:lnTo>
                    <a:pt x="272" y="739"/>
                  </a:lnTo>
                  <a:lnTo>
                    <a:pt x="269" y="738"/>
                  </a:lnTo>
                  <a:lnTo>
                    <a:pt x="267" y="737"/>
                  </a:lnTo>
                  <a:lnTo>
                    <a:pt x="267" y="737"/>
                  </a:lnTo>
                  <a:lnTo>
                    <a:pt x="264" y="735"/>
                  </a:lnTo>
                  <a:lnTo>
                    <a:pt x="260" y="733"/>
                  </a:lnTo>
                  <a:lnTo>
                    <a:pt x="258" y="729"/>
                  </a:lnTo>
                  <a:lnTo>
                    <a:pt x="257" y="725"/>
                  </a:lnTo>
                  <a:lnTo>
                    <a:pt x="216" y="365"/>
                  </a:lnTo>
                  <a:lnTo>
                    <a:pt x="7" y="216"/>
                  </a:lnTo>
                  <a:lnTo>
                    <a:pt x="7" y="216"/>
                  </a:lnTo>
                  <a:lnTo>
                    <a:pt x="3" y="213"/>
                  </a:lnTo>
                  <a:lnTo>
                    <a:pt x="1" y="209"/>
                  </a:lnTo>
                  <a:lnTo>
                    <a:pt x="0" y="205"/>
                  </a:lnTo>
                  <a:lnTo>
                    <a:pt x="0" y="200"/>
                  </a:lnTo>
                  <a:lnTo>
                    <a:pt x="0" y="200"/>
                  </a:lnTo>
                  <a:lnTo>
                    <a:pt x="2" y="196"/>
                  </a:lnTo>
                  <a:lnTo>
                    <a:pt x="4" y="193"/>
                  </a:lnTo>
                  <a:lnTo>
                    <a:pt x="9" y="189"/>
                  </a:lnTo>
                  <a:lnTo>
                    <a:pt x="13" y="188"/>
                  </a:lnTo>
                  <a:lnTo>
                    <a:pt x="1290" y="0"/>
                  </a:lnTo>
                  <a:lnTo>
                    <a:pt x="1290" y="0"/>
                  </a:lnTo>
                  <a:lnTo>
                    <a:pt x="1295" y="0"/>
                  </a:lnTo>
                  <a:lnTo>
                    <a:pt x="1299" y="2"/>
                  </a:lnTo>
                  <a:lnTo>
                    <a:pt x="1302" y="4"/>
                  </a:lnTo>
                  <a:lnTo>
                    <a:pt x="1306" y="7"/>
                  </a:lnTo>
                  <a:lnTo>
                    <a:pt x="1306" y="7"/>
                  </a:lnTo>
                  <a:lnTo>
                    <a:pt x="1307" y="12"/>
                  </a:lnTo>
                  <a:lnTo>
                    <a:pt x="1308" y="16"/>
                  </a:lnTo>
                  <a:lnTo>
                    <a:pt x="1307" y="21"/>
                  </a:lnTo>
                  <a:lnTo>
                    <a:pt x="1305" y="25"/>
                  </a:lnTo>
                  <a:lnTo>
                    <a:pt x="748" y="723"/>
                  </a:lnTo>
                  <a:lnTo>
                    <a:pt x="748" y="723"/>
                  </a:lnTo>
                  <a:lnTo>
                    <a:pt x="743" y="726"/>
                  </a:lnTo>
                  <a:lnTo>
                    <a:pt x="738" y="728"/>
                  </a:lnTo>
                  <a:lnTo>
                    <a:pt x="732" y="728"/>
                  </a:lnTo>
                  <a:lnTo>
                    <a:pt x="727" y="726"/>
                  </a:lnTo>
                  <a:lnTo>
                    <a:pt x="514" y="575"/>
                  </a:lnTo>
                  <a:lnTo>
                    <a:pt x="281" y="736"/>
                  </a:lnTo>
                  <a:lnTo>
                    <a:pt x="281" y="736"/>
                  </a:lnTo>
                  <a:lnTo>
                    <a:pt x="278" y="738"/>
                  </a:lnTo>
                  <a:lnTo>
                    <a:pt x="272" y="739"/>
                  </a:lnTo>
                  <a:lnTo>
                    <a:pt x="272" y="739"/>
                  </a:lnTo>
                  <a:close/>
                  <a:moveTo>
                    <a:pt x="56" y="214"/>
                  </a:moveTo>
                  <a:lnTo>
                    <a:pt x="240" y="344"/>
                  </a:lnTo>
                  <a:lnTo>
                    <a:pt x="240" y="344"/>
                  </a:lnTo>
                  <a:lnTo>
                    <a:pt x="243" y="346"/>
                  </a:lnTo>
                  <a:lnTo>
                    <a:pt x="245" y="348"/>
                  </a:lnTo>
                  <a:lnTo>
                    <a:pt x="246" y="351"/>
                  </a:lnTo>
                  <a:lnTo>
                    <a:pt x="247" y="355"/>
                  </a:lnTo>
                  <a:lnTo>
                    <a:pt x="286" y="696"/>
                  </a:lnTo>
                  <a:lnTo>
                    <a:pt x="505" y="543"/>
                  </a:lnTo>
                  <a:lnTo>
                    <a:pt x="505" y="543"/>
                  </a:lnTo>
                  <a:lnTo>
                    <a:pt x="510" y="541"/>
                  </a:lnTo>
                  <a:lnTo>
                    <a:pt x="514" y="541"/>
                  </a:lnTo>
                  <a:lnTo>
                    <a:pt x="518" y="541"/>
                  </a:lnTo>
                  <a:lnTo>
                    <a:pt x="523" y="543"/>
                  </a:lnTo>
                  <a:lnTo>
                    <a:pt x="732" y="692"/>
                  </a:lnTo>
                  <a:lnTo>
                    <a:pt x="1256" y="36"/>
                  </a:lnTo>
                  <a:lnTo>
                    <a:pt x="56" y="214"/>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50" name="Freeform 28"/>
            <p:cNvSpPr/>
            <p:nvPr/>
          </p:nvSpPr>
          <p:spPr bwMode="auto">
            <a:xfrm>
              <a:off x="8121650" y="2030413"/>
              <a:ext cx="1504950" cy="668338"/>
            </a:xfrm>
            <a:custGeom>
              <a:avLst/>
              <a:gdLst>
                <a:gd name="T0" fmla="*/ 0 w 948"/>
                <a:gd name="T1" fmla="*/ 421 h 421"/>
                <a:gd name="T2" fmla="*/ 948 w 948"/>
                <a:gd name="T3" fmla="*/ 0 h 421"/>
                <a:gd name="T4" fmla="*/ 0 w 948"/>
                <a:gd name="T5" fmla="*/ 421 h 421"/>
              </a:gdLst>
              <a:ahLst/>
              <a:cxnLst>
                <a:cxn ang="0">
                  <a:pos x="T0" y="T1"/>
                </a:cxn>
                <a:cxn ang="0">
                  <a:pos x="T2" y="T3"/>
                </a:cxn>
                <a:cxn ang="0">
                  <a:pos x="T4" y="T5"/>
                </a:cxn>
              </a:cxnLst>
              <a:rect l="0" t="0" r="r" b="b"/>
              <a:pathLst>
                <a:path w="948" h="421">
                  <a:moveTo>
                    <a:pt x="0" y="421"/>
                  </a:moveTo>
                  <a:lnTo>
                    <a:pt x="948" y="0"/>
                  </a:lnTo>
                  <a:lnTo>
                    <a:pt x="0" y="421"/>
                  </a:lnTo>
                  <a:close/>
                </a:path>
              </a:pathLst>
            </a:custGeom>
            <a:solidFill>
              <a:srgbClr val="06A1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51" name="Line 29"/>
            <p:cNvSpPr>
              <a:spLocks noChangeShapeType="1"/>
            </p:cNvSpPr>
            <p:nvPr/>
          </p:nvSpPr>
          <p:spPr bwMode="auto">
            <a:xfrm flipV="1">
              <a:off x="8121650" y="2030413"/>
              <a:ext cx="1504950" cy="66833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52" name="Freeform 30"/>
            <p:cNvSpPr/>
            <p:nvPr/>
          </p:nvSpPr>
          <p:spPr bwMode="auto">
            <a:xfrm>
              <a:off x="8104188" y="2012950"/>
              <a:ext cx="1539875" cy="703263"/>
            </a:xfrm>
            <a:custGeom>
              <a:avLst/>
              <a:gdLst>
                <a:gd name="T0" fmla="*/ 11 w 970"/>
                <a:gd name="T1" fmla="*/ 443 h 443"/>
                <a:gd name="T2" fmla="*/ 11 w 970"/>
                <a:gd name="T3" fmla="*/ 443 h 443"/>
                <a:gd name="T4" fmla="*/ 8 w 970"/>
                <a:gd name="T5" fmla="*/ 443 h 443"/>
                <a:gd name="T6" fmla="*/ 6 w 970"/>
                <a:gd name="T7" fmla="*/ 441 h 443"/>
                <a:gd name="T8" fmla="*/ 2 w 970"/>
                <a:gd name="T9" fmla="*/ 440 h 443"/>
                <a:gd name="T10" fmla="*/ 1 w 970"/>
                <a:gd name="T11" fmla="*/ 437 h 443"/>
                <a:gd name="T12" fmla="*/ 1 w 970"/>
                <a:gd name="T13" fmla="*/ 437 h 443"/>
                <a:gd name="T14" fmla="*/ 0 w 970"/>
                <a:gd name="T15" fmla="*/ 432 h 443"/>
                <a:gd name="T16" fmla="*/ 1 w 970"/>
                <a:gd name="T17" fmla="*/ 428 h 443"/>
                <a:gd name="T18" fmla="*/ 3 w 970"/>
                <a:gd name="T19" fmla="*/ 425 h 443"/>
                <a:gd name="T20" fmla="*/ 7 w 970"/>
                <a:gd name="T21" fmla="*/ 422 h 443"/>
                <a:gd name="T22" fmla="*/ 954 w 970"/>
                <a:gd name="T23" fmla="*/ 1 h 443"/>
                <a:gd name="T24" fmla="*/ 954 w 970"/>
                <a:gd name="T25" fmla="*/ 1 h 443"/>
                <a:gd name="T26" fmla="*/ 959 w 970"/>
                <a:gd name="T27" fmla="*/ 0 h 443"/>
                <a:gd name="T28" fmla="*/ 962 w 970"/>
                <a:gd name="T29" fmla="*/ 1 h 443"/>
                <a:gd name="T30" fmla="*/ 966 w 970"/>
                <a:gd name="T31" fmla="*/ 3 h 443"/>
                <a:gd name="T32" fmla="*/ 968 w 970"/>
                <a:gd name="T33" fmla="*/ 7 h 443"/>
                <a:gd name="T34" fmla="*/ 968 w 970"/>
                <a:gd name="T35" fmla="*/ 7 h 443"/>
                <a:gd name="T36" fmla="*/ 970 w 970"/>
                <a:gd name="T37" fmla="*/ 11 h 443"/>
                <a:gd name="T38" fmla="*/ 968 w 970"/>
                <a:gd name="T39" fmla="*/ 16 h 443"/>
                <a:gd name="T40" fmla="*/ 966 w 970"/>
                <a:gd name="T41" fmla="*/ 19 h 443"/>
                <a:gd name="T42" fmla="*/ 963 w 970"/>
                <a:gd name="T43" fmla="*/ 21 h 443"/>
                <a:gd name="T44" fmla="*/ 16 w 970"/>
                <a:gd name="T45" fmla="*/ 442 h 443"/>
                <a:gd name="T46" fmla="*/ 16 w 970"/>
                <a:gd name="T47" fmla="*/ 442 h 443"/>
                <a:gd name="T48" fmla="*/ 11 w 970"/>
                <a:gd name="T49" fmla="*/ 443 h 443"/>
                <a:gd name="T50" fmla="*/ 11 w 970"/>
                <a:gd name="T51" fmla="*/ 443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70" h="443">
                  <a:moveTo>
                    <a:pt x="11" y="443"/>
                  </a:moveTo>
                  <a:lnTo>
                    <a:pt x="11" y="443"/>
                  </a:lnTo>
                  <a:lnTo>
                    <a:pt x="8" y="443"/>
                  </a:lnTo>
                  <a:lnTo>
                    <a:pt x="6" y="441"/>
                  </a:lnTo>
                  <a:lnTo>
                    <a:pt x="2" y="440"/>
                  </a:lnTo>
                  <a:lnTo>
                    <a:pt x="1" y="437"/>
                  </a:lnTo>
                  <a:lnTo>
                    <a:pt x="1" y="437"/>
                  </a:lnTo>
                  <a:lnTo>
                    <a:pt x="0" y="432"/>
                  </a:lnTo>
                  <a:lnTo>
                    <a:pt x="1" y="428"/>
                  </a:lnTo>
                  <a:lnTo>
                    <a:pt x="3" y="425"/>
                  </a:lnTo>
                  <a:lnTo>
                    <a:pt x="7" y="422"/>
                  </a:lnTo>
                  <a:lnTo>
                    <a:pt x="954" y="1"/>
                  </a:lnTo>
                  <a:lnTo>
                    <a:pt x="954" y="1"/>
                  </a:lnTo>
                  <a:lnTo>
                    <a:pt x="959" y="0"/>
                  </a:lnTo>
                  <a:lnTo>
                    <a:pt x="962" y="1"/>
                  </a:lnTo>
                  <a:lnTo>
                    <a:pt x="966" y="3"/>
                  </a:lnTo>
                  <a:lnTo>
                    <a:pt x="968" y="7"/>
                  </a:lnTo>
                  <a:lnTo>
                    <a:pt x="968" y="7"/>
                  </a:lnTo>
                  <a:lnTo>
                    <a:pt x="970" y="11"/>
                  </a:lnTo>
                  <a:lnTo>
                    <a:pt x="968" y="16"/>
                  </a:lnTo>
                  <a:lnTo>
                    <a:pt x="966" y="19"/>
                  </a:lnTo>
                  <a:lnTo>
                    <a:pt x="963" y="21"/>
                  </a:lnTo>
                  <a:lnTo>
                    <a:pt x="16" y="442"/>
                  </a:lnTo>
                  <a:lnTo>
                    <a:pt x="16" y="442"/>
                  </a:lnTo>
                  <a:lnTo>
                    <a:pt x="11" y="443"/>
                  </a:lnTo>
                  <a:lnTo>
                    <a:pt x="11" y="44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53" name="Line 31"/>
            <p:cNvSpPr>
              <a:spLocks noChangeShapeType="1"/>
            </p:cNvSpPr>
            <p:nvPr/>
          </p:nvSpPr>
          <p:spPr bwMode="auto">
            <a:xfrm>
              <a:off x="7942263" y="2571750"/>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54" name="Line 32"/>
            <p:cNvSpPr>
              <a:spLocks noChangeShapeType="1"/>
            </p:cNvSpPr>
            <p:nvPr/>
          </p:nvSpPr>
          <p:spPr bwMode="auto">
            <a:xfrm>
              <a:off x="7942263" y="2571750"/>
              <a:ext cx="0" cy="0"/>
            </a:xfrm>
            <a:prstGeom prst="line">
              <a:avLst/>
            </a:prstGeom>
            <a:noFill/>
            <a:ln w="31">
              <a:solidFill>
                <a:srgbClr val="000000"/>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ko-KR" altLang="en-US"/>
            </a:p>
          </p:txBody>
        </p:sp>
        <p:sp>
          <p:nvSpPr>
            <p:cNvPr id="55" name="Line 33"/>
            <p:cNvSpPr>
              <a:spLocks noChangeShapeType="1"/>
            </p:cNvSpPr>
            <p:nvPr/>
          </p:nvSpPr>
          <p:spPr bwMode="auto">
            <a:xfrm>
              <a:off x="7942263" y="2571750"/>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56" name="Line 34"/>
            <p:cNvSpPr>
              <a:spLocks noChangeShapeType="1"/>
            </p:cNvSpPr>
            <p:nvPr/>
          </p:nvSpPr>
          <p:spPr bwMode="auto">
            <a:xfrm>
              <a:off x="7942263" y="2571750"/>
              <a:ext cx="0" cy="0"/>
            </a:xfrm>
            <a:prstGeom prst="line">
              <a:avLst/>
            </a:prstGeom>
            <a:noFill/>
            <a:ln w="31">
              <a:solidFill>
                <a:srgbClr val="000000"/>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ko-KR" altLang="en-US"/>
            </a:p>
          </p:txBody>
        </p:sp>
        <p:sp>
          <p:nvSpPr>
            <p:cNvPr id="57" name="Freeform 35"/>
            <p:cNvSpPr/>
            <p:nvPr/>
          </p:nvSpPr>
          <p:spPr bwMode="auto">
            <a:xfrm>
              <a:off x="7924800" y="2012950"/>
              <a:ext cx="1719262" cy="576263"/>
            </a:xfrm>
            <a:custGeom>
              <a:avLst/>
              <a:gdLst>
                <a:gd name="T0" fmla="*/ 11 w 1083"/>
                <a:gd name="T1" fmla="*/ 363 h 363"/>
                <a:gd name="T2" fmla="*/ 11 w 1083"/>
                <a:gd name="T3" fmla="*/ 363 h 363"/>
                <a:gd name="T4" fmla="*/ 7 w 1083"/>
                <a:gd name="T5" fmla="*/ 363 h 363"/>
                <a:gd name="T6" fmla="*/ 4 w 1083"/>
                <a:gd name="T7" fmla="*/ 362 h 363"/>
                <a:gd name="T8" fmla="*/ 2 w 1083"/>
                <a:gd name="T9" fmla="*/ 358 h 363"/>
                <a:gd name="T10" fmla="*/ 0 w 1083"/>
                <a:gd name="T11" fmla="*/ 356 h 363"/>
                <a:gd name="T12" fmla="*/ 0 w 1083"/>
                <a:gd name="T13" fmla="*/ 356 h 363"/>
                <a:gd name="T14" fmla="*/ 0 w 1083"/>
                <a:gd name="T15" fmla="*/ 352 h 363"/>
                <a:gd name="T16" fmla="*/ 1 w 1083"/>
                <a:gd name="T17" fmla="*/ 347 h 363"/>
                <a:gd name="T18" fmla="*/ 3 w 1083"/>
                <a:gd name="T19" fmla="*/ 344 h 363"/>
                <a:gd name="T20" fmla="*/ 7 w 1083"/>
                <a:gd name="T21" fmla="*/ 342 h 363"/>
                <a:gd name="T22" fmla="*/ 1068 w 1083"/>
                <a:gd name="T23" fmla="*/ 1 h 363"/>
                <a:gd name="T24" fmla="*/ 1068 w 1083"/>
                <a:gd name="T25" fmla="*/ 1 h 363"/>
                <a:gd name="T26" fmla="*/ 1073 w 1083"/>
                <a:gd name="T27" fmla="*/ 0 h 363"/>
                <a:gd name="T28" fmla="*/ 1076 w 1083"/>
                <a:gd name="T29" fmla="*/ 1 h 363"/>
                <a:gd name="T30" fmla="*/ 1079 w 1083"/>
                <a:gd name="T31" fmla="*/ 5 h 363"/>
                <a:gd name="T32" fmla="*/ 1081 w 1083"/>
                <a:gd name="T33" fmla="*/ 8 h 363"/>
                <a:gd name="T34" fmla="*/ 1081 w 1083"/>
                <a:gd name="T35" fmla="*/ 8 h 363"/>
                <a:gd name="T36" fmla="*/ 1083 w 1083"/>
                <a:gd name="T37" fmla="*/ 12 h 363"/>
                <a:gd name="T38" fmla="*/ 1081 w 1083"/>
                <a:gd name="T39" fmla="*/ 17 h 363"/>
                <a:gd name="T40" fmla="*/ 1078 w 1083"/>
                <a:gd name="T41" fmla="*/ 20 h 363"/>
                <a:gd name="T42" fmla="*/ 1075 w 1083"/>
                <a:gd name="T43" fmla="*/ 22 h 363"/>
                <a:gd name="T44" fmla="*/ 14 w 1083"/>
                <a:gd name="T45" fmla="*/ 363 h 363"/>
                <a:gd name="T46" fmla="*/ 14 w 1083"/>
                <a:gd name="T47" fmla="*/ 363 h 363"/>
                <a:gd name="T48" fmla="*/ 11 w 1083"/>
                <a:gd name="T49" fmla="*/ 363 h 363"/>
                <a:gd name="T50" fmla="*/ 11 w 1083"/>
                <a:gd name="T51" fmla="*/ 363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83" h="363">
                  <a:moveTo>
                    <a:pt x="11" y="363"/>
                  </a:moveTo>
                  <a:lnTo>
                    <a:pt x="11" y="363"/>
                  </a:lnTo>
                  <a:lnTo>
                    <a:pt x="7" y="363"/>
                  </a:lnTo>
                  <a:lnTo>
                    <a:pt x="4" y="362"/>
                  </a:lnTo>
                  <a:lnTo>
                    <a:pt x="2" y="358"/>
                  </a:lnTo>
                  <a:lnTo>
                    <a:pt x="0" y="356"/>
                  </a:lnTo>
                  <a:lnTo>
                    <a:pt x="0" y="356"/>
                  </a:lnTo>
                  <a:lnTo>
                    <a:pt x="0" y="352"/>
                  </a:lnTo>
                  <a:lnTo>
                    <a:pt x="1" y="347"/>
                  </a:lnTo>
                  <a:lnTo>
                    <a:pt x="3" y="344"/>
                  </a:lnTo>
                  <a:lnTo>
                    <a:pt x="7" y="342"/>
                  </a:lnTo>
                  <a:lnTo>
                    <a:pt x="1068" y="1"/>
                  </a:lnTo>
                  <a:lnTo>
                    <a:pt x="1068" y="1"/>
                  </a:lnTo>
                  <a:lnTo>
                    <a:pt x="1073" y="0"/>
                  </a:lnTo>
                  <a:lnTo>
                    <a:pt x="1076" y="1"/>
                  </a:lnTo>
                  <a:lnTo>
                    <a:pt x="1079" y="5"/>
                  </a:lnTo>
                  <a:lnTo>
                    <a:pt x="1081" y="8"/>
                  </a:lnTo>
                  <a:lnTo>
                    <a:pt x="1081" y="8"/>
                  </a:lnTo>
                  <a:lnTo>
                    <a:pt x="1083" y="12"/>
                  </a:lnTo>
                  <a:lnTo>
                    <a:pt x="1081" y="17"/>
                  </a:lnTo>
                  <a:lnTo>
                    <a:pt x="1078" y="20"/>
                  </a:lnTo>
                  <a:lnTo>
                    <a:pt x="1075" y="22"/>
                  </a:lnTo>
                  <a:lnTo>
                    <a:pt x="14" y="363"/>
                  </a:lnTo>
                  <a:lnTo>
                    <a:pt x="14" y="363"/>
                  </a:lnTo>
                  <a:lnTo>
                    <a:pt x="11" y="363"/>
                  </a:lnTo>
                  <a:lnTo>
                    <a:pt x="11" y="36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58" name="Freeform 36"/>
            <p:cNvSpPr/>
            <p:nvPr/>
          </p:nvSpPr>
          <p:spPr bwMode="auto">
            <a:xfrm>
              <a:off x="8121650" y="2692400"/>
              <a:ext cx="542925" cy="398463"/>
            </a:xfrm>
            <a:custGeom>
              <a:avLst/>
              <a:gdLst>
                <a:gd name="T0" fmla="*/ 327 w 342"/>
                <a:gd name="T1" fmla="*/ 251 h 251"/>
                <a:gd name="T2" fmla="*/ 327 w 342"/>
                <a:gd name="T3" fmla="*/ 251 h 251"/>
                <a:gd name="T4" fmla="*/ 322 w 342"/>
                <a:gd name="T5" fmla="*/ 251 h 251"/>
                <a:gd name="T6" fmla="*/ 318 w 342"/>
                <a:gd name="T7" fmla="*/ 249 h 251"/>
                <a:gd name="T8" fmla="*/ 7 w 342"/>
                <a:gd name="T9" fmla="*/ 27 h 251"/>
                <a:gd name="T10" fmla="*/ 7 w 342"/>
                <a:gd name="T11" fmla="*/ 27 h 251"/>
                <a:gd name="T12" fmla="*/ 2 w 342"/>
                <a:gd name="T13" fmla="*/ 23 h 251"/>
                <a:gd name="T14" fmla="*/ 0 w 342"/>
                <a:gd name="T15" fmla="*/ 18 h 251"/>
                <a:gd name="T16" fmla="*/ 0 w 342"/>
                <a:gd name="T17" fmla="*/ 12 h 251"/>
                <a:gd name="T18" fmla="*/ 4 w 342"/>
                <a:gd name="T19" fmla="*/ 6 h 251"/>
                <a:gd name="T20" fmla="*/ 4 w 342"/>
                <a:gd name="T21" fmla="*/ 6 h 251"/>
                <a:gd name="T22" fmla="*/ 8 w 342"/>
                <a:gd name="T23" fmla="*/ 2 h 251"/>
                <a:gd name="T24" fmla="*/ 13 w 342"/>
                <a:gd name="T25" fmla="*/ 0 h 251"/>
                <a:gd name="T26" fmla="*/ 19 w 342"/>
                <a:gd name="T27" fmla="*/ 0 h 251"/>
                <a:gd name="T28" fmla="*/ 24 w 342"/>
                <a:gd name="T29" fmla="*/ 3 h 251"/>
                <a:gd name="T30" fmla="*/ 337 w 342"/>
                <a:gd name="T31" fmla="*/ 224 h 251"/>
                <a:gd name="T32" fmla="*/ 337 w 342"/>
                <a:gd name="T33" fmla="*/ 224 h 251"/>
                <a:gd name="T34" fmla="*/ 340 w 342"/>
                <a:gd name="T35" fmla="*/ 228 h 251"/>
                <a:gd name="T36" fmla="*/ 342 w 342"/>
                <a:gd name="T37" fmla="*/ 234 h 251"/>
                <a:gd name="T38" fmla="*/ 342 w 342"/>
                <a:gd name="T39" fmla="*/ 239 h 251"/>
                <a:gd name="T40" fmla="*/ 340 w 342"/>
                <a:gd name="T41" fmla="*/ 246 h 251"/>
                <a:gd name="T42" fmla="*/ 340 w 342"/>
                <a:gd name="T43" fmla="*/ 246 h 251"/>
                <a:gd name="T44" fmla="*/ 338 w 342"/>
                <a:gd name="T45" fmla="*/ 248 h 251"/>
                <a:gd name="T46" fmla="*/ 334 w 342"/>
                <a:gd name="T47" fmla="*/ 250 h 251"/>
                <a:gd name="T48" fmla="*/ 331 w 342"/>
                <a:gd name="T49" fmla="*/ 251 h 251"/>
                <a:gd name="T50" fmla="*/ 327 w 342"/>
                <a:gd name="T51" fmla="*/ 251 h 251"/>
                <a:gd name="T52" fmla="*/ 327 w 342"/>
                <a:gd name="T53" fmla="*/ 251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2" h="251">
                  <a:moveTo>
                    <a:pt x="327" y="251"/>
                  </a:moveTo>
                  <a:lnTo>
                    <a:pt x="327" y="251"/>
                  </a:lnTo>
                  <a:lnTo>
                    <a:pt x="322" y="251"/>
                  </a:lnTo>
                  <a:lnTo>
                    <a:pt x="318" y="249"/>
                  </a:lnTo>
                  <a:lnTo>
                    <a:pt x="7" y="27"/>
                  </a:lnTo>
                  <a:lnTo>
                    <a:pt x="7" y="27"/>
                  </a:lnTo>
                  <a:lnTo>
                    <a:pt x="2" y="23"/>
                  </a:lnTo>
                  <a:lnTo>
                    <a:pt x="0" y="18"/>
                  </a:lnTo>
                  <a:lnTo>
                    <a:pt x="0" y="12"/>
                  </a:lnTo>
                  <a:lnTo>
                    <a:pt x="4" y="6"/>
                  </a:lnTo>
                  <a:lnTo>
                    <a:pt x="4" y="6"/>
                  </a:lnTo>
                  <a:lnTo>
                    <a:pt x="8" y="2"/>
                  </a:lnTo>
                  <a:lnTo>
                    <a:pt x="13" y="0"/>
                  </a:lnTo>
                  <a:lnTo>
                    <a:pt x="19" y="0"/>
                  </a:lnTo>
                  <a:lnTo>
                    <a:pt x="24" y="3"/>
                  </a:lnTo>
                  <a:lnTo>
                    <a:pt x="337" y="224"/>
                  </a:lnTo>
                  <a:lnTo>
                    <a:pt x="337" y="224"/>
                  </a:lnTo>
                  <a:lnTo>
                    <a:pt x="340" y="228"/>
                  </a:lnTo>
                  <a:lnTo>
                    <a:pt x="342" y="234"/>
                  </a:lnTo>
                  <a:lnTo>
                    <a:pt x="342" y="239"/>
                  </a:lnTo>
                  <a:lnTo>
                    <a:pt x="340" y="246"/>
                  </a:lnTo>
                  <a:lnTo>
                    <a:pt x="340" y="246"/>
                  </a:lnTo>
                  <a:lnTo>
                    <a:pt x="338" y="248"/>
                  </a:lnTo>
                  <a:lnTo>
                    <a:pt x="334" y="250"/>
                  </a:lnTo>
                  <a:lnTo>
                    <a:pt x="331" y="251"/>
                  </a:lnTo>
                  <a:lnTo>
                    <a:pt x="327" y="251"/>
                  </a:lnTo>
                  <a:lnTo>
                    <a:pt x="327" y="251"/>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59" name="Freeform 37"/>
            <p:cNvSpPr/>
            <p:nvPr/>
          </p:nvSpPr>
          <p:spPr bwMode="auto">
            <a:xfrm>
              <a:off x="8577263" y="1538288"/>
              <a:ext cx="1168400" cy="1679575"/>
            </a:xfrm>
            <a:custGeom>
              <a:avLst/>
              <a:gdLst>
                <a:gd name="T0" fmla="*/ 706 w 736"/>
                <a:gd name="T1" fmla="*/ 758 h 1058"/>
                <a:gd name="T2" fmla="*/ 644 w 736"/>
                <a:gd name="T3" fmla="*/ 740 h 1058"/>
                <a:gd name="T4" fmla="*/ 592 w 736"/>
                <a:gd name="T5" fmla="*/ 749 h 1058"/>
                <a:gd name="T6" fmla="*/ 552 w 736"/>
                <a:gd name="T7" fmla="*/ 662 h 1058"/>
                <a:gd name="T8" fmla="*/ 511 w 736"/>
                <a:gd name="T9" fmla="*/ 590 h 1058"/>
                <a:gd name="T10" fmla="*/ 552 w 736"/>
                <a:gd name="T11" fmla="*/ 622 h 1058"/>
                <a:gd name="T12" fmla="*/ 592 w 736"/>
                <a:gd name="T13" fmla="*/ 622 h 1058"/>
                <a:gd name="T14" fmla="*/ 633 w 736"/>
                <a:gd name="T15" fmla="*/ 588 h 1058"/>
                <a:gd name="T16" fmla="*/ 642 w 736"/>
                <a:gd name="T17" fmla="*/ 555 h 1058"/>
                <a:gd name="T18" fmla="*/ 630 w 736"/>
                <a:gd name="T19" fmla="*/ 515 h 1058"/>
                <a:gd name="T20" fmla="*/ 586 w 736"/>
                <a:gd name="T21" fmla="*/ 485 h 1058"/>
                <a:gd name="T22" fmla="*/ 539 w 736"/>
                <a:gd name="T23" fmla="*/ 492 h 1058"/>
                <a:gd name="T24" fmla="*/ 418 w 736"/>
                <a:gd name="T25" fmla="*/ 414 h 1058"/>
                <a:gd name="T26" fmla="*/ 366 w 736"/>
                <a:gd name="T27" fmla="*/ 330 h 1058"/>
                <a:gd name="T28" fmla="*/ 421 w 736"/>
                <a:gd name="T29" fmla="*/ 226 h 1058"/>
                <a:gd name="T30" fmla="*/ 411 w 736"/>
                <a:gd name="T31" fmla="*/ 127 h 1058"/>
                <a:gd name="T32" fmla="*/ 346 w 736"/>
                <a:gd name="T33" fmla="*/ 37 h 1058"/>
                <a:gd name="T34" fmla="*/ 240 w 736"/>
                <a:gd name="T35" fmla="*/ 0 h 1058"/>
                <a:gd name="T36" fmla="*/ 147 w 736"/>
                <a:gd name="T37" fmla="*/ 24 h 1058"/>
                <a:gd name="T38" fmla="*/ 66 w 736"/>
                <a:gd name="T39" fmla="*/ 102 h 1058"/>
                <a:gd name="T40" fmla="*/ 40 w 736"/>
                <a:gd name="T41" fmla="*/ 194 h 1058"/>
                <a:gd name="T42" fmla="*/ 63 w 736"/>
                <a:gd name="T43" fmla="*/ 290 h 1058"/>
                <a:gd name="T44" fmla="*/ 131 w 736"/>
                <a:gd name="T45" fmla="*/ 354 h 1058"/>
                <a:gd name="T46" fmla="*/ 69 w 736"/>
                <a:gd name="T47" fmla="*/ 643 h 1058"/>
                <a:gd name="T48" fmla="*/ 12 w 736"/>
                <a:gd name="T49" fmla="*/ 682 h 1058"/>
                <a:gd name="T50" fmla="*/ 0 w 736"/>
                <a:gd name="T51" fmla="*/ 724 h 1058"/>
                <a:gd name="T52" fmla="*/ 14 w 736"/>
                <a:gd name="T53" fmla="*/ 769 h 1058"/>
                <a:gd name="T54" fmla="*/ 50 w 736"/>
                <a:gd name="T55" fmla="*/ 797 h 1058"/>
                <a:gd name="T56" fmla="*/ 89 w 736"/>
                <a:gd name="T57" fmla="*/ 804 h 1058"/>
                <a:gd name="T58" fmla="*/ 132 w 736"/>
                <a:gd name="T59" fmla="*/ 785 h 1058"/>
                <a:gd name="T60" fmla="*/ 159 w 736"/>
                <a:gd name="T61" fmla="*/ 748 h 1058"/>
                <a:gd name="T62" fmla="*/ 160 w 736"/>
                <a:gd name="T63" fmla="*/ 704 h 1058"/>
                <a:gd name="T64" fmla="*/ 187 w 736"/>
                <a:gd name="T65" fmla="*/ 648 h 1058"/>
                <a:gd name="T66" fmla="*/ 232 w 736"/>
                <a:gd name="T67" fmla="*/ 728 h 1058"/>
                <a:gd name="T68" fmla="*/ 291 w 736"/>
                <a:gd name="T69" fmla="*/ 836 h 1058"/>
                <a:gd name="T70" fmla="*/ 266 w 736"/>
                <a:gd name="T71" fmla="*/ 921 h 1058"/>
                <a:gd name="T72" fmla="*/ 255 w 736"/>
                <a:gd name="T73" fmla="*/ 962 h 1058"/>
                <a:gd name="T74" fmla="*/ 278 w 736"/>
                <a:gd name="T75" fmla="*/ 1007 h 1058"/>
                <a:gd name="T76" fmla="*/ 369 w 736"/>
                <a:gd name="T77" fmla="*/ 1051 h 1058"/>
                <a:gd name="T78" fmla="*/ 430 w 736"/>
                <a:gd name="T79" fmla="*/ 1058 h 1058"/>
                <a:gd name="T80" fmla="*/ 471 w 736"/>
                <a:gd name="T81" fmla="*/ 1036 h 1058"/>
                <a:gd name="T82" fmla="*/ 483 w 736"/>
                <a:gd name="T83" fmla="*/ 999 h 1058"/>
                <a:gd name="T84" fmla="*/ 457 w 736"/>
                <a:gd name="T85" fmla="*/ 950 h 1058"/>
                <a:gd name="T86" fmla="*/ 401 w 736"/>
                <a:gd name="T87" fmla="*/ 909 h 1058"/>
                <a:gd name="T88" fmla="*/ 391 w 736"/>
                <a:gd name="T89" fmla="*/ 864 h 1058"/>
                <a:gd name="T90" fmla="*/ 389 w 736"/>
                <a:gd name="T91" fmla="*/ 765 h 1058"/>
                <a:gd name="T92" fmla="*/ 362 w 736"/>
                <a:gd name="T93" fmla="*/ 678 h 1058"/>
                <a:gd name="T94" fmla="*/ 449 w 736"/>
                <a:gd name="T95" fmla="*/ 714 h 1058"/>
                <a:gd name="T96" fmla="*/ 493 w 736"/>
                <a:gd name="T97" fmla="*/ 772 h 1058"/>
                <a:gd name="T98" fmla="*/ 500 w 736"/>
                <a:gd name="T99" fmla="*/ 840 h 1058"/>
                <a:gd name="T100" fmla="*/ 513 w 736"/>
                <a:gd name="T101" fmla="*/ 875 h 1058"/>
                <a:gd name="T102" fmla="*/ 591 w 736"/>
                <a:gd name="T103" fmla="*/ 896 h 1058"/>
                <a:gd name="T104" fmla="*/ 697 w 736"/>
                <a:gd name="T105" fmla="*/ 864 h 1058"/>
                <a:gd name="T106" fmla="*/ 734 w 736"/>
                <a:gd name="T107" fmla="*/ 819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36" h="1058">
                  <a:moveTo>
                    <a:pt x="732" y="790"/>
                  </a:moveTo>
                  <a:lnTo>
                    <a:pt x="732" y="790"/>
                  </a:lnTo>
                  <a:lnTo>
                    <a:pt x="728" y="780"/>
                  </a:lnTo>
                  <a:lnTo>
                    <a:pt x="721" y="772"/>
                  </a:lnTo>
                  <a:lnTo>
                    <a:pt x="715" y="764"/>
                  </a:lnTo>
                  <a:lnTo>
                    <a:pt x="706" y="758"/>
                  </a:lnTo>
                  <a:lnTo>
                    <a:pt x="697" y="752"/>
                  </a:lnTo>
                  <a:lnTo>
                    <a:pt x="687" y="748"/>
                  </a:lnTo>
                  <a:lnTo>
                    <a:pt x="676" y="745"/>
                  </a:lnTo>
                  <a:lnTo>
                    <a:pt x="666" y="742"/>
                  </a:lnTo>
                  <a:lnTo>
                    <a:pt x="655" y="741"/>
                  </a:lnTo>
                  <a:lnTo>
                    <a:pt x="644" y="740"/>
                  </a:lnTo>
                  <a:lnTo>
                    <a:pt x="634" y="740"/>
                  </a:lnTo>
                  <a:lnTo>
                    <a:pt x="624" y="741"/>
                  </a:lnTo>
                  <a:lnTo>
                    <a:pt x="614" y="742"/>
                  </a:lnTo>
                  <a:lnTo>
                    <a:pt x="607" y="743"/>
                  </a:lnTo>
                  <a:lnTo>
                    <a:pt x="599" y="747"/>
                  </a:lnTo>
                  <a:lnTo>
                    <a:pt x="592" y="749"/>
                  </a:lnTo>
                  <a:lnTo>
                    <a:pt x="592" y="749"/>
                  </a:lnTo>
                  <a:lnTo>
                    <a:pt x="590" y="739"/>
                  </a:lnTo>
                  <a:lnTo>
                    <a:pt x="586" y="726"/>
                  </a:lnTo>
                  <a:lnTo>
                    <a:pt x="579" y="708"/>
                  </a:lnTo>
                  <a:lnTo>
                    <a:pt x="568" y="687"/>
                  </a:lnTo>
                  <a:lnTo>
                    <a:pt x="552" y="662"/>
                  </a:lnTo>
                  <a:lnTo>
                    <a:pt x="544" y="648"/>
                  </a:lnTo>
                  <a:lnTo>
                    <a:pt x="533" y="633"/>
                  </a:lnTo>
                  <a:lnTo>
                    <a:pt x="521" y="618"/>
                  </a:lnTo>
                  <a:lnTo>
                    <a:pt x="506" y="602"/>
                  </a:lnTo>
                  <a:lnTo>
                    <a:pt x="511" y="590"/>
                  </a:lnTo>
                  <a:lnTo>
                    <a:pt x="511" y="590"/>
                  </a:lnTo>
                  <a:lnTo>
                    <a:pt x="516" y="598"/>
                  </a:lnTo>
                  <a:lnTo>
                    <a:pt x="522" y="605"/>
                  </a:lnTo>
                  <a:lnTo>
                    <a:pt x="528" y="610"/>
                  </a:lnTo>
                  <a:lnTo>
                    <a:pt x="536" y="616"/>
                  </a:lnTo>
                  <a:lnTo>
                    <a:pt x="544" y="620"/>
                  </a:lnTo>
                  <a:lnTo>
                    <a:pt x="552" y="622"/>
                  </a:lnTo>
                  <a:lnTo>
                    <a:pt x="562" y="624"/>
                  </a:lnTo>
                  <a:lnTo>
                    <a:pt x="571" y="625"/>
                  </a:lnTo>
                  <a:lnTo>
                    <a:pt x="571" y="625"/>
                  </a:lnTo>
                  <a:lnTo>
                    <a:pt x="579" y="624"/>
                  </a:lnTo>
                  <a:lnTo>
                    <a:pt x="586" y="623"/>
                  </a:lnTo>
                  <a:lnTo>
                    <a:pt x="592" y="622"/>
                  </a:lnTo>
                  <a:lnTo>
                    <a:pt x="599" y="620"/>
                  </a:lnTo>
                  <a:lnTo>
                    <a:pt x="605" y="617"/>
                  </a:lnTo>
                  <a:lnTo>
                    <a:pt x="611" y="613"/>
                  </a:lnTo>
                  <a:lnTo>
                    <a:pt x="621" y="605"/>
                  </a:lnTo>
                  <a:lnTo>
                    <a:pt x="630" y="593"/>
                  </a:lnTo>
                  <a:lnTo>
                    <a:pt x="633" y="588"/>
                  </a:lnTo>
                  <a:lnTo>
                    <a:pt x="636" y="582"/>
                  </a:lnTo>
                  <a:lnTo>
                    <a:pt x="639" y="576"/>
                  </a:lnTo>
                  <a:lnTo>
                    <a:pt x="641" y="569"/>
                  </a:lnTo>
                  <a:lnTo>
                    <a:pt x="642" y="562"/>
                  </a:lnTo>
                  <a:lnTo>
                    <a:pt x="642" y="555"/>
                  </a:lnTo>
                  <a:lnTo>
                    <a:pt x="642" y="555"/>
                  </a:lnTo>
                  <a:lnTo>
                    <a:pt x="642" y="547"/>
                  </a:lnTo>
                  <a:lnTo>
                    <a:pt x="641" y="541"/>
                  </a:lnTo>
                  <a:lnTo>
                    <a:pt x="639" y="534"/>
                  </a:lnTo>
                  <a:lnTo>
                    <a:pt x="636" y="527"/>
                  </a:lnTo>
                  <a:lnTo>
                    <a:pt x="633" y="521"/>
                  </a:lnTo>
                  <a:lnTo>
                    <a:pt x="630" y="515"/>
                  </a:lnTo>
                  <a:lnTo>
                    <a:pt x="621" y="505"/>
                  </a:lnTo>
                  <a:lnTo>
                    <a:pt x="611" y="496"/>
                  </a:lnTo>
                  <a:lnTo>
                    <a:pt x="605" y="493"/>
                  </a:lnTo>
                  <a:lnTo>
                    <a:pt x="599" y="490"/>
                  </a:lnTo>
                  <a:lnTo>
                    <a:pt x="592" y="488"/>
                  </a:lnTo>
                  <a:lnTo>
                    <a:pt x="586" y="485"/>
                  </a:lnTo>
                  <a:lnTo>
                    <a:pt x="579" y="484"/>
                  </a:lnTo>
                  <a:lnTo>
                    <a:pt x="571" y="484"/>
                  </a:lnTo>
                  <a:lnTo>
                    <a:pt x="571" y="484"/>
                  </a:lnTo>
                  <a:lnTo>
                    <a:pt x="560" y="485"/>
                  </a:lnTo>
                  <a:lnTo>
                    <a:pt x="549" y="488"/>
                  </a:lnTo>
                  <a:lnTo>
                    <a:pt x="539" y="492"/>
                  </a:lnTo>
                  <a:lnTo>
                    <a:pt x="530" y="498"/>
                  </a:lnTo>
                  <a:lnTo>
                    <a:pt x="530" y="498"/>
                  </a:lnTo>
                  <a:lnTo>
                    <a:pt x="494" y="472"/>
                  </a:lnTo>
                  <a:lnTo>
                    <a:pt x="470" y="456"/>
                  </a:lnTo>
                  <a:lnTo>
                    <a:pt x="444" y="436"/>
                  </a:lnTo>
                  <a:lnTo>
                    <a:pt x="418" y="414"/>
                  </a:lnTo>
                  <a:lnTo>
                    <a:pt x="393" y="391"/>
                  </a:lnTo>
                  <a:lnTo>
                    <a:pt x="371" y="366"/>
                  </a:lnTo>
                  <a:lnTo>
                    <a:pt x="359" y="353"/>
                  </a:lnTo>
                  <a:lnTo>
                    <a:pt x="351" y="341"/>
                  </a:lnTo>
                  <a:lnTo>
                    <a:pt x="351" y="341"/>
                  </a:lnTo>
                  <a:lnTo>
                    <a:pt x="366" y="330"/>
                  </a:lnTo>
                  <a:lnTo>
                    <a:pt x="379" y="316"/>
                  </a:lnTo>
                  <a:lnTo>
                    <a:pt x="391" y="301"/>
                  </a:lnTo>
                  <a:lnTo>
                    <a:pt x="402" y="285"/>
                  </a:lnTo>
                  <a:lnTo>
                    <a:pt x="410" y="266"/>
                  </a:lnTo>
                  <a:lnTo>
                    <a:pt x="417" y="247"/>
                  </a:lnTo>
                  <a:lnTo>
                    <a:pt x="421" y="226"/>
                  </a:lnTo>
                  <a:lnTo>
                    <a:pt x="423" y="204"/>
                  </a:lnTo>
                  <a:lnTo>
                    <a:pt x="423" y="204"/>
                  </a:lnTo>
                  <a:lnTo>
                    <a:pt x="422" y="185"/>
                  </a:lnTo>
                  <a:lnTo>
                    <a:pt x="420" y="165"/>
                  </a:lnTo>
                  <a:lnTo>
                    <a:pt x="417" y="146"/>
                  </a:lnTo>
                  <a:lnTo>
                    <a:pt x="411" y="127"/>
                  </a:lnTo>
                  <a:lnTo>
                    <a:pt x="404" y="110"/>
                  </a:lnTo>
                  <a:lnTo>
                    <a:pt x="395" y="93"/>
                  </a:lnTo>
                  <a:lnTo>
                    <a:pt x="385" y="78"/>
                  </a:lnTo>
                  <a:lnTo>
                    <a:pt x="374" y="62"/>
                  </a:lnTo>
                  <a:lnTo>
                    <a:pt x="361" y="49"/>
                  </a:lnTo>
                  <a:lnTo>
                    <a:pt x="346" y="37"/>
                  </a:lnTo>
                  <a:lnTo>
                    <a:pt x="331" y="26"/>
                  </a:lnTo>
                  <a:lnTo>
                    <a:pt x="315" y="17"/>
                  </a:lnTo>
                  <a:lnTo>
                    <a:pt x="298" y="10"/>
                  </a:lnTo>
                  <a:lnTo>
                    <a:pt x="279" y="5"/>
                  </a:lnTo>
                  <a:lnTo>
                    <a:pt x="260" y="2"/>
                  </a:lnTo>
                  <a:lnTo>
                    <a:pt x="240" y="0"/>
                  </a:lnTo>
                  <a:lnTo>
                    <a:pt x="240" y="0"/>
                  </a:lnTo>
                  <a:lnTo>
                    <a:pt x="221" y="2"/>
                  </a:lnTo>
                  <a:lnTo>
                    <a:pt x="202" y="5"/>
                  </a:lnTo>
                  <a:lnTo>
                    <a:pt x="182" y="9"/>
                  </a:lnTo>
                  <a:lnTo>
                    <a:pt x="164" y="16"/>
                  </a:lnTo>
                  <a:lnTo>
                    <a:pt x="147" y="24"/>
                  </a:lnTo>
                  <a:lnTo>
                    <a:pt x="131" y="34"/>
                  </a:lnTo>
                  <a:lnTo>
                    <a:pt x="116" y="45"/>
                  </a:lnTo>
                  <a:lnTo>
                    <a:pt x="101" y="57"/>
                  </a:lnTo>
                  <a:lnTo>
                    <a:pt x="88" y="71"/>
                  </a:lnTo>
                  <a:lnTo>
                    <a:pt x="76" y="85"/>
                  </a:lnTo>
                  <a:lnTo>
                    <a:pt x="66" y="102"/>
                  </a:lnTo>
                  <a:lnTo>
                    <a:pt x="57" y="118"/>
                  </a:lnTo>
                  <a:lnTo>
                    <a:pt x="51" y="136"/>
                  </a:lnTo>
                  <a:lnTo>
                    <a:pt x="45" y="155"/>
                  </a:lnTo>
                  <a:lnTo>
                    <a:pt x="41" y="175"/>
                  </a:lnTo>
                  <a:lnTo>
                    <a:pt x="40" y="194"/>
                  </a:lnTo>
                  <a:lnTo>
                    <a:pt x="40" y="194"/>
                  </a:lnTo>
                  <a:lnTo>
                    <a:pt x="40" y="212"/>
                  </a:lnTo>
                  <a:lnTo>
                    <a:pt x="42" y="229"/>
                  </a:lnTo>
                  <a:lnTo>
                    <a:pt x="45" y="245"/>
                  </a:lnTo>
                  <a:lnTo>
                    <a:pt x="50" y="261"/>
                  </a:lnTo>
                  <a:lnTo>
                    <a:pt x="56" y="276"/>
                  </a:lnTo>
                  <a:lnTo>
                    <a:pt x="63" y="290"/>
                  </a:lnTo>
                  <a:lnTo>
                    <a:pt x="72" y="304"/>
                  </a:lnTo>
                  <a:lnTo>
                    <a:pt x="82" y="316"/>
                  </a:lnTo>
                  <a:lnTo>
                    <a:pt x="93" y="327"/>
                  </a:lnTo>
                  <a:lnTo>
                    <a:pt x="105" y="337"/>
                  </a:lnTo>
                  <a:lnTo>
                    <a:pt x="118" y="347"/>
                  </a:lnTo>
                  <a:lnTo>
                    <a:pt x="131" y="354"/>
                  </a:lnTo>
                  <a:lnTo>
                    <a:pt x="147" y="361"/>
                  </a:lnTo>
                  <a:lnTo>
                    <a:pt x="162" y="368"/>
                  </a:lnTo>
                  <a:lnTo>
                    <a:pt x="178" y="372"/>
                  </a:lnTo>
                  <a:lnTo>
                    <a:pt x="195" y="375"/>
                  </a:lnTo>
                  <a:lnTo>
                    <a:pt x="69" y="643"/>
                  </a:lnTo>
                  <a:lnTo>
                    <a:pt x="69" y="643"/>
                  </a:lnTo>
                  <a:lnTo>
                    <a:pt x="63" y="645"/>
                  </a:lnTo>
                  <a:lnTo>
                    <a:pt x="55" y="646"/>
                  </a:lnTo>
                  <a:lnTo>
                    <a:pt x="42" y="653"/>
                  </a:lnTo>
                  <a:lnTo>
                    <a:pt x="31" y="661"/>
                  </a:lnTo>
                  <a:lnTo>
                    <a:pt x="21" y="671"/>
                  </a:lnTo>
                  <a:lnTo>
                    <a:pt x="12" y="682"/>
                  </a:lnTo>
                  <a:lnTo>
                    <a:pt x="5" y="695"/>
                  </a:lnTo>
                  <a:lnTo>
                    <a:pt x="3" y="702"/>
                  </a:lnTo>
                  <a:lnTo>
                    <a:pt x="2" y="708"/>
                  </a:lnTo>
                  <a:lnTo>
                    <a:pt x="1" y="716"/>
                  </a:lnTo>
                  <a:lnTo>
                    <a:pt x="0" y="724"/>
                  </a:lnTo>
                  <a:lnTo>
                    <a:pt x="0" y="724"/>
                  </a:lnTo>
                  <a:lnTo>
                    <a:pt x="1" y="731"/>
                  </a:lnTo>
                  <a:lnTo>
                    <a:pt x="2" y="739"/>
                  </a:lnTo>
                  <a:lnTo>
                    <a:pt x="4" y="748"/>
                  </a:lnTo>
                  <a:lnTo>
                    <a:pt x="7" y="754"/>
                  </a:lnTo>
                  <a:lnTo>
                    <a:pt x="10" y="762"/>
                  </a:lnTo>
                  <a:lnTo>
                    <a:pt x="14" y="769"/>
                  </a:lnTo>
                  <a:lnTo>
                    <a:pt x="19" y="774"/>
                  </a:lnTo>
                  <a:lnTo>
                    <a:pt x="24" y="781"/>
                  </a:lnTo>
                  <a:lnTo>
                    <a:pt x="30" y="785"/>
                  </a:lnTo>
                  <a:lnTo>
                    <a:pt x="36" y="791"/>
                  </a:lnTo>
                  <a:lnTo>
                    <a:pt x="43" y="794"/>
                  </a:lnTo>
                  <a:lnTo>
                    <a:pt x="50" y="797"/>
                  </a:lnTo>
                  <a:lnTo>
                    <a:pt x="57" y="801"/>
                  </a:lnTo>
                  <a:lnTo>
                    <a:pt x="65" y="803"/>
                  </a:lnTo>
                  <a:lnTo>
                    <a:pt x="73" y="804"/>
                  </a:lnTo>
                  <a:lnTo>
                    <a:pt x="82" y="804"/>
                  </a:lnTo>
                  <a:lnTo>
                    <a:pt x="82" y="804"/>
                  </a:lnTo>
                  <a:lnTo>
                    <a:pt x="89" y="804"/>
                  </a:lnTo>
                  <a:lnTo>
                    <a:pt x="98" y="803"/>
                  </a:lnTo>
                  <a:lnTo>
                    <a:pt x="106" y="801"/>
                  </a:lnTo>
                  <a:lnTo>
                    <a:pt x="112" y="797"/>
                  </a:lnTo>
                  <a:lnTo>
                    <a:pt x="120" y="794"/>
                  </a:lnTo>
                  <a:lnTo>
                    <a:pt x="127" y="791"/>
                  </a:lnTo>
                  <a:lnTo>
                    <a:pt x="132" y="785"/>
                  </a:lnTo>
                  <a:lnTo>
                    <a:pt x="139" y="781"/>
                  </a:lnTo>
                  <a:lnTo>
                    <a:pt x="143" y="774"/>
                  </a:lnTo>
                  <a:lnTo>
                    <a:pt x="149" y="769"/>
                  </a:lnTo>
                  <a:lnTo>
                    <a:pt x="152" y="762"/>
                  </a:lnTo>
                  <a:lnTo>
                    <a:pt x="155" y="754"/>
                  </a:lnTo>
                  <a:lnTo>
                    <a:pt x="159" y="748"/>
                  </a:lnTo>
                  <a:lnTo>
                    <a:pt x="161" y="739"/>
                  </a:lnTo>
                  <a:lnTo>
                    <a:pt x="162" y="731"/>
                  </a:lnTo>
                  <a:lnTo>
                    <a:pt x="162" y="724"/>
                  </a:lnTo>
                  <a:lnTo>
                    <a:pt x="162" y="724"/>
                  </a:lnTo>
                  <a:lnTo>
                    <a:pt x="162" y="714"/>
                  </a:lnTo>
                  <a:lnTo>
                    <a:pt x="160" y="704"/>
                  </a:lnTo>
                  <a:lnTo>
                    <a:pt x="157" y="695"/>
                  </a:lnTo>
                  <a:lnTo>
                    <a:pt x="153" y="687"/>
                  </a:lnTo>
                  <a:lnTo>
                    <a:pt x="184" y="634"/>
                  </a:lnTo>
                  <a:lnTo>
                    <a:pt x="184" y="634"/>
                  </a:lnTo>
                  <a:lnTo>
                    <a:pt x="185" y="640"/>
                  </a:lnTo>
                  <a:lnTo>
                    <a:pt x="187" y="648"/>
                  </a:lnTo>
                  <a:lnTo>
                    <a:pt x="191" y="657"/>
                  </a:lnTo>
                  <a:lnTo>
                    <a:pt x="197" y="671"/>
                  </a:lnTo>
                  <a:lnTo>
                    <a:pt x="205" y="687"/>
                  </a:lnTo>
                  <a:lnTo>
                    <a:pt x="216" y="706"/>
                  </a:lnTo>
                  <a:lnTo>
                    <a:pt x="232" y="728"/>
                  </a:lnTo>
                  <a:lnTo>
                    <a:pt x="232" y="728"/>
                  </a:lnTo>
                  <a:lnTo>
                    <a:pt x="264" y="772"/>
                  </a:lnTo>
                  <a:lnTo>
                    <a:pt x="277" y="793"/>
                  </a:lnTo>
                  <a:lnTo>
                    <a:pt x="281" y="803"/>
                  </a:lnTo>
                  <a:lnTo>
                    <a:pt x="286" y="814"/>
                  </a:lnTo>
                  <a:lnTo>
                    <a:pt x="289" y="825"/>
                  </a:lnTo>
                  <a:lnTo>
                    <a:pt x="291" y="836"/>
                  </a:lnTo>
                  <a:lnTo>
                    <a:pt x="291" y="848"/>
                  </a:lnTo>
                  <a:lnTo>
                    <a:pt x="290" y="860"/>
                  </a:lnTo>
                  <a:lnTo>
                    <a:pt x="287" y="875"/>
                  </a:lnTo>
                  <a:lnTo>
                    <a:pt x="281" y="889"/>
                  </a:lnTo>
                  <a:lnTo>
                    <a:pt x="275" y="904"/>
                  </a:lnTo>
                  <a:lnTo>
                    <a:pt x="266" y="921"/>
                  </a:lnTo>
                  <a:lnTo>
                    <a:pt x="266" y="921"/>
                  </a:lnTo>
                  <a:lnTo>
                    <a:pt x="261" y="930"/>
                  </a:lnTo>
                  <a:lnTo>
                    <a:pt x="258" y="939"/>
                  </a:lnTo>
                  <a:lnTo>
                    <a:pt x="256" y="946"/>
                  </a:lnTo>
                  <a:lnTo>
                    <a:pt x="255" y="954"/>
                  </a:lnTo>
                  <a:lnTo>
                    <a:pt x="255" y="962"/>
                  </a:lnTo>
                  <a:lnTo>
                    <a:pt x="256" y="968"/>
                  </a:lnTo>
                  <a:lnTo>
                    <a:pt x="257" y="976"/>
                  </a:lnTo>
                  <a:lnTo>
                    <a:pt x="260" y="983"/>
                  </a:lnTo>
                  <a:lnTo>
                    <a:pt x="264" y="989"/>
                  </a:lnTo>
                  <a:lnTo>
                    <a:pt x="268" y="995"/>
                  </a:lnTo>
                  <a:lnTo>
                    <a:pt x="278" y="1007"/>
                  </a:lnTo>
                  <a:lnTo>
                    <a:pt x="290" y="1017"/>
                  </a:lnTo>
                  <a:lnTo>
                    <a:pt x="304" y="1026"/>
                  </a:lnTo>
                  <a:lnTo>
                    <a:pt x="320" y="1034"/>
                  </a:lnTo>
                  <a:lnTo>
                    <a:pt x="336" y="1041"/>
                  </a:lnTo>
                  <a:lnTo>
                    <a:pt x="353" y="1047"/>
                  </a:lnTo>
                  <a:lnTo>
                    <a:pt x="369" y="1051"/>
                  </a:lnTo>
                  <a:lnTo>
                    <a:pt x="385" y="1054"/>
                  </a:lnTo>
                  <a:lnTo>
                    <a:pt x="399" y="1056"/>
                  </a:lnTo>
                  <a:lnTo>
                    <a:pt x="412" y="1058"/>
                  </a:lnTo>
                  <a:lnTo>
                    <a:pt x="423" y="1058"/>
                  </a:lnTo>
                  <a:lnTo>
                    <a:pt x="423" y="1058"/>
                  </a:lnTo>
                  <a:lnTo>
                    <a:pt x="430" y="1058"/>
                  </a:lnTo>
                  <a:lnTo>
                    <a:pt x="438" y="1055"/>
                  </a:lnTo>
                  <a:lnTo>
                    <a:pt x="448" y="1052"/>
                  </a:lnTo>
                  <a:lnTo>
                    <a:pt x="457" y="1048"/>
                  </a:lnTo>
                  <a:lnTo>
                    <a:pt x="462" y="1044"/>
                  </a:lnTo>
                  <a:lnTo>
                    <a:pt x="466" y="1040"/>
                  </a:lnTo>
                  <a:lnTo>
                    <a:pt x="471" y="1036"/>
                  </a:lnTo>
                  <a:lnTo>
                    <a:pt x="475" y="1030"/>
                  </a:lnTo>
                  <a:lnTo>
                    <a:pt x="479" y="1023"/>
                  </a:lnTo>
                  <a:lnTo>
                    <a:pt x="481" y="1016"/>
                  </a:lnTo>
                  <a:lnTo>
                    <a:pt x="481" y="1016"/>
                  </a:lnTo>
                  <a:lnTo>
                    <a:pt x="483" y="1008"/>
                  </a:lnTo>
                  <a:lnTo>
                    <a:pt x="483" y="999"/>
                  </a:lnTo>
                  <a:lnTo>
                    <a:pt x="482" y="991"/>
                  </a:lnTo>
                  <a:lnTo>
                    <a:pt x="479" y="983"/>
                  </a:lnTo>
                  <a:lnTo>
                    <a:pt x="475" y="974"/>
                  </a:lnTo>
                  <a:lnTo>
                    <a:pt x="470" y="966"/>
                  </a:lnTo>
                  <a:lnTo>
                    <a:pt x="463" y="957"/>
                  </a:lnTo>
                  <a:lnTo>
                    <a:pt x="457" y="950"/>
                  </a:lnTo>
                  <a:lnTo>
                    <a:pt x="449" y="941"/>
                  </a:lnTo>
                  <a:lnTo>
                    <a:pt x="440" y="934"/>
                  </a:lnTo>
                  <a:lnTo>
                    <a:pt x="431" y="926"/>
                  </a:lnTo>
                  <a:lnTo>
                    <a:pt x="421" y="920"/>
                  </a:lnTo>
                  <a:lnTo>
                    <a:pt x="411" y="914"/>
                  </a:lnTo>
                  <a:lnTo>
                    <a:pt x="401" y="909"/>
                  </a:lnTo>
                  <a:lnTo>
                    <a:pt x="391" y="904"/>
                  </a:lnTo>
                  <a:lnTo>
                    <a:pt x="380" y="901"/>
                  </a:lnTo>
                  <a:lnTo>
                    <a:pt x="380" y="901"/>
                  </a:lnTo>
                  <a:lnTo>
                    <a:pt x="383" y="897"/>
                  </a:lnTo>
                  <a:lnTo>
                    <a:pt x="387" y="883"/>
                  </a:lnTo>
                  <a:lnTo>
                    <a:pt x="391" y="864"/>
                  </a:lnTo>
                  <a:lnTo>
                    <a:pt x="394" y="850"/>
                  </a:lnTo>
                  <a:lnTo>
                    <a:pt x="395" y="836"/>
                  </a:lnTo>
                  <a:lnTo>
                    <a:pt x="396" y="821"/>
                  </a:lnTo>
                  <a:lnTo>
                    <a:pt x="395" y="803"/>
                  </a:lnTo>
                  <a:lnTo>
                    <a:pt x="393" y="785"/>
                  </a:lnTo>
                  <a:lnTo>
                    <a:pt x="389" y="765"/>
                  </a:lnTo>
                  <a:lnTo>
                    <a:pt x="384" y="745"/>
                  </a:lnTo>
                  <a:lnTo>
                    <a:pt x="377" y="724"/>
                  </a:lnTo>
                  <a:lnTo>
                    <a:pt x="367" y="700"/>
                  </a:lnTo>
                  <a:lnTo>
                    <a:pt x="354" y="677"/>
                  </a:lnTo>
                  <a:lnTo>
                    <a:pt x="354" y="677"/>
                  </a:lnTo>
                  <a:lnTo>
                    <a:pt x="362" y="678"/>
                  </a:lnTo>
                  <a:lnTo>
                    <a:pt x="379" y="683"/>
                  </a:lnTo>
                  <a:lnTo>
                    <a:pt x="393" y="686"/>
                  </a:lnTo>
                  <a:lnTo>
                    <a:pt x="406" y="690"/>
                  </a:lnTo>
                  <a:lnTo>
                    <a:pt x="420" y="697"/>
                  </a:lnTo>
                  <a:lnTo>
                    <a:pt x="434" y="705"/>
                  </a:lnTo>
                  <a:lnTo>
                    <a:pt x="449" y="714"/>
                  </a:lnTo>
                  <a:lnTo>
                    <a:pt x="462" y="726"/>
                  </a:lnTo>
                  <a:lnTo>
                    <a:pt x="474" y="739"/>
                  </a:lnTo>
                  <a:lnTo>
                    <a:pt x="480" y="746"/>
                  </a:lnTo>
                  <a:lnTo>
                    <a:pt x="485" y="754"/>
                  </a:lnTo>
                  <a:lnTo>
                    <a:pt x="490" y="763"/>
                  </a:lnTo>
                  <a:lnTo>
                    <a:pt x="493" y="772"/>
                  </a:lnTo>
                  <a:lnTo>
                    <a:pt x="496" y="782"/>
                  </a:lnTo>
                  <a:lnTo>
                    <a:pt x="498" y="792"/>
                  </a:lnTo>
                  <a:lnTo>
                    <a:pt x="501" y="803"/>
                  </a:lnTo>
                  <a:lnTo>
                    <a:pt x="501" y="815"/>
                  </a:lnTo>
                  <a:lnTo>
                    <a:pt x="501" y="827"/>
                  </a:lnTo>
                  <a:lnTo>
                    <a:pt x="500" y="840"/>
                  </a:lnTo>
                  <a:lnTo>
                    <a:pt x="500" y="840"/>
                  </a:lnTo>
                  <a:lnTo>
                    <a:pt x="500" y="845"/>
                  </a:lnTo>
                  <a:lnTo>
                    <a:pt x="502" y="855"/>
                  </a:lnTo>
                  <a:lnTo>
                    <a:pt x="504" y="861"/>
                  </a:lnTo>
                  <a:lnTo>
                    <a:pt x="507" y="868"/>
                  </a:lnTo>
                  <a:lnTo>
                    <a:pt x="513" y="875"/>
                  </a:lnTo>
                  <a:lnTo>
                    <a:pt x="519" y="881"/>
                  </a:lnTo>
                  <a:lnTo>
                    <a:pt x="528" y="888"/>
                  </a:lnTo>
                  <a:lnTo>
                    <a:pt x="539" y="892"/>
                  </a:lnTo>
                  <a:lnTo>
                    <a:pt x="554" y="896"/>
                  </a:lnTo>
                  <a:lnTo>
                    <a:pt x="570" y="897"/>
                  </a:lnTo>
                  <a:lnTo>
                    <a:pt x="591" y="896"/>
                  </a:lnTo>
                  <a:lnTo>
                    <a:pt x="614" y="892"/>
                  </a:lnTo>
                  <a:lnTo>
                    <a:pt x="642" y="886"/>
                  </a:lnTo>
                  <a:lnTo>
                    <a:pt x="674" y="876"/>
                  </a:lnTo>
                  <a:lnTo>
                    <a:pt x="674" y="876"/>
                  </a:lnTo>
                  <a:lnTo>
                    <a:pt x="686" y="870"/>
                  </a:lnTo>
                  <a:lnTo>
                    <a:pt x="697" y="864"/>
                  </a:lnTo>
                  <a:lnTo>
                    <a:pt x="710" y="855"/>
                  </a:lnTo>
                  <a:lnTo>
                    <a:pt x="717" y="848"/>
                  </a:lnTo>
                  <a:lnTo>
                    <a:pt x="722" y="843"/>
                  </a:lnTo>
                  <a:lnTo>
                    <a:pt x="728" y="835"/>
                  </a:lnTo>
                  <a:lnTo>
                    <a:pt x="732" y="827"/>
                  </a:lnTo>
                  <a:lnTo>
                    <a:pt x="734" y="819"/>
                  </a:lnTo>
                  <a:lnTo>
                    <a:pt x="736" y="811"/>
                  </a:lnTo>
                  <a:lnTo>
                    <a:pt x="734" y="801"/>
                  </a:lnTo>
                  <a:lnTo>
                    <a:pt x="732" y="790"/>
                  </a:lnTo>
                  <a:lnTo>
                    <a:pt x="732" y="79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60" name="Freeform 38"/>
            <p:cNvSpPr>
              <a:spLocks noEditPoints="1"/>
            </p:cNvSpPr>
            <p:nvPr/>
          </p:nvSpPr>
          <p:spPr bwMode="auto">
            <a:xfrm>
              <a:off x="8553450" y="1514475"/>
              <a:ext cx="1216025" cy="1727200"/>
            </a:xfrm>
            <a:custGeom>
              <a:avLst/>
              <a:gdLst>
                <a:gd name="T0" fmla="*/ 655 w 766"/>
                <a:gd name="T1" fmla="*/ 740 h 1088"/>
                <a:gd name="T2" fmla="*/ 586 w 766"/>
                <a:gd name="T3" fmla="*/ 656 h 1088"/>
                <a:gd name="T4" fmla="*/ 668 w 766"/>
                <a:gd name="T5" fmla="*/ 595 h 1088"/>
                <a:gd name="T6" fmla="*/ 641 w 766"/>
                <a:gd name="T7" fmla="*/ 504 h 1088"/>
                <a:gd name="T8" fmla="*/ 545 w 766"/>
                <a:gd name="T9" fmla="*/ 495 h 1088"/>
                <a:gd name="T10" fmla="*/ 443 w 766"/>
                <a:gd name="T11" fmla="*/ 280 h 1088"/>
                <a:gd name="T12" fmla="*/ 392 w 766"/>
                <a:gd name="T13" fmla="*/ 60 h 1088"/>
                <a:gd name="T14" fmla="*/ 213 w 766"/>
                <a:gd name="T15" fmla="*/ 4 h 1088"/>
                <a:gd name="T16" fmla="*/ 41 w 766"/>
                <a:gd name="T17" fmla="*/ 187 h 1088"/>
                <a:gd name="T18" fmla="*/ 112 w 766"/>
                <a:gd name="T19" fmla="*/ 366 h 1088"/>
                <a:gd name="T20" fmla="*/ 20 w 766"/>
                <a:gd name="T21" fmla="*/ 679 h 1088"/>
                <a:gd name="T22" fmla="*/ 12 w 766"/>
                <a:gd name="T23" fmla="*/ 784 h 1088"/>
                <a:gd name="T24" fmla="*/ 106 w 766"/>
                <a:gd name="T25" fmla="*/ 834 h 1088"/>
                <a:gd name="T26" fmla="*/ 190 w 766"/>
                <a:gd name="T27" fmla="*/ 757 h 1088"/>
                <a:gd name="T28" fmla="*/ 233 w 766"/>
                <a:gd name="T29" fmla="*/ 752 h 1088"/>
                <a:gd name="T30" fmla="*/ 287 w 766"/>
                <a:gd name="T31" fmla="*/ 881 h 1088"/>
                <a:gd name="T32" fmla="*/ 264 w 766"/>
                <a:gd name="T33" fmla="*/ 1010 h 1088"/>
                <a:gd name="T34" fmla="*/ 432 w 766"/>
                <a:gd name="T35" fmla="*/ 1088 h 1088"/>
                <a:gd name="T36" fmla="*/ 511 w 766"/>
                <a:gd name="T37" fmla="*/ 1035 h 1088"/>
                <a:gd name="T38" fmla="*/ 456 w 766"/>
                <a:gd name="T39" fmla="*/ 929 h 1088"/>
                <a:gd name="T40" fmla="*/ 416 w 766"/>
                <a:gd name="T41" fmla="*/ 763 h 1088"/>
                <a:gd name="T42" fmla="*/ 485 w 766"/>
                <a:gd name="T43" fmla="*/ 774 h 1088"/>
                <a:gd name="T44" fmla="*/ 504 w 766"/>
                <a:gd name="T45" fmla="*/ 879 h 1088"/>
                <a:gd name="T46" fmla="*/ 588 w 766"/>
                <a:gd name="T47" fmla="*/ 927 h 1088"/>
                <a:gd name="T48" fmla="*/ 753 w 766"/>
                <a:gd name="T49" fmla="*/ 863 h 1088"/>
                <a:gd name="T50" fmla="*/ 554 w 766"/>
                <a:gd name="T51" fmla="*/ 526 h 1088"/>
                <a:gd name="T52" fmla="*/ 640 w 766"/>
                <a:gd name="T53" fmla="*/ 559 h 1088"/>
                <a:gd name="T54" fmla="*/ 572 w 766"/>
                <a:gd name="T55" fmla="*/ 623 h 1088"/>
                <a:gd name="T56" fmla="*/ 520 w 766"/>
                <a:gd name="T57" fmla="*/ 591 h 1088"/>
                <a:gd name="T58" fmla="*/ 392 w 766"/>
                <a:gd name="T59" fmla="*/ 449 h 1088"/>
                <a:gd name="T60" fmla="*/ 683 w 766"/>
                <a:gd name="T61" fmla="*/ 876 h 1088"/>
                <a:gd name="T62" fmla="*/ 537 w 766"/>
                <a:gd name="T63" fmla="*/ 877 h 1088"/>
                <a:gd name="T64" fmla="*/ 502 w 766"/>
                <a:gd name="T65" fmla="*/ 745 h 1088"/>
                <a:gd name="T66" fmla="*/ 367 w 766"/>
                <a:gd name="T67" fmla="*/ 677 h 1088"/>
                <a:gd name="T68" fmla="*/ 389 w 766"/>
                <a:gd name="T69" fmla="*/ 782 h 1088"/>
                <a:gd name="T70" fmla="*/ 380 w 766"/>
                <a:gd name="T71" fmla="*/ 919 h 1088"/>
                <a:gd name="T72" fmla="*/ 462 w 766"/>
                <a:gd name="T73" fmla="*/ 977 h 1088"/>
                <a:gd name="T74" fmla="*/ 457 w 766"/>
                <a:gd name="T75" fmla="*/ 1053 h 1088"/>
                <a:gd name="T76" fmla="*/ 336 w 766"/>
                <a:gd name="T77" fmla="*/ 1033 h 1088"/>
                <a:gd name="T78" fmla="*/ 287 w 766"/>
                <a:gd name="T79" fmla="*/ 958 h 1088"/>
                <a:gd name="T80" fmla="*/ 313 w 766"/>
                <a:gd name="T81" fmla="*/ 816 h 1088"/>
                <a:gd name="T82" fmla="*/ 216 w 766"/>
                <a:gd name="T83" fmla="*/ 651 h 1088"/>
                <a:gd name="T84" fmla="*/ 256 w 766"/>
                <a:gd name="T85" fmla="*/ 496 h 1088"/>
                <a:gd name="T86" fmla="*/ 157 w 766"/>
                <a:gd name="T87" fmla="*/ 715 h 1088"/>
                <a:gd name="T88" fmla="*/ 103 w 766"/>
                <a:gd name="T89" fmla="*/ 804 h 1088"/>
                <a:gd name="T90" fmla="*/ 30 w 766"/>
                <a:gd name="T91" fmla="*/ 739 h 1088"/>
                <a:gd name="T92" fmla="*/ 99 w 766"/>
                <a:gd name="T93" fmla="*/ 665 h 1088"/>
                <a:gd name="T94" fmla="*/ 196 w 766"/>
                <a:gd name="T95" fmla="*/ 371 h 1088"/>
                <a:gd name="T96" fmla="*/ 72 w 766"/>
                <a:gd name="T97" fmla="*/ 240 h 1088"/>
                <a:gd name="T98" fmla="*/ 154 w 766"/>
                <a:gd name="T99" fmla="*/ 62 h 1088"/>
                <a:gd name="T100" fmla="*/ 346 w 766"/>
                <a:gd name="T101" fmla="*/ 60 h 1088"/>
                <a:gd name="T102" fmla="*/ 421 w 766"/>
                <a:gd name="T103" fmla="*/ 238 h 1088"/>
                <a:gd name="T104" fmla="*/ 354 w 766"/>
                <a:gd name="T105" fmla="*/ 346 h 1088"/>
                <a:gd name="T106" fmla="*/ 350 w 766"/>
                <a:gd name="T107" fmla="*/ 354 h 1088"/>
                <a:gd name="T108" fmla="*/ 379 w 766"/>
                <a:gd name="T109" fmla="*/ 508 h 1088"/>
                <a:gd name="T110" fmla="*/ 510 w 766"/>
                <a:gd name="T111" fmla="*/ 627 h 1088"/>
                <a:gd name="T112" fmla="*/ 597 w 766"/>
                <a:gd name="T113" fmla="*/ 776 h 1088"/>
                <a:gd name="T114" fmla="*/ 666 w 766"/>
                <a:gd name="T115" fmla="*/ 771 h 1088"/>
                <a:gd name="T116" fmla="*/ 732 w 766"/>
                <a:gd name="T117" fmla="*/ 838 h 1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66" h="1088">
                  <a:moveTo>
                    <a:pt x="762" y="800"/>
                  </a:moveTo>
                  <a:lnTo>
                    <a:pt x="762" y="800"/>
                  </a:lnTo>
                  <a:lnTo>
                    <a:pt x="758" y="791"/>
                  </a:lnTo>
                  <a:lnTo>
                    <a:pt x="754" y="785"/>
                  </a:lnTo>
                  <a:lnTo>
                    <a:pt x="749" y="778"/>
                  </a:lnTo>
                  <a:lnTo>
                    <a:pt x="744" y="772"/>
                  </a:lnTo>
                  <a:lnTo>
                    <a:pt x="737" y="766"/>
                  </a:lnTo>
                  <a:lnTo>
                    <a:pt x="732" y="761"/>
                  </a:lnTo>
                  <a:lnTo>
                    <a:pt x="717" y="753"/>
                  </a:lnTo>
                  <a:lnTo>
                    <a:pt x="702" y="746"/>
                  </a:lnTo>
                  <a:lnTo>
                    <a:pt x="685" y="743"/>
                  </a:lnTo>
                  <a:lnTo>
                    <a:pt x="670" y="740"/>
                  </a:lnTo>
                  <a:lnTo>
                    <a:pt x="655" y="740"/>
                  </a:lnTo>
                  <a:lnTo>
                    <a:pt x="655" y="740"/>
                  </a:lnTo>
                  <a:lnTo>
                    <a:pt x="635" y="741"/>
                  </a:lnTo>
                  <a:lnTo>
                    <a:pt x="618" y="744"/>
                  </a:lnTo>
                  <a:lnTo>
                    <a:pt x="618" y="744"/>
                  </a:lnTo>
                  <a:lnTo>
                    <a:pt x="613" y="728"/>
                  </a:lnTo>
                  <a:lnTo>
                    <a:pt x="603" y="707"/>
                  </a:lnTo>
                  <a:lnTo>
                    <a:pt x="590" y="682"/>
                  </a:lnTo>
                  <a:lnTo>
                    <a:pt x="581" y="668"/>
                  </a:lnTo>
                  <a:lnTo>
                    <a:pt x="571" y="654"/>
                  </a:lnTo>
                  <a:lnTo>
                    <a:pt x="571" y="654"/>
                  </a:lnTo>
                  <a:lnTo>
                    <a:pt x="579" y="655"/>
                  </a:lnTo>
                  <a:lnTo>
                    <a:pt x="586" y="656"/>
                  </a:lnTo>
                  <a:lnTo>
                    <a:pt x="586" y="656"/>
                  </a:lnTo>
                  <a:lnTo>
                    <a:pt x="595" y="655"/>
                  </a:lnTo>
                  <a:lnTo>
                    <a:pt x="604" y="654"/>
                  </a:lnTo>
                  <a:lnTo>
                    <a:pt x="612" y="651"/>
                  </a:lnTo>
                  <a:lnTo>
                    <a:pt x="619" y="648"/>
                  </a:lnTo>
                  <a:lnTo>
                    <a:pt x="627" y="645"/>
                  </a:lnTo>
                  <a:lnTo>
                    <a:pt x="635" y="640"/>
                  </a:lnTo>
                  <a:lnTo>
                    <a:pt x="641" y="636"/>
                  </a:lnTo>
                  <a:lnTo>
                    <a:pt x="647" y="631"/>
                  </a:lnTo>
                  <a:lnTo>
                    <a:pt x="652" y="624"/>
                  </a:lnTo>
                  <a:lnTo>
                    <a:pt x="658" y="617"/>
                  </a:lnTo>
                  <a:lnTo>
                    <a:pt x="661" y="611"/>
                  </a:lnTo>
                  <a:lnTo>
                    <a:pt x="666" y="603"/>
                  </a:lnTo>
                  <a:lnTo>
                    <a:pt x="668" y="595"/>
                  </a:lnTo>
                  <a:lnTo>
                    <a:pt x="670" y="586"/>
                  </a:lnTo>
                  <a:lnTo>
                    <a:pt x="671" y="579"/>
                  </a:lnTo>
                  <a:lnTo>
                    <a:pt x="672" y="570"/>
                  </a:lnTo>
                  <a:lnTo>
                    <a:pt x="672" y="570"/>
                  </a:lnTo>
                  <a:lnTo>
                    <a:pt x="671" y="561"/>
                  </a:lnTo>
                  <a:lnTo>
                    <a:pt x="670" y="552"/>
                  </a:lnTo>
                  <a:lnTo>
                    <a:pt x="668" y="545"/>
                  </a:lnTo>
                  <a:lnTo>
                    <a:pt x="666" y="537"/>
                  </a:lnTo>
                  <a:lnTo>
                    <a:pt x="661" y="529"/>
                  </a:lnTo>
                  <a:lnTo>
                    <a:pt x="658" y="521"/>
                  </a:lnTo>
                  <a:lnTo>
                    <a:pt x="652" y="515"/>
                  </a:lnTo>
                  <a:lnTo>
                    <a:pt x="647" y="509"/>
                  </a:lnTo>
                  <a:lnTo>
                    <a:pt x="641" y="504"/>
                  </a:lnTo>
                  <a:lnTo>
                    <a:pt x="635" y="498"/>
                  </a:lnTo>
                  <a:lnTo>
                    <a:pt x="627" y="495"/>
                  </a:lnTo>
                  <a:lnTo>
                    <a:pt x="619" y="491"/>
                  </a:lnTo>
                  <a:lnTo>
                    <a:pt x="612" y="488"/>
                  </a:lnTo>
                  <a:lnTo>
                    <a:pt x="604" y="486"/>
                  </a:lnTo>
                  <a:lnTo>
                    <a:pt x="595" y="485"/>
                  </a:lnTo>
                  <a:lnTo>
                    <a:pt x="586" y="484"/>
                  </a:lnTo>
                  <a:lnTo>
                    <a:pt x="586" y="484"/>
                  </a:lnTo>
                  <a:lnTo>
                    <a:pt x="575" y="485"/>
                  </a:lnTo>
                  <a:lnTo>
                    <a:pt x="565" y="487"/>
                  </a:lnTo>
                  <a:lnTo>
                    <a:pt x="555" y="491"/>
                  </a:lnTo>
                  <a:lnTo>
                    <a:pt x="545" y="495"/>
                  </a:lnTo>
                  <a:lnTo>
                    <a:pt x="545" y="495"/>
                  </a:lnTo>
                  <a:lnTo>
                    <a:pt x="512" y="472"/>
                  </a:lnTo>
                  <a:lnTo>
                    <a:pt x="491" y="456"/>
                  </a:lnTo>
                  <a:lnTo>
                    <a:pt x="470" y="439"/>
                  </a:lnTo>
                  <a:lnTo>
                    <a:pt x="447" y="420"/>
                  </a:lnTo>
                  <a:lnTo>
                    <a:pt x="426" y="401"/>
                  </a:lnTo>
                  <a:lnTo>
                    <a:pt x="405" y="380"/>
                  </a:lnTo>
                  <a:lnTo>
                    <a:pt x="388" y="359"/>
                  </a:lnTo>
                  <a:lnTo>
                    <a:pt x="388" y="359"/>
                  </a:lnTo>
                  <a:lnTo>
                    <a:pt x="402" y="346"/>
                  </a:lnTo>
                  <a:lnTo>
                    <a:pt x="414" y="332"/>
                  </a:lnTo>
                  <a:lnTo>
                    <a:pt x="425" y="315"/>
                  </a:lnTo>
                  <a:lnTo>
                    <a:pt x="435" y="299"/>
                  </a:lnTo>
                  <a:lnTo>
                    <a:pt x="443" y="280"/>
                  </a:lnTo>
                  <a:lnTo>
                    <a:pt x="448" y="261"/>
                  </a:lnTo>
                  <a:lnTo>
                    <a:pt x="452" y="241"/>
                  </a:lnTo>
                  <a:lnTo>
                    <a:pt x="454" y="220"/>
                  </a:lnTo>
                  <a:lnTo>
                    <a:pt x="454" y="220"/>
                  </a:lnTo>
                  <a:lnTo>
                    <a:pt x="453" y="197"/>
                  </a:lnTo>
                  <a:lnTo>
                    <a:pt x="451" y="175"/>
                  </a:lnTo>
                  <a:lnTo>
                    <a:pt x="446" y="154"/>
                  </a:lnTo>
                  <a:lnTo>
                    <a:pt x="440" y="133"/>
                  </a:lnTo>
                  <a:lnTo>
                    <a:pt x="431" y="112"/>
                  </a:lnTo>
                  <a:lnTo>
                    <a:pt x="420" y="94"/>
                  </a:lnTo>
                  <a:lnTo>
                    <a:pt x="406" y="76"/>
                  </a:lnTo>
                  <a:lnTo>
                    <a:pt x="392" y="60"/>
                  </a:lnTo>
                  <a:lnTo>
                    <a:pt x="392" y="60"/>
                  </a:lnTo>
                  <a:lnTo>
                    <a:pt x="378" y="45"/>
                  </a:lnTo>
                  <a:lnTo>
                    <a:pt x="362" y="34"/>
                  </a:lnTo>
                  <a:lnTo>
                    <a:pt x="347" y="23"/>
                  </a:lnTo>
                  <a:lnTo>
                    <a:pt x="329" y="15"/>
                  </a:lnTo>
                  <a:lnTo>
                    <a:pt x="312" y="9"/>
                  </a:lnTo>
                  <a:lnTo>
                    <a:pt x="294" y="4"/>
                  </a:lnTo>
                  <a:lnTo>
                    <a:pt x="275" y="1"/>
                  </a:lnTo>
                  <a:lnTo>
                    <a:pt x="255" y="0"/>
                  </a:lnTo>
                  <a:lnTo>
                    <a:pt x="255" y="0"/>
                  </a:lnTo>
                  <a:lnTo>
                    <a:pt x="255" y="0"/>
                  </a:lnTo>
                  <a:lnTo>
                    <a:pt x="255" y="0"/>
                  </a:lnTo>
                  <a:lnTo>
                    <a:pt x="234" y="1"/>
                  </a:lnTo>
                  <a:lnTo>
                    <a:pt x="213" y="4"/>
                  </a:lnTo>
                  <a:lnTo>
                    <a:pt x="193" y="10"/>
                  </a:lnTo>
                  <a:lnTo>
                    <a:pt x="174" y="17"/>
                  </a:lnTo>
                  <a:lnTo>
                    <a:pt x="155" y="25"/>
                  </a:lnTo>
                  <a:lnTo>
                    <a:pt x="137" y="35"/>
                  </a:lnTo>
                  <a:lnTo>
                    <a:pt x="121" y="47"/>
                  </a:lnTo>
                  <a:lnTo>
                    <a:pt x="105" y="62"/>
                  </a:lnTo>
                  <a:lnTo>
                    <a:pt x="91" y="76"/>
                  </a:lnTo>
                  <a:lnTo>
                    <a:pt x="79" y="93"/>
                  </a:lnTo>
                  <a:lnTo>
                    <a:pt x="68" y="109"/>
                  </a:lnTo>
                  <a:lnTo>
                    <a:pt x="58" y="128"/>
                  </a:lnTo>
                  <a:lnTo>
                    <a:pt x="50" y="147"/>
                  </a:lnTo>
                  <a:lnTo>
                    <a:pt x="45" y="166"/>
                  </a:lnTo>
                  <a:lnTo>
                    <a:pt x="41" y="187"/>
                  </a:lnTo>
                  <a:lnTo>
                    <a:pt x="39" y="208"/>
                  </a:lnTo>
                  <a:lnTo>
                    <a:pt x="39" y="208"/>
                  </a:lnTo>
                  <a:lnTo>
                    <a:pt x="39" y="226"/>
                  </a:lnTo>
                  <a:lnTo>
                    <a:pt x="41" y="243"/>
                  </a:lnTo>
                  <a:lnTo>
                    <a:pt x="44" y="259"/>
                  </a:lnTo>
                  <a:lnTo>
                    <a:pt x="48" y="276"/>
                  </a:lnTo>
                  <a:lnTo>
                    <a:pt x="54" y="290"/>
                  </a:lnTo>
                  <a:lnTo>
                    <a:pt x="60" y="305"/>
                  </a:lnTo>
                  <a:lnTo>
                    <a:pt x="69" y="319"/>
                  </a:lnTo>
                  <a:lnTo>
                    <a:pt x="78" y="332"/>
                  </a:lnTo>
                  <a:lnTo>
                    <a:pt x="88" y="344"/>
                  </a:lnTo>
                  <a:lnTo>
                    <a:pt x="100" y="355"/>
                  </a:lnTo>
                  <a:lnTo>
                    <a:pt x="112" y="366"/>
                  </a:lnTo>
                  <a:lnTo>
                    <a:pt x="125" y="375"/>
                  </a:lnTo>
                  <a:lnTo>
                    <a:pt x="140" y="384"/>
                  </a:lnTo>
                  <a:lnTo>
                    <a:pt x="155" y="390"/>
                  </a:lnTo>
                  <a:lnTo>
                    <a:pt x="170" y="397"/>
                  </a:lnTo>
                  <a:lnTo>
                    <a:pt x="188" y="401"/>
                  </a:lnTo>
                  <a:lnTo>
                    <a:pt x="75" y="645"/>
                  </a:lnTo>
                  <a:lnTo>
                    <a:pt x="75" y="645"/>
                  </a:lnTo>
                  <a:lnTo>
                    <a:pt x="66" y="647"/>
                  </a:lnTo>
                  <a:lnTo>
                    <a:pt x="59" y="650"/>
                  </a:lnTo>
                  <a:lnTo>
                    <a:pt x="51" y="654"/>
                  </a:lnTo>
                  <a:lnTo>
                    <a:pt x="45" y="657"/>
                  </a:lnTo>
                  <a:lnTo>
                    <a:pt x="31" y="667"/>
                  </a:lnTo>
                  <a:lnTo>
                    <a:pt x="20" y="679"/>
                  </a:lnTo>
                  <a:lnTo>
                    <a:pt x="12" y="692"/>
                  </a:lnTo>
                  <a:lnTo>
                    <a:pt x="8" y="699"/>
                  </a:lnTo>
                  <a:lnTo>
                    <a:pt x="6" y="707"/>
                  </a:lnTo>
                  <a:lnTo>
                    <a:pt x="3" y="714"/>
                  </a:lnTo>
                  <a:lnTo>
                    <a:pt x="2" y="722"/>
                  </a:lnTo>
                  <a:lnTo>
                    <a:pt x="1" y="730"/>
                  </a:lnTo>
                  <a:lnTo>
                    <a:pt x="0" y="739"/>
                  </a:lnTo>
                  <a:lnTo>
                    <a:pt x="0" y="739"/>
                  </a:lnTo>
                  <a:lnTo>
                    <a:pt x="1" y="748"/>
                  </a:lnTo>
                  <a:lnTo>
                    <a:pt x="2" y="757"/>
                  </a:lnTo>
                  <a:lnTo>
                    <a:pt x="4" y="767"/>
                  </a:lnTo>
                  <a:lnTo>
                    <a:pt x="7" y="776"/>
                  </a:lnTo>
                  <a:lnTo>
                    <a:pt x="12" y="784"/>
                  </a:lnTo>
                  <a:lnTo>
                    <a:pt x="16" y="793"/>
                  </a:lnTo>
                  <a:lnTo>
                    <a:pt x="22" y="799"/>
                  </a:lnTo>
                  <a:lnTo>
                    <a:pt x="28" y="806"/>
                  </a:lnTo>
                  <a:lnTo>
                    <a:pt x="35" y="812"/>
                  </a:lnTo>
                  <a:lnTo>
                    <a:pt x="43" y="818"/>
                  </a:lnTo>
                  <a:lnTo>
                    <a:pt x="50" y="822"/>
                  </a:lnTo>
                  <a:lnTo>
                    <a:pt x="59" y="827"/>
                  </a:lnTo>
                  <a:lnTo>
                    <a:pt x="68" y="830"/>
                  </a:lnTo>
                  <a:lnTo>
                    <a:pt x="77" y="832"/>
                  </a:lnTo>
                  <a:lnTo>
                    <a:pt x="87" y="834"/>
                  </a:lnTo>
                  <a:lnTo>
                    <a:pt x="97" y="834"/>
                  </a:lnTo>
                  <a:lnTo>
                    <a:pt x="97" y="834"/>
                  </a:lnTo>
                  <a:lnTo>
                    <a:pt x="106" y="834"/>
                  </a:lnTo>
                  <a:lnTo>
                    <a:pt x="115" y="832"/>
                  </a:lnTo>
                  <a:lnTo>
                    <a:pt x="125" y="830"/>
                  </a:lnTo>
                  <a:lnTo>
                    <a:pt x="134" y="827"/>
                  </a:lnTo>
                  <a:lnTo>
                    <a:pt x="142" y="822"/>
                  </a:lnTo>
                  <a:lnTo>
                    <a:pt x="151" y="818"/>
                  </a:lnTo>
                  <a:lnTo>
                    <a:pt x="157" y="812"/>
                  </a:lnTo>
                  <a:lnTo>
                    <a:pt x="164" y="806"/>
                  </a:lnTo>
                  <a:lnTo>
                    <a:pt x="170" y="799"/>
                  </a:lnTo>
                  <a:lnTo>
                    <a:pt x="176" y="793"/>
                  </a:lnTo>
                  <a:lnTo>
                    <a:pt x="181" y="784"/>
                  </a:lnTo>
                  <a:lnTo>
                    <a:pt x="185" y="776"/>
                  </a:lnTo>
                  <a:lnTo>
                    <a:pt x="188" y="767"/>
                  </a:lnTo>
                  <a:lnTo>
                    <a:pt x="190" y="757"/>
                  </a:lnTo>
                  <a:lnTo>
                    <a:pt x="193" y="748"/>
                  </a:lnTo>
                  <a:lnTo>
                    <a:pt x="193" y="739"/>
                  </a:lnTo>
                  <a:lnTo>
                    <a:pt x="193" y="739"/>
                  </a:lnTo>
                  <a:lnTo>
                    <a:pt x="193" y="729"/>
                  </a:lnTo>
                  <a:lnTo>
                    <a:pt x="191" y="720"/>
                  </a:lnTo>
                  <a:lnTo>
                    <a:pt x="189" y="711"/>
                  </a:lnTo>
                  <a:lnTo>
                    <a:pt x="186" y="703"/>
                  </a:lnTo>
                  <a:lnTo>
                    <a:pt x="196" y="687"/>
                  </a:lnTo>
                  <a:lnTo>
                    <a:pt x="196" y="687"/>
                  </a:lnTo>
                  <a:lnTo>
                    <a:pt x="201" y="700"/>
                  </a:lnTo>
                  <a:lnTo>
                    <a:pt x="210" y="715"/>
                  </a:lnTo>
                  <a:lnTo>
                    <a:pt x="220" y="733"/>
                  </a:lnTo>
                  <a:lnTo>
                    <a:pt x="233" y="752"/>
                  </a:lnTo>
                  <a:lnTo>
                    <a:pt x="233" y="752"/>
                  </a:lnTo>
                  <a:lnTo>
                    <a:pt x="251" y="776"/>
                  </a:lnTo>
                  <a:lnTo>
                    <a:pt x="251" y="776"/>
                  </a:lnTo>
                  <a:lnTo>
                    <a:pt x="264" y="794"/>
                  </a:lnTo>
                  <a:lnTo>
                    <a:pt x="275" y="810"/>
                  </a:lnTo>
                  <a:lnTo>
                    <a:pt x="280" y="819"/>
                  </a:lnTo>
                  <a:lnTo>
                    <a:pt x="284" y="827"/>
                  </a:lnTo>
                  <a:lnTo>
                    <a:pt x="286" y="836"/>
                  </a:lnTo>
                  <a:lnTo>
                    <a:pt x="288" y="843"/>
                  </a:lnTo>
                  <a:lnTo>
                    <a:pt x="291" y="852"/>
                  </a:lnTo>
                  <a:lnTo>
                    <a:pt x="291" y="861"/>
                  </a:lnTo>
                  <a:lnTo>
                    <a:pt x="290" y="871"/>
                  </a:lnTo>
                  <a:lnTo>
                    <a:pt x="287" y="881"/>
                  </a:lnTo>
                  <a:lnTo>
                    <a:pt x="285" y="892"/>
                  </a:lnTo>
                  <a:lnTo>
                    <a:pt x="281" y="903"/>
                  </a:lnTo>
                  <a:lnTo>
                    <a:pt x="274" y="915"/>
                  </a:lnTo>
                  <a:lnTo>
                    <a:pt x="268" y="928"/>
                  </a:lnTo>
                  <a:lnTo>
                    <a:pt x="268" y="928"/>
                  </a:lnTo>
                  <a:lnTo>
                    <a:pt x="261" y="941"/>
                  </a:lnTo>
                  <a:lnTo>
                    <a:pt x="256" y="954"/>
                  </a:lnTo>
                  <a:lnTo>
                    <a:pt x="254" y="966"/>
                  </a:lnTo>
                  <a:lnTo>
                    <a:pt x="254" y="976"/>
                  </a:lnTo>
                  <a:lnTo>
                    <a:pt x="255" y="985"/>
                  </a:lnTo>
                  <a:lnTo>
                    <a:pt x="258" y="994"/>
                  </a:lnTo>
                  <a:lnTo>
                    <a:pt x="260" y="1003"/>
                  </a:lnTo>
                  <a:lnTo>
                    <a:pt x="264" y="1010"/>
                  </a:lnTo>
                  <a:lnTo>
                    <a:pt x="264" y="1010"/>
                  </a:lnTo>
                  <a:lnTo>
                    <a:pt x="271" y="1020"/>
                  </a:lnTo>
                  <a:lnTo>
                    <a:pt x="279" y="1028"/>
                  </a:lnTo>
                  <a:lnTo>
                    <a:pt x="287" y="1037"/>
                  </a:lnTo>
                  <a:lnTo>
                    <a:pt x="297" y="1045"/>
                  </a:lnTo>
                  <a:lnTo>
                    <a:pt x="308" y="1053"/>
                  </a:lnTo>
                  <a:lnTo>
                    <a:pt x="320" y="1058"/>
                  </a:lnTo>
                  <a:lnTo>
                    <a:pt x="331" y="1065"/>
                  </a:lnTo>
                  <a:lnTo>
                    <a:pt x="344" y="1069"/>
                  </a:lnTo>
                  <a:lnTo>
                    <a:pt x="369" y="1078"/>
                  </a:lnTo>
                  <a:lnTo>
                    <a:pt x="392" y="1084"/>
                  </a:lnTo>
                  <a:lnTo>
                    <a:pt x="414" y="1087"/>
                  </a:lnTo>
                  <a:lnTo>
                    <a:pt x="432" y="1088"/>
                  </a:lnTo>
                  <a:lnTo>
                    <a:pt x="432" y="1088"/>
                  </a:lnTo>
                  <a:lnTo>
                    <a:pt x="438" y="1088"/>
                  </a:lnTo>
                  <a:lnTo>
                    <a:pt x="438" y="1088"/>
                  </a:lnTo>
                  <a:lnTo>
                    <a:pt x="447" y="1088"/>
                  </a:lnTo>
                  <a:lnTo>
                    <a:pt x="456" y="1086"/>
                  </a:lnTo>
                  <a:lnTo>
                    <a:pt x="467" y="1082"/>
                  </a:lnTo>
                  <a:lnTo>
                    <a:pt x="477" y="1077"/>
                  </a:lnTo>
                  <a:lnTo>
                    <a:pt x="488" y="1070"/>
                  </a:lnTo>
                  <a:lnTo>
                    <a:pt x="497" y="1062"/>
                  </a:lnTo>
                  <a:lnTo>
                    <a:pt x="501" y="1056"/>
                  </a:lnTo>
                  <a:lnTo>
                    <a:pt x="505" y="1049"/>
                  </a:lnTo>
                  <a:lnTo>
                    <a:pt x="508" y="1043"/>
                  </a:lnTo>
                  <a:lnTo>
                    <a:pt x="511" y="1035"/>
                  </a:lnTo>
                  <a:lnTo>
                    <a:pt x="511" y="1035"/>
                  </a:lnTo>
                  <a:lnTo>
                    <a:pt x="512" y="1030"/>
                  </a:lnTo>
                  <a:lnTo>
                    <a:pt x="513" y="1023"/>
                  </a:lnTo>
                  <a:lnTo>
                    <a:pt x="513" y="1016"/>
                  </a:lnTo>
                  <a:lnTo>
                    <a:pt x="513" y="1010"/>
                  </a:lnTo>
                  <a:lnTo>
                    <a:pt x="510" y="997"/>
                  </a:lnTo>
                  <a:lnTo>
                    <a:pt x="504" y="983"/>
                  </a:lnTo>
                  <a:lnTo>
                    <a:pt x="504" y="983"/>
                  </a:lnTo>
                  <a:lnTo>
                    <a:pt x="497" y="971"/>
                  </a:lnTo>
                  <a:lnTo>
                    <a:pt x="489" y="960"/>
                  </a:lnTo>
                  <a:lnTo>
                    <a:pt x="479" y="949"/>
                  </a:lnTo>
                  <a:lnTo>
                    <a:pt x="468" y="939"/>
                  </a:lnTo>
                  <a:lnTo>
                    <a:pt x="456" y="929"/>
                  </a:lnTo>
                  <a:lnTo>
                    <a:pt x="443" y="922"/>
                  </a:lnTo>
                  <a:lnTo>
                    <a:pt x="430" y="914"/>
                  </a:lnTo>
                  <a:lnTo>
                    <a:pt x="415" y="907"/>
                  </a:lnTo>
                  <a:lnTo>
                    <a:pt x="415" y="907"/>
                  </a:lnTo>
                  <a:lnTo>
                    <a:pt x="420" y="893"/>
                  </a:lnTo>
                  <a:lnTo>
                    <a:pt x="423" y="876"/>
                  </a:lnTo>
                  <a:lnTo>
                    <a:pt x="425" y="857"/>
                  </a:lnTo>
                  <a:lnTo>
                    <a:pt x="426" y="832"/>
                  </a:lnTo>
                  <a:lnTo>
                    <a:pt x="425" y="820"/>
                  </a:lnTo>
                  <a:lnTo>
                    <a:pt x="424" y="807"/>
                  </a:lnTo>
                  <a:lnTo>
                    <a:pt x="423" y="793"/>
                  </a:lnTo>
                  <a:lnTo>
                    <a:pt x="420" y="778"/>
                  </a:lnTo>
                  <a:lnTo>
                    <a:pt x="416" y="763"/>
                  </a:lnTo>
                  <a:lnTo>
                    <a:pt x="411" y="747"/>
                  </a:lnTo>
                  <a:lnTo>
                    <a:pt x="405" y="731"/>
                  </a:lnTo>
                  <a:lnTo>
                    <a:pt x="399" y="714"/>
                  </a:lnTo>
                  <a:lnTo>
                    <a:pt x="399" y="714"/>
                  </a:lnTo>
                  <a:lnTo>
                    <a:pt x="419" y="722"/>
                  </a:lnTo>
                  <a:lnTo>
                    <a:pt x="429" y="726"/>
                  </a:lnTo>
                  <a:lnTo>
                    <a:pt x="440" y="732"/>
                  </a:lnTo>
                  <a:lnTo>
                    <a:pt x="451" y="739"/>
                  </a:lnTo>
                  <a:lnTo>
                    <a:pt x="461" y="746"/>
                  </a:lnTo>
                  <a:lnTo>
                    <a:pt x="470" y="755"/>
                  </a:lnTo>
                  <a:lnTo>
                    <a:pt x="478" y="765"/>
                  </a:lnTo>
                  <a:lnTo>
                    <a:pt x="478" y="765"/>
                  </a:lnTo>
                  <a:lnTo>
                    <a:pt x="485" y="774"/>
                  </a:lnTo>
                  <a:lnTo>
                    <a:pt x="490" y="784"/>
                  </a:lnTo>
                  <a:lnTo>
                    <a:pt x="495" y="794"/>
                  </a:lnTo>
                  <a:lnTo>
                    <a:pt x="498" y="805"/>
                  </a:lnTo>
                  <a:lnTo>
                    <a:pt x="500" y="816"/>
                  </a:lnTo>
                  <a:lnTo>
                    <a:pt x="500" y="828"/>
                  </a:lnTo>
                  <a:lnTo>
                    <a:pt x="500" y="841"/>
                  </a:lnTo>
                  <a:lnTo>
                    <a:pt x="499" y="854"/>
                  </a:lnTo>
                  <a:lnTo>
                    <a:pt x="499" y="854"/>
                  </a:lnTo>
                  <a:lnTo>
                    <a:pt x="499" y="855"/>
                  </a:lnTo>
                  <a:lnTo>
                    <a:pt x="499" y="855"/>
                  </a:lnTo>
                  <a:lnTo>
                    <a:pt x="499" y="861"/>
                  </a:lnTo>
                  <a:lnTo>
                    <a:pt x="501" y="872"/>
                  </a:lnTo>
                  <a:lnTo>
                    <a:pt x="504" y="879"/>
                  </a:lnTo>
                  <a:lnTo>
                    <a:pt x="507" y="886"/>
                  </a:lnTo>
                  <a:lnTo>
                    <a:pt x="511" y="894"/>
                  </a:lnTo>
                  <a:lnTo>
                    <a:pt x="518" y="902"/>
                  </a:lnTo>
                  <a:lnTo>
                    <a:pt x="518" y="902"/>
                  </a:lnTo>
                  <a:lnTo>
                    <a:pt x="523" y="907"/>
                  </a:lnTo>
                  <a:lnTo>
                    <a:pt x="531" y="913"/>
                  </a:lnTo>
                  <a:lnTo>
                    <a:pt x="539" y="917"/>
                  </a:lnTo>
                  <a:lnTo>
                    <a:pt x="547" y="920"/>
                  </a:lnTo>
                  <a:lnTo>
                    <a:pt x="556" y="924"/>
                  </a:lnTo>
                  <a:lnTo>
                    <a:pt x="566" y="925"/>
                  </a:lnTo>
                  <a:lnTo>
                    <a:pt x="577" y="927"/>
                  </a:lnTo>
                  <a:lnTo>
                    <a:pt x="588" y="927"/>
                  </a:lnTo>
                  <a:lnTo>
                    <a:pt x="588" y="927"/>
                  </a:lnTo>
                  <a:lnTo>
                    <a:pt x="588" y="927"/>
                  </a:lnTo>
                  <a:lnTo>
                    <a:pt x="588" y="927"/>
                  </a:lnTo>
                  <a:lnTo>
                    <a:pt x="612" y="926"/>
                  </a:lnTo>
                  <a:lnTo>
                    <a:pt x="636" y="922"/>
                  </a:lnTo>
                  <a:lnTo>
                    <a:pt x="663" y="915"/>
                  </a:lnTo>
                  <a:lnTo>
                    <a:pt x="693" y="906"/>
                  </a:lnTo>
                  <a:lnTo>
                    <a:pt x="693" y="906"/>
                  </a:lnTo>
                  <a:lnTo>
                    <a:pt x="708" y="900"/>
                  </a:lnTo>
                  <a:lnTo>
                    <a:pt x="721" y="892"/>
                  </a:lnTo>
                  <a:lnTo>
                    <a:pt x="735" y="881"/>
                  </a:lnTo>
                  <a:lnTo>
                    <a:pt x="735" y="881"/>
                  </a:lnTo>
                  <a:lnTo>
                    <a:pt x="745" y="872"/>
                  </a:lnTo>
                  <a:lnTo>
                    <a:pt x="753" y="863"/>
                  </a:lnTo>
                  <a:lnTo>
                    <a:pt x="759" y="853"/>
                  </a:lnTo>
                  <a:lnTo>
                    <a:pt x="763" y="843"/>
                  </a:lnTo>
                  <a:lnTo>
                    <a:pt x="766" y="832"/>
                  </a:lnTo>
                  <a:lnTo>
                    <a:pt x="766" y="821"/>
                  </a:lnTo>
                  <a:lnTo>
                    <a:pt x="765" y="811"/>
                  </a:lnTo>
                  <a:lnTo>
                    <a:pt x="762" y="800"/>
                  </a:lnTo>
                  <a:lnTo>
                    <a:pt x="762" y="800"/>
                  </a:lnTo>
                  <a:close/>
                  <a:moveTo>
                    <a:pt x="537" y="526"/>
                  </a:moveTo>
                  <a:lnTo>
                    <a:pt x="537" y="526"/>
                  </a:lnTo>
                  <a:lnTo>
                    <a:pt x="541" y="528"/>
                  </a:lnTo>
                  <a:lnTo>
                    <a:pt x="545" y="528"/>
                  </a:lnTo>
                  <a:lnTo>
                    <a:pt x="550" y="528"/>
                  </a:lnTo>
                  <a:lnTo>
                    <a:pt x="554" y="526"/>
                  </a:lnTo>
                  <a:lnTo>
                    <a:pt x="554" y="526"/>
                  </a:lnTo>
                  <a:lnTo>
                    <a:pt x="562" y="521"/>
                  </a:lnTo>
                  <a:lnTo>
                    <a:pt x="570" y="518"/>
                  </a:lnTo>
                  <a:lnTo>
                    <a:pt x="577" y="516"/>
                  </a:lnTo>
                  <a:lnTo>
                    <a:pt x="586" y="515"/>
                  </a:lnTo>
                  <a:lnTo>
                    <a:pt x="586" y="515"/>
                  </a:lnTo>
                  <a:lnTo>
                    <a:pt x="597" y="516"/>
                  </a:lnTo>
                  <a:lnTo>
                    <a:pt x="608" y="519"/>
                  </a:lnTo>
                  <a:lnTo>
                    <a:pt x="617" y="525"/>
                  </a:lnTo>
                  <a:lnTo>
                    <a:pt x="625" y="531"/>
                  </a:lnTo>
                  <a:lnTo>
                    <a:pt x="631" y="539"/>
                  </a:lnTo>
                  <a:lnTo>
                    <a:pt x="637" y="549"/>
                  </a:lnTo>
                  <a:lnTo>
                    <a:pt x="640" y="559"/>
                  </a:lnTo>
                  <a:lnTo>
                    <a:pt x="641" y="570"/>
                  </a:lnTo>
                  <a:lnTo>
                    <a:pt x="641" y="570"/>
                  </a:lnTo>
                  <a:lnTo>
                    <a:pt x="640" y="581"/>
                  </a:lnTo>
                  <a:lnTo>
                    <a:pt x="637" y="591"/>
                  </a:lnTo>
                  <a:lnTo>
                    <a:pt x="631" y="601"/>
                  </a:lnTo>
                  <a:lnTo>
                    <a:pt x="625" y="608"/>
                  </a:lnTo>
                  <a:lnTo>
                    <a:pt x="617" y="615"/>
                  </a:lnTo>
                  <a:lnTo>
                    <a:pt x="608" y="621"/>
                  </a:lnTo>
                  <a:lnTo>
                    <a:pt x="597" y="624"/>
                  </a:lnTo>
                  <a:lnTo>
                    <a:pt x="586" y="625"/>
                  </a:lnTo>
                  <a:lnTo>
                    <a:pt x="586" y="625"/>
                  </a:lnTo>
                  <a:lnTo>
                    <a:pt x="580" y="624"/>
                  </a:lnTo>
                  <a:lnTo>
                    <a:pt x="572" y="623"/>
                  </a:lnTo>
                  <a:lnTo>
                    <a:pt x="565" y="621"/>
                  </a:lnTo>
                  <a:lnTo>
                    <a:pt x="559" y="617"/>
                  </a:lnTo>
                  <a:lnTo>
                    <a:pt x="553" y="613"/>
                  </a:lnTo>
                  <a:lnTo>
                    <a:pt x="548" y="608"/>
                  </a:lnTo>
                  <a:lnTo>
                    <a:pt x="543" y="603"/>
                  </a:lnTo>
                  <a:lnTo>
                    <a:pt x="539" y="597"/>
                  </a:lnTo>
                  <a:lnTo>
                    <a:pt x="539" y="597"/>
                  </a:lnTo>
                  <a:lnTo>
                    <a:pt x="537" y="594"/>
                  </a:lnTo>
                  <a:lnTo>
                    <a:pt x="533" y="591"/>
                  </a:lnTo>
                  <a:lnTo>
                    <a:pt x="529" y="590"/>
                  </a:lnTo>
                  <a:lnTo>
                    <a:pt x="524" y="590"/>
                  </a:lnTo>
                  <a:lnTo>
                    <a:pt x="524" y="590"/>
                  </a:lnTo>
                  <a:lnTo>
                    <a:pt x="520" y="591"/>
                  </a:lnTo>
                  <a:lnTo>
                    <a:pt x="517" y="593"/>
                  </a:lnTo>
                  <a:lnTo>
                    <a:pt x="517" y="593"/>
                  </a:lnTo>
                  <a:lnTo>
                    <a:pt x="505" y="583"/>
                  </a:lnTo>
                  <a:lnTo>
                    <a:pt x="491" y="575"/>
                  </a:lnTo>
                  <a:lnTo>
                    <a:pt x="467" y="562"/>
                  </a:lnTo>
                  <a:lnTo>
                    <a:pt x="447" y="552"/>
                  </a:lnTo>
                  <a:lnTo>
                    <a:pt x="433" y="547"/>
                  </a:lnTo>
                  <a:lnTo>
                    <a:pt x="433" y="547"/>
                  </a:lnTo>
                  <a:lnTo>
                    <a:pt x="421" y="526"/>
                  </a:lnTo>
                  <a:lnTo>
                    <a:pt x="412" y="506"/>
                  </a:lnTo>
                  <a:lnTo>
                    <a:pt x="404" y="486"/>
                  </a:lnTo>
                  <a:lnTo>
                    <a:pt x="398" y="467"/>
                  </a:lnTo>
                  <a:lnTo>
                    <a:pt x="392" y="449"/>
                  </a:lnTo>
                  <a:lnTo>
                    <a:pt x="389" y="432"/>
                  </a:lnTo>
                  <a:lnTo>
                    <a:pt x="386" y="417"/>
                  </a:lnTo>
                  <a:lnTo>
                    <a:pt x="383" y="402"/>
                  </a:lnTo>
                  <a:lnTo>
                    <a:pt x="383" y="402"/>
                  </a:lnTo>
                  <a:lnTo>
                    <a:pt x="403" y="422"/>
                  </a:lnTo>
                  <a:lnTo>
                    <a:pt x="424" y="441"/>
                  </a:lnTo>
                  <a:lnTo>
                    <a:pt x="445" y="460"/>
                  </a:lnTo>
                  <a:lnTo>
                    <a:pt x="467" y="476"/>
                  </a:lnTo>
                  <a:lnTo>
                    <a:pt x="507" y="505"/>
                  </a:lnTo>
                  <a:lnTo>
                    <a:pt x="537" y="526"/>
                  </a:lnTo>
                  <a:lnTo>
                    <a:pt x="537" y="526"/>
                  </a:lnTo>
                  <a:close/>
                  <a:moveTo>
                    <a:pt x="683" y="876"/>
                  </a:moveTo>
                  <a:lnTo>
                    <a:pt x="683" y="876"/>
                  </a:lnTo>
                  <a:lnTo>
                    <a:pt x="656" y="885"/>
                  </a:lnTo>
                  <a:lnTo>
                    <a:pt x="631" y="891"/>
                  </a:lnTo>
                  <a:lnTo>
                    <a:pt x="608" y="895"/>
                  </a:lnTo>
                  <a:lnTo>
                    <a:pt x="588" y="896"/>
                  </a:lnTo>
                  <a:lnTo>
                    <a:pt x="588" y="896"/>
                  </a:lnTo>
                  <a:lnTo>
                    <a:pt x="573" y="895"/>
                  </a:lnTo>
                  <a:lnTo>
                    <a:pt x="560" y="892"/>
                  </a:lnTo>
                  <a:lnTo>
                    <a:pt x="554" y="891"/>
                  </a:lnTo>
                  <a:lnTo>
                    <a:pt x="549" y="887"/>
                  </a:lnTo>
                  <a:lnTo>
                    <a:pt x="544" y="884"/>
                  </a:lnTo>
                  <a:lnTo>
                    <a:pt x="540" y="881"/>
                  </a:lnTo>
                  <a:lnTo>
                    <a:pt x="540" y="881"/>
                  </a:lnTo>
                  <a:lnTo>
                    <a:pt x="537" y="877"/>
                  </a:lnTo>
                  <a:lnTo>
                    <a:pt x="534" y="873"/>
                  </a:lnTo>
                  <a:lnTo>
                    <a:pt x="531" y="866"/>
                  </a:lnTo>
                  <a:lnTo>
                    <a:pt x="530" y="860"/>
                  </a:lnTo>
                  <a:lnTo>
                    <a:pt x="530" y="857"/>
                  </a:lnTo>
                  <a:lnTo>
                    <a:pt x="530" y="857"/>
                  </a:lnTo>
                  <a:lnTo>
                    <a:pt x="531" y="841"/>
                  </a:lnTo>
                  <a:lnTo>
                    <a:pt x="531" y="826"/>
                  </a:lnTo>
                  <a:lnTo>
                    <a:pt x="530" y="810"/>
                  </a:lnTo>
                  <a:lnTo>
                    <a:pt x="528" y="796"/>
                  </a:lnTo>
                  <a:lnTo>
                    <a:pt x="523" y="783"/>
                  </a:lnTo>
                  <a:lnTo>
                    <a:pt x="518" y="769"/>
                  </a:lnTo>
                  <a:lnTo>
                    <a:pt x="511" y="757"/>
                  </a:lnTo>
                  <a:lnTo>
                    <a:pt x="502" y="745"/>
                  </a:lnTo>
                  <a:lnTo>
                    <a:pt x="502" y="745"/>
                  </a:lnTo>
                  <a:lnTo>
                    <a:pt x="494" y="735"/>
                  </a:lnTo>
                  <a:lnTo>
                    <a:pt x="485" y="726"/>
                  </a:lnTo>
                  <a:lnTo>
                    <a:pt x="474" y="718"/>
                  </a:lnTo>
                  <a:lnTo>
                    <a:pt x="464" y="710"/>
                  </a:lnTo>
                  <a:lnTo>
                    <a:pt x="453" y="704"/>
                  </a:lnTo>
                  <a:lnTo>
                    <a:pt x="442" y="699"/>
                  </a:lnTo>
                  <a:lnTo>
                    <a:pt x="421" y="690"/>
                  </a:lnTo>
                  <a:lnTo>
                    <a:pt x="402" y="683"/>
                  </a:lnTo>
                  <a:lnTo>
                    <a:pt x="387" y="680"/>
                  </a:lnTo>
                  <a:lnTo>
                    <a:pt x="371" y="677"/>
                  </a:lnTo>
                  <a:lnTo>
                    <a:pt x="371" y="677"/>
                  </a:lnTo>
                  <a:lnTo>
                    <a:pt x="367" y="677"/>
                  </a:lnTo>
                  <a:lnTo>
                    <a:pt x="362" y="679"/>
                  </a:lnTo>
                  <a:lnTo>
                    <a:pt x="359" y="681"/>
                  </a:lnTo>
                  <a:lnTo>
                    <a:pt x="357" y="685"/>
                  </a:lnTo>
                  <a:lnTo>
                    <a:pt x="357" y="685"/>
                  </a:lnTo>
                  <a:lnTo>
                    <a:pt x="355" y="688"/>
                  </a:lnTo>
                  <a:lnTo>
                    <a:pt x="354" y="692"/>
                  </a:lnTo>
                  <a:lnTo>
                    <a:pt x="355" y="697"/>
                  </a:lnTo>
                  <a:lnTo>
                    <a:pt x="356" y="700"/>
                  </a:lnTo>
                  <a:lnTo>
                    <a:pt x="356" y="700"/>
                  </a:lnTo>
                  <a:lnTo>
                    <a:pt x="368" y="722"/>
                  </a:lnTo>
                  <a:lnTo>
                    <a:pt x="377" y="743"/>
                  </a:lnTo>
                  <a:lnTo>
                    <a:pt x="383" y="763"/>
                  </a:lnTo>
                  <a:lnTo>
                    <a:pt x="389" y="782"/>
                  </a:lnTo>
                  <a:lnTo>
                    <a:pt x="392" y="799"/>
                  </a:lnTo>
                  <a:lnTo>
                    <a:pt x="394" y="817"/>
                  </a:lnTo>
                  <a:lnTo>
                    <a:pt x="395" y="832"/>
                  </a:lnTo>
                  <a:lnTo>
                    <a:pt x="395" y="847"/>
                  </a:lnTo>
                  <a:lnTo>
                    <a:pt x="394" y="860"/>
                  </a:lnTo>
                  <a:lnTo>
                    <a:pt x="392" y="872"/>
                  </a:lnTo>
                  <a:lnTo>
                    <a:pt x="388" y="892"/>
                  </a:lnTo>
                  <a:lnTo>
                    <a:pt x="384" y="904"/>
                  </a:lnTo>
                  <a:lnTo>
                    <a:pt x="382" y="909"/>
                  </a:lnTo>
                  <a:lnTo>
                    <a:pt x="382" y="909"/>
                  </a:lnTo>
                  <a:lnTo>
                    <a:pt x="381" y="913"/>
                  </a:lnTo>
                  <a:lnTo>
                    <a:pt x="380" y="916"/>
                  </a:lnTo>
                  <a:lnTo>
                    <a:pt x="380" y="919"/>
                  </a:lnTo>
                  <a:lnTo>
                    <a:pt x="381" y="923"/>
                  </a:lnTo>
                  <a:lnTo>
                    <a:pt x="381" y="923"/>
                  </a:lnTo>
                  <a:lnTo>
                    <a:pt x="383" y="925"/>
                  </a:lnTo>
                  <a:lnTo>
                    <a:pt x="386" y="927"/>
                  </a:lnTo>
                  <a:lnTo>
                    <a:pt x="388" y="929"/>
                  </a:lnTo>
                  <a:lnTo>
                    <a:pt x="391" y="930"/>
                  </a:lnTo>
                  <a:lnTo>
                    <a:pt x="391" y="930"/>
                  </a:lnTo>
                  <a:lnTo>
                    <a:pt x="404" y="936"/>
                  </a:lnTo>
                  <a:lnTo>
                    <a:pt x="417" y="941"/>
                  </a:lnTo>
                  <a:lnTo>
                    <a:pt x="430" y="949"/>
                  </a:lnTo>
                  <a:lnTo>
                    <a:pt x="442" y="958"/>
                  </a:lnTo>
                  <a:lnTo>
                    <a:pt x="453" y="967"/>
                  </a:lnTo>
                  <a:lnTo>
                    <a:pt x="462" y="977"/>
                  </a:lnTo>
                  <a:lnTo>
                    <a:pt x="470" y="987"/>
                  </a:lnTo>
                  <a:lnTo>
                    <a:pt x="477" y="998"/>
                  </a:lnTo>
                  <a:lnTo>
                    <a:pt x="477" y="998"/>
                  </a:lnTo>
                  <a:lnTo>
                    <a:pt x="479" y="1003"/>
                  </a:lnTo>
                  <a:lnTo>
                    <a:pt x="481" y="1011"/>
                  </a:lnTo>
                  <a:lnTo>
                    <a:pt x="483" y="1019"/>
                  </a:lnTo>
                  <a:lnTo>
                    <a:pt x="481" y="1026"/>
                  </a:lnTo>
                  <a:lnTo>
                    <a:pt x="481" y="1026"/>
                  </a:lnTo>
                  <a:lnTo>
                    <a:pt x="479" y="1032"/>
                  </a:lnTo>
                  <a:lnTo>
                    <a:pt x="477" y="1036"/>
                  </a:lnTo>
                  <a:lnTo>
                    <a:pt x="470" y="1044"/>
                  </a:lnTo>
                  <a:lnTo>
                    <a:pt x="464" y="1049"/>
                  </a:lnTo>
                  <a:lnTo>
                    <a:pt x="457" y="1053"/>
                  </a:lnTo>
                  <a:lnTo>
                    <a:pt x="449" y="1055"/>
                  </a:lnTo>
                  <a:lnTo>
                    <a:pt x="444" y="1057"/>
                  </a:lnTo>
                  <a:lnTo>
                    <a:pt x="438" y="1057"/>
                  </a:lnTo>
                  <a:lnTo>
                    <a:pt x="438" y="1057"/>
                  </a:lnTo>
                  <a:lnTo>
                    <a:pt x="437" y="1057"/>
                  </a:lnTo>
                  <a:lnTo>
                    <a:pt x="437" y="1057"/>
                  </a:lnTo>
                  <a:lnTo>
                    <a:pt x="432" y="1057"/>
                  </a:lnTo>
                  <a:lnTo>
                    <a:pt x="432" y="1057"/>
                  </a:lnTo>
                  <a:lnTo>
                    <a:pt x="416" y="1056"/>
                  </a:lnTo>
                  <a:lnTo>
                    <a:pt x="398" y="1054"/>
                  </a:lnTo>
                  <a:lnTo>
                    <a:pt x="378" y="1048"/>
                  </a:lnTo>
                  <a:lnTo>
                    <a:pt x="357" y="1042"/>
                  </a:lnTo>
                  <a:lnTo>
                    <a:pt x="336" y="1033"/>
                  </a:lnTo>
                  <a:lnTo>
                    <a:pt x="327" y="1027"/>
                  </a:lnTo>
                  <a:lnTo>
                    <a:pt x="317" y="1022"/>
                  </a:lnTo>
                  <a:lnTo>
                    <a:pt x="309" y="1015"/>
                  </a:lnTo>
                  <a:lnTo>
                    <a:pt x="302" y="1009"/>
                  </a:lnTo>
                  <a:lnTo>
                    <a:pt x="296" y="1002"/>
                  </a:lnTo>
                  <a:lnTo>
                    <a:pt x="291" y="994"/>
                  </a:lnTo>
                  <a:lnTo>
                    <a:pt x="291" y="994"/>
                  </a:lnTo>
                  <a:lnTo>
                    <a:pt x="287" y="989"/>
                  </a:lnTo>
                  <a:lnTo>
                    <a:pt x="286" y="983"/>
                  </a:lnTo>
                  <a:lnTo>
                    <a:pt x="285" y="977"/>
                  </a:lnTo>
                  <a:lnTo>
                    <a:pt x="285" y="970"/>
                  </a:lnTo>
                  <a:lnTo>
                    <a:pt x="286" y="965"/>
                  </a:lnTo>
                  <a:lnTo>
                    <a:pt x="287" y="958"/>
                  </a:lnTo>
                  <a:lnTo>
                    <a:pt x="291" y="951"/>
                  </a:lnTo>
                  <a:lnTo>
                    <a:pt x="294" y="944"/>
                  </a:lnTo>
                  <a:lnTo>
                    <a:pt x="294" y="944"/>
                  </a:lnTo>
                  <a:lnTo>
                    <a:pt x="303" y="927"/>
                  </a:lnTo>
                  <a:lnTo>
                    <a:pt x="309" y="912"/>
                  </a:lnTo>
                  <a:lnTo>
                    <a:pt x="315" y="897"/>
                  </a:lnTo>
                  <a:lnTo>
                    <a:pt x="319" y="884"/>
                  </a:lnTo>
                  <a:lnTo>
                    <a:pt x="320" y="871"/>
                  </a:lnTo>
                  <a:lnTo>
                    <a:pt x="322" y="859"/>
                  </a:lnTo>
                  <a:lnTo>
                    <a:pt x="320" y="848"/>
                  </a:lnTo>
                  <a:lnTo>
                    <a:pt x="319" y="837"/>
                  </a:lnTo>
                  <a:lnTo>
                    <a:pt x="316" y="826"/>
                  </a:lnTo>
                  <a:lnTo>
                    <a:pt x="313" y="816"/>
                  </a:lnTo>
                  <a:lnTo>
                    <a:pt x="307" y="806"/>
                  </a:lnTo>
                  <a:lnTo>
                    <a:pt x="302" y="796"/>
                  </a:lnTo>
                  <a:lnTo>
                    <a:pt x="290" y="777"/>
                  </a:lnTo>
                  <a:lnTo>
                    <a:pt x="276" y="757"/>
                  </a:lnTo>
                  <a:lnTo>
                    <a:pt x="276" y="757"/>
                  </a:lnTo>
                  <a:lnTo>
                    <a:pt x="259" y="734"/>
                  </a:lnTo>
                  <a:lnTo>
                    <a:pt x="259" y="734"/>
                  </a:lnTo>
                  <a:lnTo>
                    <a:pt x="248" y="718"/>
                  </a:lnTo>
                  <a:lnTo>
                    <a:pt x="239" y="703"/>
                  </a:lnTo>
                  <a:lnTo>
                    <a:pt x="231" y="690"/>
                  </a:lnTo>
                  <a:lnTo>
                    <a:pt x="226" y="679"/>
                  </a:lnTo>
                  <a:lnTo>
                    <a:pt x="219" y="661"/>
                  </a:lnTo>
                  <a:lnTo>
                    <a:pt x="216" y="651"/>
                  </a:lnTo>
                  <a:lnTo>
                    <a:pt x="216" y="651"/>
                  </a:lnTo>
                  <a:lnTo>
                    <a:pt x="243" y="596"/>
                  </a:lnTo>
                  <a:lnTo>
                    <a:pt x="263" y="556"/>
                  </a:lnTo>
                  <a:lnTo>
                    <a:pt x="282" y="514"/>
                  </a:lnTo>
                  <a:lnTo>
                    <a:pt x="282" y="514"/>
                  </a:lnTo>
                  <a:lnTo>
                    <a:pt x="283" y="507"/>
                  </a:lnTo>
                  <a:lnTo>
                    <a:pt x="282" y="502"/>
                  </a:lnTo>
                  <a:lnTo>
                    <a:pt x="279" y="496"/>
                  </a:lnTo>
                  <a:lnTo>
                    <a:pt x="273" y="493"/>
                  </a:lnTo>
                  <a:lnTo>
                    <a:pt x="273" y="493"/>
                  </a:lnTo>
                  <a:lnTo>
                    <a:pt x="268" y="492"/>
                  </a:lnTo>
                  <a:lnTo>
                    <a:pt x="261" y="493"/>
                  </a:lnTo>
                  <a:lnTo>
                    <a:pt x="256" y="496"/>
                  </a:lnTo>
                  <a:lnTo>
                    <a:pt x="253" y="502"/>
                  </a:lnTo>
                  <a:lnTo>
                    <a:pt x="253" y="502"/>
                  </a:lnTo>
                  <a:lnTo>
                    <a:pt x="232" y="549"/>
                  </a:lnTo>
                  <a:lnTo>
                    <a:pt x="211" y="592"/>
                  </a:lnTo>
                  <a:lnTo>
                    <a:pt x="186" y="642"/>
                  </a:lnTo>
                  <a:lnTo>
                    <a:pt x="155" y="694"/>
                  </a:lnTo>
                  <a:lnTo>
                    <a:pt x="155" y="694"/>
                  </a:lnTo>
                  <a:lnTo>
                    <a:pt x="154" y="698"/>
                  </a:lnTo>
                  <a:lnTo>
                    <a:pt x="153" y="701"/>
                  </a:lnTo>
                  <a:lnTo>
                    <a:pt x="153" y="705"/>
                  </a:lnTo>
                  <a:lnTo>
                    <a:pt x="155" y="709"/>
                  </a:lnTo>
                  <a:lnTo>
                    <a:pt x="155" y="709"/>
                  </a:lnTo>
                  <a:lnTo>
                    <a:pt x="157" y="715"/>
                  </a:lnTo>
                  <a:lnTo>
                    <a:pt x="159" y="723"/>
                  </a:lnTo>
                  <a:lnTo>
                    <a:pt x="162" y="731"/>
                  </a:lnTo>
                  <a:lnTo>
                    <a:pt x="162" y="739"/>
                  </a:lnTo>
                  <a:lnTo>
                    <a:pt x="162" y="739"/>
                  </a:lnTo>
                  <a:lnTo>
                    <a:pt x="162" y="745"/>
                  </a:lnTo>
                  <a:lnTo>
                    <a:pt x="161" y="752"/>
                  </a:lnTo>
                  <a:lnTo>
                    <a:pt x="156" y="764"/>
                  </a:lnTo>
                  <a:lnTo>
                    <a:pt x="151" y="775"/>
                  </a:lnTo>
                  <a:lnTo>
                    <a:pt x="143" y="785"/>
                  </a:lnTo>
                  <a:lnTo>
                    <a:pt x="133" y="793"/>
                  </a:lnTo>
                  <a:lnTo>
                    <a:pt x="122" y="798"/>
                  </a:lnTo>
                  <a:lnTo>
                    <a:pt x="110" y="802"/>
                  </a:lnTo>
                  <a:lnTo>
                    <a:pt x="103" y="804"/>
                  </a:lnTo>
                  <a:lnTo>
                    <a:pt x="97" y="804"/>
                  </a:lnTo>
                  <a:lnTo>
                    <a:pt x="97" y="804"/>
                  </a:lnTo>
                  <a:lnTo>
                    <a:pt x="90" y="804"/>
                  </a:lnTo>
                  <a:lnTo>
                    <a:pt x="83" y="802"/>
                  </a:lnTo>
                  <a:lnTo>
                    <a:pt x="71" y="798"/>
                  </a:lnTo>
                  <a:lnTo>
                    <a:pt x="60" y="793"/>
                  </a:lnTo>
                  <a:lnTo>
                    <a:pt x="50" y="785"/>
                  </a:lnTo>
                  <a:lnTo>
                    <a:pt x="43" y="775"/>
                  </a:lnTo>
                  <a:lnTo>
                    <a:pt x="36" y="764"/>
                  </a:lnTo>
                  <a:lnTo>
                    <a:pt x="33" y="752"/>
                  </a:lnTo>
                  <a:lnTo>
                    <a:pt x="31" y="745"/>
                  </a:lnTo>
                  <a:lnTo>
                    <a:pt x="30" y="739"/>
                  </a:lnTo>
                  <a:lnTo>
                    <a:pt x="30" y="739"/>
                  </a:lnTo>
                  <a:lnTo>
                    <a:pt x="31" y="726"/>
                  </a:lnTo>
                  <a:lnTo>
                    <a:pt x="35" y="715"/>
                  </a:lnTo>
                  <a:lnTo>
                    <a:pt x="40" y="704"/>
                  </a:lnTo>
                  <a:lnTo>
                    <a:pt x="47" y="696"/>
                  </a:lnTo>
                  <a:lnTo>
                    <a:pt x="55" y="688"/>
                  </a:lnTo>
                  <a:lnTo>
                    <a:pt x="65" y="681"/>
                  </a:lnTo>
                  <a:lnTo>
                    <a:pt x="76" y="677"/>
                  </a:lnTo>
                  <a:lnTo>
                    <a:pt x="87" y="674"/>
                  </a:lnTo>
                  <a:lnTo>
                    <a:pt x="87" y="674"/>
                  </a:lnTo>
                  <a:lnTo>
                    <a:pt x="91" y="672"/>
                  </a:lnTo>
                  <a:lnTo>
                    <a:pt x="94" y="671"/>
                  </a:lnTo>
                  <a:lnTo>
                    <a:pt x="97" y="668"/>
                  </a:lnTo>
                  <a:lnTo>
                    <a:pt x="99" y="665"/>
                  </a:lnTo>
                  <a:lnTo>
                    <a:pt x="223" y="397"/>
                  </a:lnTo>
                  <a:lnTo>
                    <a:pt x="223" y="397"/>
                  </a:lnTo>
                  <a:lnTo>
                    <a:pt x="224" y="394"/>
                  </a:lnTo>
                  <a:lnTo>
                    <a:pt x="226" y="389"/>
                  </a:lnTo>
                  <a:lnTo>
                    <a:pt x="224" y="386"/>
                  </a:lnTo>
                  <a:lnTo>
                    <a:pt x="223" y="383"/>
                  </a:lnTo>
                  <a:lnTo>
                    <a:pt x="223" y="383"/>
                  </a:lnTo>
                  <a:lnTo>
                    <a:pt x="221" y="380"/>
                  </a:lnTo>
                  <a:lnTo>
                    <a:pt x="219" y="377"/>
                  </a:lnTo>
                  <a:lnTo>
                    <a:pt x="216" y="376"/>
                  </a:lnTo>
                  <a:lnTo>
                    <a:pt x="212" y="375"/>
                  </a:lnTo>
                  <a:lnTo>
                    <a:pt x="212" y="375"/>
                  </a:lnTo>
                  <a:lnTo>
                    <a:pt x="196" y="371"/>
                  </a:lnTo>
                  <a:lnTo>
                    <a:pt x="181" y="367"/>
                  </a:lnTo>
                  <a:lnTo>
                    <a:pt x="167" y="362"/>
                  </a:lnTo>
                  <a:lnTo>
                    <a:pt x="153" y="355"/>
                  </a:lnTo>
                  <a:lnTo>
                    <a:pt x="141" y="347"/>
                  </a:lnTo>
                  <a:lnTo>
                    <a:pt x="129" y="340"/>
                  </a:lnTo>
                  <a:lnTo>
                    <a:pt x="118" y="330"/>
                  </a:lnTo>
                  <a:lnTo>
                    <a:pt x="108" y="319"/>
                  </a:lnTo>
                  <a:lnTo>
                    <a:pt x="99" y="308"/>
                  </a:lnTo>
                  <a:lnTo>
                    <a:pt x="91" y="295"/>
                  </a:lnTo>
                  <a:lnTo>
                    <a:pt x="84" y="282"/>
                  </a:lnTo>
                  <a:lnTo>
                    <a:pt x="79" y="269"/>
                  </a:lnTo>
                  <a:lnTo>
                    <a:pt x="75" y="255"/>
                  </a:lnTo>
                  <a:lnTo>
                    <a:pt x="72" y="240"/>
                  </a:lnTo>
                  <a:lnTo>
                    <a:pt x="70" y="225"/>
                  </a:lnTo>
                  <a:lnTo>
                    <a:pt x="70" y="209"/>
                  </a:lnTo>
                  <a:lnTo>
                    <a:pt x="70" y="209"/>
                  </a:lnTo>
                  <a:lnTo>
                    <a:pt x="71" y="192"/>
                  </a:lnTo>
                  <a:lnTo>
                    <a:pt x="75" y="174"/>
                  </a:lnTo>
                  <a:lnTo>
                    <a:pt x="80" y="157"/>
                  </a:lnTo>
                  <a:lnTo>
                    <a:pt x="87" y="140"/>
                  </a:lnTo>
                  <a:lnTo>
                    <a:pt x="94" y="125"/>
                  </a:lnTo>
                  <a:lnTo>
                    <a:pt x="104" y="110"/>
                  </a:lnTo>
                  <a:lnTo>
                    <a:pt x="115" y="96"/>
                  </a:lnTo>
                  <a:lnTo>
                    <a:pt x="127" y="84"/>
                  </a:lnTo>
                  <a:lnTo>
                    <a:pt x="140" y="72"/>
                  </a:lnTo>
                  <a:lnTo>
                    <a:pt x="154" y="62"/>
                  </a:lnTo>
                  <a:lnTo>
                    <a:pt x="169" y="53"/>
                  </a:lnTo>
                  <a:lnTo>
                    <a:pt x="185" y="45"/>
                  </a:lnTo>
                  <a:lnTo>
                    <a:pt x="202" y="39"/>
                  </a:lnTo>
                  <a:lnTo>
                    <a:pt x="219" y="34"/>
                  </a:lnTo>
                  <a:lnTo>
                    <a:pt x="238" y="32"/>
                  </a:lnTo>
                  <a:lnTo>
                    <a:pt x="255" y="31"/>
                  </a:lnTo>
                  <a:lnTo>
                    <a:pt x="255" y="31"/>
                  </a:lnTo>
                  <a:lnTo>
                    <a:pt x="272" y="32"/>
                  </a:lnTo>
                  <a:lnTo>
                    <a:pt x="287" y="34"/>
                  </a:lnTo>
                  <a:lnTo>
                    <a:pt x="303" y="39"/>
                  </a:lnTo>
                  <a:lnTo>
                    <a:pt x="317" y="44"/>
                  </a:lnTo>
                  <a:lnTo>
                    <a:pt x="331" y="51"/>
                  </a:lnTo>
                  <a:lnTo>
                    <a:pt x="346" y="60"/>
                  </a:lnTo>
                  <a:lnTo>
                    <a:pt x="358" y="69"/>
                  </a:lnTo>
                  <a:lnTo>
                    <a:pt x="370" y="80"/>
                  </a:lnTo>
                  <a:lnTo>
                    <a:pt x="370" y="80"/>
                  </a:lnTo>
                  <a:lnTo>
                    <a:pt x="382" y="95"/>
                  </a:lnTo>
                  <a:lnTo>
                    <a:pt x="393" y="110"/>
                  </a:lnTo>
                  <a:lnTo>
                    <a:pt x="403" y="127"/>
                  </a:lnTo>
                  <a:lnTo>
                    <a:pt x="410" y="144"/>
                  </a:lnTo>
                  <a:lnTo>
                    <a:pt x="416" y="162"/>
                  </a:lnTo>
                  <a:lnTo>
                    <a:pt x="420" y="181"/>
                  </a:lnTo>
                  <a:lnTo>
                    <a:pt x="422" y="200"/>
                  </a:lnTo>
                  <a:lnTo>
                    <a:pt x="423" y="219"/>
                  </a:lnTo>
                  <a:lnTo>
                    <a:pt x="423" y="219"/>
                  </a:lnTo>
                  <a:lnTo>
                    <a:pt x="421" y="238"/>
                  </a:lnTo>
                  <a:lnTo>
                    <a:pt x="417" y="257"/>
                  </a:lnTo>
                  <a:lnTo>
                    <a:pt x="412" y="274"/>
                  </a:lnTo>
                  <a:lnTo>
                    <a:pt x="404" y="290"/>
                  </a:lnTo>
                  <a:lnTo>
                    <a:pt x="395" y="305"/>
                  </a:lnTo>
                  <a:lnTo>
                    <a:pt x="384" y="320"/>
                  </a:lnTo>
                  <a:lnTo>
                    <a:pt x="371" y="333"/>
                  </a:lnTo>
                  <a:lnTo>
                    <a:pt x="357" y="344"/>
                  </a:lnTo>
                  <a:lnTo>
                    <a:pt x="357" y="344"/>
                  </a:lnTo>
                  <a:lnTo>
                    <a:pt x="356" y="344"/>
                  </a:lnTo>
                  <a:lnTo>
                    <a:pt x="356" y="344"/>
                  </a:lnTo>
                  <a:lnTo>
                    <a:pt x="356" y="345"/>
                  </a:lnTo>
                  <a:lnTo>
                    <a:pt x="356" y="345"/>
                  </a:lnTo>
                  <a:lnTo>
                    <a:pt x="354" y="346"/>
                  </a:lnTo>
                  <a:lnTo>
                    <a:pt x="354" y="346"/>
                  </a:lnTo>
                  <a:lnTo>
                    <a:pt x="354" y="347"/>
                  </a:lnTo>
                  <a:lnTo>
                    <a:pt x="354" y="347"/>
                  </a:lnTo>
                  <a:lnTo>
                    <a:pt x="352" y="348"/>
                  </a:lnTo>
                  <a:lnTo>
                    <a:pt x="352" y="348"/>
                  </a:lnTo>
                  <a:lnTo>
                    <a:pt x="351" y="351"/>
                  </a:lnTo>
                  <a:lnTo>
                    <a:pt x="351" y="351"/>
                  </a:lnTo>
                  <a:lnTo>
                    <a:pt x="351" y="352"/>
                  </a:lnTo>
                  <a:lnTo>
                    <a:pt x="351" y="352"/>
                  </a:lnTo>
                  <a:lnTo>
                    <a:pt x="350" y="353"/>
                  </a:lnTo>
                  <a:lnTo>
                    <a:pt x="350" y="353"/>
                  </a:lnTo>
                  <a:lnTo>
                    <a:pt x="350" y="354"/>
                  </a:lnTo>
                  <a:lnTo>
                    <a:pt x="350" y="354"/>
                  </a:lnTo>
                  <a:lnTo>
                    <a:pt x="350" y="355"/>
                  </a:lnTo>
                  <a:lnTo>
                    <a:pt x="350" y="355"/>
                  </a:lnTo>
                  <a:lnTo>
                    <a:pt x="350" y="355"/>
                  </a:lnTo>
                  <a:lnTo>
                    <a:pt x="350" y="355"/>
                  </a:lnTo>
                  <a:lnTo>
                    <a:pt x="350" y="362"/>
                  </a:lnTo>
                  <a:lnTo>
                    <a:pt x="350" y="375"/>
                  </a:lnTo>
                  <a:lnTo>
                    <a:pt x="351" y="396"/>
                  </a:lnTo>
                  <a:lnTo>
                    <a:pt x="355" y="422"/>
                  </a:lnTo>
                  <a:lnTo>
                    <a:pt x="358" y="438"/>
                  </a:lnTo>
                  <a:lnTo>
                    <a:pt x="361" y="454"/>
                  </a:lnTo>
                  <a:lnTo>
                    <a:pt x="367" y="472"/>
                  </a:lnTo>
                  <a:lnTo>
                    <a:pt x="372" y="489"/>
                  </a:lnTo>
                  <a:lnTo>
                    <a:pt x="379" y="508"/>
                  </a:lnTo>
                  <a:lnTo>
                    <a:pt x="388" y="528"/>
                  </a:lnTo>
                  <a:lnTo>
                    <a:pt x="398" y="548"/>
                  </a:lnTo>
                  <a:lnTo>
                    <a:pt x="409" y="568"/>
                  </a:lnTo>
                  <a:lnTo>
                    <a:pt x="409" y="568"/>
                  </a:lnTo>
                  <a:lnTo>
                    <a:pt x="412" y="571"/>
                  </a:lnTo>
                  <a:lnTo>
                    <a:pt x="417" y="574"/>
                  </a:lnTo>
                  <a:lnTo>
                    <a:pt x="417" y="574"/>
                  </a:lnTo>
                  <a:lnTo>
                    <a:pt x="426" y="578"/>
                  </a:lnTo>
                  <a:lnTo>
                    <a:pt x="449" y="588"/>
                  </a:lnTo>
                  <a:lnTo>
                    <a:pt x="464" y="595"/>
                  </a:lnTo>
                  <a:lnTo>
                    <a:pt x="479" y="604"/>
                  </a:lnTo>
                  <a:lnTo>
                    <a:pt x="496" y="615"/>
                  </a:lnTo>
                  <a:lnTo>
                    <a:pt x="510" y="627"/>
                  </a:lnTo>
                  <a:lnTo>
                    <a:pt x="510" y="627"/>
                  </a:lnTo>
                  <a:lnTo>
                    <a:pt x="523" y="643"/>
                  </a:lnTo>
                  <a:lnTo>
                    <a:pt x="534" y="657"/>
                  </a:lnTo>
                  <a:lnTo>
                    <a:pt x="553" y="683"/>
                  </a:lnTo>
                  <a:lnTo>
                    <a:pt x="569" y="708"/>
                  </a:lnTo>
                  <a:lnTo>
                    <a:pt x="579" y="728"/>
                  </a:lnTo>
                  <a:lnTo>
                    <a:pt x="585" y="744"/>
                  </a:lnTo>
                  <a:lnTo>
                    <a:pt x="590" y="756"/>
                  </a:lnTo>
                  <a:lnTo>
                    <a:pt x="592" y="766"/>
                  </a:lnTo>
                  <a:lnTo>
                    <a:pt x="592" y="766"/>
                  </a:lnTo>
                  <a:lnTo>
                    <a:pt x="593" y="771"/>
                  </a:lnTo>
                  <a:lnTo>
                    <a:pt x="595" y="774"/>
                  </a:lnTo>
                  <a:lnTo>
                    <a:pt x="597" y="776"/>
                  </a:lnTo>
                  <a:lnTo>
                    <a:pt x="601" y="778"/>
                  </a:lnTo>
                  <a:lnTo>
                    <a:pt x="601" y="778"/>
                  </a:lnTo>
                  <a:lnTo>
                    <a:pt x="604" y="779"/>
                  </a:lnTo>
                  <a:lnTo>
                    <a:pt x="608" y="779"/>
                  </a:lnTo>
                  <a:lnTo>
                    <a:pt x="612" y="779"/>
                  </a:lnTo>
                  <a:lnTo>
                    <a:pt x="615" y="778"/>
                  </a:lnTo>
                  <a:lnTo>
                    <a:pt x="615" y="778"/>
                  </a:lnTo>
                  <a:lnTo>
                    <a:pt x="622" y="775"/>
                  </a:lnTo>
                  <a:lnTo>
                    <a:pt x="630" y="773"/>
                  </a:lnTo>
                  <a:lnTo>
                    <a:pt x="641" y="771"/>
                  </a:lnTo>
                  <a:lnTo>
                    <a:pt x="655" y="771"/>
                  </a:lnTo>
                  <a:lnTo>
                    <a:pt x="655" y="771"/>
                  </a:lnTo>
                  <a:lnTo>
                    <a:pt x="666" y="771"/>
                  </a:lnTo>
                  <a:lnTo>
                    <a:pt x="678" y="773"/>
                  </a:lnTo>
                  <a:lnTo>
                    <a:pt x="690" y="775"/>
                  </a:lnTo>
                  <a:lnTo>
                    <a:pt x="701" y="779"/>
                  </a:lnTo>
                  <a:lnTo>
                    <a:pt x="711" y="785"/>
                  </a:lnTo>
                  <a:lnTo>
                    <a:pt x="720" y="791"/>
                  </a:lnTo>
                  <a:lnTo>
                    <a:pt x="727" y="800"/>
                  </a:lnTo>
                  <a:lnTo>
                    <a:pt x="731" y="805"/>
                  </a:lnTo>
                  <a:lnTo>
                    <a:pt x="733" y="810"/>
                  </a:lnTo>
                  <a:lnTo>
                    <a:pt x="733" y="810"/>
                  </a:lnTo>
                  <a:lnTo>
                    <a:pt x="735" y="818"/>
                  </a:lnTo>
                  <a:lnTo>
                    <a:pt x="735" y="826"/>
                  </a:lnTo>
                  <a:lnTo>
                    <a:pt x="734" y="832"/>
                  </a:lnTo>
                  <a:lnTo>
                    <a:pt x="732" y="838"/>
                  </a:lnTo>
                  <a:lnTo>
                    <a:pt x="729" y="844"/>
                  </a:lnTo>
                  <a:lnTo>
                    <a:pt x="724" y="849"/>
                  </a:lnTo>
                  <a:lnTo>
                    <a:pt x="720" y="854"/>
                  </a:lnTo>
                  <a:lnTo>
                    <a:pt x="714" y="859"/>
                  </a:lnTo>
                  <a:lnTo>
                    <a:pt x="704" y="866"/>
                  </a:lnTo>
                  <a:lnTo>
                    <a:pt x="694" y="872"/>
                  </a:lnTo>
                  <a:lnTo>
                    <a:pt x="683" y="876"/>
                  </a:lnTo>
                  <a:lnTo>
                    <a:pt x="683" y="876"/>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61" name="Freeform 39"/>
            <p:cNvSpPr/>
            <p:nvPr/>
          </p:nvSpPr>
          <p:spPr bwMode="auto">
            <a:xfrm>
              <a:off x="8885238" y="1736725"/>
              <a:ext cx="66675" cy="106363"/>
            </a:xfrm>
            <a:custGeom>
              <a:avLst/>
              <a:gdLst>
                <a:gd name="T0" fmla="*/ 24 w 42"/>
                <a:gd name="T1" fmla="*/ 67 h 67"/>
                <a:gd name="T2" fmla="*/ 24 w 42"/>
                <a:gd name="T3" fmla="*/ 67 h 67"/>
                <a:gd name="T4" fmla="*/ 29 w 42"/>
                <a:gd name="T5" fmla="*/ 66 h 67"/>
                <a:gd name="T6" fmla="*/ 32 w 42"/>
                <a:gd name="T7" fmla="*/ 65 h 67"/>
                <a:gd name="T8" fmla="*/ 35 w 42"/>
                <a:gd name="T9" fmla="*/ 63 h 67"/>
                <a:gd name="T10" fmla="*/ 38 w 42"/>
                <a:gd name="T11" fmla="*/ 60 h 67"/>
                <a:gd name="T12" fmla="*/ 40 w 42"/>
                <a:gd name="T13" fmla="*/ 56 h 67"/>
                <a:gd name="T14" fmla="*/ 42 w 42"/>
                <a:gd name="T15" fmla="*/ 53 h 67"/>
                <a:gd name="T16" fmla="*/ 42 w 42"/>
                <a:gd name="T17" fmla="*/ 48 h 67"/>
                <a:gd name="T18" fmla="*/ 42 w 42"/>
                <a:gd name="T19" fmla="*/ 45 h 67"/>
                <a:gd name="T20" fmla="*/ 41 w 42"/>
                <a:gd name="T21" fmla="*/ 19 h 67"/>
                <a:gd name="T22" fmla="*/ 41 w 42"/>
                <a:gd name="T23" fmla="*/ 19 h 67"/>
                <a:gd name="T24" fmla="*/ 40 w 42"/>
                <a:gd name="T25" fmla="*/ 14 h 67"/>
                <a:gd name="T26" fmla="*/ 39 w 42"/>
                <a:gd name="T27" fmla="*/ 11 h 67"/>
                <a:gd name="T28" fmla="*/ 36 w 42"/>
                <a:gd name="T29" fmla="*/ 8 h 67"/>
                <a:gd name="T30" fmla="*/ 33 w 42"/>
                <a:gd name="T31" fmla="*/ 4 h 67"/>
                <a:gd name="T32" fmla="*/ 30 w 42"/>
                <a:gd name="T33" fmla="*/ 2 h 67"/>
                <a:gd name="T34" fmla="*/ 27 w 42"/>
                <a:gd name="T35" fmla="*/ 1 h 67"/>
                <a:gd name="T36" fmla="*/ 23 w 42"/>
                <a:gd name="T37" fmla="*/ 0 h 67"/>
                <a:gd name="T38" fmla="*/ 19 w 42"/>
                <a:gd name="T39" fmla="*/ 0 h 67"/>
                <a:gd name="T40" fmla="*/ 19 w 42"/>
                <a:gd name="T41" fmla="*/ 0 h 67"/>
                <a:gd name="T42" fmla="*/ 14 w 42"/>
                <a:gd name="T43" fmla="*/ 1 h 67"/>
                <a:gd name="T44" fmla="*/ 11 w 42"/>
                <a:gd name="T45" fmla="*/ 2 h 67"/>
                <a:gd name="T46" fmla="*/ 8 w 42"/>
                <a:gd name="T47" fmla="*/ 4 h 67"/>
                <a:gd name="T48" fmla="*/ 4 w 42"/>
                <a:gd name="T49" fmla="*/ 7 h 67"/>
                <a:gd name="T50" fmla="*/ 2 w 42"/>
                <a:gd name="T51" fmla="*/ 10 h 67"/>
                <a:gd name="T52" fmla="*/ 1 w 42"/>
                <a:gd name="T53" fmla="*/ 14 h 67"/>
                <a:gd name="T54" fmla="*/ 0 w 42"/>
                <a:gd name="T55" fmla="*/ 18 h 67"/>
                <a:gd name="T56" fmla="*/ 0 w 42"/>
                <a:gd name="T57" fmla="*/ 22 h 67"/>
                <a:gd name="T58" fmla="*/ 2 w 42"/>
                <a:gd name="T59" fmla="*/ 47 h 67"/>
                <a:gd name="T60" fmla="*/ 2 w 42"/>
                <a:gd name="T61" fmla="*/ 47 h 67"/>
                <a:gd name="T62" fmla="*/ 3 w 42"/>
                <a:gd name="T63" fmla="*/ 52 h 67"/>
                <a:gd name="T64" fmla="*/ 4 w 42"/>
                <a:gd name="T65" fmla="*/ 56 h 67"/>
                <a:gd name="T66" fmla="*/ 7 w 42"/>
                <a:gd name="T67" fmla="*/ 60 h 67"/>
                <a:gd name="T68" fmla="*/ 9 w 42"/>
                <a:gd name="T69" fmla="*/ 62 h 67"/>
                <a:gd name="T70" fmla="*/ 12 w 42"/>
                <a:gd name="T71" fmla="*/ 65 h 67"/>
                <a:gd name="T72" fmla="*/ 15 w 42"/>
                <a:gd name="T73" fmla="*/ 66 h 67"/>
                <a:gd name="T74" fmla="*/ 20 w 42"/>
                <a:gd name="T75" fmla="*/ 67 h 67"/>
                <a:gd name="T76" fmla="*/ 24 w 42"/>
                <a:gd name="T77" fmla="*/ 67 h 67"/>
                <a:gd name="T78" fmla="*/ 24 w 42"/>
                <a:gd name="T7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2" h="67">
                  <a:moveTo>
                    <a:pt x="24" y="67"/>
                  </a:moveTo>
                  <a:lnTo>
                    <a:pt x="24" y="67"/>
                  </a:lnTo>
                  <a:lnTo>
                    <a:pt x="29" y="66"/>
                  </a:lnTo>
                  <a:lnTo>
                    <a:pt x="32" y="65"/>
                  </a:lnTo>
                  <a:lnTo>
                    <a:pt x="35" y="63"/>
                  </a:lnTo>
                  <a:lnTo>
                    <a:pt x="38" y="60"/>
                  </a:lnTo>
                  <a:lnTo>
                    <a:pt x="40" y="56"/>
                  </a:lnTo>
                  <a:lnTo>
                    <a:pt x="42" y="53"/>
                  </a:lnTo>
                  <a:lnTo>
                    <a:pt x="42" y="48"/>
                  </a:lnTo>
                  <a:lnTo>
                    <a:pt x="42" y="45"/>
                  </a:lnTo>
                  <a:lnTo>
                    <a:pt x="41" y="19"/>
                  </a:lnTo>
                  <a:lnTo>
                    <a:pt x="41" y="19"/>
                  </a:lnTo>
                  <a:lnTo>
                    <a:pt x="40" y="14"/>
                  </a:lnTo>
                  <a:lnTo>
                    <a:pt x="39" y="11"/>
                  </a:lnTo>
                  <a:lnTo>
                    <a:pt x="36" y="8"/>
                  </a:lnTo>
                  <a:lnTo>
                    <a:pt x="33" y="4"/>
                  </a:lnTo>
                  <a:lnTo>
                    <a:pt x="30" y="2"/>
                  </a:lnTo>
                  <a:lnTo>
                    <a:pt x="27" y="1"/>
                  </a:lnTo>
                  <a:lnTo>
                    <a:pt x="23" y="0"/>
                  </a:lnTo>
                  <a:lnTo>
                    <a:pt x="19" y="0"/>
                  </a:lnTo>
                  <a:lnTo>
                    <a:pt x="19" y="0"/>
                  </a:lnTo>
                  <a:lnTo>
                    <a:pt x="14" y="1"/>
                  </a:lnTo>
                  <a:lnTo>
                    <a:pt x="11" y="2"/>
                  </a:lnTo>
                  <a:lnTo>
                    <a:pt x="8" y="4"/>
                  </a:lnTo>
                  <a:lnTo>
                    <a:pt x="4" y="7"/>
                  </a:lnTo>
                  <a:lnTo>
                    <a:pt x="2" y="10"/>
                  </a:lnTo>
                  <a:lnTo>
                    <a:pt x="1" y="14"/>
                  </a:lnTo>
                  <a:lnTo>
                    <a:pt x="0" y="18"/>
                  </a:lnTo>
                  <a:lnTo>
                    <a:pt x="0" y="22"/>
                  </a:lnTo>
                  <a:lnTo>
                    <a:pt x="2" y="47"/>
                  </a:lnTo>
                  <a:lnTo>
                    <a:pt x="2" y="47"/>
                  </a:lnTo>
                  <a:lnTo>
                    <a:pt x="3" y="52"/>
                  </a:lnTo>
                  <a:lnTo>
                    <a:pt x="4" y="56"/>
                  </a:lnTo>
                  <a:lnTo>
                    <a:pt x="7" y="60"/>
                  </a:lnTo>
                  <a:lnTo>
                    <a:pt x="9" y="62"/>
                  </a:lnTo>
                  <a:lnTo>
                    <a:pt x="12" y="65"/>
                  </a:lnTo>
                  <a:lnTo>
                    <a:pt x="15" y="66"/>
                  </a:lnTo>
                  <a:lnTo>
                    <a:pt x="20" y="67"/>
                  </a:lnTo>
                  <a:lnTo>
                    <a:pt x="24" y="67"/>
                  </a:lnTo>
                  <a:lnTo>
                    <a:pt x="24" y="67"/>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62" name="Freeform 40"/>
            <p:cNvSpPr/>
            <p:nvPr/>
          </p:nvSpPr>
          <p:spPr bwMode="auto">
            <a:xfrm>
              <a:off x="9093200" y="1697038"/>
              <a:ext cx="68262" cy="106363"/>
            </a:xfrm>
            <a:custGeom>
              <a:avLst/>
              <a:gdLst>
                <a:gd name="T0" fmla="*/ 25 w 43"/>
                <a:gd name="T1" fmla="*/ 67 h 67"/>
                <a:gd name="T2" fmla="*/ 25 w 43"/>
                <a:gd name="T3" fmla="*/ 67 h 67"/>
                <a:gd name="T4" fmla="*/ 29 w 43"/>
                <a:gd name="T5" fmla="*/ 66 h 67"/>
                <a:gd name="T6" fmla="*/ 32 w 43"/>
                <a:gd name="T7" fmla="*/ 65 h 67"/>
                <a:gd name="T8" fmla="*/ 36 w 43"/>
                <a:gd name="T9" fmla="*/ 62 h 67"/>
                <a:gd name="T10" fmla="*/ 39 w 43"/>
                <a:gd name="T11" fmla="*/ 59 h 67"/>
                <a:gd name="T12" fmla="*/ 41 w 43"/>
                <a:gd name="T13" fmla="*/ 56 h 67"/>
                <a:gd name="T14" fmla="*/ 42 w 43"/>
                <a:gd name="T15" fmla="*/ 53 h 67"/>
                <a:gd name="T16" fmla="*/ 43 w 43"/>
                <a:gd name="T17" fmla="*/ 48 h 67"/>
                <a:gd name="T18" fmla="*/ 43 w 43"/>
                <a:gd name="T19" fmla="*/ 45 h 67"/>
                <a:gd name="T20" fmla="*/ 41 w 43"/>
                <a:gd name="T21" fmla="*/ 18 h 67"/>
                <a:gd name="T22" fmla="*/ 41 w 43"/>
                <a:gd name="T23" fmla="*/ 18 h 67"/>
                <a:gd name="T24" fmla="*/ 40 w 43"/>
                <a:gd name="T25" fmla="*/ 15 h 67"/>
                <a:gd name="T26" fmla="*/ 39 w 43"/>
                <a:gd name="T27" fmla="*/ 11 h 67"/>
                <a:gd name="T28" fmla="*/ 37 w 43"/>
                <a:gd name="T29" fmla="*/ 7 h 67"/>
                <a:gd name="T30" fmla="*/ 34 w 43"/>
                <a:gd name="T31" fmla="*/ 4 h 67"/>
                <a:gd name="T32" fmla="*/ 31 w 43"/>
                <a:gd name="T33" fmla="*/ 2 h 67"/>
                <a:gd name="T34" fmla="*/ 28 w 43"/>
                <a:gd name="T35" fmla="*/ 1 h 67"/>
                <a:gd name="T36" fmla="*/ 23 w 43"/>
                <a:gd name="T37" fmla="*/ 0 h 67"/>
                <a:gd name="T38" fmla="*/ 19 w 43"/>
                <a:gd name="T39" fmla="*/ 0 h 67"/>
                <a:gd name="T40" fmla="*/ 19 w 43"/>
                <a:gd name="T41" fmla="*/ 0 h 67"/>
                <a:gd name="T42" fmla="*/ 15 w 43"/>
                <a:gd name="T43" fmla="*/ 1 h 67"/>
                <a:gd name="T44" fmla="*/ 11 w 43"/>
                <a:gd name="T45" fmla="*/ 2 h 67"/>
                <a:gd name="T46" fmla="*/ 8 w 43"/>
                <a:gd name="T47" fmla="*/ 4 h 67"/>
                <a:gd name="T48" fmla="*/ 6 w 43"/>
                <a:gd name="T49" fmla="*/ 6 h 67"/>
                <a:gd name="T50" fmla="*/ 4 w 43"/>
                <a:gd name="T51" fmla="*/ 10 h 67"/>
                <a:gd name="T52" fmla="*/ 1 w 43"/>
                <a:gd name="T53" fmla="*/ 14 h 67"/>
                <a:gd name="T54" fmla="*/ 0 w 43"/>
                <a:gd name="T55" fmla="*/ 17 h 67"/>
                <a:gd name="T56" fmla="*/ 0 w 43"/>
                <a:gd name="T57" fmla="*/ 22 h 67"/>
                <a:gd name="T58" fmla="*/ 2 w 43"/>
                <a:gd name="T59" fmla="*/ 48 h 67"/>
                <a:gd name="T60" fmla="*/ 2 w 43"/>
                <a:gd name="T61" fmla="*/ 48 h 67"/>
                <a:gd name="T62" fmla="*/ 4 w 43"/>
                <a:gd name="T63" fmla="*/ 51 h 67"/>
                <a:gd name="T64" fmla="*/ 5 w 43"/>
                <a:gd name="T65" fmla="*/ 56 h 67"/>
                <a:gd name="T66" fmla="*/ 7 w 43"/>
                <a:gd name="T67" fmla="*/ 59 h 67"/>
                <a:gd name="T68" fmla="*/ 10 w 43"/>
                <a:gd name="T69" fmla="*/ 61 h 67"/>
                <a:gd name="T70" fmla="*/ 12 w 43"/>
                <a:gd name="T71" fmla="*/ 65 h 67"/>
                <a:gd name="T72" fmla="*/ 17 w 43"/>
                <a:gd name="T73" fmla="*/ 66 h 67"/>
                <a:gd name="T74" fmla="*/ 20 w 43"/>
                <a:gd name="T75" fmla="*/ 67 h 67"/>
                <a:gd name="T76" fmla="*/ 25 w 43"/>
                <a:gd name="T77" fmla="*/ 67 h 67"/>
                <a:gd name="T78" fmla="*/ 25 w 43"/>
                <a:gd name="T7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3" h="67">
                  <a:moveTo>
                    <a:pt x="25" y="67"/>
                  </a:moveTo>
                  <a:lnTo>
                    <a:pt x="25" y="67"/>
                  </a:lnTo>
                  <a:lnTo>
                    <a:pt x="29" y="66"/>
                  </a:lnTo>
                  <a:lnTo>
                    <a:pt x="32" y="65"/>
                  </a:lnTo>
                  <a:lnTo>
                    <a:pt x="36" y="62"/>
                  </a:lnTo>
                  <a:lnTo>
                    <a:pt x="39" y="59"/>
                  </a:lnTo>
                  <a:lnTo>
                    <a:pt x="41" y="56"/>
                  </a:lnTo>
                  <a:lnTo>
                    <a:pt x="42" y="53"/>
                  </a:lnTo>
                  <a:lnTo>
                    <a:pt x="43" y="48"/>
                  </a:lnTo>
                  <a:lnTo>
                    <a:pt x="43" y="45"/>
                  </a:lnTo>
                  <a:lnTo>
                    <a:pt x="41" y="18"/>
                  </a:lnTo>
                  <a:lnTo>
                    <a:pt x="41" y="18"/>
                  </a:lnTo>
                  <a:lnTo>
                    <a:pt x="40" y="15"/>
                  </a:lnTo>
                  <a:lnTo>
                    <a:pt x="39" y="11"/>
                  </a:lnTo>
                  <a:lnTo>
                    <a:pt x="37" y="7"/>
                  </a:lnTo>
                  <a:lnTo>
                    <a:pt x="34" y="4"/>
                  </a:lnTo>
                  <a:lnTo>
                    <a:pt x="31" y="2"/>
                  </a:lnTo>
                  <a:lnTo>
                    <a:pt x="28" y="1"/>
                  </a:lnTo>
                  <a:lnTo>
                    <a:pt x="23" y="0"/>
                  </a:lnTo>
                  <a:lnTo>
                    <a:pt x="19" y="0"/>
                  </a:lnTo>
                  <a:lnTo>
                    <a:pt x="19" y="0"/>
                  </a:lnTo>
                  <a:lnTo>
                    <a:pt x="15" y="1"/>
                  </a:lnTo>
                  <a:lnTo>
                    <a:pt x="11" y="2"/>
                  </a:lnTo>
                  <a:lnTo>
                    <a:pt x="8" y="4"/>
                  </a:lnTo>
                  <a:lnTo>
                    <a:pt x="6" y="6"/>
                  </a:lnTo>
                  <a:lnTo>
                    <a:pt x="4" y="10"/>
                  </a:lnTo>
                  <a:lnTo>
                    <a:pt x="1" y="14"/>
                  </a:lnTo>
                  <a:lnTo>
                    <a:pt x="0" y="17"/>
                  </a:lnTo>
                  <a:lnTo>
                    <a:pt x="0" y="22"/>
                  </a:lnTo>
                  <a:lnTo>
                    <a:pt x="2" y="48"/>
                  </a:lnTo>
                  <a:lnTo>
                    <a:pt x="2" y="48"/>
                  </a:lnTo>
                  <a:lnTo>
                    <a:pt x="4" y="51"/>
                  </a:lnTo>
                  <a:lnTo>
                    <a:pt x="5" y="56"/>
                  </a:lnTo>
                  <a:lnTo>
                    <a:pt x="7" y="59"/>
                  </a:lnTo>
                  <a:lnTo>
                    <a:pt x="10" y="61"/>
                  </a:lnTo>
                  <a:lnTo>
                    <a:pt x="12" y="65"/>
                  </a:lnTo>
                  <a:lnTo>
                    <a:pt x="17" y="66"/>
                  </a:lnTo>
                  <a:lnTo>
                    <a:pt x="20" y="67"/>
                  </a:lnTo>
                  <a:lnTo>
                    <a:pt x="25" y="67"/>
                  </a:lnTo>
                  <a:lnTo>
                    <a:pt x="25" y="67"/>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63" name="Freeform 41"/>
            <p:cNvSpPr/>
            <p:nvPr/>
          </p:nvSpPr>
          <p:spPr bwMode="auto">
            <a:xfrm>
              <a:off x="7988300" y="2681288"/>
              <a:ext cx="150812" cy="492125"/>
            </a:xfrm>
            <a:custGeom>
              <a:avLst/>
              <a:gdLst>
                <a:gd name="T0" fmla="*/ 11 w 95"/>
                <a:gd name="T1" fmla="*/ 310 h 310"/>
                <a:gd name="T2" fmla="*/ 11 w 95"/>
                <a:gd name="T3" fmla="*/ 310 h 310"/>
                <a:gd name="T4" fmla="*/ 9 w 95"/>
                <a:gd name="T5" fmla="*/ 309 h 310"/>
                <a:gd name="T6" fmla="*/ 9 w 95"/>
                <a:gd name="T7" fmla="*/ 309 h 310"/>
                <a:gd name="T8" fmla="*/ 5 w 95"/>
                <a:gd name="T9" fmla="*/ 308 h 310"/>
                <a:gd name="T10" fmla="*/ 3 w 95"/>
                <a:gd name="T11" fmla="*/ 304 h 310"/>
                <a:gd name="T12" fmla="*/ 0 w 95"/>
                <a:gd name="T13" fmla="*/ 300 h 310"/>
                <a:gd name="T14" fmla="*/ 1 w 95"/>
                <a:gd name="T15" fmla="*/ 296 h 310"/>
                <a:gd name="T16" fmla="*/ 73 w 95"/>
                <a:gd name="T17" fmla="*/ 9 h 310"/>
                <a:gd name="T18" fmla="*/ 73 w 95"/>
                <a:gd name="T19" fmla="*/ 9 h 310"/>
                <a:gd name="T20" fmla="*/ 75 w 95"/>
                <a:gd name="T21" fmla="*/ 5 h 310"/>
                <a:gd name="T22" fmla="*/ 79 w 95"/>
                <a:gd name="T23" fmla="*/ 1 h 310"/>
                <a:gd name="T24" fmla="*/ 82 w 95"/>
                <a:gd name="T25" fmla="*/ 0 h 310"/>
                <a:gd name="T26" fmla="*/ 86 w 95"/>
                <a:gd name="T27" fmla="*/ 0 h 310"/>
                <a:gd name="T28" fmla="*/ 86 w 95"/>
                <a:gd name="T29" fmla="*/ 0 h 310"/>
                <a:gd name="T30" fmla="*/ 91 w 95"/>
                <a:gd name="T31" fmla="*/ 2 h 310"/>
                <a:gd name="T32" fmla="*/ 94 w 95"/>
                <a:gd name="T33" fmla="*/ 6 h 310"/>
                <a:gd name="T34" fmla="*/ 95 w 95"/>
                <a:gd name="T35" fmla="*/ 9 h 310"/>
                <a:gd name="T36" fmla="*/ 95 w 95"/>
                <a:gd name="T37" fmla="*/ 13 h 310"/>
                <a:gd name="T38" fmla="*/ 22 w 95"/>
                <a:gd name="T39" fmla="*/ 301 h 310"/>
                <a:gd name="T40" fmla="*/ 22 w 95"/>
                <a:gd name="T41" fmla="*/ 301 h 310"/>
                <a:gd name="T42" fmla="*/ 21 w 95"/>
                <a:gd name="T43" fmla="*/ 304 h 310"/>
                <a:gd name="T44" fmla="*/ 18 w 95"/>
                <a:gd name="T45" fmla="*/ 307 h 310"/>
                <a:gd name="T46" fmla="*/ 16 w 95"/>
                <a:gd name="T47" fmla="*/ 309 h 310"/>
                <a:gd name="T48" fmla="*/ 11 w 95"/>
                <a:gd name="T49" fmla="*/ 310 h 310"/>
                <a:gd name="T50" fmla="*/ 11 w 95"/>
                <a:gd name="T51" fmla="*/ 310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5" h="310">
                  <a:moveTo>
                    <a:pt x="11" y="310"/>
                  </a:moveTo>
                  <a:lnTo>
                    <a:pt x="11" y="310"/>
                  </a:lnTo>
                  <a:lnTo>
                    <a:pt x="9" y="309"/>
                  </a:lnTo>
                  <a:lnTo>
                    <a:pt x="9" y="309"/>
                  </a:lnTo>
                  <a:lnTo>
                    <a:pt x="5" y="308"/>
                  </a:lnTo>
                  <a:lnTo>
                    <a:pt x="3" y="304"/>
                  </a:lnTo>
                  <a:lnTo>
                    <a:pt x="0" y="300"/>
                  </a:lnTo>
                  <a:lnTo>
                    <a:pt x="1" y="296"/>
                  </a:lnTo>
                  <a:lnTo>
                    <a:pt x="73" y="9"/>
                  </a:lnTo>
                  <a:lnTo>
                    <a:pt x="73" y="9"/>
                  </a:lnTo>
                  <a:lnTo>
                    <a:pt x="75" y="5"/>
                  </a:lnTo>
                  <a:lnTo>
                    <a:pt x="79" y="1"/>
                  </a:lnTo>
                  <a:lnTo>
                    <a:pt x="82" y="0"/>
                  </a:lnTo>
                  <a:lnTo>
                    <a:pt x="86" y="0"/>
                  </a:lnTo>
                  <a:lnTo>
                    <a:pt x="86" y="0"/>
                  </a:lnTo>
                  <a:lnTo>
                    <a:pt x="91" y="2"/>
                  </a:lnTo>
                  <a:lnTo>
                    <a:pt x="94" y="6"/>
                  </a:lnTo>
                  <a:lnTo>
                    <a:pt x="95" y="9"/>
                  </a:lnTo>
                  <a:lnTo>
                    <a:pt x="95" y="13"/>
                  </a:lnTo>
                  <a:lnTo>
                    <a:pt x="22" y="301"/>
                  </a:lnTo>
                  <a:lnTo>
                    <a:pt x="22" y="301"/>
                  </a:lnTo>
                  <a:lnTo>
                    <a:pt x="21" y="304"/>
                  </a:lnTo>
                  <a:lnTo>
                    <a:pt x="18" y="307"/>
                  </a:lnTo>
                  <a:lnTo>
                    <a:pt x="16" y="309"/>
                  </a:lnTo>
                  <a:lnTo>
                    <a:pt x="11" y="310"/>
                  </a:lnTo>
                  <a:lnTo>
                    <a:pt x="11" y="31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grpSp>
      <p:sp>
        <p:nvSpPr>
          <p:cNvPr id="64" name="타원 29"/>
          <p:cNvSpPr/>
          <p:nvPr/>
        </p:nvSpPr>
        <p:spPr>
          <a:xfrm>
            <a:off x="7661786" y="2239876"/>
            <a:ext cx="108000" cy="108000"/>
          </a:xfrm>
          <a:prstGeom prst="ellipse">
            <a:avLst/>
          </a:prstGeom>
          <a:solidFill>
            <a:schemeClr val="bg1"/>
          </a:solidFill>
          <a:ln w="444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a:p>
        </p:txBody>
      </p:sp>
      <p:sp>
        <p:nvSpPr>
          <p:cNvPr id="65" name="타원 33"/>
          <p:cNvSpPr/>
          <p:nvPr/>
        </p:nvSpPr>
        <p:spPr>
          <a:xfrm>
            <a:off x="6140141" y="4805263"/>
            <a:ext cx="108000" cy="108000"/>
          </a:xfrm>
          <a:prstGeom prst="ellipse">
            <a:avLst/>
          </a:prstGeom>
          <a:solidFill>
            <a:schemeClr val="bg1"/>
          </a:solidFill>
          <a:ln w="444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a:p>
        </p:txBody>
      </p:sp>
      <p:sp>
        <p:nvSpPr>
          <p:cNvPr id="66" name="타원 34"/>
          <p:cNvSpPr/>
          <p:nvPr/>
        </p:nvSpPr>
        <p:spPr>
          <a:xfrm>
            <a:off x="1050919" y="4677106"/>
            <a:ext cx="216000" cy="216000"/>
          </a:xfrm>
          <a:prstGeom prst="ellipse">
            <a:avLst/>
          </a:prstGeom>
          <a:solidFill>
            <a:srgbClr val="EDE425"/>
          </a:solidFill>
          <a:ln w="50800">
            <a:solidFill>
              <a:srgbClr val="000000"/>
            </a:solidFill>
            <a:round/>
          </a:ln>
        </p:spPr>
        <p:txBody>
          <a:bodyPr vert="horz" wrap="square" lIns="91440" tIns="45720" rIns="91440" bIns="45720" numCol="1" anchor="t" anchorCtr="0" compatLnSpc="1"/>
          <a:lstStyle/>
          <a:p>
            <a:endParaRPr lang="ko-KR" altLang="en-US"/>
          </a:p>
        </p:txBody>
      </p:sp>
      <p:sp>
        <p:nvSpPr>
          <p:cNvPr id="67" name="矩形 24"/>
          <p:cNvSpPr>
            <a:spLocks noChangeArrowheads="1"/>
          </p:cNvSpPr>
          <p:nvPr/>
        </p:nvSpPr>
        <p:spPr bwMode="auto">
          <a:xfrm>
            <a:off x="6061667" y="4975601"/>
            <a:ext cx="3379215" cy="969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90204" pitchFamily="34" charset="0"/>
              <a:buChar char="•"/>
              <a:defRPr sz="3200">
                <a:solidFill>
                  <a:schemeClr val="tx1"/>
                </a:solidFill>
                <a:latin typeface="IKEA Sans" pitchFamily="34" charset="0"/>
                <a:ea typeface="微软雅黑" panose="020B0503020204020204" charset="-122"/>
              </a:defRPr>
            </a:lvl1pPr>
            <a:lvl2pPr marL="742950" indent="-285750">
              <a:spcBef>
                <a:spcPct val="20000"/>
              </a:spcBef>
              <a:buFont typeface="Arial" panose="020B0604020202090204" pitchFamily="34" charset="0"/>
              <a:buChar char="–"/>
              <a:defRPr sz="2800">
                <a:solidFill>
                  <a:schemeClr val="tx1"/>
                </a:solidFill>
                <a:latin typeface="IKEA Sans" pitchFamily="34" charset="0"/>
                <a:ea typeface="微软雅黑" panose="020B0503020204020204" charset="-122"/>
              </a:defRPr>
            </a:lvl2pPr>
            <a:lvl3pPr marL="1143000" indent="-228600">
              <a:spcBef>
                <a:spcPct val="20000"/>
              </a:spcBef>
              <a:buFont typeface="Arial" panose="020B0604020202090204" pitchFamily="34" charset="0"/>
              <a:buChar char="•"/>
              <a:defRPr sz="2400">
                <a:solidFill>
                  <a:schemeClr val="tx1"/>
                </a:solidFill>
                <a:latin typeface="IKEA Sans" pitchFamily="34" charset="0"/>
                <a:ea typeface="微软雅黑" panose="020B0503020204020204" charset="-122"/>
              </a:defRPr>
            </a:lvl3pPr>
            <a:lvl4pPr marL="16002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4pPr>
            <a:lvl5pPr marL="20574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5pPr>
            <a:lvl6pPr marL="25146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6pPr>
            <a:lvl7pPr marL="29718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7pPr>
            <a:lvl8pPr marL="34290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8pPr>
            <a:lvl9pPr marL="38862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9pPr>
          </a:lstStyle>
          <a:p>
            <a:pPr eaLnBrk="1" hangingPunct="1">
              <a:spcBef>
                <a:spcPct val="0"/>
              </a:spcBef>
              <a:buFontTx/>
              <a:buNone/>
            </a:pPr>
            <a:r>
              <a:rPr lang="en-US" altLang="zh-CN" sz="1900" b="1" dirty="0" smtClean="0"/>
              <a:t>3</a:t>
            </a:r>
            <a:r>
              <a:rPr lang="zh-CN" altLang="en-US" sz="1900" b="1" dirty="0" smtClean="0"/>
              <a:t>、</a:t>
            </a:r>
            <a:r>
              <a:rPr lang="zh-CN" altLang="en-US" sz="1900" b="1" dirty="0" smtClean="0">
                <a:solidFill>
                  <a:srgbClr val="FF0000"/>
                </a:solidFill>
              </a:rPr>
              <a:t>微笑</a:t>
            </a:r>
            <a:r>
              <a:rPr lang="zh-CN" altLang="en-US" sz="1900" b="1" dirty="0"/>
              <a:t>可以减轻你内心的不安，更</a:t>
            </a:r>
            <a:r>
              <a:rPr lang="zh-CN" altLang="en-US" sz="1900" b="1" dirty="0" smtClean="0"/>
              <a:t>可以令</a:t>
            </a:r>
            <a:r>
              <a:rPr lang="zh-CN" altLang="en-US" sz="1900" b="1" dirty="0"/>
              <a:t>面试的气氛变得融洽愉快。</a:t>
            </a:r>
          </a:p>
        </p:txBody>
      </p:sp>
      <p:sp>
        <p:nvSpPr>
          <p:cNvPr id="68" name="矩形 20"/>
          <p:cNvSpPr>
            <a:spLocks noChangeArrowheads="1"/>
          </p:cNvSpPr>
          <p:nvPr/>
        </p:nvSpPr>
        <p:spPr bwMode="auto">
          <a:xfrm>
            <a:off x="470932" y="5346914"/>
            <a:ext cx="2921330" cy="969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90204" pitchFamily="34" charset="0"/>
              <a:buChar char="•"/>
              <a:defRPr sz="3200">
                <a:solidFill>
                  <a:schemeClr val="tx1"/>
                </a:solidFill>
                <a:latin typeface="IKEA Sans" pitchFamily="34" charset="0"/>
                <a:ea typeface="微软雅黑" panose="020B0503020204020204" charset="-122"/>
              </a:defRPr>
            </a:lvl1pPr>
            <a:lvl2pPr marL="742950" indent="-285750">
              <a:spcBef>
                <a:spcPct val="20000"/>
              </a:spcBef>
              <a:buFont typeface="Arial" panose="020B0604020202090204" pitchFamily="34" charset="0"/>
              <a:buChar char="–"/>
              <a:defRPr sz="2800">
                <a:solidFill>
                  <a:schemeClr val="tx1"/>
                </a:solidFill>
                <a:latin typeface="IKEA Sans" pitchFamily="34" charset="0"/>
                <a:ea typeface="微软雅黑" panose="020B0503020204020204" charset="-122"/>
              </a:defRPr>
            </a:lvl2pPr>
            <a:lvl3pPr marL="1143000" indent="-228600">
              <a:spcBef>
                <a:spcPct val="20000"/>
              </a:spcBef>
              <a:buFont typeface="Arial" panose="020B0604020202090204" pitchFamily="34" charset="0"/>
              <a:buChar char="•"/>
              <a:defRPr sz="2400">
                <a:solidFill>
                  <a:schemeClr val="tx1"/>
                </a:solidFill>
                <a:latin typeface="IKEA Sans" pitchFamily="34" charset="0"/>
                <a:ea typeface="微软雅黑" panose="020B0503020204020204" charset="-122"/>
              </a:defRPr>
            </a:lvl3pPr>
            <a:lvl4pPr marL="16002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4pPr>
            <a:lvl5pPr marL="20574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5pPr>
            <a:lvl6pPr marL="25146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6pPr>
            <a:lvl7pPr marL="29718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7pPr>
            <a:lvl8pPr marL="34290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8pPr>
            <a:lvl9pPr marL="38862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9pPr>
          </a:lstStyle>
          <a:p>
            <a:pPr>
              <a:spcBef>
                <a:spcPct val="0"/>
              </a:spcBef>
              <a:buNone/>
            </a:pPr>
            <a:r>
              <a:rPr lang="en-US" altLang="zh-CN" sz="1900" b="1" dirty="0" smtClean="0"/>
              <a:t>1</a:t>
            </a:r>
            <a:r>
              <a:rPr lang="zh-CN" altLang="en-US" sz="1900" b="1" dirty="0" smtClean="0"/>
              <a:t>、要有礼貌，表现</a:t>
            </a:r>
            <a:r>
              <a:rPr lang="zh-CN" altLang="en-US" sz="1900" b="1" dirty="0"/>
              <a:t>得自然些</a:t>
            </a:r>
            <a:r>
              <a:rPr lang="zh-CN" altLang="en-US" sz="1900" b="1" dirty="0" smtClean="0"/>
              <a:t>，别</a:t>
            </a:r>
            <a:r>
              <a:rPr lang="zh-CN" altLang="en-US" sz="1900" b="1" dirty="0"/>
              <a:t>忘记</a:t>
            </a:r>
            <a:r>
              <a:rPr lang="zh-CN" altLang="en-US" sz="1900" b="1" dirty="0" smtClean="0"/>
              <a:t>和面试官打招呼</a:t>
            </a:r>
            <a:r>
              <a:rPr lang="zh-CN" altLang="en-US" sz="1900" b="1" dirty="0"/>
              <a:t>，说</a:t>
            </a:r>
            <a:r>
              <a:rPr lang="zh-CN" altLang="en-US" sz="1900" b="1" dirty="0" smtClean="0"/>
              <a:t>句</a:t>
            </a:r>
            <a:r>
              <a:rPr lang="en-US" altLang="zh-CN" sz="1900" b="1" dirty="0" smtClean="0"/>
              <a:t>“</a:t>
            </a:r>
            <a:r>
              <a:rPr lang="zh-CN" altLang="en-US" sz="1900" b="1" dirty="0" smtClean="0">
                <a:solidFill>
                  <a:srgbClr val="FF0000"/>
                </a:solidFill>
              </a:rPr>
              <a:t>您好</a:t>
            </a:r>
            <a:r>
              <a:rPr lang="en-US" altLang="zh-CN" sz="1900" b="1" dirty="0"/>
              <a:t>"</a:t>
            </a:r>
            <a:r>
              <a:rPr lang="zh-CN" altLang="en-US" sz="1900" b="1" dirty="0"/>
              <a:t>。</a:t>
            </a:r>
          </a:p>
        </p:txBody>
      </p:sp>
      <p:sp>
        <p:nvSpPr>
          <p:cNvPr id="69" name="矩形 18"/>
          <p:cNvSpPr>
            <a:spLocks noChangeArrowheads="1"/>
          </p:cNvSpPr>
          <p:nvPr/>
        </p:nvSpPr>
        <p:spPr bwMode="auto">
          <a:xfrm>
            <a:off x="2250010" y="2523212"/>
            <a:ext cx="3355143"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90204" pitchFamily="34" charset="0"/>
              <a:buChar char="•"/>
              <a:defRPr sz="3200">
                <a:solidFill>
                  <a:schemeClr val="tx1"/>
                </a:solidFill>
                <a:latin typeface="IKEA Sans" pitchFamily="34" charset="0"/>
                <a:ea typeface="微软雅黑" panose="020B0503020204020204" charset="-122"/>
              </a:defRPr>
            </a:lvl1pPr>
            <a:lvl2pPr marL="742950" indent="-285750">
              <a:spcBef>
                <a:spcPct val="20000"/>
              </a:spcBef>
              <a:buFont typeface="Arial" panose="020B0604020202090204" pitchFamily="34" charset="0"/>
              <a:buChar char="–"/>
              <a:defRPr sz="2800">
                <a:solidFill>
                  <a:schemeClr val="tx1"/>
                </a:solidFill>
                <a:latin typeface="IKEA Sans" pitchFamily="34" charset="0"/>
                <a:ea typeface="微软雅黑" panose="020B0503020204020204" charset="-122"/>
              </a:defRPr>
            </a:lvl2pPr>
            <a:lvl3pPr marL="1143000" indent="-228600">
              <a:spcBef>
                <a:spcPct val="20000"/>
              </a:spcBef>
              <a:buFont typeface="Arial" panose="020B0604020202090204" pitchFamily="34" charset="0"/>
              <a:buChar char="•"/>
              <a:defRPr sz="2400">
                <a:solidFill>
                  <a:schemeClr val="tx1"/>
                </a:solidFill>
                <a:latin typeface="IKEA Sans" pitchFamily="34" charset="0"/>
                <a:ea typeface="微软雅黑" panose="020B0503020204020204" charset="-122"/>
              </a:defRPr>
            </a:lvl3pPr>
            <a:lvl4pPr marL="16002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4pPr>
            <a:lvl5pPr marL="20574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5pPr>
            <a:lvl6pPr marL="25146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6pPr>
            <a:lvl7pPr marL="29718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7pPr>
            <a:lvl8pPr marL="34290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8pPr>
            <a:lvl9pPr marL="38862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9pPr>
          </a:lstStyle>
          <a:p>
            <a:pPr eaLnBrk="1" hangingPunct="1">
              <a:spcBef>
                <a:spcPct val="0"/>
              </a:spcBef>
              <a:buFontTx/>
              <a:buNone/>
            </a:pPr>
            <a:r>
              <a:rPr lang="en-US" altLang="zh-CN" sz="1900" b="1" dirty="0" smtClean="0"/>
              <a:t>2</a:t>
            </a:r>
            <a:r>
              <a:rPr lang="zh-CN" altLang="en-US" sz="1900" b="1" dirty="0" smtClean="0"/>
              <a:t>、举止</a:t>
            </a:r>
            <a:r>
              <a:rPr lang="zh-CN" altLang="en-US" sz="1900" b="1" dirty="0"/>
              <a:t>要大方，不可闪缩，要</a:t>
            </a:r>
            <a:r>
              <a:rPr lang="zh-CN" altLang="en-US" sz="1900" b="1" dirty="0">
                <a:solidFill>
                  <a:srgbClr val="FF0000"/>
                </a:solidFill>
              </a:rPr>
              <a:t>保持自信</a:t>
            </a:r>
            <a:r>
              <a:rPr lang="zh-CN" altLang="en-US" sz="1900" b="1" dirty="0"/>
              <a:t>。</a:t>
            </a:r>
            <a:r>
              <a:rPr lang="zh-CN" altLang="en-US" sz="1900" b="1" dirty="0" smtClean="0"/>
              <a:t>待面试官邀请</a:t>
            </a:r>
            <a:r>
              <a:rPr lang="zh-CN" altLang="en-US" sz="1900" b="1" dirty="0"/>
              <a:t>你才可礼貌地坐下，不要太随便或左顾右盼。</a:t>
            </a:r>
          </a:p>
        </p:txBody>
      </p:sp>
      <p:sp>
        <p:nvSpPr>
          <p:cNvPr id="70" name="矩形 29"/>
          <p:cNvSpPr>
            <a:spLocks noChangeArrowheads="1"/>
          </p:cNvSpPr>
          <p:nvPr/>
        </p:nvSpPr>
        <p:spPr bwMode="auto">
          <a:xfrm>
            <a:off x="7451401" y="2722730"/>
            <a:ext cx="3473897" cy="969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90204" pitchFamily="34" charset="0"/>
              <a:buChar char="•"/>
              <a:defRPr sz="3200">
                <a:solidFill>
                  <a:schemeClr val="tx1"/>
                </a:solidFill>
                <a:latin typeface="IKEA Sans" pitchFamily="34" charset="0"/>
                <a:ea typeface="微软雅黑" panose="020B0503020204020204" charset="-122"/>
              </a:defRPr>
            </a:lvl1pPr>
            <a:lvl2pPr marL="742950" indent="-285750">
              <a:spcBef>
                <a:spcPct val="20000"/>
              </a:spcBef>
              <a:buFont typeface="Arial" panose="020B0604020202090204" pitchFamily="34" charset="0"/>
              <a:buChar char="–"/>
              <a:defRPr sz="2800">
                <a:solidFill>
                  <a:schemeClr val="tx1"/>
                </a:solidFill>
                <a:latin typeface="IKEA Sans" pitchFamily="34" charset="0"/>
                <a:ea typeface="微软雅黑" panose="020B0503020204020204" charset="-122"/>
              </a:defRPr>
            </a:lvl2pPr>
            <a:lvl3pPr marL="1143000" indent="-228600">
              <a:spcBef>
                <a:spcPct val="20000"/>
              </a:spcBef>
              <a:buFont typeface="Arial" panose="020B0604020202090204" pitchFamily="34" charset="0"/>
              <a:buChar char="•"/>
              <a:defRPr sz="2400">
                <a:solidFill>
                  <a:schemeClr val="tx1"/>
                </a:solidFill>
                <a:latin typeface="IKEA Sans" pitchFamily="34" charset="0"/>
                <a:ea typeface="微软雅黑" panose="020B0503020204020204" charset="-122"/>
              </a:defRPr>
            </a:lvl3pPr>
            <a:lvl4pPr marL="16002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4pPr>
            <a:lvl5pPr marL="20574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5pPr>
            <a:lvl6pPr marL="25146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6pPr>
            <a:lvl7pPr marL="29718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7pPr>
            <a:lvl8pPr marL="34290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8pPr>
            <a:lvl9pPr marL="38862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9pPr>
          </a:lstStyle>
          <a:p>
            <a:pPr>
              <a:spcBef>
                <a:spcPct val="0"/>
              </a:spcBef>
              <a:buNone/>
            </a:pPr>
            <a:r>
              <a:rPr lang="en-US" altLang="zh-CN" sz="1900" b="1" dirty="0" smtClean="0"/>
              <a:t>4</a:t>
            </a:r>
            <a:r>
              <a:rPr lang="zh-CN" altLang="en-US" sz="1900" b="1" dirty="0" smtClean="0"/>
              <a:t>、让面试官知道</a:t>
            </a:r>
            <a:r>
              <a:rPr lang="zh-CN" altLang="en-US" sz="1900" b="1" dirty="0"/>
              <a:t>你珍惜这次面试的机会。当主考</a:t>
            </a:r>
            <a:r>
              <a:rPr lang="zh-CN" altLang="en-US" sz="1900" b="1" dirty="0" smtClean="0"/>
              <a:t>人说话</a:t>
            </a:r>
            <a:r>
              <a:rPr lang="zh-CN" altLang="en-US" sz="1900" b="1" dirty="0"/>
              <a:t>时，要</a:t>
            </a:r>
            <a:r>
              <a:rPr lang="zh-CN" altLang="en-US" sz="1900" b="1" dirty="0">
                <a:solidFill>
                  <a:srgbClr val="FF0000"/>
                </a:solidFill>
              </a:rPr>
              <a:t>眼望对方，并留心倾听</a:t>
            </a:r>
            <a:r>
              <a:rPr lang="zh-CN" altLang="en-US" sz="1900" b="1" dirty="0" smtClean="0"/>
              <a:t>。</a:t>
            </a:r>
            <a:endParaRPr lang="zh-CN" altLang="en-US" sz="1900" b="1" dirty="0"/>
          </a:p>
        </p:txBody>
      </p:sp>
    </p:spTree>
    <p:extLst>
      <p:ext uri="{BB962C8B-B14F-4D97-AF65-F5344CB8AC3E}">
        <p14:creationId xmlns:p14="http://schemas.microsoft.com/office/powerpoint/2010/main" val="1749386433"/>
      </p:ext>
    </p:extLst>
  </p:cSld>
  <p:clrMapOvr>
    <a:masterClrMapping/>
  </p:clrMapOvr>
  <p:transition advClick="0">
    <p:pull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47"/>
                                        </p:tgtEl>
                                        <p:attrNameLst>
                                          <p:attrName>style.visibility</p:attrName>
                                        </p:attrNameLst>
                                      </p:cBhvr>
                                      <p:to>
                                        <p:strVal val="hidden"/>
                                      </p:to>
                                    </p:set>
                                  </p:childTnLst>
                                </p:cTn>
                              </p:par>
                            </p:childTnLst>
                          </p:cTn>
                        </p:par>
                        <p:par>
                          <p:cTn id="7" fill="hold">
                            <p:stCondLst>
                              <p:cond delay="0"/>
                            </p:stCondLst>
                            <p:childTnLst>
                              <p:par>
                                <p:cTn id="8" presetID="54" presetClass="entr" presetSubtype="0" accel="100000" fill="hold" grpId="0" nodeType="afterEffect">
                                  <p:stCondLst>
                                    <p:cond delay="0"/>
                                  </p:stCondLst>
                                  <p:childTnLst>
                                    <p:set>
                                      <p:cBhvr>
                                        <p:cTn id="9" dur="1" fill="hold">
                                          <p:stCondLst>
                                            <p:cond delay="0"/>
                                          </p:stCondLst>
                                        </p:cTn>
                                        <p:tgtEl>
                                          <p:spTgt spid="43"/>
                                        </p:tgtEl>
                                        <p:attrNameLst>
                                          <p:attrName>style.visibility</p:attrName>
                                        </p:attrNameLst>
                                      </p:cBhvr>
                                      <p:to>
                                        <p:strVal val="visible"/>
                                      </p:to>
                                    </p:set>
                                    <p:anim calcmode="lin" valueType="num">
                                      <p:cBhvr>
                                        <p:cTn id="10" dur="500" fill="hold"/>
                                        <p:tgtEl>
                                          <p:spTgt spid="43"/>
                                        </p:tgtEl>
                                        <p:attrNameLst>
                                          <p:attrName>ppt_w</p:attrName>
                                        </p:attrNameLst>
                                      </p:cBhvr>
                                      <p:tavLst>
                                        <p:tav tm="0">
                                          <p:val>
                                            <p:strVal val="#ppt_w*0.05"/>
                                          </p:val>
                                        </p:tav>
                                        <p:tav tm="100000">
                                          <p:val>
                                            <p:strVal val="#ppt_w"/>
                                          </p:val>
                                        </p:tav>
                                      </p:tavLst>
                                    </p:anim>
                                    <p:anim calcmode="lin" valueType="num">
                                      <p:cBhvr>
                                        <p:cTn id="11" dur="500" fill="hold"/>
                                        <p:tgtEl>
                                          <p:spTgt spid="43"/>
                                        </p:tgtEl>
                                        <p:attrNameLst>
                                          <p:attrName>ppt_h</p:attrName>
                                        </p:attrNameLst>
                                      </p:cBhvr>
                                      <p:tavLst>
                                        <p:tav tm="0">
                                          <p:val>
                                            <p:strVal val="#ppt_h"/>
                                          </p:val>
                                        </p:tav>
                                        <p:tav tm="100000">
                                          <p:val>
                                            <p:strVal val="#ppt_h"/>
                                          </p:val>
                                        </p:tav>
                                      </p:tavLst>
                                    </p:anim>
                                    <p:anim calcmode="lin" valueType="num">
                                      <p:cBhvr>
                                        <p:cTn id="12" dur="500" fill="hold"/>
                                        <p:tgtEl>
                                          <p:spTgt spid="43"/>
                                        </p:tgtEl>
                                        <p:attrNameLst>
                                          <p:attrName>ppt_x</p:attrName>
                                        </p:attrNameLst>
                                      </p:cBhvr>
                                      <p:tavLst>
                                        <p:tav tm="0">
                                          <p:val>
                                            <p:strVal val="#ppt_x-.2"/>
                                          </p:val>
                                        </p:tav>
                                        <p:tav tm="100000">
                                          <p:val>
                                            <p:strVal val="#ppt_x"/>
                                          </p:val>
                                        </p:tav>
                                      </p:tavLst>
                                    </p:anim>
                                    <p:anim calcmode="lin" valueType="num">
                                      <p:cBhvr>
                                        <p:cTn id="13" dur="500" fill="hold"/>
                                        <p:tgtEl>
                                          <p:spTgt spid="43"/>
                                        </p:tgtEl>
                                        <p:attrNameLst>
                                          <p:attrName>ppt_y</p:attrName>
                                        </p:attrNameLst>
                                      </p:cBhvr>
                                      <p:tavLst>
                                        <p:tav tm="0">
                                          <p:val>
                                            <p:strVal val="#ppt_y"/>
                                          </p:val>
                                        </p:tav>
                                        <p:tav tm="100000">
                                          <p:val>
                                            <p:strVal val="#ppt_y"/>
                                          </p:val>
                                        </p:tav>
                                      </p:tavLst>
                                    </p:anim>
                                    <p:animEffect transition="in" filter="fade">
                                      <p:cBhvr>
                                        <p:cTn id="14" dur="500"/>
                                        <p:tgtEl>
                                          <p:spTgt spid="43"/>
                                        </p:tgtEl>
                                      </p:cBhvr>
                                    </p:animEffec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wipe(left)">
                                      <p:cBhvr>
                                        <p:cTn id="18" dur="1000"/>
                                        <p:tgtEl>
                                          <p:spTgt spid="45"/>
                                        </p:tgtEl>
                                      </p:cBhvr>
                                    </p:animEffect>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66"/>
                                        </p:tgtEl>
                                        <p:attrNameLst>
                                          <p:attrName>style.visibility</p:attrName>
                                        </p:attrNameLst>
                                      </p:cBhvr>
                                      <p:to>
                                        <p:strVal val="visible"/>
                                      </p:to>
                                    </p:set>
                                    <p:anim calcmode="lin" valueType="num">
                                      <p:cBhvr>
                                        <p:cTn id="22" dur="500" fill="hold"/>
                                        <p:tgtEl>
                                          <p:spTgt spid="66"/>
                                        </p:tgtEl>
                                        <p:attrNameLst>
                                          <p:attrName>ppt_w</p:attrName>
                                        </p:attrNameLst>
                                      </p:cBhvr>
                                      <p:tavLst>
                                        <p:tav tm="0">
                                          <p:val>
                                            <p:fltVal val="0"/>
                                          </p:val>
                                        </p:tav>
                                        <p:tav tm="100000">
                                          <p:val>
                                            <p:strVal val="#ppt_w"/>
                                          </p:val>
                                        </p:tav>
                                      </p:tavLst>
                                    </p:anim>
                                    <p:anim calcmode="lin" valueType="num">
                                      <p:cBhvr>
                                        <p:cTn id="23" dur="500" fill="hold"/>
                                        <p:tgtEl>
                                          <p:spTgt spid="66"/>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10" presetClass="entr" presetSubtype="0" fill="hold" nodeType="after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fade">
                                      <p:cBhvr>
                                        <p:cTn id="27" dur="2000"/>
                                        <p:tgtEl>
                                          <p:spTgt spid="47"/>
                                        </p:tgtEl>
                                      </p:cBhvr>
                                    </p:animEffect>
                                  </p:childTnLst>
                                </p:cTn>
                              </p:par>
                              <p:par>
                                <p:cTn id="28" presetID="0" presetClass="path" presetSubtype="0" accel="50000" decel="50000" fill="hold" nodeType="withEffect">
                                  <p:stCondLst>
                                    <p:cond delay="0"/>
                                  </p:stCondLst>
                                  <p:childTnLst>
                                    <p:animMotion origin="layout" path="M -0.87969 0.40834 C -0.87396 0.41181 -0.87656 0.41043 -0.87188 0.41251 C -0.86615 0.41922 -0.87396 0.41089 -0.86485 0.41668 C -0.86263 0.41806 -0.86068 0.42038 -0.8586 0.42223 C -0.85781 0.42293 -0.85703 0.42316 -0.85625 0.42362 C -0.85104 0.43056 -0.84492 0.43172 -0.83906 0.43612 C -0.83568 0.43867 -0.83255 0.44144 -0.82891 0.44306 C -0.82031 0.45325 -0.83347 0.4382 -0.82344 0.44723 C -0.8155 0.45441 -0.82487 0.44931 -0.81719 0.45279 C -0.81459 0.45626 -0.81081 0.45996 -0.80781 0.46251 C -0.80638 0.4639 -0.80456 0.46367 -0.80313 0.46529 C -0.79805 0.47061 -0.79167 0.47663 -0.78594 0.47918 C -0.77904 0.48843 -0.78711 0.47894 -0.77813 0.48473 C -0.77539 0.48658 -0.77292 0.48959 -0.77031 0.49168 C -0.76771 0.49376 -0.7625 0.49723 -0.7625 0.49723 C -0.75729 0.50464 -0.75521 0.50695 -0.74844 0.50834 C -0.73972 0.51621 -0.73789 0.51297 -0.72422 0.5139 C -0.71563 0.51343 -0.70703 0.51413 -0.69844 0.51251 C -0.69414 0.51181 -0.68972 0.50325 -0.68672 0.49862 C -0.68216 0.49168 -0.67565 0.48404 -0.67031 0.47918 C -0.66641 0.46899 -0.66016 0.46112 -0.65391 0.45556 C -0.64948 0.44376 -0.64076 0.43705 -0.63438 0.42918 C -0.62656 0.41945 -0.61927 0.40649 -0.6125 0.39445 C -0.60873 0.38774 -0.60091 0.37131 -0.59922 0.36251 C -0.59818 0.35672 -0.59375 0.34723 -0.59375 0.34723 C -0.59284 0.34214 -0.58828 0.33473 -0.58828 0.33473 C -0.58672 0.32617 -0.57878 0.32455 -0.57422 0.32084 C -0.57292 0.31992 -0.57162 0.31899 -0.57031 0.31806 C -0.56875 0.31714 -0.56563 0.31529 -0.56563 0.31529 C -0.55938 0.31575 -0.553 0.31482 -0.54688 0.31668 C -0.54531 0.31714 -0.53568 0.32941 -0.5336 0.33195 C -0.52696 0.33982 -0.51992 0.34885 -0.51406 0.35834 C -0.5112 0.36297 -0.50755 0.37107 -0.50391 0.37501 C -0.50196 0.37709 -0.49948 0.37802 -0.49766 0.38056 C -0.4931 0.38705 -0.49531 0.38519 -0.49141 0.38751 C -0.4875 0.39283 -0.48281 0.39631 -0.47891 0.4014 C -0.47487 0.40649 -0.47097 0.41297 -0.46641 0.41668 C -0.46094 0.42107 -0.45456 0.42316 -0.44922 0.42779 C -0.44401 0.43242 -0.43933 0.43589 -0.4336 0.43751 C -0.42995 0.44075 -0.4267 0.44306 -0.42266 0.44445 C -0.41029 0.45556 -0.39232 0.44677 -0.37891 0.44584 C -0.37552 0.43705 -0.37058 0.43218 -0.36563 0.4264 C -0.36446 0.42501 -0.36328 0.42293 -0.3625 0.42084 C -0.3612 0.41737 -0.35938 0.40973 -0.35938 0.40973 C -0.3586 0.4007 -0.35716 0.38867 -0.35469 0.38056 C -0.35378 0.37756 -0.35156 0.37223 -0.35156 0.37223 C -0.35039 0.3507 -0.34805 0.32941 -0.34531 0.30834 C -0.34466 0.30325 -0.34453 0.3007 -0.34375 0.29584 C -0.34297 0.29168 -0.34141 0.28334 -0.34141 0.28334 C -0.34063 0.27246 -0.33854 0.2551 -0.33516 0.24584 C -0.33373 0.23311 -0.33268 0.22084 -0.32891 0.20973 C -0.32683 0.19168 -0.32058 0.17663 -0.31641 0.15973 C -0.31433 0.1514 -0.31302 0.14237 -0.31016 0.13473 C -0.30586 0.10418 -0.28946 0.09769 -0.27422 0.09306 C -0.22175 0.09422 -0.22891 0.09144 -0.19688 0.10279 C -0.19154 0.10904 -0.18295 0.10996 -0.17656 0.11251 C -0.16133 0.11876 -0.14584 0.12223 -0.13047 0.12779 C -0.12084 0.12732 -0.1112 0.12779 -0.10156 0.1264 C -0.08972 0.12478 -0.09571 0.12293 -0.08828 0.11945 C -0.07969 0.11529 -0.07097 0.11228 -0.0625 0.10695 C -0.0599 0.10533 -0.05742 0.10232 -0.05469 0.1014 C -0.04766 0.09931 -0.04037 0.09422 -0.03438 0.08751 C -0.02709 0.07941 -0.02162 0.06737 -0.01485 0.05834 C -0.01302 0.04885 -0.0155 0.06043 -0.01172 0.04862 C -0.00977 0.04237 -0.00873 0.03635 -0.00625 0.03056 C -0.00599 0.02871 -0.00586 0.02686 -0.00547 0.02501 C -0.00508 0.02339 -0.00417 0.02246 -0.00391 0.02084 C -0.00313 0.01737 -0.00365 0.01274 -0.00235 0.00973 C 0.00052 0.00302 3.75E-6 0.00649 3.75E-6 5.18519E-6 " pathEditMode="relative" ptsTypes="ffffffffffffffffffffffffffffffffffffffffffffffffffffffffffffffffffffA">
                                      <p:cBhvr>
                                        <p:cTn id="29" dur="3000" fill="hold"/>
                                        <p:tgtEl>
                                          <p:spTgt spid="47"/>
                                        </p:tgtEl>
                                        <p:attrNameLst>
                                          <p:attrName>ppt_x</p:attrName>
                                          <p:attrName>ppt_y</p:attrName>
                                        </p:attrNameLst>
                                      </p:cBhvr>
                                    </p:animMotion>
                                  </p:childTnLst>
                                </p:cTn>
                              </p:par>
                              <p:par>
                                <p:cTn id="30" presetID="10" presetClass="entr" presetSubtype="0" fill="hold" nodeType="withEffect">
                                  <p:stCondLst>
                                    <p:cond delay="0"/>
                                  </p:stCondLst>
                                  <p:childTnLst>
                                    <p:set>
                                      <p:cBhvr>
                                        <p:cTn id="31" dur="1" fill="hold">
                                          <p:stCondLst>
                                            <p:cond delay="0"/>
                                          </p:stCondLst>
                                        </p:cTn>
                                        <p:tgtEl>
                                          <p:spTgt spid="68"/>
                                        </p:tgtEl>
                                        <p:attrNameLst>
                                          <p:attrName>style.visibility</p:attrName>
                                        </p:attrNameLst>
                                      </p:cBhvr>
                                      <p:to>
                                        <p:strVal val="visible"/>
                                      </p:to>
                                    </p:set>
                                    <p:animEffect transition="in" filter="fade">
                                      <p:cBhvr>
                                        <p:cTn id="32" dur="500"/>
                                        <p:tgtEl>
                                          <p:spTgt spid="68"/>
                                        </p:tgtEl>
                                      </p:cBhvr>
                                    </p:animEffect>
                                  </p:childTnLst>
                                </p:cTn>
                              </p:par>
                              <p:par>
                                <p:cTn id="33" presetID="23" presetClass="entr" presetSubtype="16" fill="hold" grpId="0" nodeType="withEffect">
                                  <p:stCondLst>
                                    <p:cond delay="0"/>
                                  </p:stCondLst>
                                  <p:childTnLst>
                                    <p:set>
                                      <p:cBhvr>
                                        <p:cTn id="34" dur="1" fill="hold">
                                          <p:stCondLst>
                                            <p:cond delay="0"/>
                                          </p:stCondLst>
                                        </p:cTn>
                                        <p:tgtEl>
                                          <p:spTgt spid="46"/>
                                        </p:tgtEl>
                                        <p:attrNameLst>
                                          <p:attrName>style.visibility</p:attrName>
                                        </p:attrNameLst>
                                      </p:cBhvr>
                                      <p:to>
                                        <p:strVal val="visible"/>
                                      </p:to>
                                    </p:set>
                                    <p:anim calcmode="lin" valueType="num">
                                      <p:cBhvr>
                                        <p:cTn id="35" dur="2000" fill="hold"/>
                                        <p:tgtEl>
                                          <p:spTgt spid="46"/>
                                        </p:tgtEl>
                                        <p:attrNameLst>
                                          <p:attrName>ppt_w</p:attrName>
                                        </p:attrNameLst>
                                      </p:cBhvr>
                                      <p:tavLst>
                                        <p:tav tm="0">
                                          <p:val>
                                            <p:fltVal val="0"/>
                                          </p:val>
                                        </p:tav>
                                        <p:tav tm="100000">
                                          <p:val>
                                            <p:strVal val="#ppt_w"/>
                                          </p:val>
                                        </p:tav>
                                      </p:tavLst>
                                    </p:anim>
                                    <p:anim calcmode="lin" valueType="num">
                                      <p:cBhvr>
                                        <p:cTn id="36" dur="2000" fill="hold"/>
                                        <p:tgtEl>
                                          <p:spTgt spid="46"/>
                                        </p:tgtEl>
                                        <p:attrNameLst>
                                          <p:attrName>ppt_h</p:attrName>
                                        </p:attrNameLst>
                                      </p:cBhvr>
                                      <p:tavLst>
                                        <p:tav tm="0">
                                          <p:val>
                                            <p:fltVal val="0"/>
                                          </p:val>
                                        </p:tav>
                                        <p:tav tm="100000">
                                          <p:val>
                                            <p:strVal val="#ppt_h"/>
                                          </p:val>
                                        </p:tav>
                                      </p:tavLst>
                                    </p:anim>
                                  </p:childTnLst>
                                </p:cTn>
                              </p:par>
                              <p:par>
                                <p:cTn id="37" presetID="10" presetClass="entr" presetSubtype="0" fill="hold" grpId="0" nodeType="withEffect">
                                  <p:stCondLst>
                                    <p:cond delay="0"/>
                                  </p:stCondLst>
                                  <p:childTnLst>
                                    <p:set>
                                      <p:cBhvr>
                                        <p:cTn id="38" dur="1" fill="hold">
                                          <p:stCondLst>
                                            <p:cond delay="0"/>
                                          </p:stCondLst>
                                        </p:cTn>
                                        <p:tgtEl>
                                          <p:spTgt spid="69"/>
                                        </p:tgtEl>
                                        <p:attrNameLst>
                                          <p:attrName>style.visibility</p:attrName>
                                        </p:attrNameLst>
                                      </p:cBhvr>
                                      <p:to>
                                        <p:strVal val="visible"/>
                                      </p:to>
                                    </p:set>
                                    <p:animEffect transition="in" filter="fade">
                                      <p:cBhvr>
                                        <p:cTn id="39" dur="3000"/>
                                        <p:tgtEl>
                                          <p:spTgt spid="69"/>
                                        </p:tgtEl>
                                      </p:cBhvr>
                                    </p:animEffect>
                                  </p:childTnLst>
                                </p:cTn>
                              </p:par>
                              <p:par>
                                <p:cTn id="40" presetID="23" presetClass="entr" presetSubtype="16" fill="hold" grpId="0" nodeType="withEffect">
                                  <p:stCondLst>
                                    <p:cond delay="0"/>
                                  </p:stCondLst>
                                  <p:childTnLst>
                                    <p:set>
                                      <p:cBhvr>
                                        <p:cTn id="41" dur="1" fill="hold">
                                          <p:stCondLst>
                                            <p:cond delay="0"/>
                                          </p:stCondLst>
                                        </p:cTn>
                                        <p:tgtEl>
                                          <p:spTgt spid="65"/>
                                        </p:tgtEl>
                                        <p:attrNameLst>
                                          <p:attrName>style.visibility</p:attrName>
                                        </p:attrNameLst>
                                      </p:cBhvr>
                                      <p:to>
                                        <p:strVal val="visible"/>
                                      </p:to>
                                    </p:set>
                                    <p:anim calcmode="lin" valueType="num">
                                      <p:cBhvr>
                                        <p:cTn id="42" dur="2000" fill="hold"/>
                                        <p:tgtEl>
                                          <p:spTgt spid="65"/>
                                        </p:tgtEl>
                                        <p:attrNameLst>
                                          <p:attrName>ppt_w</p:attrName>
                                        </p:attrNameLst>
                                      </p:cBhvr>
                                      <p:tavLst>
                                        <p:tav tm="0">
                                          <p:val>
                                            <p:fltVal val="0"/>
                                          </p:val>
                                        </p:tav>
                                        <p:tav tm="100000">
                                          <p:val>
                                            <p:strVal val="#ppt_w"/>
                                          </p:val>
                                        </p:tav>
                                      </p:tavLst>
                                    </p:anim>
                                    <p:anim calcmode="lin" valueType="num">
                                      <p:cBhvr>
                                        <p:cTn id="43" dur="2000" fill="hold"/>
                                        <p:tgtEl>
                                          <p:spTgt spid="65"/>
                                        </p:tgtEl>
                                        <p:attrNameLst>
                                          <p:attrName>ppt_h</p:attrName>
                                        </p:attrNameLst>
                                      </p:cBhvr>
                                      <p:tavLst>
                                        <p:tav tm="0">
                                          <p:val>
                                            <p:fltVal val="0"/>
                                          </p:val>
                                        </p:tav>
                                        <p:tav tm="100000">
                                          <p:val>
                                            <p:strVal val="#ppt_h"/>
                                          </p:val>
                                        </p:tav>
                                      </p:tavLst>
                                    </p:anim>
                                  </p:childTnLst>
                                </p:cTn>
                              </p:par>
                              <p:par>
                                <p:cTn id="44" presetID="10" presetClass="entr" presetSubtype="0" fill="hold" grpId="0" nodeType="withEffect">
                                  <p:stCondLst>
                                    <p:cond delay="0"/>
                                  </p:stCondLst>
                                  <p:childTnLst>
                                    <p:set>
                                      <p:cBhvr>
                                        <p:cTn id="45" dur="1" fill="hold">
                                          <p:stCondLst>
                                            <p:cond delay="0"/>
                                          </p:stCondLst>
                                        </p:cTn>
                                        <p:tgtEl>
                                          <p:spTgt spid="67"/>
                                        </p:tgtEl>
                                        <p:attrNameLst>
                                          <p:attrName>style.visibility</p:attrName>
                                        </p:attrNameLst>
                                      </p:cBhvr>
                                      <p:to>
                                        <p:strVal val="visible"/>
                                      </p:to>
                                    </p:set>
                                    <p:animEffect transition="in" filter="fade">
                                      <p:cBhvr>
                                        <p:cTn id="46" dur="5000"/>
                                        <p:tgtEl>
                                          <p:spTgt spid="67"/>
                                        </p:tgtEl>
                                      </p:cBhvr>
                                    </p:animEffect>
                                  </p:childTnLst>
                                </p:cTn>
                              </p:par>
                              <p:par>
                                <p:cTn id="47" presetID="23" presetClass="entr" presetSubtype="16" fill="hold" grpId="0" nodeType="withEffect">
                                  <p:stCondLst>
                                    <p:cond delay="0"/>
                                  </p:stCondLst>
                                  <p:childTnLst>
                                    <p:set>
                                      <p:cBhvr>
                                        <p:cTn id="48" dur="1" fill="hold">
                                          <p:stCondLst>
                                            <p:cond delay="0"/>
                                          </p:stCondLst>
                                        </p:cTn>
                                        <p:tgtEl>
                                          <p:spTgt spid="64"/>
                                        </p:tgtEl>
                                        <p:attrNameLst>
                                          <p:attrName>style.visibility</p:attrName>
                                        </p:attrNameLst>
                                      </p:cBhvr>
                                      <p:to>
                                        <p:strVal val="visible"/>
                                      </p:to>
                                    </p:set>
                                    <p:anim calcmode="lin" valueType="num">
                                      <p:cBhvr>
                                        <p:cTn id="49" dur="3000" fill="hold"/>
                                        <p:tgtEl>
                                          <p:spTgt spid="64"/>
                                        </p:tgtEl>
                                        <p:attrNameLst>
                                          <p:attrName>ppt_w</p:attrName>
                                        </p:attrNameLst>
                                      </p:cBhvr>
                                      <p:tavLst>
                                        <p:tav tm="0">
                                          <p:val>
                                            <p:fltVal val="0"/>
                                          </p:val>
                                        </p:tav>
                                        <p:tav tm="100000">
                                          <p:val>
                                            <p:strVal val="#ppt_w"/>
                                          </p:val>
                                        </p:tav>
                                      </p:tavLst>
                                    </p:anim>
                                    <p:anim calcmode="lin" valueType="num">
                                      <p:cBhvr>
                                        <p:cTn id="50" dur="3000" fill="hold"/>
                                        <p:tgtEl>
                                          <p:spTgt spid="64"/>
                                        </p:tgtEl>
                                        <p:attrNameLst>
                                          <p:attrName>ppt_h</p:attrName>
                                        </p:attrNameLst>
                                      </p:cBhvr>
                                      <p:tavLst>
                                        <p:tav tm="0">
                                          <p:val>
                                            <p:fltVal val="0"/>
                                          </p:val>
                                        </p:tav>
                                        <p:tav tm="100000">
                                          <p:val>
                                            <p:strVal val="#ppt_h"/>
                                          </p:val>
                                        </p:tav>
                                      </p:tavLst>
                                    </p:anim>
                                  </p:childTnLst>
                                </p:cTn>
                              </p:par>
                              <p:par>
                                <p:cTn id="51" presetID="10" presetClass="entr" presetSubtype="0" fill="hold" grpId="0" nodeType="withEffect">
                                  <p:stCondLst>
                                    <p:cond delay="0"/>
                                  </p:stCondLst>
                                  <p:childTnLst>
                                    <p:set>
                                      <p:cBhvr>
                                        <p:cTn id="52" dur="1" fill="hold">
                                          <p:stCondLst>
                                            <p:cond delay="0"/>
                                          </p:stCondLst>
                                        </p:cTn>
                                        <p:tgtEl>
                                          <p:spTgt spid="70"/>
                                        </p:tgtEl>
                                        <p:attrNameLst>
                                          <p:attrName>style.visibility</p:attrName>
                                        </p:attrNameLst>
                                      </p:cBhvr>
                                      <p:to>
                                        <p:strVal val="visible"/>
                                      </p:to>
                                    </p:set>
                                    <p:animEffect transition="in" filter="fade">
                                      <p:cBhvr>
                                        <p:cTn id="53" dur="50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5" grpId="0" bldLvl="0" animBg="1"/>
      <p:bldP spid="46" grpId="0" bldLvl="0" animBg="1"/>
      <p:bldP spid="64" grpId="0" bldLvl="0" animBg="1"/>
      <p:bldP spid="65" grpId="0" bldLvl="0" animBg="1"/>
      <p:bldP spid="66" grpId="0" bldLvl="0" animBg="1"/>
      <p:bldP spid="67" grpId="0"/>
      <p:bldP spid="69" grpId="0"/>
      <p:bldP spid="7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p:nvPr/>
        </p:nvGrpSpPr>
        <p:grpSpPr bwMode="auto">
          <a:xfrm>
            <a:off x="6253285" y="4593374"/>
            <a:ext cx="184733" cy="1241958"/>
            <a:chOff x="4804693" y="3375252"/>
            <a:chExt cx="138539" cy="912834"/>
          </a:xfrm>
        </p:grpSpPr>
        <p:sp>
          <p:nvSpPr>
            <p:cNvPr id="60427" name="矩形 18"/>
            <p:cNvSpPr>
              <a:spLocks noChangeArrowheads="1"/>
            </p:cNvSpPr>
            <p:nvPr/>
          </p:nvSpPr>
          <p:spPr bwMode="auto">
            <a:xfrm>
              <a:off x="4804693" y="3375252"/>
              <a:ext cx="138537" cy="282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90204" pitchFamily="34" charset="0"/>
                <a:buChar char="•"/>
                <a:defRPr sz="3200">
                  <a:solidFill>
                    <a:schemeClr val="tx1"/>
                  </a:solidFill>
                  <a:latin typeface="IKEA Sans" pitchFamily="34" charset="0"/>
                  <a:ea typeface="微软雅黑" panose="020B0503020204020204" charset="-122"/>
                </a:defRPr>
              </a:lvl1pPr>
              <a:lvl2pPr marL="742950" indent="-285750">
                <a:spcBef>
                  <a:spcPct val="20000"/>
                </a:spcBef>
                <a:buFont typeface="Arial" panose="020B0604020202090204" pitchFamily="34" charset="0"/>
                <a:buChar char="–"/>
                <a:defRPr sz="2800">
                  <a:solidFill>
                    <a:schemeClr val="tx1"/>
                  </a:solidFill>
                  <a:latin typeface="IKEA Sans" pitchFamily="34" charset="0"/>
                  <a:ea typeface="微软雅黑" panose="020B0503020204020204" charset="-122"/>
                </a:defRPr>
              </a:lvl2pPr>
              <a:lvl3pPr marL="1143000" indent="-228600">
                <a:spcBef>
                  <a:spcPct val="20000"/>
                </a:spcBef>
                <a:buFont typeface="Arial" panose="020B0604020202090204" pitchFamily="34" charset="0"/>
                <a:buChar char="•"/>
                <a:defRPr sz="2400">
                  <a:solidFill>
                    <a:schemeClr val="tx1"/>
                  </a:solidFill>
                  <a:latin typeface="IKEA Sans" pitchFamily="34" charset="0"/>
                  <a:ea typeface="微软雅黑" panose="020B0503020204020204" charset="-122"/>
                </a:defRPr>
              </a:lvl3pPr>
              <a:lvl4pPr marL="16002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4pPr>
              <a:lvl5pPr marL="20574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5pPr>
              <a:lvl6pPr marL="25146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6pPr>
              <a:lvl7pPr marL="29718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7pPr>
              <a:lvl8pPr marL="34290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8pPr>
              <a:lvl9pPr marL="38862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9pPr>
            </a:lstStyle>
            <a:p>
              <a:pPr>
                <a:spcBef>
                  <a:spcPct val="0"/>
                </a:spcBef>
                <a:buNone/>
              </a:pPr>
              <a:endParaRPr lang="zh-CN" altLang="en-US" sz="1900" b="1" dirty="0"/>
            </a:p>
          </p:txBody>
        </p:sp>
        <p:sp>
          <p:nvSpPr>
            <p:cNvPr id="60431" name="矩形 29"/>
            <p:cNvSpPr>
              <a:spLocks noChangeArrowheads="1"/>
            </p:cNvSpPr>
            <p:nvPr/>
          </p:nvSpPr>
          <p:spPr bwMode="auto">
            <a:xfrm>
              <a:off x="4804694" y="4005318"/>
              <a:ext cx="138538" cy="282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90204" pitchFamily="34" charset="0"/>
                <a:buChar char="•"/>
                <a:defRPr sz="3200">
                  <a:solidFill>
                    <a:schemeClr val="tx1"/>
                  </a:solidFill>
                  <a:latin typeface="IKEA Sans" pitchFamily="34" charset="0"/>
                  <a:ea typeface="微软雅黑" panose="020B0503020204020204" charset="-122"/>
                </a:defRPr>
              </a:lvl1pPr>
              <a:lvl2pPr marL="742950" indent="-285750">
                <a:spcBef>
                  <a:spcPct val="20000"/>
                </a:spcBef>
                <a:buFont typeface="Arial" panose="020B0604020202090204" pitchFamily="34" charset="0"/>
                <a:buChar char="–"/>
                <a:defRPr sz="2800">
                  <a:solidFill>
                    <a:schemeClr val="tx1"/>
                  </a:solidFill>
                  <a:latin typeface="IKEA Sans" pitchFamily="34" charset="0"/>
                  <a:ea typeface="微软雅黑" panose="020B0503020204020204" charset="-122"/>
                </a:defRPr>
              </a:lvl2pPr>
              <a:lvl3pPr marL="1143000" indent="-228600">
                <a:spcBef>
                  <a:spcPct val="20000"/>
                </a:spcBef>
                <a:buFont typeface="Arial" panose="020B0604020202090204" pitchFamily="34" charset="0"/>
                <a:buChar char="•"/>
                <a:defRPr sz="2400">
                  <a:solidFill>
                    <a:schemeClr val="tx1"/>
                  </a:solidFill>
                  <a:latin typeface="IKEA Sans" pitchFamily="34" charset="0"/>
                  <a:ea typeface="微软雅黑" panose="020B0503020204020204" charset="-122"/>
                </a:defRPr>
              </a:lvl3pPr>
              <a:lvl4pPr marL="16002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4pPr>
              <a:lvl5pPr marL="20574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5pPr>
              <a:lvl6pPr marL="25146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6pPr>
              <a:lvl7pPr marL="29718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7pPr>
              <a:lvl8pPr marL="34290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8pPr>
              <a:lvl9pPr marL="38862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9pPr>
            </a:lstStyle>
            <a:p>
              <a:pPr>
                <a:spcBef>
                  <a:spcPct val="0"/>
                </a:spcBef>
                <a:buNone/>
              </a:pPr>
              <a:endParaRPr lang="zh-CN" altLang="en-US" sz="1900" b="1" dirty="0"/>
            </a:p>
          </p:txBody>
        </p:sp>
      </p:grpSp>
      <p:sp>
        <p:nvSpPr>
          <p:cNvPr id="23" name="TextBox 22"/>
          <p:cNvSpPr txBox="1"/>
          <p:nvPr/>
        </p:nvSpPr>
        <p:spPr>
          <a:xfrm>
            <a:off x="444941" y="946118"/>
            <a:ext cx="7974664" cy="616446"/>
          </a:xfrm>
          <a:prstGeom prst="rect">
            <a:avLst/>
          </a:prstGeom>
          <a:noFill/>
        </p:spPr>
        <p:txBody>
          <a:bodyPr wrap="square" lIns="122804" tIns="61402" rIns="122804" bIns="61402">
            <a:spAutoFit/>
          </a:bodyPr>
          <a:lstStyle/>
          <a:p>
            <a:pPr>
              <a:defRPr/>
            </a:pPr>
            <a:r>
              <a:rPr lang="zh-CN" altLang="en-US" sz="3200" b="1" dirty="0">
                <a:solidFill>
                  <a:schemeClr val="accent6">
                    <a:lumMod val="75000"/>
                  </a:schemeClr>
                </a:solidFill>
                <a:latin typeface="+mn-ea"/>
              </a:rPr>
              <a:t>面试中注意</a:t>
            </a:r>
            <a:r>
              <a:rPr lang="zh-CN" altLang="en-US" sz="3200" b="1" dirty="0" smtClean="0">
                <a:solidFill>
                  <a:schemeClr val="accent6">
                    <a:lumMod val="75000"/>
                  </a:schemeClr>
                </a:solidFill>
                <a:latin typeface="+mn-ea"/>
              </a:rPr>
              <a:t>事项</a:t>
            </a:r>
            <a:r>
              <a:rPr lang="en-US" altLang="zh-CN" sz="3200" b="1" dirty="0" smtClean="0">
                <a:solidFill>
                  <a:schemeClr val="accent6">
                    <a:lumMod val="75000"/>
                  </a:schemeClr>
                </a:solidFill>
                <a:latin typeface="+mn-ea"/>
              </a:rPr>
              <a:t>·</a:t>
            </a:r>
            <a:r>
              <a:rPr lang="zh-CN" altLang="en-US" sz="3200" b="1" dirty="0" smtClean="0">
                <a:solidFill>
                  <a:schemeClr val="accent6">
                    <a:lumMod val="75000"/>
                  </a:schemeClr>
                </a:solidFill>
                <a:latin typeface="+mn-ea"/>
              </a:rPr>
              <a:t>面试中的小细节</a:t>
            </a:r>
            <a:endParaRPr lang="zh-CN" altLang="en-US" sz="3200" b="1" dirty="0">
              <a:solidFill>
                <a:schemeClr val="accent6">
                  <a:lumMod val="75000"/>
                </a:schemeClr>
              </a:solidFill>
              <a:latin typeface="+mn-ea"/>
            </a:endParaRPr>
          </a:p>
        </p:txBody>
      </p:sp>
      <p:grpSp>
        <p:nvGrpSpPr>
          <p:cNvPr id="27" name="그룹 9"/>
          <p:cNvGrpSpPr/>
          <p:nvPr/>
        </p:nvGrpSpPr>
        <p:grpSpPr>
          <a:xfrm rot="1002212">
            <a:off x="9924367" y="4658816"/>
            <a:ext cx="2250669" cy="1770592"/>
            <a:chOff x="7573963" y="1514475"/>
            <a:chExt cx="2195512" cy="1727200"/>
          </a:xfrm>
        </p:grpSpPr>
        <p:sp>
          <p:nvSpPr>
            <p:cNvPr id="29" name="Freeform 26"/>
            <p:cNvSpPr/>
            <p:nvPr/>
          </p:nvSpPr>
          <p:spPr bwMode="auto">
            <a:xfrm>
              <a:off x="7597775" y="2030413"/>
              <a:ext cx="2028825" cy="1125538"/>
            </a:xfrm>
            <a:custGeom>
              <a:avLst/>
              <a:gdLst>
                <a:gd name="T0" fmla="*/ 0 w 1278"/>
                <a:gd name="T1" fmla="*/ 189 h 709"/>
                <a:gd name="T2" fmla="*/ 217 w 1278"/>
                <a:gd name="T3" fmla="*/ 341 h 709"/>
                <a:gd name="T4" fmla="*/ 257 w 1278"/>
                <a:gd name="T5" fmla="*/ 709 h 709"/>
                <a:gd name="T6" fmla="*/ 499 w 1278"/>
                <a:gd name="T7" fmla="*/ 541 h 709"/>
                <a:gd name="T8" fmla="*/ 721 w 1278"/>
                <a:gd name="T9" fmla="*/ 698 h 709"/>
                <a:gd name="T10" fmla="*/ 1278 w 1278"/>
                <a:gd name="T11" fmla="*/ 0 h 709"/>
                <a:gd name="T12" fmla="*/ 0 w 1278"/>
                <a:gd name="T13" fmla="*/ 189 h 709"/>
              </a:gdLst>
              <a:ahLst/>
              <a:cxnLst>
                <a:cxn ang="0">
                  <a:pos x="T0" y="T1"/>
                </a:cxn>
                <a:cxn ang="0">
                  <a:pos x="T2" y="T3"/>
                </a:cxn>
                <a:cxn ang="0">
                  <a:pos x="T4" y="T5"/>
                </a:cxn>
                <a:cxn ang="0">
                  <a:pos x="T6" y="T7"/>
                </a:cxn>
                <a:cxn ang="0">
                  <a:pos x="T8" y="T9"/>
                </a:cxn>
                <a:cxn ang="0">
                  <a:pos x="T10" y="T11"/>
                </a:cxn>
                <a:cxn ang="0">
                  <a:pos x="T12" y="T13"/>
                </a:cxn>
              </a:cxnLst>
              <a:rect l="0" t="0" r="r" b="b"/>
              <a:pathLst>
                <a:path w="1278" h="709">
                  <a:moveTo>
                    <a:pt x="0" y="189"/>
                  </a:moveTo>
                  <a:lnTo>
                    <a:pt x="217" y="341"/>
                  </a:lnTo>
                  <a:lnTo>
                    <a:pt x="257" y="709"/>
                  </a:lnTo>
                  <a:lnTo>
                    <a:pt x="499" y="541"/>
                  </a:lnTo>
                  <a:lnTo>
                    <a:pt x="721" y="698"/>
                  </a:lnTo>
                  <a:lnTo>
                    <a:pt x="1278" y="0"/>
                  </a:lnTo>
                  <a:lnTo>
                    <a:pt x="0" y="189"/>
                  </a:lnTo>
                  <a:close/>
                </a:path>
              </a:pathLst>
            </a:custGeom>
            <a:solidFill>
              <a:srgbClr val="EC686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30" name="Freeform 27"/>
            <p:cNvSpPr>
              <a:spLocks noEditPoints="1"/>
            </p:cNvSpPr>
            <p:nvPr/>
          </p:nvSpPr>
          <p:spPr bwMode="auto">
            <a:xfrm>
              <a:off x="7573963" y="2006600"/>
              <a:ext cx="2076450" cy="1173163"/>
            </a:xfrm>
            <a:custGeom>
              <a:avLst/>
              <a:gdLst>
                <a:gd name="T0" fmla="*/ 272 w 1308"/>
                <a:gd name="T1" fmla="*/ 739 h 739"/>
                <a:gd name="T2" fmla="*/ 272 w 1308"/>
                <a:gd name="T3" fmla="*/ 739 h 739"/>
                <a:gd name="T4" fmla="*/ 269 w 1308"/>
                <a:gd name="T5" fmla="*/ 738 h 739"/>
                <a:gd name="T6" fmla="*/ 267 w 1308"/>
                <a:gd name="T7" fmla="*/ 737 h 739"/>
                <a:gd name="T8" fmla="*/ 267 w 1308"/>
                <a:gd name="T9" fmla="*/ 737 h 739"/>
                <a:gd name="T10" fmla="*/ 264 w 1308"/>
                <a:gd name="T11" fmla="*/ 735 h 739"/>
                <a:gd name="T12" fmla="*/ 260 w 1308"/>
                <a:gd name="T13" fmla="*/ 733 h 739"/>
                <a:gd name="T14" fmla="*/ 258 w 1308"/>
                <a:gd name="T15" fmla="*/ 729 h 739"/>
                <a:gd name="T16" fmla="*/ 257 w 1308"/>
                <a:gd name="T17" fmla="*/ 725 h 739"/>
                <a:gd name="T18" fmla="*/ 216 w 1308"/>
                <a:gd name="T19" fmla="*/ 365 h 739"/>
                <a:gd name="T20" fmla="*/ 7 w 1308"/>
                <a:gd name="T21" fmla="*/ 216 h 739"/>
                <a:gd name="T22" fmla="*/ 7 w 1308"/>
                <a:gd name="T23" fmla="*/ 216 h 739"/>
                <a:gd name="T24" fmla="*/ 3 w 1308"/>
                <a:gd name="T25" fmla="*/ 213 h 739"/>
                <a:gd name="T26" fmla="*/ 1 w 1308"/>
                <a:gd name="T27" fmla="*/ 209 h 739"/>
                <a:gd name="T28" fmla="*/ 0 w 1308"/>
                <a:gd name="T29" fmla="*/ 205 h 739"/>
                <a:gd name="T30" fmla="*/ 0 w 1308"/>
                <a:gd name="T31" fmla="*/ 200 h 739"/>
                <a:gd name="T32" fmla="*/ 0 w 1308"/>
                <a:gd name="T33" fmla="*/ 200 h 739"/>
                <a:gd name="T34" fmla="*/ 2 w 1308"/>
                <a:gd name="T35" fmla="*/ 196 h 739"/>
                <a:gd name="T36" fmla="*/ 4 w 1308"/>
                <a:gd name="T37" fmla="*/ 193 h 739"/>
                <a:gd name="T38" fmla="*/ 9 w 1308"/>
                <a:gd name="T39" fmla="*/ 189 h 739"/>
                <a:gd name="T40" fmla="*/ 13 w 1308"/>
                <a:gd name="T41" fmla="*/ 188 h 739"/>
                <a:gd name="T42" fmla="*/ 1290 w 1308"/>
                <a:gd name="T43" fmla="*/ 0 h 739"/>
                <a:gd name="T44" fmla="*/ 1290 w 1308"/>
                <a:gd name="T45" fmla="*/ 0 h 739"/>
                <a:gd name="T46" fmla="*/ 1295 w 1308"/>
                <a:gd name="T47" fmla="*/ 0 h 739"/>
                <a:gd name="T48" fmla="*/ 1299 w 1308"/>
                <a:gd name="T49" fmla="*/ 2 h 739"/>
                <a:gd name="T50" fmla="*/ 1302 w 1308"/>
                <a:gd name="T51" fmla="*/ 4 h 739"/>
                <a:gd name="T52" fmla="*/ 1306 w 1308"/>
                <a:gd name="T53" fmla="*/ 7 h 739"/>
                <a:gd name="T54" fmla="*/ 1306 w 1308"/>
                <a:gd name="T55" fmla="*/ 7 h 739"/>
                <a:gd name="T56" fmla="*/ 1307 w 1308"/>
                <a:gd name="T57" fmla="*/ 12 h 739"/>
                <a:gd name="T58" fmla="*/ 1308 w 1308"/>
                <a:gd name="T59" fmla="*/ 16 h 739"/>
                <a:gd name="T60" fmla="*/ 1307 w 1308"/>
                <a:gd name="T61" fmla="*/ 21 h 739"/>
                <a:gd name="T62" fmla="*/ 1305 w 1308"/>
                <a:gd name="T63" fmla="*/ 25 h 739"/>
                <a:gd name="T64" fmla="*/ 748 w 1308"/>
                <a:gd name="T65" fmla="*/ 723 h 739"/>
                <a:gd name="T66" fmla="*/ 748 w 1308"/>
                <a:gd name="T67" fmla="*/ 723 h 739"/>
                <a:gd name="T68" fmla="*/ 743 w 1308"/>
                <a:gd name="T69" fmla="*/ 726 h 739"/>
                <a:gd name="T70" fmla="*/ 738 w 1308"/>
                <a:gd name="T71" fmla="*/ 728 h 739"/>
                <a:gd name="T72" fmla="*/ 732 w 1308"/>
                <a:gd name="T73" fmla="*/ 728 h 739"/>
                <a:gd name="T74" fmla="*/ 727 w 1308"/>
                <a:gd name="T75" fmla="*/ 726 h 739"/>
                <a:gd name="T76" fmla="*/ 514 w 1308"/>
                <a:gd name="T77" fmla="*/ 575 h 739"/>
                <a:gd name="T78" fmla="*/ 281 w 1308"/>
                <a:gd name="T79" fmla="*/ 736 h 739"/>
                <a:gd name="T80" fmla="*/ 281 w 1308"/>
                <a:gd name="T81" fmla="*/ 736 h 739"/>
                <a:gd name="T82" fmla="*/ 278 w 1308"/>
                <a:gd name="T83" fmla="*/ 738 h 739"/>
                <a:gd name="T84" fmla="*/ 272 w 1308"/>
                <a:gd name="T85" fmla="*/ 739 h 739"/>
                <a:gd name="T86" fmla="*/ 272 w 1308"/>
                <a:gd name="T87" fmla="*/ 739 h 739"/>
                <a:gd name="T88" fmla="*/ 56 w 1308"/>
                <a:gd name="T89" fmla="*/ 214 h 739"/>
                <a:gd name="T90" fmla="*/ 240 w 1308"/>
                <a:gd name="T91" fmla="*/ 344 h 739"/>
                <a:gd name="T92" fmla="*/ 240 w 1308"/>
                <a:gd name="T93" fmla="*/ 344 h 739"/>
                <a:gd name="T94" fmla="*/ 243 w 1308"/>
                <a:gd name="T95" fmla="*/ 346 h 739"/>
                <a:gd name="T96" fmla="*/ 245 w 1308"/>
                <a:gd name="T97" fmla="*/ 348 h 739"/>
                <a:gd name="T98" fmla="*/ 246 w 1308"/>
                <a:gd name="T99" fmla="*/ 351 h 739"/>
                <a:gd name="T100" fmla="*/ 247 w 1308"/>
                <a:gd name="T101" fmla="*/ 355 h 739"/>
                <a:gd name="T102" fmla="*/ 286 w 1308"/>
                <a:gd name="T103" fmla="*/ 696 h 739"/>
                <a:gd name="T104" fmla="*/ 505 w 1308"/>
                <a:gd name="T105" fmla="*/ 543 h 739"/>
                <a:gd name="T106" fmla="*/ 505 w 1308"/>
                <a:gd name="T107" fmla="*/ 543 h 739"/>
                <a:gd name="T108" fmla="*/ 510 w 1308"/>
                <a:gd name="T109" fmla="*/ 541 h 739"/>
                <a:gd name="T110" fmla="*/ 514 w 1308"/>
                <a:gd name="T111" fmla="*/ 541 h 739"/>
                <a:gd name="T112" fmla="*/ 518 w 1308"/>
                <a:gd name="T113" fmla="*/ 541 h 739"/>
                <a:gd name="T114" fmla="*/ 523 w 1308"/>
                <a:gd name="T115" fmla="*/ 543 h 739"/>
                <a:gd name="T116" fmla="*/ 732 w 1308"/>
                <a:gd name="T117" fmla="*/ 692 h 739"/>
                <a:gd name="T118" fmla="*/ 1256 w 1308"/>
                <a:gd name="T119" fmla="*/ 36 h 739"/>
                <a:gd name="T120" fmla="*/ 56 w 1308"/>
                <a:gd name="T121" fmla="*/ 214 h 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8" h="739">
                  <a:moveTo>
                    <a:pt x="272" y="739"/>
                  </a:moveTo>
                  <a:lnTo>
                    <a:pt x="272" y="739"/>
                  </a:lnTo>
                  <a:lnTo>
                    <a:pt x="269" y="738"/>
                  </a:lnTo>
                  <a:lnTo>
                    <a:pt x="267" y="737"/>
                  </a:lnTo>
                  <a:lnTo>
                    <a:pt x="267" y="737"/>
                  </a:lnTo>
                  <a:lnTo>
                    <a:pt x="264" y="735"/>
                  </a:lnTo>
                  <a:lnTo>
                    <a:pt x="260" y="733"/>
                  </a:lnTo>
                  <a:lnTo>
                    <a:pt x="258" y="729"/>
                  </a:lnTo>
                  <a:lnTo>
                    <a:pt x="257" y="725"/>
                  </a:lnTo>
                  <a:lnTo>
                    <a:pt x="216" y="365"/>
                  </a:lnTo>
                  <a:lnTo>
                    <a:pt x="7" y="216"/>
                  </a:lnTo>
                  <a:lnTo>
                    <a:pt x="7" y="216"/>
                  </a:lnTo>
                  <a:lnTo>
                    <a:pt x="3" y="213"/>
                  </a:lnTo>
                  <a:lnTo>
                    <a:pt x="1" y="209"/>
                  </a:lnTo>
                  <a:lnTo>
                    <a:pt x="0" y="205"/>
                  </a:lnTo>
                  <a:lnTo>
                    <a:pt x="0" y="200"/>
                  </a:lnTo>
                  <a:lnTo>
                    <a:pt x="0" y="200"/>
                  </a:lnTo>
                  <a:lnTo>
                    <a:pt x="2" y="196"/>
                  </a:lnTo>
                  <a:lnTo>
                    <a:pt x="4" y="193"/>
                  </a:lnTo>
                  <a:lnTo>
                    <a:pt x="9" y="189"/>
                  </a:lnTo>
                  <a:lnTo>
                    <a:pt x="13" y="188"/>
                  </a:lnTo>
                  <a:lnTo>
                    <a:pt x="1290" y="0"/>
                  </a:lnTo>
                  <a:lnTo>
                    <a:pt x="1290" y="0"/>
                  </a:lnTo>
                  <a:lnTo>
                    <a:pt x="1295" y="0"/>
                  </a:lnTo>
                  <a:lnTo>
                    <a:pt x="1299" y="2"/>
                  </a:lnTo>
                  <a:lnTo>
                    <a:pt x="1302" y="4"/>
                  </a:lnTo>
                  <a:lnTo>
                    <a:pt x="1306" y="7"/>
                  </a:lnTo>
                  <a:lnTo>
                    <a:pt x="1306" y="7"/>
                  </a:lnTo>
                  <a:lnTo>
                    <a:pt x="1307" y="12"/>
                  </a:lnTo>
                  <a:lnTo>
                    <a:pt x="1308" y="16"/>
                  </a:lnTo>
                  <a:lnTo>
                    <a:pt x="1307" y="21"/>
                  </a:lnTo>
                  <a:lnTo>
                    <a:pt x="1305" y="25"/>
                  </a:lnTo>
                  <a:lnTo>
                    <a:pt x="748" y="723"/>
                  </a:lnTo>
                  <a:lnTo>
                    <a:pt x="748" y="723"/>
                  </a:lnTo>
                  <a:lnTo>
                    <a:pt x="743" y="726"/>
                  </a:lnTo>
                  <a:lnTo>
                    <a:pt x="738" y="728"/>
                  </a:lnTo>
                  <a:lnTo>
                    <a:pt x="732" y="728"/>
                  </a:lnTo>
                  <a:lnTo>
                    <a:pt x="727" y="726"/>
                  </a:lnTo>
                  <a:lnTo>
                    <a:pt x="514" y="575"/>
                  </a:lnTo>
                  <a:lnTo>
                    <a:pt x="281" y="736"/>
                  </a:lnTo>
                  <a:lnTo>
                    <a:pt x="281" y="736"/>
                  </a:lnTo>
                  <a:lnTo>
                    <a:pt x="278" y="738"/>
                  </a:lnTo>
                  <a:lnTo>
                    <a:pt x="272" y="739"/>
                  </a:lnTo>
                  <a:lnTo>
                    <a:pt x="272" y="739"/>
                  </a:lnTo>
                  <a:close/>
                  <a:moveTo>
                    <a:pt x="56" y="214"/>
                  </a:moveTo>
                  <a:lnTo>
                    <a:pt x="240" y="344"/>
                  </a:lnTo>
                  <a:lnTo>
                    <a:pt x="240" y="344"/>
                  </a:lnTo>
                  <a:lnTo>
                    <a:pt x="243" y="346"/>
                  </a:lnTo>
                  <a:lnTo>
                    <a:pt x="245" y="348"/>
                  </a:lnTo>
                  <a:lnTo>
                    <a:pt x="246" y="351"/>
                  </a:lnTo>
                  <a:lnTo>
                    <a:pt x="247" y="355"/>
                  </a:lnTo>
                  <a:lnTo>
                    <a:pt x="286" y="696"/>
                  </a:lnTo>
                  <a:lnTo>
                    <a:pt x="505" y="543"/>
                  </a:lnTo>
                  <a:lnTo>
                    <a:pt x="505" y="543"/>
                  </a:lnTo>
                  <a:lnTo>
                    <a:pt x="510" y="541"/>
                  </a:lnTo>
                  <a:lnTo>
                    <a:pt x="514" y="541"/>
                  </a:lnTo>
                  <a:lnTo>
                    <a:pt x="518" y="541"/>
                  </a:lnTo>
                  <a:lnTo>
                    <a:pt x="523" y="543"/>
                  </a:lnTo>
                  <a:lnTo>
                    <a:pt x="732" y="692"/>
                  </a:lnTo>
                  <a:lnTo>
                    <a:pt x="1256" y="36"/>
                  </a:lnTo>
                  <a:lnTo>
                    <a:pt x="56" y="214"/>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31" name="Freeform 28"/>
            <p:cNvSpPr/>
            <p:nvPr/>
          </p:nvSpPr>
          <p:spPr bwMode="auto">
            <a:xfrm>
              <a:off x="8121650" y="2030413"/>
              <a:ext cx="1504950" cy="668338"/>
            </a:xfrm>
            <a:custGeom>
              <a:avLst/>
              <a:gdLst>
                <a:gd name="T0" fmla="*/ 0 w 948"/>
                <a:gd name="T1" fmla="*/ 421 h 421"/>
                <a:gd name="T2" fmla="*/ 948 w 948"/>
                <a:gd name="T3" fmla="*/ 0 h 421"/>
                <a:gd name="T4" fmla="*/ 0 w 948"/>
                <a:gd name="T5" fmla="*/ 421 h 421"/>
              </a:gdLst>
              <a:ahLst/>
              <a:cxnLst>
                <a:cxn ang="0">
                  <a:pos x="T0" y="T1"/>
                </a:cxn>
                <a:cxn ang="0">
                  <a:pos x="T2" y="T3"/>
                </a:cxn>
                <a:cxn ang="0">
                  <a:pos x="T4" y="T5"/>
                </a:cxn>
              </a:cxnLst>
              <a:rect l="0" t="0" r="r" b="b"/>
              <a:pathLst>
                <a:path w="948" h="421">
                  <a:moveTo>
                    <a:pt x="0" y="421"/>
                  </a:moveTo>
                  <a:lnTo>
                    <a:pt x="948" y="0"/>
                  </a:lnTo>
                  <a:lnTo>
                    <a:pt x="0" y="421"/>
                  </a:lnTo>
                  <a:close/>
                </a:path>
              </a:pathLst>
            </a:custGeom>
            <a:solidFill>
              <a:srgbClr val="06A1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33" name="Line 29"/>
            <p:cNvSpPr>
              <a:spLocks noChangeShapeType="1"/>
            </p:cNvSpPr>
            <p:nvPr/>
          </p:nvSpPr>
          <p:spPr bwMode="auto">
            <a:xfrm flipV="1">
              <a:off x="8121650" y="2030413"/>
              <a:ext cx="1504950" cy="66833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34" name="Freeform 30"/>
            <p:cNvSpPr/>
            <p:nvPr/>
          </p:nvSpPr>
          <p:spPr bwMode="auto">
            <a:xfrm>
              <a:off x="8104188" y="2012950"/>
              <a:ext cx="1539875" cy="703263"/>
            </a:xfrm>
            <a:custGeom>
              <a:avLst/>
              <a:gdLst>
                <a:gd name="T0" fmla="*/ 11 w 970"/>
                <a:gd name="T1" fmla="*/ 443 h 443"/>
                <a:gd name="T2" fmla="*/ 11 w 970"/>
                <a:gd name="T3" fmla="*/ 443 h 443"/>
                <a:gd name="T4" fmla="*/ 8 w 970"/>
                <a:gd name="T5" fmla="*/ 443 h 443"/>
                <a:gd name="T6" fmla="*/ 6 w 970"/>
                <a:gd name="T7" fmla="*/ 441 h 443"/>
                <a:gd name="T8" fmla="*/ 2 w 970"/>
                <a:gd name="T9" fmla="*/ 440 h 443"/>
                <a:gd name="T10" fmla="*/ 1 w 970"/>
                <a:gd name="T11" fmla="*/ 437 h 443"/>
                <a:gd name="T12" fmla="*/ 1 w 970"/>
                <a:gd name="T13" fmla="*/ 437 h 443"/>
                <a:gd name="T14" fmla="*/ 0 w 970"/>
                <a:gd name="T15" fmla="*/ 432 h 443"/>
                <a:gd name="T16" fmla="*/ 1 w 970"/>
                <a:gd name="T17" fmla="*/ 428 h 443"/>
                <a:gd name="T18" fmla="*/ 3 w 970"/>
                <a:gd name="T19" fmla="*/ 425 h 443"/>
                <a:gd name="T20" fmla="*/ 7 w 970"/>
                <a:gd name="T21" fmla="*/ 422 h 443"/>
                <a:gd name="T22" fmla="*/ 954 w 970"/>
                <a:gd name="T23" fmla="*/ 1 h 443"/>
                <a:gd name="T24" fmla="*/ 954 w 970"/>
                <a:gd name="T25" fmla="*/ 1 h 443"/>
                <a:gd name="T26" fmla="*/ 959 w 970"/>
                <a:gd name="T27" fmla="*/ 0 h 443"/>
                <a:gd name="T28" fmla="*/ 962 w 970"/>
                <a:gd name="T29" fmla="*/ 1 h 443"/>
                <a:gd name="T30" fmla="*/ 966 w 970"/>
                <a:gd name="T31" fmla="*/ 3 h 443"/>
                <a:gd name="T32" fmla="*/ 968 w 970"/>
                <a:gd name="T33" fmla="*/ 7 h 443"/>
                <a:gd name="T34" fmla="*/ 968 w 970"/>
                <a:gd name="T35" fmla="*/ 7 h 443"/>
                <a:gd name="T36" fmla="*/ 970 w 970"/>
                <a:gd name="T37" fmla="*/ 11 h 443"/>
                <a:gd name="T38" fmla="*/ 968 w 970"/>
                <a:gd name="T39" fmla="*/ 16 h 443"/>
                <a:gd name="T40" fmla="*/ 966 w 970"/>
                <a:gd name="T41" fmla="*/ 19 h 443"/>
                <a:gd name="T42" fmla="*/ 963 w 970"/>
                <a:gd name="T43" fmla="*/ 21 h 443"/>
                <a:gd name="T44" fmla="*/ 16 w 970"/>
                <a:gd name="T45" fmla="*/ 442 h 443"/>
                <a:gd name="T46" fmla="*/ 16 w 970"/>
                <a:gd name="T47" fmla="*/ 442 h 443"/>
                <a:gd name="T48" fmla="*/ 11 w 970"/>
                <a:gd name="T49" fmla="*/ 443 h 443"/>
                <a:gd name="T50" fmla="*/ 11 w 970"/>
                <a:gd name="T51" fmla="*/ 443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70" h="443">
                  <a:moveTo>
                    <a:pt x="11" y="443"/>
                  </a:moveTo>
                  <a:lnTo>
                    <a:pt x="11" y="443"/>
                  </a:lnTo>
                  <a:lnTo>
                    <a:pt x="8" y="443"/>
                  </a:lnTo>
                  <a:lnTo>
                    <a:pt x="6" y="441"/>
                  </a:lnTo>
                  <a:lnTo>
                    <a:pt x="2" y="440"/>
                  </a:lnTo>
                  <a:lnTo>
                    <a:pt x="1" y="437"/>
                  </a:lnTo>
                  <a:lnTo>
                    <a:pt x="1" y="437"/>
                  </a:lnTo>
                  <a:lnTo>
                    <a:pt x="0" y="432"/>
                  </a:lnTo>
                  <a:lnTo>
                    <a:pt x="1" y="428"/>
                  </a:lnTo>
                  <a:lnTo>
                    <a:pt x="3" y="425"/>
                  </a:lnTo>
                  <a:lnTo>
                    <a:pt x="7" y="422"/>
                  </a:lnTo>
                  <a:lnTo>
                    <a:pt x="954" y="1"/>
                  </a:lnTo>
                  <a:lnTo>
                    <a:pt x="954" y="1"/>
                  </a:lnTo>
                  <a:lnTo>
                    <a:pt x="959" y="0"/>
                  </a:lnTo>
                  <a:lnTo>
                    <a:pt x="962" y="1"/>
                  </a:lnTo>
                  <a:lnTo>
                    <a:pt x="966" y="3"/>
                  </a:lnTo>
                  <a:lnTo>
                    <a:pt x="968" y="7"/>
                  </a:lnTo>
                  <a:lnTo>
                    <a:pt x="968" y="7"/>
                  </a:lnTo>
                  <a:lnTo>
                    <a:pt x="970" y="11"/>
                  </a:lnTo>
                  <a:lnTo>
                    <a:pt x="968" y="16"/>
                  </a:lnTo>
                  <a:lnTo>
                    <a:pt x="966" y="19"/>
                  </a:lnTo>
                  <a:lnTo>
                    <a:pt x="963" y="21"/>
                  </a:lnTo>
                  <a:lnTo>
                    <a:pt x="16" y="442"/>
                  </a:lnTo>
                  <a:lnTo>
                    <a:pt x="16" y="442"/>
                  </a:lnTo>
                  <a:lnTo>
                    <a:pt x="11" y="443"/>
                  </a:lnTo>
                  <a:lnTo>
                    <a:pt x="11" y="44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35" name="Line 31"/>
            <p:cNvSpPr>
              <a:spLocks noChangeShapeType="1"/>
            </p:cNvSpPr>
            <p:nvPr/>
          </p:nvSpPr>
          <p:spPr bwMode="auto">
            <a:xfrm>
              <a:off x="7942263" y="2571750"/>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36" name="Line 32"/>
            <p:cNvSpPr>
              <a:spLocks noChangeShapeType="1"/>
            </p:cNvSpPr>
            <p:nvPr/>
          </p:nvSpPr>
          <p:spPr bwMode="auto">
            <a:xfrm>
              <a:off x="7942263" y="2571750"/>
              <a:ext cx="0" cy="0"/>
            </a:xfrm>
            <a:prstGeom prst="line">
              <a:avLst/>
            </a:prstGeom>
            <a:noFill/>
            <a:ln w="31">
              <a:solidFill>
                <a:srgbClr val="000000"/>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ko-KR" altLang="en-US"/>
            </a:p>
          </p:txBody>
        </p:sp>
        <p:sp>
          <p:nvSpPr>
            <p:cNvPr id="37" name="Line 33"/>
            <p:cNvSpPr>
              <a:spLocks noChangeShapeType="1"/>
            </p:cNvSpPr>
            <p:nvPr/>
          </p:nvSpPr>
          <p:spPr bwMode="auto">
            <a:xfrm>
              <a:off x="7942263" y="2571750"/>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38" name="Line 34"/>
            <p:cNvSpPr>
              <a:spLocks noChangeShapeType="1"/>
            </p:cNvSpPr>
            <p:nvPr/>
          </p:nvSpPr>
          <p:spPr bwMode="auto">
            <a:xfrm>
              <a:off x="7942263" y="2571750"/>
              <a:ext cx="0" cy="0"/>
            </a:xfrm>
            <a:prstGeom prst="line">
              <a:avLst/>
            </a:prstGeom>
            <a:noFill/>
            <a:ln w="31">
              <a:solidFill>
                <a:srgbClr val="000000"/>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ko-KR" altLang="en-US"/>
            </a:p>
          </p:txBody>
        </p:sp>
        <p:sp>
          <p:nvSpPr>
            <p:cNvPr id="39" name="Freeform 35"/>
            <p:cNvSpPr/>
            <p:nvPr/>
          </p:nvSpPr>
          <p:spPr bwMode="auto">
            <a:xfrm>
              <a:off x="7924800" y="2012950"/>
              <a:ext cx="1719262" cy="576263"/>
            </a:xfrm>
            <a:custGeom>
              <a:avLst/>
              <a:gdLst>
                <a:gd name="T0" fmla="*/ 11 w 1083"/>
                <a:gd name="T1" fmla="*/ 363 h 363"/>
                <a:gd name="T2" fmla="*/ 11 w 1083"/>
                <a:gd name="T3" fmla="*/ 363 h 363"/>
                <a:gd name="T4" fmla="*/ 7 w 1083"/>
                <a:gd name="T5" fmla="*/ 363 h 363"/>
                <a:gd name="T6" fmla="*/ 4 w 1083"/>
                <a:gd name="T7" fmla="*/ 362 h 363"/>
                <a:gd name="T8" fmla="*/ 2 w 1083"/>
                <a:gd name="T9" fmla="*/ 358 h 363"/>
                <a:gd name="T10" fmla="*/ 0 w 1083"/>
                <a:gd name="T11" fmla="*/ 356 h 363"/>
                <a:gd name="T12" fmla="*/ 0 w 1083"/>
                <a:gd name="T13" fmla="*/ 356 h 363"/>
                <a:gd name="T14" fmla="*/ 0 w 1083"/>
                <a:gd name="T15" fmla="*/ 352 h 363"/>
                <a:gd name="T16" fmla="*/ 1 w 1083"/>
                <a:gd name="T17" fmla="*/ 347 h 363"/>
                <a:gd name="T18" fmla="*/ 3 w 1083"/>
                <a:gd name="T19" fmla="*/ 344 h 363"/>
                <a:gd name="T20" fmla="*/ 7 w 1083"/>
                <a:gd name="T21" fmla="*/ 342 h 363"/>
                <a:gd name="T22" fmla="*/ 1068 w 1083"/>
                <a:gd name="T23" fmla="*/ 1 h 363"/>
                <a:gd name="T24" fmla="*/ 1068 w 1083"/>
                <a:gd name="T25" fmla="*/ 1 h 363"/>
                <a:gd name="T26" fmla="*/ 1073 w 1083"/>
                <a:gd name="T27" fmla="*/ 0 h 363"/>
                <a:gd name="T28" fmla="*/ 1076 w 1083"/>
                <a:gd name="T29" fmla="*/ 1 h 363"/>
                <a:gd name="T30" fmla="*/ 1079 w 1083"/>
                <a:gd name="T31" fmla="*/ 5 h 363"/>
                <a:gd name="T32" fmla="*/ 1081 w 1083"/>
                <a:gd name="T33" fmla="*/ 8 h 363"/>
                <a:gd name="T34" fmla="*/ 1081 w 1083"/>
                <a:gd name="T35" fmla="*/ 8 h 363"/>
                <a:gd name="T36" fmla="*/ 1083 w 1083"/>
                <a:gd name="T37" fmla="*/ 12 h 363"/>
                <a:gd name="T38" fmla="*/ 1081 w 1083"/>
                <a:gd name="T39" fmla="*/ 17 h 363"/>
                <a:gd name="T40" fmla="*/ 1078 w 1083"/>
                <a:gd name="T41" fmla="*/ 20 h 363"/>
                <a:gd name="T42" fmla="*/ 1075 w 1083"/>
                <a:gd name="T43" fmla="*/ 22 h 363"/>
                <a:gd name="T44" fmla="*/ 14 w 1083"/>
                <a:gd name="T45" fmla="*/ 363 h 363"/>
                <a:gd name="T46" fmla="*/ 14 w 1083"/>
                <a:gd name="T47" fmla="*/ 363 h 363"/>
                <a:gd name="T48" fmla="*/ 11 w 1083"/>
                <a:gd name="T49" fmla="*/ 363 h 363"/>
                <a:gd name="T50" fmla="*/ 11 w 1083"/>
                <a:gd name="T51" fmla="*/ 363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83" h="363">
                  <a:moveTo>
                    <a:pt x="11" y="363"/>
                  </a:moveTo>
                  <a:lnTo>
                    <a:pt x="11" y="363"/>
                  </a:lnTo>
                  <a:lnTo>
                    <a:pt x="7" y="363"/>
                  </a:lnTo>
                  <a:lnTo>
                    <a:pt x="4" y="362"/>
                  </a:lnTo>
                  <a:lnTo>
                    <a:pt x="2" y="358"/>
                  </a:lnTo>
                  <a:lnTo>
                    <a:pt x="0" y="356"/>
                  </a:lnTo>
                  <a:lnTo>
                    <a:pt x="0" y="356"/>
                  </a:lnTo>
                  <a:lnTo>
                    <a:pt x="0" y="352"/>
                  </a:lnTo>
                  <a:lnTo>
                    <a:pt x="1" y="347"/>
                  </a:lnTo>
                  <a:lnTo>
                    <a:pt x="3" y="344"/>
                  </a:lnTo>
                  <a:lnTo>
                    <a:pt x="7" y="342"/>
                  </a:lnTo>
                  <a:lnTo>
                    <a:pt x="1068" y="1"/>
                  </a:lnTo>
                  <a:lnTo>
                    <a:pt x="1068" y="1"/>
                  </a:lnTo>
                  <a:lnTo>
                    <a:pt x="1073" y="0"/>
                  </a:lnTo>
                  <a:lnTo>
                    <a:pt x="1076" y="1"/>
                  </a:lnTo>
                  <a:lnTo>
                    <a:pt x="1079" y="5"/>
                  </a:lnTo>
                  <a:lnTo>
                    <a:pt x="1081" y="8"/>
                  </a:lnTo>
                  <a:lnTo>
                    <a:pt x="1081" y="8"/>
                  </a:lnTo>
                  <a:lnTo>
                    <a:pt x="1083" y="12"/>
                  </a:lnTo>
                  <a:lnTo>
                    <a:pt x="1081" y="17"/>
                  </a:lnTo>
                  <a:lnTo>
                    <a:pt x="1078" y="20"/>
                  </a:lnTo>
                  <a:lnTo>
                    <a:pt x="1075" y="22"/>
                  </a:lnTo>
                  <a:lnTo>
                    <a:pt x="14" y="363"/>
                  </a:lnTo>
                  <a:lnTo>
                    <a:pt x="14" y="363"/>
                  </a:lnTo>
                  <a:lnTo>
                    <a:pt x="11" y="363"/>
                  </a:lnTo>
                  <a:lnTo>
                    <a:pt x="11" y="36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40" name="Freeform 36"/>
            <p:cNvSpPr/>
            <p:nvPr/>
          </p:nvSpPr>
          <p:spPr bwMode="auto">
            <a:xfrm>
              <a:off x="8121650" y="2692400"/>
              <a:ext cx="542925" cy="398463"/>
            </a:xfrm>
            <a:custGeom>
              <a:avLst/>
              <a:gdLst>
                <a:gd name="T0" fmla="*/ 327 w 342"/>
                <a:gd name="T1" fmla="*/ 251 h 251"/>
                <a:gd name="T2" fmla="*/ 327 w 342"/>
                <a:gd name="T3" fmla="*/ 251 h 251"/>
                <a:gd name="T4" fmla="*/ 322 w 342"/>
                <a:gd name="T5" fmla="*/ 251 h 251"/>
                <a:gd name="T6" fmla="*/ 318 w 342"/>
                <a:gd name="T7" fmla="*/ 249 h 251"/>
                <a:gd name="T8" fmla="*/ 7 w 342"/>
                <a:gd name="T9" fmla="*/ 27 h 251"/>
                <a:gd name="T10" fmla="*/ 7 w 342"/>
                <a:gd name="T11" fmla="*/ 27 h 251"/>
                <a:gd name="T12" fmla="*/ 2 w 342"/>
                <a:gd name="T13" fmla="*/ 23 h 251"/>
                <a:gd name="T14" fmla="*/ 0 w 342"/>
                <a:gd name="T15" fmla="*/ 18 h 251"/>
                <a:gd name="T16" fmla="*/ 0 w 342"/>
                <a:gd name="T17" fmla="*/ 12 h 251"/>
                <a:gd name="T18" fmla="*/ 4 w 342"/>
                <a:gd name="T19" fmla="*/ 6 h 251"/>
                <a:gd name="T20" fmla="*/ 4 w 342"/>
                <a:gd name="T21" fmla="*/ 6 h 251"/>
                <a:gd name="T22" fmla="*/ 8 w 342"/>
                <a:gd name="T23" fmla="*/ 2 h 251"/>
                <a:gd name="T24" fmla="*/ 13 w 342"/>
                <a:gd name="T25" fmla="*/ 0 h 251"/>
                <a:gd name="T26" fmla="*/ 19 w 342"/>
                <a:gd name="T27" fmla="*/ 0 h 251"/>
                <a:gd name="T28" fmla="*/ 24 w 342"/>
                <a:gd name="T29" fmla="*/ 3 h 251"/>
                <a:gd name="T30" fmla="*/ 337 w 342"/>
                <a:gd name="T31" fmla="*/ 224 h 251"/>
                <a:gd name="T32" fmla="*/ 337 w 342"/>
                <a:gd name="T33" fmla="*/ 224 h 251"/>
                <a:gd name="T34" fmla="*/ 340 w 342"/>
                <a:gd name="T35" fmla="*/ 228 h 251"/>
                <a:gd name="T36" fmla="*/ 342 w 342"/>
                <a:gd name="T37" fmla="*/ 234 h 251"/>
                <a:gd name="T38" fmla="*/ 342 w 342"/>
                <a:gd name="T39" fmla="*/ 239 h 251"/>
                <a:gd name="T40" fmla="*/ 340 w 342"/>
                <a:gd name="T41" fmla="*/ 246 h 251"/>
                <a:gd name="T42" fmla="*/ 340 w 342"/>
                <a:gd name="T43" fmla="*/ 246 h 251"/>
                <a:gd name="T44" fmla="*/ 338 w 342"/>
                <a:gd name="T45" fmla="*/ 248 h 251"/>
                <a:gd name="T46" fmla="*/ 334 w 342"/>
                <a:gd name="T47" fmla="*/ 250 h 251"/>
                <a:gd name="T48" fmla="*/ 331 w 342"/>
                <a:gd name="T49" fmla="*/ 251 h 251"/>
                <a:gd name="T50" fmla="*/ 327 w 342"/>
                <a:gd name="T51" fmla="*/ 251 h 251"/>
                <a:gd name="T52" fmla="*/ 327 w 342"/>
                <a:gd name="T53" fmla="*/ 251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2" h="251">
                  <a:moveTo>
                    <a:pt x="327" y="251"/>
                  </a:moveTo>
                  <a:lnTo>
                    <a:pt x="327" y="251"/>
                  </a:lnTo>
                  <a:lnTo>
                    <a:pt x="322" y="251"/>
                  </a:lnTo>
                  <a:lnTo>
                    <a:pt x="318" y="249"/>
                  </a:lnTo>
                  <a:lnTo>
                    <a:pt x="7" y="27"/>
                  </a:lnTo>
                  <a:lnTo>
                    <a:pt x="7" y="27"/>
                  </a:lnTo>
                  <a:lnTo>
                    <a:pt x="2" y="23"/>
                  </a:lnTo>
                  <a:lnTo>
                    <a:pt x="0" y="18"/>
                  </a:lnTo>
                  <a:lnTo>
                    <a:pt x="0" y="12"/>
                  </a:lnTo>
                  <a:lnTo>
                    <a:pt x="4" y="6"/>
                  </a:lnTo>
                  <a:lnTo>
                    <a:pt x="4" y="6"/>
                  </a:lnTo>
                  <a:lnTo>
                    <a:pt x="8" y="2"/>
                  </a:lnTo>
                  <a:lnTo>
                    <a:pt x="13" y="0"/>
                  </a:lnTo>
                  <a:lnTo>
                    <a:pt x="19" y="0"/>
                  </a:lnTo>
                  <a:lnTo>
                    <a:pt x="24" y="3"/>
                  </a:lnTo>
                  <a:lnTo>
                    <a:pt x="337" y="224"/>
                  </a:lnTo>
                  <a:lnTo>
                    <a:pt x="337" y="224"/>
                  </a:lnTo>
                  <a:lnTo>
                    <a:pt x="340" y="228"/>
                  </a:lnTo>
                  <a:lnTo>
                    <a:pt x="342" y="234"/>
                  </a:lnTo>
                  <a:lnTo>
                    <a:pt x="342" y="239"/>
                  </a:lnTo>
                  <a:lnTo>
                    <a:pt x="340" y="246"/>
                  </a:lnTo>
                  <a:lnTo>
                    <a:pt x="340" y="246"/>
                  </a:lnTo>
                  <a:lnTo>
                    <a:pt x="338" y="248"/>
                  </a:lnTo>
                  <a:lnTo>
                    <a:pt x="334" y="250"/>
                  </a:lnTo>
                  <a:lnTo>
                    <a:pt x="331" y="251"/>
                  </a:lnTo>
                  <a:lnTo>
                    <a:pt x="327" y="251"/>
                  </a:lnTo>
                  <a:lnTo>
                    <a:pt x="327" y="251"/>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41" name="Freeform 37"/>
            <p:cNvSpPr/>
            <p:nvPr/>
          </p:nvSpPr>
          <p:spPr bwMode="auto">
            <a:xfrm>
              <a:off x="8577263" y="1538288"/>
              <a:ext cx="1168400" cy="1679575"/>
            </a:xfrm>
            <a:custGeom>
              <a:avLst/>
              <a:gdLst>
                <a:gd name="T0" fmla="*/ 706 w 736"/>
                <a:gd name="T1" fmla="*/ 758 h 1058"/>
                <a:gd name="T2" fmla="*/ 644 w 736"/>
                <a:gd name="T3" fmla="*/ 740 h 1058"/>
                <a:gd name="T4" fmla="*/ 592 w 736"/>
                <a:gd name="T5" fmla="*/ 749 h 1058"/>
                <a:gd name="T6" fmla="*/ 552 w 736"/>
                <a:gd name="T7" fmla="*/ 662 h 1058"/>
                <a:gd name="T8" fmla="*/ 511 w 736"/>
                <a:gd name="T9" fmla="*/ 590 h 1058"/>
                <a:gd name="T10" fmla="*/ 552 w 736"/>
                <a:gd name="T11" fmla="*/ 622 h 1058"/>
                <a:gd name="T12" fmla="*/ 592 w 736"/>
                <a:gd name="T13" fmla="*/ 622 h 1058"/>
                <a:gd name="T14" fmla="*/ 633 w 736"/>
                <a:gd name="T15" fmla="*/ 588 h 1058"/>
                <a:gd name="T16" fmla="*/ 642 w 736"/>
                <a:gd name="T17" fmla="*/ 555 h 1058"/>
                <a:gd name="T18" fmla="*/ 630 w 736"/>
                <a:gd name="T19" fmla="*/ 515 h 1058"/>
                <a:gd name="T20" fmla="*/ 586 w 736"/>
                <a:gd name="T21" fmla="*/ 485 h 1058"/>
                <a:gd name="T22" fmla="*/ 539 w 736"/>
                <a:gd name="T23" fmla="*/ 492 h 1058"/>
                <a:gd name="T24" fmla="*/ 418 w 736"/>
                <a:gd name="T25" fmla="*/ 414 h 1058"/>
                <a:gd name="T26" fmla="*/ 366 w 736"/>
                <a:gd name="T27" fmla="*/ 330 h 1058"/>
                <a:gd name="T28" fmla="*/ 421 w 736"/>
                <a:gd name="T29" fmla="*/ 226 h 1058"/>
                <a:gd name="T30" fmla="*/ 411 w 736"/>
                <a:gd name="T31" fmla="*/ 127 h 1058"/>
                <a:gd name="T32" fmla="*/ 346 w 736"/>
                <a:gd name="T33" fmla="*/ 37 h 1058"/>
                <a:gd name="T34" fmla="*/ 240 w 736"/>
                <a:gd name="T35" fmla="*/ 0 h 1058"/>
                <a:gd name="T36" fmla="*/ 147 w 736"/>
                <a:gd name="T37" fmla="*/ 24 h 1058"/>
                <a:gd name="T38" fmla="*/ 66 w 736"/>
                <a:gd name="T39" fmla="*/ 102 h 1058"/>
                <a:gd name="T40" fmla="*/ 40 w 736"/>
                <a:gd name="T41" fmla="*/ 194 h 1058"/>
                <a:gd name="T42" fmla="*/ 63 w 736"/>
                <a:gd name="T43" fmla="*/ 290 h 1058"/>
                <a:gd name="T44" fmla="*/ 131 w 736"/>
                <a:gd name="T45" fmla="*/ 354 h 1058"/>
                <a:gd name="T46" fmla="*/ 69 w 736"/>
                <a:gd name="T47" fmla="*/ 643 h 1058"/>
                <a:gd name="T48" fmla="*/ 12 w 736"/>
                <a:gd name="T49" fmla="*/ 682 h 1058"/>
                <a:gd name="T50" fmla="*/ 0 w 736"/>
                <a:gd name="T51" fmla="*/ 724 h 1058"/>
                <a:gd name="T52" fmla="*/ 14 w 736"/>
                <a:gd name="T53" fmla="*/ 769 h 1058"/>
                <a:gd name="T54" fmla="*/ 50 w 736"/>
                <a:gd name="T55" fmla="*/ 797 h 1058"/>
                <a:gd name="T56" fmla="*/ 89 w 736"/>
                <a:gd name="T57" fmla="*/ 804 h 1058"/>
                <a:gd name="T58" fmla="*/ 132 w 736"/>
                <a:gd name="T59" fmla="*/ 785 h 1058"/>
                <a:gd name="T60" fmla="*/ 159 w 736"/>
                <a:gd name="T61" fmla="*/ 748 h 1058"/>
                <a:gd name="T62" fmla="*/ 160 w 736"/>
                <a:gd name="T63" fmla="*/ 704 h 1058"/>
                <a:gd name="T64" fmla="*/ 187 w 736"/>
                <a:gd name="T65" fmla="*/ 648 h 1058"/>
                <a:gd name="T66" fmla="*/ 232 w 736"/>
                <a:gd name="T67" fmla="*/ 728 h 1058"/>
                <a:gd name="T68" fmla="*/ 291 w 736"/>
                <a:gd name="T69" fmla="*/ 836 h 1058"/>
                <a:gd name="T70" fmla="*/ 266 w 736"/>
                <a:gd name="T71" fmla="*/ 921 h 1058"/>
                <a:gd name="T72" fmla="*/ 255 w 736"/>
                <a:gd name="T73" fmla="*/ 962 h 1058"/>
                <a:gd name="T74" fmla="*/ 278 w 736"/>
                <a:gd name="T75" fmla="*/ 1007 h 1058"/>
                <a:gd name="T76" fmla="*/ 369 w 736"/>
                <a:gd name="T77" fmla="*/ 1051 h 1058"/>
                <a:gd name="T78" fmla="*/ 430 w 736"/>
                <a:gd name="T79" fmla="*/ 1058 h 1058"/>
                <a:gd name="T80" fmla="*/ 471 w 736"/>
                <a:gd name="T81" fmla="*/ 1036 h 1058"/>
                <a:gd name="T82" fmla="*/ 483 w 736"/>
                <a:gd name="T83" fmla="*/ 999 h 1058"/>
                <a:gd name="T84" fmla="*/ 457 w 736"/>
                <a:gd name="T85" fmla="*/ 950 h 1058"/>
                <a:gd name="T86" fmla="*/ 401 w 736"/>
                <a:gd name="T87" fmla="*/ 909 h 1058"/>
                <a:gd name="T88" fmla="*/ 391 w 736"/>
                <a:gd name="T89" fmla="*/ 864 h 1058"/>
                <a:gd name="T90" fmla="*/ 389 w 736"/>
                <a:gd name="T91" fmla="*/ 765 h 1058"/>
                <a:gd name="T92" fmla="*/ 362 w 736"/>
                <a:gd name="T93" fmla="*/ 678 h 1058"/>
                <a:gd name="T94" fmla="*/ 449 w 736"/>
                <a:gd name="T95" fmla="*/ 714 h 1058"/>
                <a:gd name="T96" fmla="*/ 493 w 736"/>
                <a:gd name="T97" fmla="*/ 772 h 1058"/>
                <a:gd name="T98" fmla="*/ 500 w 736"/>
                <a:gd name="T99" fmla="*/ 840 h 1058"/>
                <a:gd name="T100" fmla="*/ 513 w 736"/>
                <a:gd name="T101" fmla="*/ 875 h 1058"/>
                <a:gd name="T102" fmla="*/ 591 w 736"/>
                <a:gd name="T103" fmla="*/ 896 h 1058"/>
                <a:gd name="T104" fmla="*/ 697 w 736"/>
                <a:gd name="T105" fmla="*/ 864 h 1058"/>
                <a:gd name="T106" fmla="*/ 734 w 736"/>
                <a:gd name="T107" fmla="*/ 819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36" h="1058">
                  <a:moveTo>
                    <a:pt x="732" y="790"/>
                  </a:moveTo>
                  <a:lnTo>
                    <a:pt x="732" y="790"/>
                  </a:lnTo>
                  <a:lnTo>
                    <a:pt x="728" y="780"/>
                  </a:lnTo>
                  <a:lnTo>
                    <a:pt x="721" y="772"/>
                  </a:lnTo>
                  <a:lnTo>
                    <a:pt x="715" y="764"/>
                  </a:lnTo>
                  <a:lnTo>
                    <a:pt x="706" y="758"/>
                  </a:lnTo>
                  <a:lnTo>
                    <a:pt x="697" y="752"/>
                  </a:lnTo>
                  <a:lnTo>
                    <a:pt x="687" y="748"/>
                  </a:lnTo>
                  <a:lnTo>
                    <a:pt x="676" y="745"/>
                  </a:lnTo>
                  <a:lnTo>
                    <a:pt x="666" y="742"/>
                  </a:lnTo>
                  <a:lnTo>
                    <a:pt x="655" y="741"/>
                  </a:lnTo>
                  <a:lnTo>
                    <a:pt x="644" y="740"/>
                  </a:lnTo>
                  <a:lnTo>
                    <a:pt x="634" y="740"/>
                  </a:lnTo>
                  <a:lnTo>
                    <a:pt x="624" y="741"/>
                  </a:lnTo>
                  <a:lnTo>
                    <a:pt x="614" y="742"/>
                  </a:lnTo>
                  <a:lnTo>
                    <a:pt x="607" y="743"/>
                  </a:lnTo>
                  <a:lnTo>
                    <a:pt x="599" y="747"/>
                  </a:lnTo>
                  <a:lnTo>
                    <a:pt x="592" y="749"/>
                  </a:lnTo>
                  <a:lnTo>
                    <a:pt x="592" y="749"/>
                  </a:lnTo>
                  <a:lnTo>
                    <a:pt x="590" y="739"/>
                  </a:lnTo>
                  <a:lnTo>
                    <a:pt x="586" y="726"/>
                  </a:lnTo>
                  <a:lnTo>
                    <a:pt x="579" y="708"/>
                  </a:lnTo>
                  <a:lnTo>
                    <a:pt x="568" y="687"/>
                  </a:lnTo>
                  <a:lnTo>
                    <a:pt x="552" y="662"/>
                  </a:lnTo>
                  <a:lnTo>
                    <a:pt x="544" y="648"/>
                  </a:lnTo>
                  <a:lnTo>
                    <a:pt x="533" y="633"/>
                  </a:lnTo>
                  <a:lnTo>
                    <a:pt x="521" y="618"/>
                  </a:lnTo>
                  <a:lnTo>
                    <a:pt x="506" y="602"/>
                  </a:lnTo>
                  <a:lnTo>
                    <a:pt x="511" y="590"/>
                  </a:lnTo>
                  <a:lnTo>
                    <a:pt x="511" y="590"/>
                  </a:lnTo>
                  <a:lnTo>
                    <a:pt x="516" y="598"/>
                  </a:lnTo>
                  <a:lnTo>
                    <a:pt x="522" y="605"/>
                  </a:lnTo>
                  <a:lnTo>
                    <a:pt x="528" y="610"/>
                  </a:lnTo>
                  <a:lnTo>
                    <a:pt x="536" y="616"/>
                  </a:lnTo>
                  <a:lnTo>
                    <a:pt x="544" y="620"/>
                  </a:lnTo>
                  <a:lnTo>
                    <a:pt x="552" y="622"/>
                  </a:lnTo>
                  <a:lnTo>
                    <a:pt x="562" y="624"/>
                  </a:lnTo>
                  <a:lnTo>
                    <a:pt x="571" y="625"/>
                  </a:lnTo>
                  <a:lnTo>
                    <a:pt x="571" y="625"/>
                  </a:lnTo>
                  <a:lnTo>
                    <a:pt x="579" y="624"/>
                  </a:lnTo>
                  <a:lnTo>
                    <a:pt x="586" y="623"/>
                  </a:lnTo>
                  <a:lnTo>
                    <a:pt x="592" y="622"/>
                  </a:lnTo>
                  <a:lnTo>
                    <a:pt x="599" y="620"/>
                  </a:lnTo>
                  <a:lnTo>
                    <a:pt x="605" y="617"/>
                  </a:lnTo>
                  <a:lnTo>
                    <a:pt x="611" y="613"/>
                  </a:lnTo>
                  <a:lnTo>
                    <a:pt x="621" y="605"/>
                  </a:lnTo>
                  <a:lnTo>
                    <a:pt x="630" y="593"/>
                  </a:lnTo>
                  <a:lnTo>
                    <a:pt x="633" y="588"/>
                  </a:lnTo>
                  <a:lnTo>
                    <a:pt x="636" y="582"/>
                  </a:lnTo>
                  <a:lnTo>
                    <a:pt x="639" y="576"/>
                  </a:lnTo>
                  <a:lnTo>
                    <a:pt x="641" y="569"/>
                  </a:lnTo>
                  <a:lnTo>
                    <a:pt x="642" y="562"/>
                  </a:lnTo>
                  <a:lnTo>
                    <a:pt x="642" y="555"/>
                  </a:lnTo>
                  <a:lnTo>
                    <a:pt x="642" y="555"/>
                  </a:lnTo>
                  <a:lnTo>
                    <a:pt x="642" y="547"/>
                  </a:lnTo>
                  <a:lnTo>
                    <a:pt x="641" y="541"/>
                  </a:lnTo>
                  <a:lnTo>
                    <a:pt x="639" y="534"/>
                  </a:lnTo>
                  <a:lnTo>
                    <a:pt x="636" y="527"/>
                  </a:lnTo>
                  <a:lnTo>
                    <a:pt x="633" y="521"/>
                  </a:lnTo>
                  <a:lnTo>
                    <a:pt x="630" y="515"/>
                  </a:lnTo>
                  <a:lnTo>
                    <a:pt x="621" y="505"/>
                  </a:lnTo>
                  <a:lnTo>
                    <a:pt x="611" y="496"/>
                  </a:lnTo>
                  <a:lnTo>
                    <a:pt x="605" y="493"/>
                  </a:lnTo>
                  <a:lnTo>
                    <a:pt x="599" y="490"/>
                  </a:lnTo>
                  <a:lnTo>
                    <a:pt x="592" y="488"/>
                  </a:lnTo>
                  <a:lnTo>
                    <a:pt x="586" y="485"/>
                  </a:lnTo>
                  <a:lnTo>
                    <a:pt x="579" y="484"/>
                  </a:lnTo>
                  <a:lnTo>
                    <a:pt x="571" y="484"/>
                  </a:lnTo>
                  <a:lnTo>
                    <a:pt x="571" y="484"/>
                  </a:lnTo>
                  <a:lnTo>
                    <a:pt x="560" y="485"/>
                  </a:lnTo>
                  <a:lnTo>
                    <a:pt x="549" y="488"/>
                  </a:lnTo>
                  <a:lnTo>
                    <a:pt x="539" y="492"/>
                  </a:lnTo>
                  <a:lnTo>
                    <a:pt x="530" y="498"/>
                  </a:lnTo>
                  <a:lnTo>
                    <a:pt x="530" y="498"/>
                  </a:lnTo>
                  <a:lnTo>
                    <a:pt x="494" y="472"/>
                  </a:lnTo>
                  <a:lnTo>
                    <a:pt x="470" y="456"/>
                  </a:lnTo>
                  <a:lnTo>
                    <a:pt x="444" y="436"/>
                  </a:lnTo>
                  <a:lnTo>
                    <a:pt x="418" y="414"/>
                  </a:lnTo>
                  <a:lnTo>
                    <a:pt x="393" y="391"/>
                  </a:lnTo>
                  <a:lnTo>
                    <a:pt x="371" y="366"/>
                  </a:lnTo>
                  <a:lnTo>
                    <a:pt x="359" y="353"/>
                  </a:lnTo>
                  <a:lnTo>
                    <a:pt x="351" y="341"/>
                  </a:lnTo>
                  <a:lnTo>
                    <a:pt x="351" y="341"/>
                  </a:lnTo>
                  <a:lnTo>
                    <a:pt x="366" y="330"/>
                  </a:lnTo>
                  <a:lnTo>
                    <a:pt x="379" y="316"/>
                  </a:lnTo>
                  <a:lnTo>
                    <a:pt x="391" y="301"/>
                  </a:lnTo>
                  <a:lnTo>
                    <a:pt x="402" y="285"/>
                  </a:lnTo>
                  <a:lnTo>
                    <a:pt x="410" y="266"/>
                  </a:lnTo>
                  <a:lnTo>
                    <a:pt x="417" y="247"/>
                  </a:lnTo>
                  <a:lnTo>
                    <a:pt x="421" y="226"/>
                  </a:lnTo>
                  <a:lnTo>
                    <a:pt x="423" y="204"/>
                  </a:lnTo>
                  <a:lnTo>
                    <a:pt x="423" y="204"/>
                  </a:lnTo>
                  <a:lnTo>
                    <a:pt x="422" y="185"/>
                  </a:lnTo>
                  <a:lnTo>
                    <a:pt x="420" y="165"/>
                  </a:lnTo>
                  <a:lnTo>
                    <a:pt x="417" y="146"/>
                  </a:lnTo>
                  <a:lnTo>
                    <a:pt x="411" y="127"/>
                  </a:lnTo>
                  <a:lnTo>
                    <a:pt x="404" y="110"/>
                  </a:lnTo>
                  <a:lnTo>
                    <a:pt x="395" y="93"/>
                  </a:lnTo>
                  <a:lnTo>
                    <a:pt x="385" y="78"/>
                  </a:lnTo>
                  <a:lnTo>
                    <a:pt x="374" y="62"/>
                  </a:lnTo>
                  <a:lnTo>
                    <a:pt x="361" y="49"/>
                  </a:lnTo>
                  <a:lnTo>
                    <a:pt x="346" y="37"/>
                  </a:lnTo>
                  <a:lnTo>
                    <a:pt x="331" y="26"/>
                  </a:lnTo>
                  <a:lnTo>
                    <a:pt x="315" y="17"/>
                  </a:lnTo>
                  <a:lnTo>
                    <a:pt x="298" y="10"/>
                  </a:lnTo>
                  <a:lnTo>
                    <a:pt x="279" y="5"/>
                  </a:lnTo>
                  <a:lnTo>
                    <a:pt x="260" y="2"/>
                  </a:lnTo>
                  <a:lnTo>
                    <a:pt x="240" y="0"/>
                  </a:lnTo>
                  <a:lnTo>
                    <a:pt x="240" y="0"/>
                  </a:lnTo>
                  <a:lnTo>
                    <a:pt x="221" y="2"/>
                  </a:lnTo>
                  <a:lnTo>
                    <a:pt x="202" y="5"/>
                  </a:lnTo>
                  <a:lnTo>
                    <a:pt x="182" y="9"/>
                  </a:lnTo>
                  <a:lnTo>
                    <a:pt x="164" y="16"/>
                  </a:lnTo>
                  <a:lnTo>
                    <a:pt x="147" y="24"/>
                  </a:lnTo>
                  <a:lnTo>
                    <a:pt x="131" y="34"/>
                  </a:lnTo>
                  <a:lnTo>
                    <a:pt x="116" y="45"/>
                  </a:lnTo>
                  <a:lnTo>
                    <a:pt x="101" y="57"/>
                  </a:lnTo>
                  <a:lnTo>
                    <a:pt x="88" y="71"/>
                  </a:lnTo>
                  <a:lnTo>
                    <a:pt x="76" y="85"/>
                  </a:lnTo>
                  <a:lnTo>
                    <a:pt x="66" y="102"/>
                  </a:lnTo>
                  <a:lnTo>
                    <a:pt x="57" y="118"/>
                  </a:lnTo>
                  <a:lnTo>
                    <a:pt x="51" y="136"/>
                  </a:lnTo>
                  <a:lnTo>
                    <a:pt x="45" y="155"/>
                  </a:lnTo>
                  <a:lnTo>
                    <a:pt x="41" y="175"/>
                  </a:lnTo>
                  <a:lnTo>
                    <a:pt x="40" y="194"/>
                  </a:lnTo>
                  <a:lnTo>
                    <a:pt x="40" y="194"/>
                  </a:lnTo>
                  <a:lnTo>
                    <a:pt x="40" y="212"/>
                  </a:lnTo>
                  <a:lnTo>
                    <a:pt x="42" y="229"/>
                  </a:lnTo>
                  <a:lnTo>
                    <a:pt x="45" y="245"/>
                  </a:lnTo>
                  <a:lnTo>
                    <a:pt x="50" y="261"/>
                  </a:lnTo>
                  <a:lnTo>
                    <a:pt x="56" y="276"/>
                  </a:lnTo>
                  <a:lnTo>
                    <a:pt x="63" y="290"/>
                  </a:lnTo>
                  <a:lnTo>
                    <a:pt x="72" y="304"/>
                  </a:lnTo>
                  <a:lnTo>
                    <a:pt x="82" y="316"/>
                  </a:lnTo>
                  <a:lnTo>
                    <a:pt x="93" y="327"/>
                  </a:lnTo>
                  <a:lnTo>
                    <a:pt x="105" y="337"/>
                  </a:lnTo>
                  <a:lnTo>
                    <a:pt x="118" y="347"/>
                  </a:lnTo>
                  <a:lnTo>
                    <a:pt x="131" y="354"/>
                  </a:lnTo>
                  <a:lnTo>
                    <a:pt x="147" y="361"/>
                  </a:lnTo>
                  <a:lnTo>
                    <a:pt x="162" y="368"/>
                  </a:lnTo>
                  <a:lnTo>
                    <a:pt x="178" y="372"/>
                  </a:lnTo>
                  <a:lnTo>
                    <a:pt x="195" y="375"/>
                  </a:lnTo>
                  <a:lnTo>
                    <a:pt x="69" y="643"/>
                  </a:lnTo>
                  <a:lnTo>
                    <a:pt x="69" y="643"/>
                  </a:lnTo>
                  <a:lnTo>
                    <a:pt x="63" y="645"/>
                  </a:lnTo>
                  <a:lnTo>
                    <a:pt x="55" y="646"/>
                  </a:lnTo>
                  <a:lnTo>
                    <a:pt x="42" y="653"/>
                  </a:lnTo>
                  <a:lnTo>
                    <a:pt x="31" y="661"/>
                  </a:lnTo>
                  <a:lnTo>
                    <a:pt x="21" y="671"/>
                  </a:lnTo>
                  <a:lnTo>
                    <a:pt x="12" y="682"/>
                  </a:lnTo>
                  <a:lnTo>
                    <a:pt x="5" y="695"/>
                  </a:lnTo>
                  <a:lnTo>
                    <a:pt x="3" y="702"/>
                  </a:lnTo>
                  <a:lnTo>
                    <a:pt x="2" y="708"/>
                  </a:lnTo>
                  <a:lnTo>
                    <a:pt x="1" y="716"/>
                  </a:lnTo>
                  <a:lnTo>
                    <a:pt x="0" y="724"/>
                  </a:lnTo>
                  <a:lnTo>
                    <a:pt x="0" y="724"/>
                  </a:lnTo>
                  <a:lnTo>
                    <a:pt x="1" y="731"/>
                  </a:lnTo>
                  <a:lnTo>
                    <a:pt x="2" y="739"/>
                  </a:lnTo>
                  <a:lnTo>
                    <a:pt x="4" y="748"/>
                  </a:lnTo>
                  <a:lnTo>
                    <a:pt x="7" y="754"/>
                  </a:lnTo>
                  <a:lnTo>
                    <a:pt x="10" y="762"/>
                  </a:lnTo>
                  <a:lnTo>
                    <a:pt x="14" y="769"/>
                  </a:lnTo>
                  <a:lnTo>
                    <a:pt x="19" y="774"/>
                  </a:lnTo>
                  <a:lnTo>
                    <a:pt x="24" y="781"/>
                  </a:lnTo>
                  <a:lnTo>
                    <a:pt x="30" y="785"/>
                  </a:lnTo>
                  <a:lnTo>
                    <a:pt x="36" y="791"/>
                  </a:lnTo>
                  <a:lnTo>
                    <a:pt x="43" y="794"/>
                  </a:lnTo>
                  <a:lnTo>
                    <a:pt x="50" y="797"/>
                  </a:lnTo>
                  <a:lnTo>
                    <a:pt x="57" y="801"/>
                  </a:lnTo>
                  <a:lnTo>
                    <a:pt x="65" y="803"/>
                  </a:lnTo>
                  <a:lnTo>
                    <a:pt x="73" y="804"/>
                  </a:lnTo>
                  <a:lnTo>
                    <a:pt x="82" y="804"/>
                  </a:lnTo>
                  <a:lnTo>
                    <a:pt x="82" y="804"/>
                  </a:lnTo>
                  <a:lnTo>
                    <a:pt x="89" y="804"/>
                  </a:lnTo>
                  <a:lnTo>
                    <a:pt x="98" y="803"/>
                  </a:lnTo>
                  <a:lnTo>
                    <a:pt x="106" y="801"/>
                  </a:lnTo>
                  <a:lnTo>
                    <a:pt x="112" y="797"/>
                  </a:lnTo>
                  <a:lnTo>
                    <a:pt x="120" y="794"/>
                  </a:lnTo>
                  <a:lnTo>
                    <a:pt x="127" y="791"/>
                  </a:lnTo>
                  <a:lnTo>
                    <a:pt x="132" y="785"/>
                  </a:lnTo>
                  <a:lnTo>
                    <a:pt x="139" y="781"/>
                  </a:lnTo>
                  <a:lnTo>
                    <a:pt x="143" y="774"/>
                  </a:lnTo>
                  <a:lnTo>
                    <a:pt x="149" y="769"/>
                  </a:lnTo>
                  <a:lnTo>
                    <a:pt x="152" y="762"/>
                  </a:lnTo>
                  <a:lnTo>
                    <a:pt x="155" y="754"/>
                  </a:lnTo>
                  <a:lnTo>
                    <a:pt x="159" y="748"/>
                  </a:lnTo>
                  <a:lnTo>
                    <a:pt x="161" y="739"/>
                  </a:lnTo>
                  <a:lnTo>
                    <a:pt x="162" y="731"/>
                  </a:lnTo>
                  <a:lnTo>
                    <a:pt x="162" y="724"/>
                  </a:lnTo>
                  <a:lnTo>
                    <a:pt x="162" y="724"/>
                  </a:lnTo>
                  <a:lnTo>
                    <a:pt x="162" y="714"/>
                  </a:lnTo>
                  <a:lnTo>
                    <a:pt x="160" y="704"/>
                  </a:lnTo>
                  <a:lnTo>
                    <a:pt x="157" y="695"/>
                  </a:lnTo>
                  <a:lnTo>
                    <a:pt x="153" y="687"/>
                  </a:lnTo>
                  <a:lnTo>
                    <a:pt x="184" y="634"/>
                  </a:lnTo>
                  <a:lnTo>
                    <a:pt x="184" y="634"/>
                  </a:lnTo>
                  <a:lnTo>
                    <a:pt x="185" y="640"/>
                  </a:lnTo>
                  <a:lnTo>
                    <a:pt x="187" y="648"/>
                  </a:lnTo>
                  <a:lnTo>
                    <a:pt x="191" y="657"/>
                  </a:lnTo>
                  <a:lnTo>
                    <a:pt x="197" y="671"/>
                  </a:lnTo>
                  <a:lnTo>
                    <a:pt x="205" y="687"/>
                  </a:lnTo>
                  <a:lnTo>
                    <a:pt x="216" y="706"/>
                  </a:lnTo>
                  <a:lnTo>
                    <a:pt x="232" y="728"/>
                  </a:lnTo>
                  <a:lnTo>
                    <a:pt x="232" y="728"/>
                  </a:lnTo>
                  <a:lnTo>
                    <a:pt x="264" y="772"/>
                  </a:lnTo>
                  <a:lnTo>
                    <a:pt x="277" y="793"/>
                  </a:lnTo>
                  <a:lnTo>
                    <a:pt x="281" y="803"/>
                  </a:lnTo>
                  <a:lnTo>
                    <a:pt x="286" y="814"/>
                  </a:lnTo>
                  <a:lnTo>
                    <a:pt x="289" y="825"/>
                  </a:lnTo>
                  <a:lnTo>
                    <a:pt x="291" y="836"/>
                  </a:lnTo>
                  <a:lnTo>
                    <a:pt x="291" y="848"/>
                  </a:lnTo>
                  <a:lnTo>
                    <a:pt x="290" y="860"/>
                  </a:lnTo>
                  <a:lnTo>
                    <a:pt x="287" y="875"/>
                  </a:lnTo>
                  <a:lnTo>
                    <a:pt x="281" y="889"/>
                  </a:lnTo>
                  <a:lnTo>
                    <a:pt x="275" y="904"/>
                  </a:lnTo>
                  <a:lnTo>
                    <a:pt x="266" y="921"/>
                  </a:lnTo>
                  <a:lnTo>
                    <a:pt x="266" y="921"/>
                  </a:lnTo>
                  <a:lnTo>
                    <a:pt x="261" y="930"/>
                  </a:lnTo>
                  <a:lnTo>
                    <a:pt x="258" y="939"/>
                  </a:lnTo>
                  <a:lnTo>
                    <a:pt x="256" y="946"/>
                  </a:lnTo>
                  <a:lnTo>
                    <a:pt x="255" y="954"/>
                  </a:lnTo>
                  <a:lnTo>
                    <a:pt x="255" y="962"/>
                  </a:lnTo>
                  <a:lnTo>
                    <a:pt x="256" y="968"/>
                  </a:lnTo>
                  <a:lnTo>
                    <a:pt x="257" y="976"/>
                  </a:lnTo>
                  <a:lnTo>
                    <a:pt x="260" y="983"/>
                  </a:lnTo>
                  <a:lnTo>
                    <a:pt x="264" y="989"/>
                  </a:lnTo>
                  <a:lnTo>
                    <a:pt x="268" y="995"/>
                  </a:lnTo>
                  <a:lnTo>
                    <a:pt x="278" y="1007"/>
                  </a:lnTo>
                  <a:lnTo>
                    <a:pt x="290" y="1017"/>
                  </a:lnTo>
                  <a:lnTo>
                    <a:pt x="304" y="1026"/>
                  </a:lnTo>
                  <a:lnTo>
                    <a:pt x="320" y="1034"/>
                  </a:lnTo>
                  <a:lnTo>
                    <a:pt x="336" y="1041"/>
                  </a:lnTo>
                  <a:lnTo>
                    <a:pt x="353" y="1047"/>
                  </a:lnTo>
                  <a:lnTo>
                    <a:pt x="369" y="1051"/>
                  </a:lnTo>
                  <a:lnTo>
                    <a:pt x="385" y="1054"/>
                  </a:lnTo>
                  <a:lnTo>
                    <a:pt x="399" y="1056"/>
                  </a:lnTo>
                  <a:lnTo>
                    <a:pt x="412" y="1058"/>
                  </a:lnTo>
                  <a:lnTo>
                    <a:pt x="423" y="1058"/>
                  </a:lnTo>
                  <a:lnTo>
                    <a:pt x="423" y="1058"/>
                  </a:lnTo>
                  <a:lnTo>
                    <a:pt x="430" y="1058"/>
                  </a:lnTo>
                  <a:lnTo>
                    <a:pt x="438" y="1055"/>
                  </a:lnTo>
                  <a:lnTo>
                    <a:pt x="448" y="1052"/>
                  </a:lnTo>
                  <a:lnTo>
                    <a:pt x="457" y="1048"/>
                  </a:lnTo>
                  <a:lnTo>
                    <a:pt x="462" y="1044"/>
                  </a:lnTo>
                  <a:lnTo>
                    <a:pt x="466" y="1040"/>
                  </a:lnTo>
                  <a:lnTo>
                    <a:pt x="471" y="1036"/>
                  </a:lnTo>
                  <a:lnTo>
                    <a:pt x="475" y="1030"/>
                  </a:lnTo>
                  <a:lnTo>
                    <a:pt x="479" y="1023"/>
                  </a:lnTo>
                  <a:lnTo>
                    <a:pt x="481" y="1016"/>
                  </a:lnTo>
                  <a:lnTo>
                    <a:pt x="481" y="1016"/>
                  </a:lnTo>
                  <a:lnTo>
                    <a:pt x="483" y="1008"/>
                  </a:lnTo>
                  <a:lnTo>
                    <a:pt x="483" y="999"/>
                  </a:lnTo>
                  <a:lnTo>
                    <a:pt x="482" y="991"/>
                  </a:lnTo>
                  <a:lnTo>
                    <a:pt x="479" y="983"/>
                  </a:lnTo>
                  <a:lnTo>
                    <a:pt x="475" y="974"/>
                  </a:lnTo>
                  <a:lnTo>
                    <a:pt x="470" y="966"/>
                  </a:lnTo>
                  <a:lnTo>
                    <a:pt x="463" y="957"/>
                  </a:lnTo>
                  <a:lnTo>
                    <a:pt x="457" y="950"/>
                  </a:lnTo>
                  <a:lnTo>
                    <a:pt x="449" y="941"/>
                  </a:lnTo>
                  <a:lnTo>
                    <a:pt x="440" y="934"/>
                  </a:lnTo>
                  <a:lnTo>
                    <a:pt x="431" y="926"/>
                  </a:lnTo>
                  <a:lnTo>
                    <a:pt x="421" y="920"/>
                  </a:lnTo>
                  <a:lnTo>
                    <a:pt x="411" y="914"/>
                  </a:lnTo>
                  <a:lnTo>
                    <a:pt x="401" y="909"/>
                  </a:lnTo>
                  <a:lnTo>
                    <a:pt x="391" y="904"/>
                  </a:lnTo>
                  <a:lnTo>
                    <a:pt x="380" y="901"/>
                  </a:lnTo>
                  <a:lnTo>
                    <a:pt x="380" y="901"/>
                  </a:lnTo>
                  <a:lnTo>
                    <a:pt x="383" y="897"/>
                  </a:lnTo>
                  <a:lnTo>
                    <a:pt x="387" y="883"/>
                  </a:lnTo>
                  <a:lnTo>
                    <a:pt x="391" y="864"/>
                  </a:lnTo>
                  <a:lnTo>
                    <a:pt x="394" y="850"/>
                  </a:lnTo>
                  <a:lnTo>
                    <a:pt x="395" y="836"/>
                  </a:lnTo>
                  <a:lnTo>
                    <a:pt x="396" y="821"/>
                  </a:lnTo>
                  <a:lnTo>
                    <a:pt x="395" y="803"/>
                  </a:lnTo>
                  <a:lnTo>
                    <a:pt x="393" y="785"/>
                  </a:lnTo>
                  <a:lnTo>
                    <a:pt x="389" y="765"/>
                  </a:lnTo>
                  <a:lnTo>
                    <a:pt x="384" y="745"/>
                  </a:lnTo>
                  <a:lnTo>
                    <a:pt x="377" y="724"/>
                  </a:lnTo>
                  <a:lnTo>
                    <a:pt x="367" y="700"/>
                  </a:lnTo>
                  <a:lnTo>
                    <a:pt x="354" y="677"/>
                  </a:lnTo>
                  <a:lnTo>
                    <a:pt x="354" y="677"/>
                  </a:lnTo>
                  <a:lnTo>
                    <a:pt x="362" y="678"/>
                  </a:lnTo>
                  <a:lnTo>
                    <a:pt x="379" y="683"/>
                  </a:lnTo>
                  <a:lnTo>
                    <a:pt x="393" y="686"/>
                  </a:lnTo>
                  <a:lnTo>
                    <a:pt x="406" y="690"/>
                  </a:lnTo>
                  <a:lnTo>
                    <a:pt x="420" y="697"/>
                  </a:lnTo>
                  <a:lnTo>
                    <a:pt x="434" y="705"/>
                  </a:lnTo>
                  <a:lnTo>
                    <a:pt x="449" y="714"/>
                  </a:lnTo>
                  <a:lnTo>
                    <a:pt x="462" y="726"/>
                  </a:lnTo>
                  <a:lnTo>
                    <a:pt x="474" y="739"/>
                  </a:lnTo>
                  <a:lnTo>
                    <a:pt x="480" y="746"/>
                  </a:lnTo>
                  <a:lnTo>
                    <a:pt x="485" y="754"/>
                  </a:lnTo>
                  <a:lnTo>
                    <a:pt x="490" y="763"/>
                  </a:lnTo>
                  <a:lnTo>
                    <a:pt x="493" y="772"/>
                  </a:lnTo>
                  <a:lnTo>
                    <a:pt x="496" y="782"/>
                  </a:lnTo>
                  <a:lnTo>
                    <a:pt x="498" y="792"/>
                  </a:lnTo>
                  <a:lnTo>
                    <a:pt x="501" y="803"/>
                  </a:lnTo>
                  <a:lnTo>
                    <a:pt x="501" y="815"/>
                  </a:lnTo>
                  <a:lnTo>
                    <a:pt x="501" y="827"/>
                  </a:lnTo>
                  <a:lnTo>
                    <a:pt x="500" y="840"/>
                  </a:lnTo>
                  <a:lnTo>
                    <a:pt x="500" y="840"/>
                  </a:lnTo>
                  <a:lnTo>
                    <a:pt x="500" y="845"/>
                  </a:lnTo>
                  <a:lnTo>
                    <a:pt x="502" y="855"/>
                  </a:lnTo>
                  <a:lnTo>
                    <a:pt x="504" y="861"/>
                  </a:lnTo>
                  <a:lnTo>
                    <a:pt x="507" y="868"/>
                  </a:lnTo>
                  <a:lnTo>
                    <a:pt x="513" y="875"/>
                  </a:lnTo>
                  <a:lnTo>
                    <a:pt x="519" y="881"/>
                  </a:lnTo>
                  <a:lnTo>
                    <a:pt x="528" y="888"/>
                  </a:lnTo>
                  <a:lnTo>
                    <a:pt x="539" y="892"/>
                  </a:lnTo>
                  <a:lnTo>
                    <a:pt x="554" y="896"/>
                  </a:lnTo>
                  <a:lnTo>
                    <a:pt x="570" y="897"/>
                  </a:lnTo>
                  <a:lnTo>
                    <a:pt x="591" y="896"/>
                  </a:lnTo>
                  <a:lnTo>
                    <a:pt x="614" y="892"/>
                  </a:lnTo>
                  <a:lnTo>
                    <a:pt x="642" y="886"/>
                  </a:lnTo>
                  <a:lnTo>
                    <a:pt x="674" y="876"/>
                  </a:lnTo>
                  <a:lnTo>
                    <a:pt x="674" y="876"/>
                  </a:lnTo>
                  <a:lnTo>
                    <a:pt x="686" y="870"/>
                  </a:lnTo>
                  <a:lnTo>
                    <a:pt x="697" y="864"/>
                  </a:lnTo>
                  <a:lnTo>
                    <a:pt x="710" y="855"/>
                  </a:lnTo>
                  <a:lnTo>
                    <a:pt x="717" y="848"/>
                  </a:lnTo>
                  <a:lnTo>
                    <a:pt x="722" y="843"/>
                  </a:lnTo>
                  <a:lnTo>
                    <a:pt x="728" y="835"/>
                  </a:lnTo>
                  <a:lnTo>
                    <a:pt x="732" y="827"/>
                  </a:lnTo>
                  <a:lnTo>
                    <a:pt x="734" y="819"/>
                  </a:lnTo>
                  <a:lnTo>
                    <a:pt x="736" y="811"/>
                  </a:lnTo>
                  <a:lnTo>
                    <a:pt x="734" y="801"/>
                  </a:lnTo>
                  <a:lnTo>
                    <a:pt x="732" y="790"/>
                  </a:lnTo>
                  <a:lnTo>
                    <a:pt x="732" y="79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42" name="Freeform 38"/>
            <p:cNvSpPr>
              <a:spLocks noEditPoints="1"/>
            </p:cNvSpPr>
            <p:nvPr/>
          </p:nvSpPr>
          <p:spPr bwMode="auto">
            <a:xfrm>
              <a:off x="8553450" y="1514475"/>
              <a:ext cx="1216025" cy="1727200"/>
            </a:xfrm>
            <a:custGeom>
              <a:avLst/>
              <a:gdLst>
                <a:gd name="T0" fmla="*/ 655 w 766"/>
                <a:gd name="T1" fmla="*/ 740 h 1088"/>
                <a:gd name="T2" fmla="*/ 586 w 766"/>
                <a:gd name="T3" fmla="*/ 656 h 1088"/>
                <a:gd name="T4" fmla="*/ 668 w 766"/>
                <a:gd name="T5" fmla="*/ 595 h 1088"/>
                <a:gd name="T6" fmla="*/ 641 w 766"/>
                <a:gd name="T7" fmla="*/ 504 h 1088"/>
                <a:gd name="T8" fmla="*/ 545 w 766"/>
                <a:gd name="T9" fmla="*/ 495 h 1088"/>
                <a:gd name="T10" fmla="*/ 443 w 766"/>
                <a:gd name="T11" fmla="*/ 280 h 1088"/>
                <a:gd name="T12" fmla="*/ 392 w 766"/>
                <a:gd name="T13" fmla="*/ 60 h 1088"/>
                <a:gd name="T14" fmla="*/ 213 w 766"/>
                <a:gd name="T15" fmla="*/ 4 h 1088"/>
                <a:gd name="T16" fmla="*/ 41 w 766"/>
                <a:gd name="T17" fmla="*/ 187 h 1088"/>
                <a:gd name="T18" fmla="*/ 112 w 766"/>
                <a:gd name="T19" fmla="*/ 366 h 1088"/>
                <a:gd name="T20" fmla="*/ 20 w 766"/>
                <a:gd name="T21" fmla="*/ 679 h 1088"/>
                <a:gd name="T22" fmla="*/ 12 w 766"/>
                <a:gd name="T23" fmla="*/ 784 h 1088"/>
                <a:gd name="T24" fmla="*/ 106 w 766"/>
                <a:gd name="T25" fmla="*/ 834 h 1088"/>
                <a:gd name="T26" fmla="*/ 190 w 766"/>
                <a:gd name="T27" fmla="*/ 757 h 1088"/>
                <a:gd name="T28" fmla="*/ 233 w 766"/>
                <a:gd name="T29" fmla="*/ 752 h 1088"/>
                <a:gd name="T30" fmla="*/ 287 w 766"/>
                <a:gd name="T31" fmla="*/ 881 h 1088"/>
                <a:gd name="T32" fmla="*/ 264 w 766"/>
                <a:gd name="T33" fmla="*/ 1010 h 1088"/>
                <a:gd name="T34" fmla="*/ 432 w 766"/>
                <a:gd name="T35" fmla="*/ 1088 h 1088"/>
                <a:gd name="T36" fmla="*/ 511 w 766"/>
                <a:gd name="T37" fmla="*/ 1035 h 1088"/>
                <a:gd name="T38" fmla="*/ 456 w 766"/>
                <a:gd name="T39" fmla="*/ 929 h 1088"/>
                <a:gd name="T40" fmla="*/ 416 w 766"/>
                <a:gd name="T41" fmla="*/ 763 h 1088"/>
                <a:gd name="T42" fmla="*/ 485 w 766"/>
                <a:gd name="T43" fmla="*/ 774 h 1088"/>
                <a:gd name="T44" fmla="*/ 504 w 766"/>
                <a:gd name="T45" fmla="*/ 879 h 1088"/>
                <a:gd name="T46" fmla="*/ 588 w 766"/>
                <a:gd name="T47" fmla="*/ 927 h 1088"/>
                <a:gd name="T48" fmla="*/ 753 w 766"/>
                <a:gd name="T49" fmla="*/ 863 h 1088"/>
                <a:gd name="T50" fmla="*/ 554 w 766"/>
                <a:gd name="T51" fmla="*/ 526 h 1088"/>
                <a:gd name="T52" fmla="*/ 640 w 766"/>
                <a:gd name="T53" fmla="*/ 559 h 1088"/>
                <a:gd name="T54" fmla="*/ 572 w 766"/>
                <a:gd name="T55" fmla="*/ 623 h 1088"/>
                <a:gd name="T56" fmla="*/ 520 w 766"/>
                <a:gd name="T57" fmla="*/ 591 h 1088"/>
                <a:gd name="T58" fmla="*/ 392 w 766"/>
                <a:gd name="T59" fmla="*/ 449 h 1088"/>
                <a:gd name="T60" fmla="*/ 683 w 766"/>
                <a:gd name="T61" fmla="*/ 876 h 1088"/>
                <a:gd name="T62" fmla="*/ 537 w 766"/>
                <a:gd name="T63" fmla="*/ 877 h 1088"/>
                <a:gd name="T64" fmla="*/ 502 w 766"/>
                <a:gd name="T65" fmla="*/ 745 h 1088"/>
                <a:gd name="T66" fmla="*/ 367 w 766"/>
                <a:gd name="T67" fmla="*/ 677 h 1088"/>
                <a:gd name="T68" fmla="*/ 389 w 766"/>
                <a:gd name="T69" fmla="*/ 782 h 1088"/>
                <a:gd name="T70" fmla="*/ 380 w 766"/>
                <a:gd name="T71" fmla="*/ 919 h 1088"/>
                <a:gd name="T72" fmla="*/ 462 w 766"/>
                <a:gd name="T73" fmla="*/ 977 h 1088"/>
                <a:gd name="T74" fmla="*/ 457 w 766"/>
                <a:gd name="T75" fmla="*/ 1053 h 1088"/>
                <a:gd name="T76" fmla="*/ 336 w 766"/>
                <a:gd name="T77" fmla="*/ 1033 h 1088"/>
                <a:gd name="T78" fmla="*/ 287 w 766"/>
                <a:gd name="T79" fmla="*/ 958 h 1088"/>
                <a:gd name="T80" fmla="*/ 313 w 766"/>
                <a:gd name="T81" fmla="*/ 816 h 1088"/>
                <a:gd name="T82" fmla="*/ 216 w 766"/>
                <a:gd name="T83" fmla="*/ 651 h 1088"/>
                <a:gd name="T84" fmla="*/ 256 w 766"/>
                <a:gd name="T85" fmla="*/ 496 h 1088"/>
                <a:gd name="T86" fmla="*/ 157 w 766"/>
                <a:gd name="T87" fmla="*/ 715 h 1088"/>
                <a:gd name="T88" fmla="*/ 103 w 766"/>
                <a:gd name="T89" fmla="*/ 804 h 1088"/>
                <a:gd name="T90" fmla="*/ 30 w 766"/>
                <a:gd name="T91" fmla="*/ 739 h 1088"/>
                <a:gd name="T92" fmla="*/ 99 w 766"/>
                <a:gd name="T93" fmla="*/ 665 h 1088"/>
                <a:gd name="T94" fmla="*/ 196 w 766"/>
                <a:gd name="T95" fmla="*/ 371 h 1088"/>
                <a:gd name="T96" fmla="*/ 72 w 766"/>
                <a:gd name="T97" fmla="*/ 240 h 1088"/>
                <a:gd name="T98" fmla="*/ 154 w 766"/>
                <a:gd name="T99" fmla="*/ 62 h 1088"/>
                <a:gd name="T100" fmla="*/ 346 w 766"/>
                <a:gd name="T101" fmla="*/ 60 h 1088"/>
                <a:gd name="T102" fmla="*/ 421 w 766"/>
                <a:gd name="T103" fmla="*/ 238 h 1088"/>
                <a:gd name="T104" fmla="*/ 354 w 766"/>
                <a:gd name="T105" fmla="*/ 346 h 1088"/>
                <a:gd name="T106" fmla="*/ 350 w 766"/>
                <a:gd name="T107" fmla="*/ 354 h 1088"/>
                <a:gd name="T108" fmla="*/ 379 w 766"/>
                <a:gd name="T109" fmla="*/ 508 h 1088"/>
                <a:gd name="T110" fmla="*/ 510 w 766"/>
                <a:gd name="T111" fmla="*/ 627 h 1088"/>
                <a:gd name="T112" fmla="*/ 597 w 766"/>
                <a:gd name="T113" fmla="*/ 776 h 1088"/>
                <a:gd name="T114" fmla="*/ 666 w 766"/>
                <a:gd name="T115" fmla="*/ 771 h 1088"/>
                <a:gd name="T116" fmla="*/ 732 w 766"/>
                <a:gd name="T117" fmla="*/ 838 h 1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66" h="1088">
                  <a:moveTo>
                    <a:pt x="762" y="800"/>
                  </a:moveTo>
                  <a:lnTo>
                    <a:pt x="762" y="800"/>
                  </a:lnTo>
                  <a:lnTo>
                    <a:pt x="758" y="791"/>
                  </a:lnTo>
                  <a:lnTo>
                    <a:pt x="754" y="785"/>
                  </a:lnTo>
                  <a:lnTo>
                    <a:pt x="749" y="778"/>
                  </a:lnTo>
                  <a:lnTo>
                    <a:pt x="744" y="772"/>
                  </a:lnTo>
                  <a:lnTo>
                    <a:pt x="737" y="766"/>
                  </a:lnTo>
                  <a:lnTo>
                    <a:pt x="732" y="761"/>
                  </a:lnTo>
                  <a:lnTo>
                    <a:pt x="717" y="753"/>
                  </a:lnTo>
                  <a:lnTo>
                    <a:pt x="702" y="746"/>
                  </a:lnTo>
                  <a:lnTo>
                    <a:pt x="685" y="743"/>
                  </a:lnTo>
                  <a:lnTo>
                    <a:pt x="670" y="740"/>
                  </a:lnTo>
                  <a:lnTo>
                    <a:pt x="655" y="740"/>
                  </a:lnTo>
                  <a:lnTo>
                    <a:pt x="655" y="740"/>
                  </a:lnTo>
                  <a:lnTo>
                    <a:pt x="635" y="741"/>
                  </a:lnTo>
                  <a:lnTo>
                    <a:pt x="618" y="744"/>
                  </a:lnTo>
                  <a:lnTo>
                    <a:pt x="618" y="744"/>
                  </a:lnTo>
                  <a:lnTo>
                    <a:pt x="613" y="728"/>
                  </a:lnTo>
                  <a:lnTo>
                    <a:pt x="603" y="707"/>
                  </a:lnTo>
                  <a:lnTo>
                    <a:pt x="590" y="682"/>
                  </a:lnTo>
                  <a:lnTo>
                    <a:pt x="581" y="668"/>
                  </a:lnTo>
                  <a:lnTo>
                    <a:pt x="571" y="654"/>
                  </a:lnTo>
                  <a:lnTo>
                    <a:pt x="571" y="654"/>
                  </a:lnTo>
                  <a:lnTo>
                    <a:pt x="579" y="655"/>
                  </a:lnTo>
                  <a:lnTo>
                    <a:pt x="586" y="656"/>
                  </a:lnTo>
                  <a:lnTo>
                    <a:pt x="586" y="656"/>
                  </a:lnTo>
                  <a:lnTo>
                    <a:pt x="595" y="655"/>
                  </a:lnTo>
                  <a:lnTo>
                    <a:pt x="604" y="654"/>
                  </a:lnTo>
                  <a:lnTo>
                    <a:pt x="612" y="651"/>
                  </a:lnTo>
                  <a:lnTo>
                    <a:pt x="619" y="648"/>
                  </a:lnTo>
                  <a:lnTo>
                    <a:pt x="627" y="645"/>
                  </a:lnTo>
                  <a:lnTo>
                    <a:pt x="635" y="640"/>
                  </a:lnTo>
                  <a:lnTo>
                    <a:pt x="641" y="636"/>
                  </a:lnTo>
                  <a:lnTo>
                    <a:pt x="647" y="631"/>
                  </a:lnTo>
                  <a:lnTo>
                    <a:pt x="652" y="624"/>
                  </a:lnTo>
                  <a:lnTo>
                    <a:pt x="658" y="617"/>
                  </a:lnTo>
                  <a:lnTo>
                    <a:pt x="661" y="611"/>
                  </a:lnTo>
                  <a:lnTo>
                    <a:pt x="666" y="603"/>
                  </a:lnTo>
                  <a:lnTo>
                    <a:pt x="668" y="595"/>
                  </a:lnTo>
                  <a:lnTo>
                    <a:pt x="670" y="586"/>
                  </a:lnTo>
                  <a:lnTo>
                    <a:pt x="671" y="579"/>
                  </a:lnTo>
                  <a:lnTo>
                    <a:pt x="672" y="570"/>
                  </a:lnTo>
                  <a:lnTo>
                    <a:pt x="672" y="570"/>
                  </a:lnTo>
                  <a:lnTo>
                    <a:pt x="671" y="561"/>
                  </a:lnTo>
                  <a:lnTo>
                    <a:pt x="670" y="552"/>
                  </a:lnTo>
                  <a:lnTo>
                    <a:pt x="668" y="545"/>
                  </a:lnTo>
                  <a:lnTo>
                    <a:pt x="666" y="537"/>
                  </a:lnTo>
                  <a:lnTo>
                    <a:pt x="661" y="529"/>
                  </a:lnTo>
                  <a:lnTo>
                    <a:pt x="658" y="521"/>
                  </a:lnTo>
                  <a:lnTo>
                    <a:pt x="652" y="515"/>
                  </a:lnTo>
                  <a:lnTo>
                    <a:pt x="647" y="509"/>
                  </a:lnTo>
                  <a:lnTo>
                    <a:pt x="641" y="504"/>
                  </a:lnTo>
                  <a:lnTo>
                    <a:pt x="635" y="498"/>
                  </a:lnTo>
                  <a:lnTo>
                    <a:pt x="627" y="495"/>
                  </a:lnTo>
                  <a:lnTo>
                    <a:pt x="619" y="491"/>
                  </a:lnTo>
                  <a:lnTo>
                    <a:pt x="612" y="488"/>
                  </a:lnTo>
                  <a:lnTo>
                    <a:pt x="604" y="486"/>
                  </a:lnTo>
                  <a:lnTo>
                    <a:pt x="595" y="485"/>
                  </a:lnTo>
                  <a:lnTo>
                    <a:pt x="586" y="484"/>
                  </a:lnTo>
                  <a:lnTo>
                    <a:pt x="586" y="484"/>
                  </a:lnTo>
                  <a:lnTo>
                    <a:pt x="575" y="485"/>
                  </a:lnTo>
                  <a:lnTo>
                    <a:pt x="565" y="487"/>
                  </a:lnTo>
                  <a:lnTo>
                    <a:pt x="555" y="491"/>
                  </a:lnTo>
                  <a:lnTo>
                    <a:pt x="545" y="495"/>
                  </a:lnTo>
                  <a:lnTo>
                    <a:pt x="545" y="495"/>
                  </a:lnTo>
                  <a:lnTo>
                    <a:pt x="512" y="472"/>
                  </a:lnTo>
                  <a:lnTo>
                    <a:pt x="491" y="456"/>
                  </a:lnTo>
                  <a:lnTo>
                    <a:pt x="470" y="439"/>
                  </a:lnTo>
                  <a:lnTo>
                    <a:pt x="447" y="420"/>
                  </a:lnTo>
                  <a:lnTo>
                    <a:pt x="426" y="401"/>
                  </a:lnTo>
                  <a:lnTo>
                    <a:pt x="405" y="380"/>
                  </a:lnTo>
                  <a:lnTo>
                    <a:pt x="388" y="359"/>
                  </a:lnTo>
                  <a:lnTo>
                    <a:pt x="388" y="359"/>
                  </a:lnTo>
                  <a:lnTo>
                    <a:pt x="402" y="346"/>
                  </a:lnTo>
                  <a:lnTo>
                    <a:pt x="414" y="332"/>
                  </a:lnTo>
                  <a:lnTo>
                    <a:pt x="425" y="315"/>
                  </a:lnTo>
                  <a:lnTo>
                    <a:pt x="435" y="299"/>
                  </a:lnTo>
                  <a:lnTo>
                    <a:pt x="443" y="280"/>
                  </a:lnTo>
                  <a:lnTo>
                    <a:pt x="448" y="261"/>
                  </a:lnTo>
                  <a:lnTo>
                    <a:pt x="452" y="241"/>
                  </a:lnTo>
                  <a:lnTo>
                    <a:pt x="454" y="220"/>
                  </a:lnTo>
                  <a:lnTo>
                    <a:pt x="454" y="220"/>
                  </a:lnTo>
                  <a:lnTo>
                    <a:pt x="453" y="197"/>
                  </a:lnTo>
                  <a:lnTo>
                    <a:pt x="451" y="175"/>
                  </a:lnTo>
                  <a:lnTo>
                    <a:pt x="446" y="154"/>
                  </a:lnTo>
                  <a:lnTo>
                    <a:pt x="440" y="133"/>
                  </a:lnTo>
                  <a:lnTo>
                    <a:pt x="431" y="112"/>
                  </a:lnTo>
                  <a:lnTo>
                    <a:pt x="420" y="94"/>
                  </a:lnTo>
                  <a:lnTo>
                    <a:pt x="406" y="76"/>
                  </a:lnTo>
                  <a:lnTo>
                    <a:pt x="392" y="60"/>
                  </a:lnTo>
                  <a:lnTo>
                    <a:pt x="392" y="60"/>
                  </a:lnTo>
                  <a:lnTo>
                    <a:pt x="378" y="45"/>
                  </a:lnTo>
                  <a:lnTo>
                    <a:pt x="362" y="34"/>
                  </a:lnTo>
                  <a:lnTo>
                    <a:pt x="347" y="23"/>
                  </a:lnTo>
                  <a:lnTo>
                    <a:pt x="329" y="15"/>
                  </a:lnTo>
                  <a:lnTo>
                    <a:pt x="312" y="9"/>
                  </a:lnTo>
                  <a:lnTo>
                    <a:pt x="294" y="4"/>
                  </a:lnTo>
                  <a:lnTo>
                    <a:pt x="275" y="1"/>
                  </a:lnTo>
                  <a:lnTo>
                    <a:pt x="255" y="0"/>
                  </a:lnTo>
                  <a:lnTo>
                    <a:pt x="255" y="0"/>
                  </a:lnTo>
                  <a:lnTo>
                    <a:pt x="255" y="0"/>
                  </a:lnTo>
                  <a:lnTo>
                    <a:pt x="255" y="0"/>
                  </a:lnTo>
                  <a:lnTo>
                    <a:pt x="234" y="1"/>
                  </a:lnTo>
                  <a:lnTo>
                    <a:pt x="213" y="4"/>
                  </a:lnTo>
                  <a:lnTo>
                    <a:pt x="193" y="10"/>
                  </a:lnTo>
                  <a:lnTo>
                    <a:pt x="174" y="17"/>
                  </a:lnTo>
                  <a:lnTo>
                    <a:pt x="155" y="25"/>
                  </a:lnTo>
                  <a:lnTo>
                    <a:pt x="137" y="35"/>
                  </a:lnTo>
                  <a:lnTo>
                    <a:pt x="121" y="47"/>
                  </a:lnTo>
                  <a:lnTo>
                    <a:pt x="105" y="62"/>
                  </a:lnTo>
                  <a:lnTo>
                    <a:pt x="91" y="76"/>
                  </a:lnTo>
                  <a:lnTo>
                    <a:pt x="79" y="93"/>
                  </a:lnTo>
                  <a:lnTo>
                    <a:pt x="68" y="109"/>
                  </a:lnTo>
                  <a:lnTo>
                    <a:pt x="58" y="128"/>
                  </a:lnTo>
                  <a:lnTo>
                    <a:pt x="50" y="147"/>
                  </a:lnTo>
                  <a:lnTo>
                    <a:pt x="45" y="166"/>
                  </a:lnTo>
                  <a:lnTo>
                    <a:pt x="41" y="187"/>
                  </a:lnTo>
                  <a:lnTo>
                    <a:pt x="39" y="208"/>
                  </a:lnTo>
                  <a:lnTo>
                    <a:pt x="39" y="208"/>
                  </a:lnTo>
                  <a:lnTo>
                    <a:pt x="39" y="226"/>
                  </a:lnTo>
                  <a:lnTo>
                    <a:pt x="41" y="243"/>
                  </a:lnTo>
                  <a:lnTo>
                    <a:pt x="44" y="259"/>
                  </a:lnTo>
                  <a:lnTo>
                    <a:pt x="48" y="276"/>
                  </a:lnTo>
                  <a:lnTo>
                    <a:pt x="54" y="290"/>
                  </a:lnTo>
                  <a:lnTo>
                    <a:pt x="60" y="305"/>
                  </a:lnTo>
                  <a:lnTo>
                    <a:pt x="69" y="319"/>
                  </a:lnTo>
                  <a:lnTo>
                    <a:pt x="78" y="332"/>
                  </a:lnTo>
                  <a:lnTo>
                    <a:pt x="88" y="344"/>
                  </a:lnTo>
                  <a:lnTo>
                    <a:pt x="100" y="355"/>
                  </a:lnTo>
                  <a:lnTo>
                    <a:pt x="112" y="366"/>
                  </a:lnTo>
                  <a:lnTo>
                    <a:pt x="125" y="375"/>
                  </a:lnTo>
                  <a:lnTo>
                    <a:pt x="140" y="384"/>
                  </a:lnTo>
                  <a:lnTo>
                    <a:pt x="155" y="390"/>
                  </a:lnTo>
                  <a:lnTo>
                    <a:pt x="170" y="397"/>
                  </a:lnTo>
                  <a:lnTo>
                    <a:pt x="188" y="401"/>
                  </a:lnTo>
                  <a:lnTo>
                    <a:pt x="75" y="645"/>
                  </a:lnTo>
                  <a:lnTo>
                    <a:pt x="75" y="645"/>
                  </a:lnTo>
                  <a:lnTo>
                    <a:pt x="66" y="647"/>
                  </a:lnTo>
                  <a:lnTo>
                    <a:pt x="59" y="650"/>
                  </a:lnTo>
                  <a:lnTo>
                    <a:pt x="51" y="654"/>
                  </a:lnTo>
                  <a:lnTo>
                    <a:pt x="45" y="657"/>
                  </a:lnTo>
                  <a:lnTo>
                    <a:pt x="31" y="667"/>
                  </a:lnTo>
                  <a:lnTo>
                    <a:pt x="20" y="679"/>
                  </a:lnTo>
                  <a:lnTo>
                    <a:pt x="12" y="692"/>
                  </a:lnTo>
                  <a:lnTo>
                    <a:pt x="8" y="699"/>
                  </a:lnTo>
                  <a:lnTo>
                    <a:pt x="6" y="707"/>
                  </a:lnTo>
                  <a:lnTo>
                    <a:pt x="3" y="714"/>
                  </a:lnTo>
                  <a:lnTo>
                    <a:pt x="2" y="722"/>
                  </a:lnTo>
                  <a:lnTo>
                    <a:pt x="1" y="730"/>
                  </a:lnTo>
                  <a:lnTo>
                    <a:pt x="0" y="739"/>
                  </a:lnTo>
                  <a:lnTo>
                    <a:pt x="0" y="739"/>
                  </a:lnTo>
                  <a:lnTo>
                    <a:pt x="1" y="748"/>
                  </a:lnTo>
                  <a:lnTo>
                    <a:pt x="2" y="757"/>
                  </a:lnTo>
                  <a:lnTo>
                    <a:pt x="4" y="767"/>
                  </a:lnTo>
                  <a:lnTo>
                    <a:pt x="7" y="776"/>
                  </a:lnTo>
                  <a:lnTo>
                    <a:pt x="12" y="784"/>
                  </a:lnTo>
                  <a:lnTo>
                    <a:pt x="16" y="793"/>
                  </a:lnTo>
                  <a:lnTo>
                    <a:pt x="22" y="799"/>
                  </a:lnTo>
                  <a:lnTo>
                    <a:pt x="28" y="806"/>
                  </a:lnTo>
                  <a:lnTo>
                    <a:pt x="35" y="812"/>
                  </a:lnTo>
                  <a:lnTo>
                    <a:pt x="43" y="818"/>
                  </a:lnTo>
                  <a:lnTo>
                    <a:pt x="50" y="822"/>
                  </a:lnTo>
                  <a:lnTo>
                    <a:pt x="59" y="827"/>
                  </a:lnTo>
                  <a:lnTo>
                    <a:pt x="68" y="830"/>
                  </a:lnTo>
                  <a:lnTo>
                    <a:pt x="77" y="832"/>
                  </a:lnTo>
                  <a:lnTo>
                    <a:pt x="87" y="834"/>
                  </a:lnTo>
                  <a:lnTo>
                    <a:pt x="97" y="834"/>
                  </a:lnTo>
                  <a:lnTo>
                    <a:pt x="97" y="834"/>
                  </a:lnTo>
                  <a:lnTo>
                    <a:pt x="106" y="834"/>
                  </a:lnTo>
                  <a:lnTo>
                    <a:pt x="115" y="832"/>
                  </a:lnTo>
                  <a:lnTo>
                    <a:pt x="125" y="830"/>
                  </a:lnTo>
                  <a:lnTo>
                    <a:pt x="134" y="827"/>
                  </a:lnTo>
                  <a:lnTo>
                    <a:pt x="142" y="822"/>
                  </a:lnTo>
                  <a:lnTo>
                    <a:pt x="151" y="818"/>
                  </a:lnTo>
                  <a:lnTo>
                    <a:pt x="157" y="812"/>
                  </a:lnTo>
                  <a:lnTo>
                    <a:pt x="164" y="806"/>
                  </a:lnTo>
                  <a:lnTo>
                    <a:pt x="170" y="799"/>
                  </a:lnTo>
                  <a:lnTo>
                    <a:pt x="176" y="793"/>
                  </a:lnTo>
                  <a:lnTo>
                    <a:pt x="181" y="784"/>
                  </a:lnTo>
                  <a:lnTo>
                    <a:pt x="185" y="776"/>
                  </a:lnTo>
                  <a:lnTo>
                    <a:pt x="188" y="767"/>
                  </a:lnTo>
                  <a:lnTo>
                    <a:pt x="190" y="757"/>
                  </a:lnTo>
                  <a:lnTo>
                    <a:pt x="193" y="748"/>
                  </a:lnTo>
                  <a:lnTo>
                    <a:pt x="193" y="739"/>
                  </a:lnTo>
                  <a:lnTo>
                    <a:pt x="193" y="739"/>
                  </a:lnTo>
                  <a:lnTo>
                    <a:pt x="193" y="729"/>
                  </a:lnTo>
                  <a:lnTo>
                    <a:pt x="191" y="720"/>
                  </a:lnTo>
                  <a:lnTo>
                    <a:pt x="189" y="711"/>
                  </a:lnTo>
                  <a:lnTo>
                    <a:pt x="186" y="703"/>
                  </a:lnTo>
                  <a:lnTo>
                    <a:pt x="196" y="687"/>
                  </a:lnTo>
                  <a:lnTo>
                    <a:pt x="196" y="687"/>
                  </a:lnTo>
                  <a:lnTo>
                    <a:pt x="201" y="700"/>
                  </a:lnTo>
                  <a:lnTo>
                    <a:pt x="210" y="715"/>
                  </a:lnTo>
                  <a:lnTo>
                    <a:pt x="220" y="733"/>
                  </a:lnTo>
                  <a:lnTo>
                    <a:pt x="233" y="752"/>
                  </a:lnTo>
                  <a:lnTo>
                    <a:pt x="233" y="752"/>
                  </a:lnTo>
                  <a:lnTo>
                    <a:pt x="251" y="776"/>
                  </a:lnTo>
                  <a:lnTo>
                    <a:pt x="251" y="776"/>
                  </a:lnTo>
                  <a:lnTo>
                    <a:pt x="264" y="794"/>
                  </a:lnTo>
                  <a:lnTo>
                    <a:pt x="275" y="810"/>
                  </a:lnTo>
                  <a:lnTo>
                    <a:pt x="280" y="819"/>
                  </a:lnTo>
                  <a:lnTo>
                    <a:pt x="284" y="827"/>
                  </a:lnTo>
                  <a:lnTo>
                    <a:pt x="286" y="836"/>
                  </a:lnTo>
                  <a:lnTo>
                    <a:pt x="288" y="843"/>
                  </a:lnTo>
                  <a:lnTo>
                    <a:pt x="291" y="852"/>
                  </a:lnTo>
                  <a:lnTo>
                    <a:pt x="291" y="861"/>
                  </a:lnTo>
                  <a:lnTo>
                    <a:pt x="290" y="871"/>
                  </a:lnTo>
                  <a:lnTo>
                    <a:pt x="287" y="881"/>
                  </a:lnTo>
                  <a:lnTo>
                    <a:pt x="285" y="892"/>
                  </a:lnTo>
                  <a:lnTo>
                    <a:pt x="281" y="903"/>
                  </a:lnTo>
                  <a:lnTo>
                    <a:pt x="274" y="915"/>
                  </a:lnTo>
                  <a:lnTo>
                    <a:pt x="268" y="928"/>
                  </a:lnTo>
                  <a:lnTo>
                    <a:pt x="268" y="928"/>
                  </a:lnTo>
                  <a:lnTo>
                    <a:pt x="261" y="941"/>
                  </a:lnTo>
                  <a:lnTo>
                    <a:pt x="256" y="954"/>
                  </a:lnTo>
                  <a:lnTo>
                    <a:pt x="254" y="966"/>
                  </a:lnTo>
                  <a:lnTo>
                    <a:pt x="254" y="976"/>
                  </a:lnTo>
                  <a:lnTo>
                    <a:pt x="255" y="985"/>
                  </a:lnTo>
                  <a:lnTo>
                    <a:pt x="258" y="994"/>
                  </a:lnTo>
                  <a:lnTo>
                    <a:pt x="260" y="1003"/>
                  </a:lnTo>
                  <a:lnTo>
                    <a:pt x="264" y="1010"/>
                  </a:lnTo>
                  <a:lnTo>
                    <a:pt x="264" y="1010"/>
                  </a:lnTo>
                  <a:lnTo>
                    <a:pt x="271" y="1020"/>
                  </a:lnTo>
                  <a:lnTo>
                    <a:pt x="279" y="1028"/>
                  </a:lnTo>
                  <a:lnTo>
                    <a:pt x="287" y="1037"/>
                  </a:lnTo>
                  <a:lnTo>
                    <a:pt x="297" y="1045"/>
                  </a:lnTo>
                  <a:lnTo>
                    <a:pt x="308" y="1053"/>
                  </a:lnTo>
                  <a:lnTo>
                    <a:pt x="320" y="1058"/>
                  </a:lnTo>
                  <a:lnTo>
                    <a:pt x="331" y="1065"/>
                  </a:lnTo>
                  <a:lnTo>
                    <a:pt x="344" y="1069"/>
                  </a:lnTo>
                  <a:lnTo>
                    <a:pt x="369" y="1078"/>
                  </a:lnTo>
                  <a:lnTo>
                    <a:pt x="392" y="1084"/>
                  </a:lnTo>
                  <a:lnTo>
                    <a:pt x="414" y="1087"/>
                  </a:lnTo>
                  <a:lnTo>
                    <a:pt x="432" y="1088"/>
                  </a:lnTo>
                  <a:lnTo>
                    <a:pt x="432" y="1088"/>
                  </a:lnTo>
                  <a:lnTo>
                    <a:pt x="438" y="1088"/>
                  </a:lnTo>
                  <a:lnTo>
                    <a:pt x="438" y="1088"/>
                  </a:lnTo>
                  <a:lnTo>
                    <a:pt x="447" y="1088"/>
                  </a:lnTo>
                  <a:lnTo>
                    <a:pt x="456" y="1086"/>
                  </a:lnTo>
                  <a:lnTo>
                    <a:pt x="467" y="1082"/>
                  </a:lnTo>
                  <a:lnTo>
                    <a:pt x="477" y="1077"/>
                  </a:lnTo>
                  <a:lnTo>
                    <a:pt x="488" y="1070"/>
                  </a:lnTo>
                  <a:lnTo>
                    <a:pt x="497" y="1062"/>
                  </a:lnTo>
                  <a:lnTo>
                    <a:pt x="501" y="1056"/>
                  </a:lnTo>
                  <a:lnTo>
                    <a:pt x="505" y="1049"/>
                  </a:lnTo>
                  <a:lnTo>
                    <a:pt x="508" y="1043"/>
                  </a:lnTo>
                  <a:lnTo>
                    <a:pt x="511" y="1035"/>
                  </a:lnTo>
                  <a:lnTo>
                    <a:pt x="511" y="1035"/>
                  </a:lnTo>
                  <a:lnTo>
                    <a:pt x="512" y="1030"/>
                  </a:lnTo>
                  <a:lnTo>
                    <a:pt x="513" y="1023"/>
                  </a:lnTo>
                  <a:lnTo>
                    <a:pt x="513" y="1016"/>
                  </a:lnTo>
                  <a:lnTo>
                    <a:pt x="513" y="1010"/>
                  </a:lnTo>
                  <a:lnTo>
                    <a:pt x="510" y="997"/>
                  </a:lnTo>
                  <a:lnTo>
                    <a:pt x="504" y="983"/>
                  </a:lnTo>
                  <a:lnTo>
                    <a:pt x="504" y="983"/>
                  </a:lnTo>
                  <a:lnTo>
                    <a:pt x="497" y="971"/>
                  </a:lnTo>
                  <a:lnTo>
                    <a:pt x="489" y="960"/>
                  </a:lnTo>
                  <a:lnTo>
                    <a:pt x="479" y="949"/>
                  </a:lnTo>
                  <a:lnTo>
                    <a:pt x="468" y="939"/>
                  </a:lnTo>
                  <a:lnTo>
                    <a:pt x="456" y="929"/>
                  </a:lnTo>
                  <a:lnTo>
                    <a:pt x="443" y="922"/>
                  </a:lnTo>
                  <a:lnTo>
                    <a:pt x="430" y="914"/>
                  </a:lnTo>
                  <a:lnTo>
                    <a:pt x="415" y="907"/>
                  </a:lnTo>
                  <a:lnTo>
                    <a:pt x="415" y="907"/>
                  </a:lnTo>
                  <a:lnTo>
                    <a:pt x="420" y="893"/>
                  </a:lnTo>
                  <a:lnTo>
                    <a:pt x="423" y="876"/>
                  </a:lnTo>
                  <a:lnTo>
                    <a:pt x="425" y="857"/>
                  </a:lnTo>
                  <a:lnTo>
                    <a:pt x="426" y="832"/>
                  </a:lnTo>
                  <a:lnTo>
                    <a:pt x="425" y="820"/>
                  </a:lnTo>
                  <a:lnTo>
                    <a:pt x="424" y="807"/>
                  </a:lnTo>
                  <a:lnTo>
                    <a:pt x="423" y="793"/>
                  </a:lnTo>
                  <a:lnTo>
                    <a:pt x="420" y="778"/>
                  </a:lnTo>
                  <a:lnTo>
                    <a:pt x="416" y="763"/>
                  </a:lnTo>
                  <a:lnTo>
                    <a:pt x="411" y="747"/>
                  </a:lnTo>
                  <a:lnTo>
                    <a:pt x="405" y="731"/>
                  </a:lnTo>
                  <a:lnTo>
                    <a:pt x="399" y="714"/>
                  </a:lnTo>
                  <a:lnTo>
                    <a:pt x="399" y="714"/>
                  </a:lnTo>
                  <a:lnTo>
                    <a:pt x="419" y="722"/>
                  </a:lnTo>
                  <a:lnTo>
                    <a:pt x="429" y="726"/>
                  </a:lnTo>
                  <a:lnTo>
                    <a:pt x="440" y="732"/>
                  </a:lnTo>
                  <a:lnTo>
                    <a:pt x="451" y="739"/>
                  </a:lnTo>
                  <a:lnTo>
                    <a:pt x="461" y="746"/>
                  </a:lnTo>
                  <a:lnTo>
                    <a:pt x="470" y="755"/>
                  </a:lnTo>
                  <a:lnTo>
                    <a:pt x="478" y="765"/>
                  </a:lnTo>
                  <a:lnTo>
                    <a:pt x="478" y="765"/>
                  </a:lnTo>
                  <a:lnTo>
                    <a:pt x="485" y="774"/>
                  </a:lnTo>
                  <a:lnTo>
                    <a:pt x="490" y="784"/>
                  </a:lnTo>
                  <a:lnTo>
                    <a:pt x="495" y="794"/>
                  </a:lnTo>
                  <a:lnTo>
                    <a:pt x="498" y="805"/>
                  </a:lnTo>
                  <a:lnTo>
                    <a:pt x="500" y="816"/>
                  </a:lnTo>
                  <a:lnTo>
                    <a:pt x="500" y="828"/>
                  </a:lnTo>
                  <a:lnTo>
                    <a:pt x="500" y="841"/>
                  </a:lnTo>
                  <a:lnTo>
                    <a:pt x="499" y="854"/>
                  </a:lnTo>
                  <a:lnTo>
                    <a:pt x="499" y="854"/>
                  </a:lnTo>
                  <a:lnTo>
                    <a:pt x="499" y="855"/>
                  </a:lnTo>
                  <a:lnTo>
                    <a:pt x="499" y="855"/>
                  </a:lnTo>
                  <a:lnTo>
                    <a:pt x="499" y="861"/>
                  </a:lnTo>
                  <a:lnTo>
                    <a:pt x="501" y="872"/>
                  </a:lnTo>
                  <a:lnTo>
                    <a:pt x="504" y="879"/>
                  </a:lnTo>
                  <a:lnTo>
                    <a:pt x="507" y="886"/>
                  </a:lnTo>
                  <a:lnTo>
                    <a:pt x="511" y="894"/>
                  </a:lnTo>
                  <a:lnTo>
                    <a:pt x="518" y="902"/>
                  </a:lnTo>
                  <a:lnTo>
                    <a:pt x="518" y="902"/>
                  </a:lnTo>
                  <a:lnTo>
                    <a:pt x="523" y="907"/>
                  </a:lnTo>
                  <a:lnTo>
                    <a:pt x="531" y="913"/>
                  </a:lnTo>
                  <a:lnTo>
                    <a:pt x="539" y="917"/>
                  </a:lnTo>
                  <a:lnTo>
                    <a:pt x="547" y="920"/>
                  </a:lnTo>
                  <a:lnTo>
                    <a:pt x="556" y="924"/>
                  </a:lnTo>
                  <a:lnTo>
                    <a:pt x="566" y="925"/>
                  </a:lnTo>
                  <a:lnTo>
                    <a:pt x="577" y="927"/>
                  </a:lnTo>
                  <a:lnTo>
                    <a:pt x="588" y="927"/>
                  </a:lnTo>
                  <a:lnTo>
                    <a:pt x="588" y="927"/>
                  </a:lnTo>
                  <a:lnTo>
                    <a:pt x="588" y="927"/>
                  </a:lnTo>
                  <a:lnTo>
                    <a:pt x="588" y="927"/>
                  </a:lnTo>
                  <a:lnTo>
                    <a:pt x="612" y="926"/>
                  </a:lnTo>
                  <a:lnTo>
                    <a:pt x="636" y="922"/>
                  </a:lnTo>
                  <a:lnTo>
                    <a:pt x="663" y="915"/>
                  </a:lnTo>
                  <a:lnTo>
                    <a:pt x="693" y="906"/>
                  </a:lnTo>
                  <a:lnTo>
                    <a:pt x="693" y="906"/>
                  </a:lnTo>
                  <a:lnTo>
                    <a:pt x="708" y="900"/>
                  </a:lnTo>
                  <a:lnTo>
                    <a:pt x="721" y="892"/>
                  </a:lnTo>
                  <a:lnTo>
                    <a:pt x="735" y="881"/>
                  </a:lnTo>
                  <a:lnTo>
                    <a:pt x="735" y="881"/>
                  </a:lnTo>
                  <a:lnTo>
                    <a:pt x="745" y="872"/>
                  </a:lnTo>
                  <a:lnTo>
                    <a:pt x="753" y="863"/>
                  </a:lnTo>
                  <a:lnTo>
                    <a:pt x="759" y="853"/>
                  </a:lnTo>
                  <a:lnTo>
                    <a:pt x="763" y="843"/>
                  </a:lnTo>
                  <a:lnTo>
                    <a:pt x="766" y="832"/>
                  </a:lnTo>
                  <a:lnTo>
                    <a:pt x="766" y="821"/>
                  </a:lnTo>
                  <a:lnTo>
                    <a:pt x="765" y="811"/>
                  </a:lnTo>
                  <a:lnTo>
                    <a:pt x="762" y="800"/>
                  </a:lnTo>
                  <a:lnTo>
                    <a:pt x="762" y="800"/>
                  </a:lnTo>
                  <a:close/>
                  <a:moveTo>
                    <a:pt x="537" y="526"/>
                  </a:moveTo>
                  <a:lnTo>
                    <a:pt x="537" y="526"/>
                  </a:lnTo>
                  <a:lnTo>
                    <a:pt x="541" y="528"/>
                  </a:lnTo>
                  <a:lnTo>
                    <a:pt x="545" y="528"/>
                  </a:lnTo>
                  <a:lnTo>
                    <a:pt x="550" y="528"/>
                  </a:lnTo>
                  <a:lnTo>
                    <a:pt x="554" y="526"/>
                  </a:lnTo>
                  <a:lnTo>
                    <a:pt x="554" y="526"/>
                  </a:lnTo>
                  <a:lnTo>
                    <a:pt x="562" y="521"/>
                  </a:lnTo>
                  <a:lnTo>
                    <a:pt x="570" y="518"/>
                  </a:lnTo>
                  <a:lnTo>
                    <a:pt x="577" y="516"/>
                  </a:lnTo>
                  <a:lnTo>
                    <a:pt x="586" y="515"/>
                  </a:lnTo>
                  <a:lnTo>
                    <a:pt x="586" y="515"/>
                  </a:lnTo>
                  <a:lnTo>
                    <a:pt x="597" y="516"/>
                  </a:lnTo>
                  <a:lnTo>
                    <a:pt x="608" y="519"/>
                  </a:lnTo>
                  <a:lnTo>
                    <a:pt x="617" y="525"/>
                  </a:lnTo>
                  <a:lnTo>
                    <a:pt x="625" y="531"/>
                  </a:lnTo>
                  <a:lnTo>
                    <a:pt x="631" y="539"/>
                  </a:lnTo>
                  <a:lnTo>
                    <a:pt x="637" y="549"/>
                  </a:lnTo>
                  <a:lnTo>
                    <a:pt x="640" y="559"/>
                  </a:lnTo>
                  <a:lnTo>
                    <a:pt x="641" y="570"/>
                  </a:lnTo>
                  <a:lnTo>
                    <a:pt x="641" y="570"/>
                  </a:lnTo>
                  <a:lnTo>
                    <a:pt x="640" y="581"/>
                  </a:lnTo>
                  <a:lnTo>
                    <a:pt x="637" y="591"/>
                  </a:lnTo>
                  <a:lnTo>
                    <a:pt x="631" y="601"/>
                  </a:lnTo>
                  <a:lnTo>
                    <a:pt x="625" y="608"/>
                  </a:lnTo>
                  <a:lnTo>
                    <a:pt x="617" y="615"/>
                  </a:lnTo>
                  <a:lnTo>
                    <a:pt x="608" y="621"/>
                  </a:lnTo>
                  <a:lnTo>
                    <a:pt x="597" y="624"/>
                  </a:lnTo>
                  <a:lnTo>
                    <a:pt x="586" y="625"/>
                  </a:lnTo>
                  <a:lnTo>
                    <a:pt x="586" y="625"/>
                  </a:lnTo>
                  <a:lnTo>
                    <a:pt x="580" y="624"/>
                  </a:lnTo>
                  <a:lnTo>
                    <a:pt x="572" y="623"/>
                  </a:lnTo>
                  <a:lnTo>
                    <a:pt x="565" y="621"/>
                  </a:lnTo>
                  <a:lnTo>
                    <a:pt x="559" y="617"/>
                  </a:lnTo>
                  <a:lnTo>
                    <a:pt x="553" y="613"/>
                  </a:lnTo>
                  <a:lnTo>
                    <a:pt x="548" y="608"/>
                  </a:lnTo>
                  <a:lnTo>
                    <a:pt x="543" y="603"/>
                  </a:lnTo>
                  <a:lnTo>
                    <a:pt x="539" y="597"/>
                  </a:lnTo>
                  <a:lnTo>
                    <a:pt x="539" y="597"/>
                  </a:lnTo>
                  <a:lnTo>
                    <a:pt x="537" y="594"/>
                  </a:lnTo>
                  <a:lnTo>
                    <a:pt x="533" y="591"/>
                  </a:lnTo>
                  <a:lnTo>
                    <a:pt x="529" y="590"/>
                  </a:lnTo>
                  <a:lnTo>
                    <a:pt x="524" y="590"/>
                  </a:lnTo>
                  <a:lnTo>
                    <a:pt x="524" y="590"/>
                  </a:lnTo>
                  <a:lnTo>
                    <a:pt x="520" y="591"/>
                  </a:lnTo>
                  <a:lnTo>
                    <a:pt x="517" y="593"/>
                  </a:lnTo>
                  <a:lnTo>
                    <a:pt x="517" y="593"/>
                  </a:lnTo>
                  <a:lnTo>
                    <a:pt x="505" y="583"/>
                  </a:lnTo>
                  <a:lnTo>
                    <a:pt x="491" y="575"/>
                  </a:lnTo>
                  <a:lnTo>
                    <a:pt x="467" y="562"/>
                  </a:lnTo>
                  <a:lnTo>
                    <a:pt x="447" y="552"/>
                  </a:lnTo>
                  <a:lnTo>
                    <a:pt x="433" y="547"/>
                  </a:lnTo>
                  <a:lnTo>
                    <a:pt x="433" y="547"/>
                  </a:lnTo>
                  <a:lnTo>
                    <a:pt x="421" y="526"/>
                  </a:lnTo>
                  <a:lnTo>
                    <a:pt x="412" y="506"/>
                  </a:lnTo>
                  <a:lnTo>
                    <a:pt x="404" y="486"/>
                  </a:lnTo>
                  <a:lnTo>
                    <a:pt x="398" y="467"/>
                  </a:lnTo>
                  <a:lnTo>
                    <a:pt x="392" y="449"/>
                  </a:lnTo>
                  <a:lnTo>
                    <a:pt x="389" y="432"/>
                  </a:lnTo>
                  <a:lnTo>
                    <a:pt x="386" y="417"/>
                  </a:lnTo>
                  <a:lnTo>
                    <a:pt x="383" y="402"/>
                  </a:lnTo>
                  <a:lnTo>
                    <a:pt x="383" y="402"/>
                  </a:lnTo>
                  <a:lnTo>
                    <a:pt x="403" y="422"/>
                  </a:lnTo>
                  <a:lnTo>
                    <a:pt x="424" y="441"/>
                  </a:lnTo>
                  <a:lnTo>
                    <a:pt x="445" y="460"/>
                  </a:lnTo>
                  <a:lnTo>
                    <a:pt x="467" y="476"/>
                  </a:lnTo>
                  <a:lnTo>
                    <a:pt x="507" y="505"/>
                  </a:lnTo>
                  <a:lnTo>
                    <a:pt x="537" y="526"/>
                  </a:lnTo>
                  <a:lnTo>
                    <a:pt x="537" y="526"/>
                  </a:lnTo>
                  <a:close/>
                  <a:moveTo>
                    <a:pt x="683" y="876"/>
                  </a:moveTo>
                  <a:lnTo>
                    <a:pt x="683" y="876"/>
                  </a:lnTo>
                  <a:lnTo>
                    <a:pt x="656" y="885"/>
                  </a:lnTo>
                  <a:lnTo>
                    <a:pt x="631" y="891"/>
                  </a:lnTo>
                  <a:lnTo>
                    <a:pt x="608" y="895"/>
                  </a:lnTo>
                  <a:lnTo>
                    <a:pt x="588" y="896"/>
                  </a:lnTo>
                  <a:lnTo>
                    <a:pt x="588" y="896"/>
                  </a:lnTo>
                  <a:lnTo>
                    <a:pt x="573" y="895"/>
                  </a:lnTo>
                  <a:lnTo>
                    <a:pt x="560" y="892"/>
                  </a:lnTo>
                  <a:lnTo>
                    <a:pt x="554" y="891"/>
                  </a:lnTo>
                  <a:lnTo>
                    <a:pt x="549" y="887"/>
                  </a:lnTo>
                  <a:lnTo>
                    <a:pt x="544" y="884"/>
                  </a:lnTo>
                  <a:lnTo>
                    <a:pt x="540" y="881"/>
                  </a:lnTo>
                  <a:lnTo>
                    <a:pt x="540" y="881"/>
                  </a:lnTo>
                  <a:lnTo>
                    <a:pt x="537" y="877"/>
                  </a:lnTo>
                  <a:lnTo>
                    <a:pt x="534" y="873"/>
                  </a:lnTo>
                  <a:lnTo>
                    <a:pt x="531" y="866"/>
                  </a:lnTo>
                  <a:lnTo>
                    <a:pt x="530" y="860"/>
                  </a:lnTo>
                  <a:lnTo>
                    <a:pt x="530" y="857"/>
                  </a:lnTo>
                  <a:lnTo>
                    <a:pt x="530" y="857"/>
                  </a:lnTo>
                  <a:lnTo>
                    <a:pt x="531" y="841"/>
                  </a:lnTo>
                  <a:lnTo>
                    <a:pt x="531" y="826"/>
                  </a:lnTo>
                  <a:lnTo>
                    <a:pt x="530" y="810"/>
                  </a:lnTo>
                  <a:lnTo>
                    <a:pt x="528" y="796"/>
                  </a:lnTo>
                  <a:lnTo>
                    <a:pt x="523" y="783"/>
                  </a:lnTo>
                  <a:lnTo>
                    <a:pt x="518" y="769"/>
                  </a:lnTo>
                  <a:lnTo>
                    <a:pt x="511" y="757"/>
                  </a:lnTo>
                  <a:lnTo>
                    <a:pt x="502" y="745"/>
                  </a:lnTo>
                  <a:lnTo>
                    <a:pt x="502" y="745"/>
                  </a:lnTo>
                  <a:lnTo>
                    <a:pt x="494" y="735"/>
                  </a:lnTo>
                  <a:lnTo>
                    <a:pt x="485" y="726"/>
                  </a:lnTo>
                  <a:lnTo>
                    <a:pt x="474" y="718"/>
                  </a:lnTo>
                  <a:lnTo>
                    <a:pt x="464" y="710"/>
                  </a:lnTo>
                  <a:lnTo>
                    <a:pt x="453" y="704"/>
                  </a:lnTo>
                  <a:lnTo>
                    <a:pt x="442" y="699"/>
                  </a:lnTo>
                  <a:lnTo>
                    <a:pt x="421" y="690"/>
                  </a:lnTo>
                  <a:lnTo>
                    <a:pt x="402" y="683"/>
                  </a:lnTo>
                  <a:lnTo>
                    <a:pt x="387" y="680"/>
                  </a:lnTo>
                  <a:lnTo>
                    <a:pt x="371" y="677"/>
                  </a:lnTo>
                  <a:lnTo>
                    <a:pt x="371" y="677"/>
                  </a:lnTo>
                  <a:lnTo>
                    <a:pt x="367" y="677"/>
                  </a:lnTo>
                  <a:lnTo>
                    <a:pt x="362" y="679"/>
                  </a:lnTo>
                  <a:lnTo>
                    <a:pt x="359" y="681"/>
                  </a:lnTo>
                  <a:lnTo>
                    <a:pt x="357" y="685"/>
                  </a:lnTo>
                  <a:lnTo>
                    <a:pt x="357" y="685"/>
                  </a:lnTo>
                  <a:lnTo>
                    <a:pt x="355" y="688"/>
                  </a:lnTo>
                  <a:lnTo>
                    <a:pt x="354" y="692"/>
                  </a:lnTo>
                  <a:lnTo>
                    <a:pt x="355" y="697"/>
                  </a:lnTo>
                  <a:lnTo>
                    <a:pt x="356" y="700"/>
                  </a:lnTo>
                  <a:lnTo>
                    <a:pt x="356" y="700"/>
                  </a:lnTo>
                  <a:lnTo>
                    <a:pt x="368" y="722"/>
                  </a:lnTo>
                  <a:lnTo>
                    <a:pt x="377" y="743"/>
                  </a:lnTo>
                  <a:lnTo>
                    <a:pt x="383" y="763"/>
                  </a:lnTo>
                  <a:lnTo>
                    <a:pt x="389" y="782"/>
                  </a:lnTo>
                  <a:lnTo>
                    <a:pt x="392" y="799"/>
                  </a:lnTo>
                  <a:lnTo>
                    <a:pt x="394" y="817"/>
                  </a:lnTo>
                  <a:lnTo>
                    <a:pt x="395" y="832"/>
                  </a:lnTo>
                  <a:lnTo>
                    <a:pt x="395" y="847"/>
                  </a:lnTo>
                  <a:lnTo>
                    <a:pt x="394" y="860"/>
                  </a:lnTo>
                  <a:lnTo>
                    <a:pt x="392" y="872"/>
                  </a:lnTo>
                  <a:lnTo>
                    <a:pt x="388" y="892"/>
                  </a:lnTo>
                  <a:lnTo>
                    <a:pt x="384" y="904"/>
                  </a:lnTo>
                  <a:lnTo>
                    <a:pt x="382" y="909"/>
                  </a:lnTo>
                  <a:lnTo>
                    <a:pt x="382" y="909"/>
                  </a:lnTo>
                  <a:lnTo>
                    <a:pt x="381" y="913"/>
                  </a:lnTo>
                  <a:lnTo>
                    <a:pt x="380" y="916"/>
                  </a:lnTo>
                  <a:lnTo>
                    <a:pt x="380" y="919"/>
                  </a:lnTo>
                  <a:lnTo>
                    <a:pt x="381" y="923"/>
                  </a:lnTo>
                  <a:lnTo>
                    <a:pt x="381" y="923"/>
                  </a:lnTo>
                  <a:lnTo>
                    <a:pt x="383" y="925"/>
                  </a:lnTo>
                  <a:lnTo>
                    <a:pt x="386" y="927"/>
                  </a:lnTo>
                  <a:lnTo>
                    <a:pt x="388" y="929"/>
                  </a:lnTo>
                  <a:lnTo>
                    <a:pt x="391" y="930"/>
                  </a:lnTo>
                  <a:lnTo>
                    <a:pt x="391" y="930"/>
                  </a:lnTo>
                  <a:lnTo>
                    <a:pt x="404" y="936"/>
                  </a:lnTo>
                  <a:lnTo>
                    <a:pt x="417" y="941"/>
                  </a:lnTo>
                  <a:lnTo>
                    <a:pt x="430" y="949"/>
                  </a:lnTo>
                  <a:lnTo>
                    <a:pt x="442" y="958"/>
                  </a:lnTo>
                  <a:lnTo>
                    <a:pt x="453" y="967"/>
                  </a:lnTo>
                  <a:lnTo>
                    <a:pt x="462" y="977"/>
                  </a:lnTo>
                  <a:lnTo>
                    <a:pt x="470" y="987"/>
                  </a:lnTo>
                  <a:lnTo>
                    <a:pt x="477" y="998"/>
                  </a:lnTo>
                  <a:lnTo>
                    <a:pt x="477" y="998"/>
                  </a:lnTo>
                  <a:lnTo>
                    <a:pt x="479" y="1003"/>
                  </a:lnTo>
                  <a:lnTo>
                    <a:pt x="481" y="1011"/>
                  </a:lnTo>
                  <a:lnTo>
                    <a:pt x="483" y="1019"/>
                  </a:lnTo>
                  <a:lnTo>
                    <a:pt x="481" y="1026"/>
                  </a:lnTo>
                  <a:lnTo>
                    <a:pt x="481" y="1026"/>
                  </a:lnTo>
                  <a:lnTo>
                    <a:pt x="479" y="1032"/>
                  </a:lnTo>
                  <a:lnTo>
                    <a:pt x="477" y="1036"/>
                  </a:lnTo>
                  <a:lnTo>
                    <a:pt x="470" y="1044"/>
                  </a:lnTo>
                  <a:lnTo>
                    <a:pt x="464" y="1049"/>
                  </a:lnTo>
                  <a:lnTo>
                    <a:pt x="457" y="1053"/>
                  </a:lnTo>
                  <a:lnTo>
                    <a:pt x="449" y="1055"/>
                  </a:lnTo>
                  <a:lnTo>
                    <a:pt x="444" y="1057"/>
                  </a:lnTo>
                  <a:lnTo>
                    <a:pt x="438" y="1057"/>
                  </a:lnTo>
                  <a:lnTo>
                    <a:pt x="438" y="1057"/>
                  </a:lnTo>
                  <a:lnTo>
                    <a:pt x="437" y="1057"/>
                  </a:lnTo>
                  <a:lnTo>
                    <a:pt x="437" y="1057"/>
                  </a:lnTo>
                  <a:lnTo>
                    <a:pt x="432" y="1057"/>
                  </a:lnTo>
                  <a:lnTo>
                    <a:pt x="432" y="1057"/>
                  </a:lnTo>
                  <a:lnTo>
                    <a:pt x="416" y="1056"/>
                  </a:lnTo>
                  <a:lnTo>
                    <a:pt x="398" y="1054"/>
                  </a:lnTo>
                  <a:lnTo>
                    <a:pt x="378" y="1048"/>
                  </a:lnTo>
                  <a:lnTo>
                    <a:pt x="357" y="1042"/>
                  </a:lnTo>
                  <a:lnTo>
                    <a:pt x="336" y="1033"/>
                  </a:lnTo>
                  <a:lnTo>
                    <a:pt x="327" y="1027"/>
                  </a:lnTo>
                  <a:lnTo>
                    <a:pt x="317" y="1022"/>
                  </a:lnTo>
                  <a:lnTo>
                    <a:pt x="309" y="1015"/>
                  </a:lnTo>
                  <a:lnTo>
                    <a:pt x="302" y="1009"/>
                  </a:lnTo>
                  <a:lnTo>
                    <a:pt x="296" y="1002"/>
                  </a:lnTo>
                  <a:lnTo>
                    <a:pt x="291" y="994"/>
                  </a:lnTo>
                  <a:lnTo>
                    <a:pt x="291" y="994"/>
                  </a:lnTo>
                  <a:lnTo>
                    <a:pt x="287" y="989"/>
                  </a:lnTo>
                  <a:lnTo>
                    <a:pt x="286" y="983"/>
                  </a:lnTo>
                  <a:lnTo>
                    <a:pt x="285" y="977"/>
                  </a:lnTo>
                  <a:lnTo>
                    <a:pt x="285" y="970"/>
                  </a:lnTo>
                  <a:lnTo>
                    <a:pt x="286" y="965"/>
                  </a:lnTo>
                  <a:lnTo>
                    <a:pt x="287" y="958"/>
                  </a:lnTo>
                  <a:lnTo>
                    <a:pt x="291" y="951"/>
                  </a:lnTo>
                  <a:lnTo>
                    <a:pt x="294" y="944"/>
                  </a:lnTo>
                  <a:lnTo>
                    <a:pt x="294" y="944"/>
                  </a:lnTo>
                  <a:lnTo>
                    <a:pt x="303" y="927"/>
                  </a:lnTo>
                  <a:lnTo>
                    <a:pt x="309" y="912"/>
                  </a:lnTo>
                  <a:lnTo>
                    <a:pt x="315" y="897"/>
                  </a:lnTo>
                  <a:lnTo>
                    <a:pt x="319" y="884"/>
                  </a:lnTo>
                  <a:lnTo>
                    <a:pt x="320" y="871"/>
                  </a:lnTo>
                  <a:lnTo>
                    <a:pt x="322" y="859"/>
                  </a:lnTo>
                  <a:lnTo>
                    <a:pt x="320" y="848"/>
                  </a:lnTo>
                  <a:lnTo>
                    <a:pt x="319" y="837"/>
                  </a:lnTo>
                  <a:lnTo>
                    <a:pt x="316" y="826"/>
                  </a:lnTo>
                  <a:lnTo>
                    <a:pt x="313" y="816"/>
                  </a:lnTo>
                  <a:lnTo>
                    <a:pt x="307" y="806"/>
                  </a:lnTo>
                  <a:lnTo>
                    <a:pt x="302" y="796"/>
                  </a:lnTo>
                  <a:lnTo>
                    <a:pt x="290" y="777"/>
                  </a:lnTo>
                  <a:lnTo>
                    <a:pt x="276" y="757"/>
                  </a:lnTo>
                  <a:lnTo>
                    <a:pt x="276" y="757"/>
                  </a:lnTo>
                  <a:lnTo>
                    <a:pt x="259" y="734"/>
                  </a:lnTo>
                  <a:lnTo>
                    <a:pt x="259" y="734"/>
                  </a:lnTo>
                  <a:lnTo>
                    <a:pt x="248" y="718"/>
                  </a:lnTo>
                  <a:lnTo>
                    <a:pt x="239" y="703"/>
                  </a:lnTo>
                  <a:lnTo>
                    <a:pt x="231" y="690"/>
                  </a:lnTo>
                  <a:lnTo>
                    <a:pt x="226" y="679"/>
                  </a:lnTo>
                  <a:lnTo>
                    <a:pt x="219" y="661"/>
                  </a:lnTo>
                  <a:lnTo>
                    <a:pt x="216" y="651"/>
                  </a:lnTo>
                  <a:lnTo>
                    <a:pt x="216" y="651"/>
                  </a:lnTo>
                  <a:lnTo>
                    <a:pt x="243" y="596"/>
                  </a:lnTo>
                  <a:lnTo>
                    <a:pt x="263" y="556"/>
                  </a:lnTo>
                  <a:lnTo>
                    <a:pt x="282" y="514"/>
                  </a:lnTo>
                  <a:lnTo>
                    <a:pt x="282" y="514"/>
                  </a:lnTo>
                  <a:lnTo>
                    <a:pt x="283" y="507"/>
                  </a:lnTo>
                  <a:lnTo>
                    <a:pt x="282" y="502"/>
                  </a:lnTo>
                  <a:lnTo>
                    <a:pt x="279" y="496"/>
                  </a:lnTo>
                  <a:lnTo>
                    <a:pt x="273" y="493"/>
                  </a:lnTo>
                  <a:lnTo>
                    <a:pt x="273" y="493"/>
                  </a:lnTo>
                  <a:lnTo>
                    <a:pt x="268" y="492"/>
                  </a:lnTo>
                  <a:lnTo>
                    <a:pt x="261" y="493"/>
                  </a:lnTo>
                  <a:lnTo>
                    <a:pt x="256" y="496"/>
                  </a:lnTo>
                  <a:lnTo>
                    <a:pt x="253" y="502"/>
                  </a:lnTo>
                  <a:lnTo>
                    <a:pt x="253" y="502"/>
                  </a:lnTo>
                  <a:lnTo>
                    <a:pt x="232" y="549"/>
                  </a:lnTo>
                  <a:lnTo>
                    <a:pt x="211" y="592"/>
                  </a:lnTo>
                  <a:lnTo>
                    <a:pt x="186" y="642"/>
                  </a:lnTo>
                  <a:lnTo>
                    <a:pt x="155" y="694"/>
                  </a:lnTo>
                  <a:lnTo>
                    <a:pt x="155" y="694"/>
                  </a:lnTo>
                  <a:lnTo>
                    <a:pt x="154" y="698"/>
                  </a:lnTo>
                  <a:lnTo>
                    <a:pt x="153" y="701"/>
                  </a:lnTo>
                  <a:lnTo>
                    <a:pt x="153" y="705"/>
                  </a:lnTo>
                  <a:lnTo>
                    <a:pt x="155" y="709"/>
                  </a:lnTo>
                  <a:lnTo>
                    <a:pt x="155" y="709"/>
                  </a:lnTo>
                  <a:lnTo>
                    <a:pt x="157" y="715"/>
                  </a:lnTo>
                  <a:lnTo>
                    <a:pt x="159" y="723"/>
                  </a:lnTo>
                  <a:lnTo>
                    <a:pt x="162" y="731"/>
                  </a:lnTo>
                  <a:lnTo>
                    <a:pt x="162" y="739"/>
                  </a:lnTo>
                  <a:lnTo>
                    <a:pt x="162" y="739"/>
                  </a:lnTo>
                  <a:lnTo>
                    <a:pt x="162" y="745"/>
                  </a:lnTo>
                  <a:lnTo>
                    <a:pt x="161" y="752"/>
                  </a:lnTo>
                  <a:lnTo>
                    <a:pt x="156" y="764"/>
                  </a:lnTo>
                  <a:lnTo>
                    <a:pt x="151" y="775"/>
                  </a:lnTo>
                  <a:lnTo>
                    <a:pt x="143" y="785"/>
                  </a:lnTo>
                  <a:lnTo>
                    <a:pt x="133" y="793"/>
                  </a:lnTo>
                  <a:lnTo>
                    <a:pt x="122" y="798"/>
                  </a:lnTo>
                  <a:lnTo>
                    <a:pt x="110" y="802"/>
                  </a:lnTo>
                  <a:lnTo>
                    <a:pt x="103" y="804"/>
                  </a:lnTo>
                  <a:lnTo>
                    <a:pt x="97" y="804"/>
                  </a:lnTo>
                  <a:lnTo>
                    <a:pt x="97" y="804"/>
                  </a:lnTo>
                  <a:lnTo>
                    <a:pt x="90" y="804"/>
                  </a:lnTo>
                  <a:lnTo>
                    <a:pt x="83" y="802"/>
                  </a:lnTo>
                  <a:lnTo>
                    <a:pt x="71" y="798"/>
                  </a:lnTo>
                  <a:lnTo>
                    <a:pt x="60" y="793"/>
                  </a:lnTo>
                  <a:lnTo>
                    <a:pt x="50" y="785"/>
                  </a:lnTo>
                  <a:lnTo>
                    <a:pt x="43" y="775"/>
                  </a:lnTo>
                  <a:lnTo>
                    <a:pt x="36" y="764"/>
                  </a:lnTo>
                  <a:lnTo>
                    <a:pt x="33" y="752"/>
                  </a:lnTo>
                  <a:lnTo>
                    <a:pt x="31" y="745"/>
                  </a:lnTo>
                  <a:lnTo>
                    <a:pt x="30" y="739"/>
                  </a:lnTo>
                  <a:lnTo>
                    <a:pt x="30" y="739"/>
                  </a:lnTo>
                  <a:lnTo>
                    <a:pt x="31" y="726"/>
                  </a:lnTo>
                  <a:lnTo>
                    <a:pt x="35" y="715"/>
                  </a:lnTo>
                  <a:lnTo>
                    <a:pt x="40" y="704"/>
                  </a:lnTo>
                  <a:lnTo>
                    <a:pt x="47" y="696"/>
                  </a:lnTo>
                  <a:lnTo>
                    <a:pt x="55" y="688"/>
                  </a:lnTo>
                  <a:lnTo>
                    <a:pt x="65" y="681"/>
                  </a:lnTo>
                  <a:lnTo>
                    <a:pt x="76" y="677"/>
                  </a:lnTo>
                  <a:lnTo>
                    <a:pt x="87" y="674"/>
                  </a:lnTo>
                  <a:lnTo>
                    <a:pt x="87" y="674"/>
                  </a:lnTo>
                  <a:lnTo>
                    <a:pt x="91" y="672"/>
                  </a:lnTo>
                  <a:lnTo>
                    <a:pt x="94" y="671"/>
                  </a:lnTo>
                  <a:lnTo>
                    <a:pt x="97" y="668"/>
                  </a:lnTo>
                  <a:lnTo>
                    <a:pt x="99" y="665"/>
                  </a:lnTo>
                  <a:lnTo>
                    <a:pt x="223" y="397"/>
                  </a:lnTo>
                  <a:lnTo>
                    <a:pt x="223" y="397"/>
                  </a:lnTo>
                  <a:lnTo>
                    <a:pt x="224" y="394"/>
                  </a:lnTo>
                  <a:lnTo>
                    <a:pt x="226" y="389"/>
                  </a:lnTo>
                  <a:lnTo>
                    <a:pt x="224" y="386"/>
                  </a:lnTo>
                  <a:lnTo>
                    <a:pt x="223" y="383"/>
                  </a:lnTo>
                  <a:lnTo>
                    <a:pt x="223" y="383"/>
                  </a:lnTo>
                  <a:lnTo>
                    <a:pt x="221" y="380"/>
                  </a:lnTo>
                  <a:lnTo>
                    <a:pt x="219" y="377"/>
                  </a:lnTo>
                  <a:lnTo>
                    <a:pt x="216" y="376"/>
                  </a:lnTo>
                  <a:lnTo>
                    <a:pt x="212" y="375"/>
                  </a:lnTo>
                  <a:lnTo>
                    <a:pt x="212" y="375"/>
                  </a:lnTo>
                  <a:lnTo>
                    <a:pt x="196" y="371"/>
                  </a:lnTo>
                  <a:lnTo>
                    <a:pt x="181" y="367"/>
                  </a:lnTo>
                  <a:lnTo>
                    <a:pt x="167" y="362"/>
                  </a:lnTo>
                  <a:lnTo>
                    <a:pt x="153" y="355"/>
                  </a:lnTo>
                  <a:lnTo>
                    <a:pt x="141" y="347"/>
                  </a:lnTo>
                  <a:lnTo>
                    <a:pt x="129" y="340"/>
                  </a:lnTo>
                  <a:lnTo>
                    <a:pt x="118" y="330"/>
                  </a:lnTo>
                  <a:lnTo>
                    <a:pt x="108" y="319"/>
                  </a:lnTo>
                  <a:lnTo>
                    <a:pt x="99" y="308"/>
                  </a:lnTo>
                  <a:lnTo>
                    <a:pt x="91" y="295"/>
                  </a:lnTo>
                  <a:lnTo>
                    <a:pt x="84" y="282"/>
                  </a:lnTo>
                  <a:lnTo>
                    <a:pt x="79" y="269"/>
                  </a:lnTo>
                  <a:lnTo>
                    <a:pt x="75" y="255"/>
                  </a:lnTo>
                  <a:lnTo>
                    <a:pt x="72" y="240"/>
                  </a:lnTo>
                  <a:lnTo>
                    <a:pt x="70" y="225"/>
                  </a:lnTo>
                  <a:lnTo>
                    <a:pt x="70" y="209"/>
                  </a:lnTo>
                  <a:lnTo>
                    <a:pt x="70" y="209"/>
                  </a:lnTo>
                  <a:lnTo>
                    <a:pt x="71" y="192"/>
                  </a:lnTo>
                  <a:lnTo>
                    <a:pt x="75" y="174"/>
                  </a:lnTo>
                  <a:lnTo>
                    <a:pt x="80" y="157"/>
                  </a:lnTo>
                  <a:lnTo>
                    <a:pt x="87" y="140"/>
                  </a:lnTo>
                  <a:lnTo>
                    <a:pt x="94" y="125"/>
                  </a:lnTo>
                  <a:lnTo>
                    <a:pt x="104" y="110"/>
                  </a:lnTo>
                  <a:lnTo>
                    <a:pt x="115" y="96"/>
                  </a:lnTo>
                  <a:lnTo>
                    <a:pt x="127" y="84"/>
                  </a:lnTo>
                  <a:lnTo>
                    <a:pt x="140" y="72"/>
                  </a:lnTo>
                  <a:lnTo>
                    <a:pt x="154" y="62"/>
                  </a:lnTo>
                  <a:lnTo>
                    <a:pt x="169" y="53"/>
                  </a:lnTo>
                  <a:lnTo>
                    <a:pt x="185" y="45"/>
                  </a:lnTo>
                  <a:lnTo>
                    <a:pt x="202" y="39"/>
                  </a:lnTo>
                  <a:lnTo>
                    <a:pt x="219" y="34"/>
                  </a:lnTo>
                  <a:lnTo>
                    <a:pt x="238" y="32"/>
                  </a:lnTo>
                  <a:lnTo>
                    <a:pt x="255" y="31"/>
                  </a:lnTo>
                  <a:lnTo>
                    <a:pt x="255" y="31"/>
                  </a:lnTo>
                  <a:lnTo>
                    <a:pt x="272" y="32"/>
                  </a:lnTo>
                  <a:lnTo>
                    <a:pt x="287" y="34"/>
                  </a:lnTo>
                  <a:lnTo>
                    <a:pt x="303" y="39"/>
                  </a:lnTo>
                  <a:lnTo>
                    <a:pt x="317" y="44"/>
                  </a:lnTo>
                  <a:lnTo>
                    <a:pt x="331" y="51"/>
                  </a:lnTo>
                  <a:lnTo>
                    <a:pt x="346" y="60"/>
                  </a:lnTo>
                  <a:lnTo>
                    <a:pt x="358" y="69"/>
                  </a:lnTo>
                  <a:lnTo>
                    <a:pt x="370" y="80"/>
                  </a:lnTo>
                  <a:lnTo>
                    <a:pt x="370" y="80"/>
                  </a:lnTo>
                  <a:lnTo>
                    <a:pt x="382" y="95"/>
                  </a:lnTo>
                  <a:lnTo>
                    <a:pt x="393" y="110"/>
                  </a:lnTo>
                  <a:lnTo>
                    <a:pt x="403" y="127"/>
                  </a:lnTo>
                  <a:lnTo>
                    <a:pt x="410" y="144"/>
                  </a:lnTo>
                  <a:lnTo>
                    <a:pt x="416" y="162"/>
                  </a:lnTo>
                  <a:lnTo>
                    <a:pt x="420" y="181"/>
                  </a:lnTo>
                  <a:lnTo>
                    <a:pt x="422" y="200"/>
                  </a:lnTo>
                  <a:lnTo>
                    <a:pt x="423" y="219"/>
                  </a:lnTo>
                  <a:lnTo>
                    <a:pt x="423" y="219"/>
                  </a:lnTo>
                  <a:lnTo>
                    <a:pt x="421" y="238"/>
                  </a:lnTo>
                  <a:lnTo>
                    <a:pt x="417" y="257"/>
                  </a:lnTo>
                  <a:lnTo>
                    <a:pt x="412" y="274"/>
                  </a:lnTo>
                  <a:lnTo>
                    <a:pt x="404" y="290"/>
                  </a:lnTo>
                  <a:lnTo>
                    <a:pt x="395" y="305"/>
                  </a:lnTo>
                  <a:lnTo>
                    <a:pt x="384" y="320"/>
                  </a:lnTo>
                  <a:lnTo>
                    <a:pt x="371" y="333"/>
                  </a:lnTo>
                  <a:lnTo>
                    <a:pt x="357" y="344"/>
                  </a:lnTo>
                  <a:lnTo>
                    <a:pt x="357" y="344"/>
                  </a:lnTo>
                  <a:lnTo>
                    <a:pt x="356" y="344"/>
                  </a:lnTo>
                  <a:lnTo>
                    <a:pt x="356" y="344"/>
                  </a:lnTo>
                  <a:lnTo>
                    <a:pt x="356" y="345"/>
                  </a:lnTo>
                  <a:lnTo>
                    <a:pt x="356" y="345"/>
                  </a:lnTo>
                  <a:lnTo>
                    <a:pt x="354" y="346"/>
                  </a:lnTo>
                  <a:lnTo>
                    <a:pt x="354" y="346"/>
                  </a:lnTo>
                  <a:lnTo>
                    <a:pt x="354" y="347"/>
                  </a:lnTo>
                  <a:lnTo>
                    <a:pt x="354" y="347"/>
                  </a:lnTo>
                  <a:lnTo>
                    <a:pt x="352" y="348"/>
                  </a:lnTo>
                  <a:lnTo>
                    <a:pt x="352" y="348"/>
                  </a:lnTo>
                  <a:lnTo>
                    <a:pt x="351" y="351"/>
                  </a:lnTo>
                  <a:lnTo>
                    <a:pt x="351" y="351"/>
                  </a:lnTo>
                  <a:lnTo>
                    <a:pt x="351" y="352"/>
                  </a:lnTo>
                  <a:lnTo>
                    <a:pt x="351" y="352"/>
                  </a:lnTo>
                  <a:lnTo>
                    <a:pt x="350" y="353"/>
                  </a:lnTo>
                  <a:lnTo>
                    <a:pt x="350" y="353"/>
                  </a:lnTo>
                  <a:lnTo>
                    <a:pt x="350" y="354"/>
                  </a:lnTo>
                  <a:lnTo>
                    <a:pt x="350" y="354"/>
                  </a:lnTo>
                  <a:lnTo>
                    <a:pt x="350" y="355"/>
                  </a:lnTo>
                  <a:lnTo>
                    <a:pt x="350" y="355"/>
                  </a:lnTo>
                  <a:lnTo>
                    <a:pt x="350" y="355"/>
                  </a:lnTo>
                  <a:lnTo>
                    <a:pt x="350" y="355"/>
                  </a:lnTo>
                  <a:lnTo>
                    <a:pt x="350" y="362"/>
                  </a:lnTo>
                  <a:lnTo>
                    <a:pt x="350" y="375"/>
                  </a:lnTo>
                  <a:lnTo>
                    <a:pt x="351" y="396"/>
                  </a:lnTo>
                  <a:lnTo>
                    <a:pt x="355" y="422"/>
                  </a:lnTo>
                  <a:lnTo>
                    <a:pt x="358" y="438"/>
                  </a:lnTo>
                  <a:lnTo>
                    <a:pt x="361" y="454"/>
                  </a:lnTo>
                  <a:lnTo>
                    <a:pt x="367" y="472"/>
                  </a:lnTo>
                  <a:lnTo>
                    <a:pt x="372" y="489"/>
                  </a:lnTo>
                  <a:lnTo>
                    <a:pt x="379" y="508"/>
                  </a:lnTo>
                  <a:lnTo>
                    <a:pt x="388" y="528"/>
                  </a:lnTo>
                  <a:lnTo>
                    <a:pt x="398" y="548"/>
                  </a:lnTo>
                  <a:lnTo>
                    <a:pt x="409" y="568"/>
                  </a:lnTo>
                  <a:lnTo>
                    <a:pt x="409" y="568"/>
                  </a:lnTo>
                  <a:lnTo>
                    <a:pt x="412" y="571"/>
                  </a:lnTo>
                  <a:lnTo>
                    <a:pt x="417" y="574"/>
                  </a:lnTo>
                  <a:lnTo>
                    <a:pt x="417" y="574"/>
                  </a:lnTo>
                  <a:lnTo>
                    <a:pt x="426" y="578"/>
                  </a:lnTo>
                  <a:lnTo>
                    <a:pt x="449" y="588"/>
                  </a:lnTo>
                  <a:lnTo>
                    <a:pt x="464" y="595"/>
                  </a:lnTo>
                  <a:lnTo>
                    <a:pt x="479" y="604"/>
                  </a:lnTo>
                  <a:lnTo>
                    <a:pt x="496" y="615"/>
                  </a:lnTo>
                  <a:lnTo>
                    <a:pt x="510" y="627"/>
                  </a:lnTo>
                  <a:lnTo>
                    <a:pt x="510" y="627"/>
                  </a:lnTo>
                  <a:lnTo>
                    <a:pt x="523" y="643"/>
                  </a:lnTo>
                  <a:lnTo>
                    <a:pt x="534" y="657"/>
                  </a:lnTo>
                  <a:lnTo>
                    <a:pt x="553" y="683"/>
                  </a:lnTo>
                  <a:lnTo>
                    <a:pt x="569" y="708"/>
                  </a:lnTo>
                  <a:lnTo>
                    <a:pt x="579" y="728"/>
                  </a:lnTo>
                  <a:lnTo>
                    <a:pt x="585" y="744"/>
                  </a:lnTo>
                  <a:lnTo>
                    <a:pt x="590" y="756"/>
                  </a:lnTo>
                  <a:lnTo>
                    <a:pt x="592" y="766"/>
                  </a:lnTo>
                  <a:lnTo>
                    <a:pt x="592" y="766"/>
                  </a:lnTo>
                  <a:lnTo>
                    <a:pt x="593" y="771"/>
                  </a:lnTo>
                  <a:lnTo>
                    <a:pt x="595" y="774"/>
                  </a:lnTo>
                  <a:lnTo>
                    <a:pt x="597" y="776"/>
                  </a:lnTo>
                  <a:lnTo>
                    <a:pt x="601" y="778"/>
                  </a:lnTo>
                  <a:lnTo>
                    <a:pt x="601" y="778"/>
                  </a:lnTo>
                  <a:lnTo>
                    <a:pt x="604" y="779"/>
                  </a:lnTo>
                  <a:lnTo>
                    <a:pt x="608" y="779"/>
                  </a:lnTo>
                  <a:lnTo>
                    <a:pt x="612" y="779"/>
                  </a:lnTo>
                  <a:lnTo>
                    <a:pt x="615" y="778"/>
                  </a:lnTo>
                  <a:lnTo>
                    <a:pt x="615" y="778"/>
                  </a:lnTo>
                  <a:lnTo>
                    <a:pt x="622" y="775"/>
                  </a:lnTo>
                  <a:lnTo>
                    <a:pt x="630" y="773"/>
                  </a:lnTo>
                  <a:lnTo>
                    <a:pt x="641" y="771"/>
                  </a:lnTo>
                  <a:lnTo>
                    <a:pt x="655" y="771"/>
                  </a:lnTo>
                  <a:lnTo>
                    <a:pt x="655" y="771"/>
                  </a:lnTo>
                  <a:lnTo>
                    <a:pt x="666" y="771"/>
                  </a:lnTo>
                  <a:lnTo>
                    <a:pt x="678" y="773"/>
                  </a:lnTo>
                  <a:lnTo>
                    <a:pt x="690" y="775"/>
                  </a:lnTo>
                  <a:lnTo>
                    <a:pt x="701" y="779"/>
                  </a:lnTo>
                  <a:lnTo>
                    <a:pt x="711" y="785"/>
                  </a:lnTo>
                  <a:lnTo>
                    <a:pt x="720" y="791"/>
                  </a:lnTo>
                  <a:lnTo>
                    <a:pt x="727" y="800"/>
                  </a:lnTo>
                  <a:lnTo>
                    <a:pt x="731" y="805"/>
                  </a:lnTo>
                  <a:lnTo>
                    <a:pt x="733" y="810"/>
                  </a:lnTo>
                  <a:lnTo>
                    <a:pt x="733" y="810"/>
                  </a:lnTo>
                  <a:lnTo>
                    <a:pt x="735" y="818"/>
                  </a:lnTo>
                  <a:lnTo>
                    <a:pt x="735" y="826"/>
                  </a:lnTo>
                  <a:lnTo>
                    <a:pt x="734" y="832"/>
                  </a:lnTo>
                  <a:lnTo>
                    <a:pt x="732" y="838"/>
                  </a:lnTo>
                  <a:lnTo>
                    <a:pt x="729" y="844"/>
                  </a:lnTo>
                  <a:lnTo>
                    <a:pt x="724" y="849"/>
                  </a:lnTo>
                  <a:lnTo>
                    <a:pt x="720" y="854"/>
                  </a:lnTo>
                  <a:lnTo>
                    <a:pt x="714" y="859"/>
                  </a:lnTo>
                  <a:lnTo>
                    <a:pt x="704" y="866"/>
                  </a:lnTo>
                  <a:lnTo>
                    <a:pt x="694" y="872"/>
                  </a:lnTo>
                  <a:lnTo>
                    <a:pt x="683" y="876"/>
                  </a:lnTo>
                  <a:lnTo>
                    <a:pt x="683" y="876"/>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44" name="Freeform 39"/>
            <p:cNvSpPr/>
            <p:nvPr/>
          </p:nvSpPr>
          <p:spPr bwMode="auto">
            <a:xfrm>
              <a:off x="8885238" y="1736725"/>
              <a:ext cx="66675" cy="106363"/>
            </a:xfrm>
            <a:custGeom>
              <a:avLst/>
              <a:gdLst>
                <a:gd name="T0" fmla="*/ 24 w 42"/>
                <a:gd name="T1" fmla="*/ 67 h 67"/>
                <a:gd name="T2" fmla="*/ 24 w 42"/>
                <a:gd name="T3" fmla="*/ 67 h 67"/>
                <a:gd name="T4" fmla="*/ 29 w 42"/>
                <a:gd name="T5" fmla="*/ 66 h 67"/>
                <a:gd name="T6" fmla="*/ 32 w 42"/>
                <a:gd name="T7" fmla="*/ 65 h 67"/>
                <a:gd name="T8" fmla="*/ 35 w 42"/>
                <a:gd name="T9" fmla="*/ 63 h 67"/>
                <a:gd name="T10" fmla="*/ 38 w 42"/>
                <a:gd name="T11" fmla="*/ 60 h 67"/>
                <a:gd name="T12" fmla="*/ 40 w 42"/>
                <a:gd name="T13" fmla="*/ 56 h 67"/>
                <a:gd name="T14" fmla="*/ 42 w 42"/>
                <a:gd name="T15" fmla="*/ 53 h 67"/>
                <a:gd name="T16" fmla="*/ 42 w 42"/>
                <a:gd name="T17" fmla="*/ 48 h 67"/>
                <a:gd name="T18" fmla="*/ 42 w 42"/>
                <a:gd name="T19" fmla="*/ 45 h 67"/>
                <a:gd name="T20" fmla="*/ 41 w 42"/>
                <a:gd name="T21" fmla="*/ 19 h 67"/>
                <a:gd name="T22" fmla="*/ 41 w 42"/>
                <a:gd name="T23" fmla="*/ 19 h 67"/>
                <a:gd name="T24" fmla="*/ 40 w 42"/>
                <a:gd name="T25" fmla="*/ 14 h 67"/>
                <a:gd name="T26" fmla="*/ 39 w 42"/>
                <a:gd name="T27" fmla="*/ 11 h 67"/>
                <a:gd name="T28" fmla="*/ 36 w 42"/>
                <a:gd name="T29" fmla="*/ 8 h 67"/>
                <a:gd name="T30" fmla="*/ 33 w 42"/>
                <a:gd name="T31" fmla="*/ 4 h 67"/>
                <a:gd name="T32" fmla="*/ 30 w 42"/>
                <a:gd name="T33" fmla="*/ 2 h 67"/>
                <a:gd name="T34" fmla="*/ 27 w 42"/>
                <a:gd name="T35" fmla="*/ 1 h 67"/>
                <a:gd name="T36" fmla="*/ 23 w 42"/>
                <a:gd name="T37" fmla="*/ 0 h 67"/>
                <a:gd name="T38" fmla="*/ 19 w 42"/>
                <a:gd name="T39" fmla="*/ 0 h 67"/>
                <a:gd name="T40" fmla="*/ 19 w 42"/>
                <a:gd name="T41" fmla="*/ 0 h 67"/>
                <a:gd name="T42" fmla="*/ 14 w 42"/>
                <a:gd name="T43" fmla="*/ 1 h 67"/>
                <a:gd name="T44" fmla="*/ 11 w 42"/>
                <a:gd name="T45" fmla="*/ 2 h 67"/>
                <a:gd name="T46" fmla="*/ 8 w 42"/>
                <a:gd name="T47" fmla="*/ 4 h 67"/>
                <a:gd name="T48" fmla="*/ 4 w 42"/>
                <a:gd name="T49" fmla="*/ 7 h 67"/>
                <a:gd name="T50" fmla="*/ 2 w 42"/>
                <a:gd name="T51" fmla="*/ 10 h 67"/>
                <a:gd name="T52" fmla="*/ 1 w 42"/>
                <a:gd name="T53" fmla="*/ 14 h 67"/>
                <a:gd name="T54" fmla="*/ 0 w 42"/>
                <a:gd name="T55" fmla="*/ 18 h 67"/>
                <a:gd name="T56" fmla="*/ 0 w 42"/>
                <a:gd name="T57" fmla="*/ 22 h 67"/>
                <a:gd name="T58" fmla="*/ 2 w 42"/>
                <a:gd name="T59" fmla="*/ 47 h 67"/>
                <a:gd name="T60" fmla="*/ 2 w 42"/>
                <a:gd name="T61" fmla="*/ 47 h 67"/>
                <a:gd name="T62" fmla="*/ 3 w 42"/>
                <a:gd name="T63" fmla="*/ 52 h 67"/>
                <a:gd name="T64" fmla="*/ 4 w 42"/>
                <a:gd name="T65" fmla="*/ 56 h 67"/>
                <a:gd name="T66" fmla="*/ 7 w 42"/>
                <a:gd name="T67" fmla="*/ 60 h 67"/>
                <a:gd name="T68" fmla="*/ 9 w 42"/>
                <a:gd name="T69" fmla="*/ 62 h 67"/>
                <a:gd name="T70" fmla="*/ 12 w 42"/>
                <a:gd name="T71" fmla="*/ 65 h 67"/>
                <a:gd name="T72" fmla="*/ 15 w 42"/>
                <a:gd name="T73" fmla="*/ 66 h 67"/>
                <a:gd name="T74" fmla="*/ 20 w 42"/>
                <a:gd name="T75" fmla="*/ 67 h 67"/>
                <a:gd name="T76" fmla="*/ 24 w 42"/>
                <a:gd name="T77" fmla="*/ 67 h 67"/>
                <a:gd name="T78" fmla="*/ 24 w 42"/>
                <a:gd name="T7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2" h="67">
                  <a:moveTo>
                    <a:pt x="24" y="67"/>
                  </a:moveTo>
                  <a:lnTo>
                    <a:pt x="24" y="67"/>
                  </a:lnTo>
                  <a:lnTo>
                    <a:pt x="29" y="66"/>
                  </a:lnTo>
                  <a:lnTo>
                    <a:pt x="32" y="65"/>
                  </a:lnTo>
                  <a:lnTo>
                    <a:pt x="35" y="63"/>
                  </a:lnTo>
                  <a:lnTo>
                    <a:pt x="38" y="60"/>
                  </a:lnTo>
                  <a:lnTo>
                    <a:pt x="40" y="56"/>
                  </a:lnTo>
                  <a:lnTo>
                    <a:pt x="42" y="53"/>
                  </a:lnTo>
                  <a:lnTo>
                    <a:pt x="42" y="48"/>
                  </a:lnTo>
                  <a:lnTo>
                    <a:pt x="42" y="45"/>
                  </a:lnTo>
                  <a:lnTo>
                    <a:pt x="41" y="19"/>
                  </a:lnTo>
                  <a:lnTo>
                    <a:pt x="41" y="19"/>
                  </a:lnTo>
                  <a:lnTo>
                    <a:pt x="40" y="14"/>
                  </a:lnTo>
                  <a:lnTo>
                    <a:pt x="39" y="11"/>
                  </a:lnTo>
                  <a:lnTo>
                    <a:pt x="36" y="8"/>
                  </a:lnTo>
                  <a:lnTo>
                    <a:pt x="33" y="4"/>
                  </a:lnTo>
                  <a:lnTo>
                    <a:pt x="30" y="2"/>
                  </a:lnTo>
                  <a:lnTo>
                    <a:pt x="27" y="1"/>
                  </a:lnTo>
                  <a:lnTo>
                    <a:pt x="23" y="0"/>
                  </a:lnTo>
                  <a:lnTo>
                    <a:pt x="19" y="0"/>
                  </a:lnTo>
                  <a:lnTo>
                    <a:pt x="19" y="0"/>
                  </a:lnTo>
                  <a:lnTo>
                    <a:pt x="14" y="1"/>
                  </a:lnTo>
                  <a:lnTo>
                    <a:pt x="11" y="2"/>
                  </a:lnTo>
                  <a:lnTo>
                    <a:pt x="8" y="4"/>
                  </a:lnTo>
                  <a:lnTo>
                    <a:pt x="4" y="7"/>
                  </a:lnTo>
                  <a:lnTo>
                    <a:pt x="2" y="10"/>
                  </a:lnTo>
                  <a:lnTo>
                    <a:pt x="1" y="14"/>
                  </a:lnTo>
                  <a:lnTo>
                    <a:pt x="0" y="18"/>
                  </a:lnTo>
                  <a:lnTo>
                    <a:pt x="0" y="22"/>
                  </a:lnTo>
                  <a:lnTo>
                    <a:pt x="2" y="47"/>
                  </a:lnTo>
                  <a:lnTo>
                    <a:pt x="2" y="47"/>
                  </a:lnTo>
                  <a:lnTo>
                    <a:pt x="3" y="52"/>
                  </a:lnTo>
                  <a:lnTo>
                    <a:pt x="4" y="56"/>
                  </a:lnTo>
                  <a:lnTo>
                    <a:pt x="7" y="60"/>
                  </a:lnTo>
                  <a:lnTo>
                    <a:pt x="9" y="62"/>
                  </a:lnTo>
                  <a:lnTo>
                    <a:pt x="12" y="65"/>
                  </a:lnTo>
                  <a:lnTo>
                    <a:pt x="15" y="66"/>
                  </a:lnTo>
                  <a:lnTo>
                    <a:pt x="20" y="67"/>
                  </a:lnTo>
                  <a:lnTo>
                    <a:pt x="24" y="67"/>
                  </a:lnTo>
                  <a:lnTo>
                    <a:pt x="24" y="67"/>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45" name="Freeform 40"/>
            <p:cNvSpPr/>
            <p:nvPr/>
          </p:nvSpPr>
          <p:spPr bwMode="auto">
            <a:xfrm>
              <a:off x="9093200" y="1697038"/>
              <a:ext cx="68262" cy="106363"/>
            </a:xfrm>
            <a:custGeom>
              <a:avLst/>
              <a:gdLst>
                <a:gd name="T0" fmla="*/ 25 w 43"/>
                <a:gd name="T1" fmla="*/ 67 h 67"/>
                <a:gd name="T2" fmla="*/ 25 w 43"/>
                <a:gd name="T3" fmla="*/ 67 h 67"/>
                <a:gd name="T4" fmla="*/ 29 w 43"/>
                <a:gd name="T5" fmla="*/ 66 h 67"/>
                <a:gd name="T6" fmla="*/ 32 w 43"/>
                <a:gd name="T7" fmla="*/ 65 h 67"/>
                <a:gd name="T8" fmla="*/ 36 w 43"/>
                <a:gd name="T9" fmla="*/ 62 h 67"/>
                <a:gd name="T10" fmla="*/ 39 w 43"/>
                <a:gd name="T11" fmla="*/ 59 h 67"/>
                <a:gd name="T12" fmla="*/ 41 w 43"/>
                <a:gd name="T13" fmla="*/ 56 h 67"/>
                <a:gd name="T14" fmla="*/ 42 w 43"/>
                <a:gd name="T15" fmla="*/ 53 h 67"/>
                <a:gd name="T16" fmla="*/ 43 w 43"/>
                <a:gd name="T17" fmla="*/ 48 h 67"/>
                <a:gd name="T18" fmla="*/ 43 w 43"/>
                <a:gd name="T19" fmla="*/ 45 h 67"/>
                <a:gd name="T20" fmla="*/ 41 w 43"/>
                <a:gd name="T21" fmla="*/ 18 h 67"/>
                <a:gd name="T22" fmla="*/ 41 w 43"/>
                <a:gd name="T23" fmla="*/ 18 h 67"/>
                <a:gd name="T24" fmla="*/ 40 w 43"/>
                <a:gd name="T25" fmla="*/ 15 h 67"/>
                <a:gd name="T26" fmla="*/ 39 w 43"/>
                <a:gd name="T27" fmla="*/ 11 h 67"/>
                <a:gd name="T28" fmla="*/ 37 w 43"/>
                <a:gd name="T29" fmla="*/ 7 h 67"/>
                <a:gd name="T30" fmla="*/ 34 w 43"/>
                <a:gd name="T31" fmla="*/ 4 h 67"/>
                <a:gd name="T32" fmla="*/ 31 w 43"/>
                <a:gd name="T33" fmla="*/ 2 h 67"/>
                <a:gd name="T34" fmla="*/ 28 w 43"/>
                <a:gd name="T35" fmla="*/ 1 h 67"/>
                <a:gd name="T36" fmla="*/ 23 w 43"/>
                <a:gd name="T37" fmla="*/ 0 h 67"/>
                <a:gd name="T38" fmla="*/ 19 w 43"/>
                <a:gd name="T39" fmla="*/ 0 h 67"/>
                <a:gd name="T40" fmla="*/ 19 w 43"/>
                <a:gd name="T41" fmla="*/ 0 h 67"/>
                <a:gd name="T42" fmla="*/ 15 w 43"/>
                <a:gd name="T43" fmla="*/ 1 h 67"/>
                <a:gd name="T44" fmla="*/ 11 w 43"/>
                <a:gd name="T45" fmla="*/ 2 h 67"/>
                <a:gd name="T46" fmla="*/ 8 w 43"/>
                <a:gd name="T47" fmla="*/ 4 h 67"/>
                <a:gd name="T48" fmla="*/ 6 w 43"/>
                <a:gd name="T49" fmla="*/ 6 h 67"/>
                <a:gd name="T50" fmla="*/ 4 w 43"/>
                <a:gd name="T51" fmla="*/ 10 h 67"/>
                <a:gd name="T52" fmla="*/ 1 w 43"/>
                <a:gd name="T53" fmla="*/ 14 h 67"/>
                <a:gd name="T54" fmla="*/ 0 w 43"/>
                <a:gd name="T55" fmla="*/ 17 h 67"/>
                <a:gd name="T56" fmla="*/ 0 w 43"/>
                <a:gd name="T57" fmla="*/ 22 h 67"/>
                <a:gd name="T58" fmla="*/ 2 w 43"/>
                <a:gd name="T59" fmla="*/ 48 h 67"/>
                <a:gd name="T60" fmla="*/ 2 w 43"/>
                <a:gd name="T61" fmla="*/ 48 h 67"/>
                <a:gd name="T62" fmla="*/ 4 w 43"/>
                <a:gd name="T63" fmla="*/ 51 h 67"/>
                <a:gd name="T64" fmla="*/ 5 w 43"/>
                <a:gd name="T65" fmla="*/ 56 h 67"/>
                <a:gd name="T66" fmla="*/ 7 w 43"/>
                <a:gd name="T67" fmla="*/ 59 h 67"/>
                <a:gd name="T68" fmla="*/ 10 w 43"/>
                <a:gd name="T69" fmla="*/ 61 h 67"/>
                <a:gd name="T70" fmla="*/ 12 w 43"/>
                <a:gd name="T71" fmla="*/ 65 h 67"/>
                <a:gd name="T72" fmla="*/ 17 w 43"/>
                <a:gd name="T73" fmla="*/ 66 h 67"/>
                <a:gd name="T74" fmla="*/ 20 w 43"/>
                <a:gd name="T75" fmla="*/ 67 h 67"/>
                <a:gd name="T76" fmla="*/ 25 w 43"/>
                <a:gd name="T77" fmla="*/ 67 h 67"/>
                <a:gd name="T78" fmla="*/ 25 w 43"/>
                <a:gd name="T7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3" h="67">
                  <a:moveTo>
                    <a:pt x="25" y="67"/>
                  </a:moveTo>
                  <a:lnTo>
                    <a:pt x="25" y="67"/>
                  </a:lnTo>
                  <a:lnTo>
                    <a:pt x="29" y="66"/>
                  </a:lnTo>
                  <a:lnTo>
                    <a:pt x="32" y="65"/>
                  </a:lnTo>
                  <a:lnTo>
                    <a:pt x="36" y="62"/>
                  </a:lnTo>
                  <a:lnTo>
                    <a:pt x="39" y="59"/>
                  </a:lnTo>
                  <a:lnTo>
                    <a:pt x="41" y="56"/>
                  </a:lnTo>
                  <a:lnTo>
                    <a:pt x="42" y="53"/>
                  </a:lnTo>
                  <a:lnTo>
                    <a:pt x="43" y="48"/>
                  </a:lnTo>
                  <a:lnTo>
                    <a:pt x="43" y="45"/>
                  </a:lnTo>
                  <a:lnTo>
                    <a:pt x="41" y="18"/>
                  </a:lnTo>
                  <a:lnTo>
                    <a:pt x="41" y="18"/>
                  </a:lnTo>
                  <a:lnTo>
                    <a:pt x="40" y="15"/>
                  </a:lnTo>
                  <a:lnTo>
                    <a:pt x="39" y="11"/>
                  </a:lnTo>
                  <a:lnTo>
                    <a:pt x="37" y="7"/>
                  </a:lnTo>
                  <a:lnTo>
                    <a:pt x="34" y="4"/>
                  </a:lnTo>
                  <a:lnTo>
                    <a:pt x="31" y="2"/>
                  </a:lnTo>
                  <a:lnTo>
                    <a:pt x="28" y="1"/>
                  </a:lnTo>
                  <a:lnTo>
                    <a:pt x="23" y="0"/>
                  </a:lnTo>
                  <a:lnTo>
                    <a:pt x="19" y="0"/>
                  </a:lnTo>
                  <a:lnTo>
                    <a:pt x="19" y="0"/>
                  </a:lnTo>
                  <a:lnTo>
                    <a:pt x="15" y="1"/>
                  </a:lnTo>
                  <a:lnTo>
                    <a:pt x="11" y="2"/>
                  </a:lnTo>
                  <a:lnTo>
                    <a:pt x="8" y="4"/>
                  </a:lnTo>
                  <a:lnTo>
                    <a:pt x="6" y="6"/>
                  </a:lnTo>
                  <a:lnTo>
                    <a:pt x="4" y="10"/>
                  </a:lnTo>
                  <a:lnTo>
                    <a:pt x="1" y="14"/>
                  </a:lnTo>
                  <a:lnTo>
                    <a:pt x="0" y="17"/>
                  </a:lnTo>
                  <a:lnTo>
                    <a:pt x="0" y="22"/>
                  </a:lnTo>
                  <a:lnTo>
                    <a:pt x="2" y="48"/>
                  </a:lnTo>
                  <a:lnTo>
                    <a:pt x="2" y="48"/>
                  </a:lnTo>
                  <a:lnTo>
                    <a:pt x="4" y="51"/>
                  </a:lnTo>
                  <a:lnTo>
                    <a:pt x="5" y="56"/>
                  </a:lnTo>
                  <a:lnTo>
                    <a:pt x="7" y="59"/>
                  </a:lnTo>
                  <a:lnTo>
                    <a:pt x="10" y="61"/>
                  </a:lnTo>
                  <a:lnTo>
                    <a:pt x="12" y="65"/>
                  </a:lnTo>
                  <a:lnTo>
                    <a:pt x="17" y="66"/>
                  </a:lnTo>
                  <a:lnTo>
                    <a:pt x="20" y="67"/>
                  </a:lnTo>
                  <a:lnTo>
                    <a:pt x="25" y="67"/>
                  </a:lnTo>
                  <a:lnTo>
                    <a:pt x="25" y="67"/>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46" name="Freeform 41"/>
            <p:cNvSpPr/>
            <p:nvPr/>
          </p:nvSpPr>
          <p:spPr bwMode="auto">
            <a:xfrm>
              <a:off x="7988300" y="2681288"/>
              <a:ext cx="150812" cy="492125"/>
            </a:xfrm>
            <a:custGeom>
              <a:avLst/>
              <a:gdLst>
                <a:gd name="T0" fmla="*/ 11 w 95"/>
                <a:gd name="T1" fmla="*/ 310 h 310"/>
                <a:gd name="T2" fmla="*/ 11 w 95"/>
                <a:gd name="T3" fmla="*/ 310 h 310"/>
                <a:gd name="T4" fmla="*/ 9 w 95"/>
                <a:gd name="T5" fmla="*/ 309 h 310"/>
                <a:gd name="T6" fmla="*/ 9 w 95"/>
                <a:gd name="T7" fmla="*/ 309 h 310"/>
                <a:gd name="T8" fmla="*/ 5 w 95"/>
                <a:gd name="T9" fmla="*/ 308 h 310"/>
                <a:gd name="T10" fmla="*/ 3 w 95"/>
                <a:gd name="T11" fmla="*/ 304 h 310"/>
                <a:gd name="T12" fmla="*/ 0 w 95"/>
                <a:gd name="T13" fmla="*/ 300 h 310"/>
                <a:gd name="T14" fmla="*/ 1 w 95"/>
                <a:gd name="T15" fmla="*/ 296 h 310"/>
                <a:gd name="T16" fmla="*/ 73 w 95"/>
                <a:gd name="T17" fmla="*/ 9 h 310"/>
                <a:gd name="T18" fmla="*/ 73 w 95"/>
                <a:gd name="T19" fmla="*/ 9 h 310"/>
                <a:gd name="T20" fmla="*/ 75 w 95"/>
                <a:gd name="T21" fmla="*/ 5 h 310"/>
                <a:gd name="T22" fmla="*/ 79 w 95"/>
                <a:gd name="T23" fmla="*/ 1 h 310"/>
                <a:gd name="T24" fmla="*/ 82 w 95"/>
                <a:gd name="T25" fmla="*/ 0 h 310"/>
                <a:gd name="T26" fmla="*/ 86 w 95"/>
                <a:gd name="T27" fmla="*/ 0 h 310"/>
                <a:gd name="T28" fmla="*/ 86 w 95"/>
                <a:gd name="T29" fmla="*/ 0 h 310"/>
                <a:gd name="T30" fmla="*/ 91 w 95"/>
                <a:gd name="T31" fmla="*/ 2 h 310"/>
                <a:gd name="T32" fmla="*/ 94 w 95"/>
                <a:gd name="T33" fmla="*/ 6 h 310"/>
                <a:gd name="T34" fmla="*/ 95 w 95"/>
                <a:gd name="T35" fmla="*/ 9 h 310"/>
                <a:gd name="T36" fmla="*/ 95 w 95"/>
                <a:gd name="T37" fmla="*/ 13 h 310"/>
                <a:gd name="T38" fmla="*/ 22 w 95"/>
                <a:gd name="T39" fmla="*/ 301 h 310"/>
                <a:gd name="T40" fmla="*/ 22 w 95"/>
                <a:gd name="T41" fmla="*/ 301 h 310"/>
                <a:gd name="T42" fmla="*/ 21 w 95"/>
                <a:gd name="T43" fmla="*/ 304 h 310"/>
                <a:gd name="T44" fmla="*/ 18 w 95"/>
                <a:gd name="T45" fmla="*/ 307 h 310"/>
                <a:gd name="T46" fmla="*/ 16 w 95"/>
                <a:gd name="T47" fmla="*/ 309 h 310"/>
                <a:gd name="T48" fmla="*/ 11 w 95"/>
                <a:gd name="T49" fmla="*/ 310 h 310"/>
                <a:gd name="T50" fmla="*/ 11 w 95"/>
                <a:gd name="T51" fmla="*/ 310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5" h="310">
                  <a:moveTo>
                    <a:pt x="11" y="310"/>
                  </a:moveTo>
                  <a:lnTo>
                    <a:pt x="11" y="310"/>
                  </a:lnTo>
                  <a:lnTo>
                    <a:pt x="9" y="309"/>
                  </a:lnTo>
                  <a:lnTo>
                    <a:pt x="9" y="309"/>
                  </a:lnTo>
                  <a:lnTo>
                    <a:pt x="5" y="308"/>
                  </a:lnTo>
                  <a:lnTo>
                    <a:pt x="3" y="304"/>
                  </a:lnTo>
                  <a:lnTo>
                    <a:pt x="0" y="300"/>
                  </a:lnTo>
                  <a:lnTo>
                    <a:pt x="1" y="296"/>
                  </a:lnTo>
                  <a:lnTo>
                    <a:pt x="73" y="9"/>
                  </a:lnTo>
                  <a:lnTo>
                    <a:pt x="73" y="9"/>
                  </a:lnTo>
                  <a:lnTo>
                    <a:pt x="75" y="5"/>
                  </a:lnTo>
                  <a:lnTo>
                    <a:pt x="79" y="1"/>
                  </a:lnTo>
                  <a:lnTo>
                    <a:pt x="82" y="0"/>
                  </a:lnTo>
                  <a:lnTo>
                    <a:pt x="86" y="0"/>
                  </a:lnTo>
                  <a:lnTo>
                    <a:pt x="86" y="0"/>
                  </a:lnTo>
                  <a:lnTo>
                    <a:pt x="91" y="2"/>
                  </a:lnTo>
                  <a:lnTo>
                    <a:pt x="94" y="6"/>
                  </a:lnTo>
                  <a:lnTo>
                    <a:pt x="95" y="9"/>
                  </a:lnTo>
                  <a:lnTo>
                    <a:pt x="95" y="13"/>
                  </a:lnTo>
                  <a:lnTo>
                    <a:pt x="22" y="301"/>
                  </a:lnTo>
                  <a:lnTo>
                    <a:pt x="22" y="301"/>
                  </a:lnTo>
                  <a:lnTo>
                    <a:pt x="21" y="304"/>
                  </a:lnTo>
                  <a:lnTo>
                    <a:pt x="18" y="307"/>
                  </a:lnTo>
                  <a:lnTo>
                    <a:pt x="16" y="309"/>
                  </a:lnTo>
                  <a:lnTo>
                    <a:pt x="11" y="310"/>
                  </a:lnTo>
                  <a:lnTo>
                    <a:pt x="11" y="31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grpSp>
      <p:sp>
        <p:nvSpPr>
          <p:cNvPr id="24" name="Freeform 6"/>
          <p:cNvSpPr/>
          <p:nvPr/>
        </p:nvSpPr>
        <p:spPr bwMode="auto">
          <a:xfrm rot="21140793" flipH="1" flipV="1">
            <a:off x="1403583" y="1349999"/>
            <a:ext cx="8450641" cy="4342069"/>
          </a:xfrm>
          <a:custGeom>
            <a:avLst/>
            <a:gdLst>
              <a:gd name="T0" fmla="*/ 14 w 8518"/>
              <a:gd name="T1" fmla="*/ 79 h 4029"/>
              <a:gd name="T2" fmla="*/ 63 w 8518"/>
              <a:gd name="T3" fmla="*/ 209 h 4029"/>
              <a:gd name="T4" fmla="*/ 139 w 8518"/>
              <a:gd name="T5" fmla="*/ 334 h 4029"/>
              <a:gd name="T6" fmla="*/ 240 w 8518"/>
              <a:gd name="T7" fmla="*/ 447 h 4029"/>
              <a:gd name="T8" fmla="*/ 363 w 8518"/>
              <a:gd name="T9" fmla="*/ 543 h 4029"/>
              <a:gd name="T10" fmla="*/ 507 w 8518"/>
              <a:gd name="T11" fmla="*/ 611 h 4029"/>
              <a:gd name="T12" fmla="*/ 636 w 8518"/>
              <a:gd name="T13" fmla="*/ 644 h 4029"/>
              <a:gd name="T14" fmla="*/ 907 w 8518"/>
              <a:gd name="T15" fmla="*/ 658 h 4029"/>
              <a:gd name="T16" fmla="*/ 1180 w 8518"/>
              <a:gd name="T17" fmla="*/ 634 h 4029"/>
              <a:gd name="T18" fmla="*/ 1728 w 8518"/>
              <a:gd name="T19" fmla="*/ 558 h 4029"/>
              <a:gd name="T20" fmla="*/ 2000 w 8518"/>
              <a:gd name="T21" fmla="*/ 550 h 4029"/>
              <a:gd name="T22" fmla="*/ 2270 w 8518"/>
              <a:gd name="T23" fmla="*/ 592 h 4029"/>
              <a:gd name="T24" fmla="*/ 2463 w 8518"/>
              <a:gd name="T25" fmla="*/ 669 h 4029"/>
              <a:gd name="T26" fmla="*/ 2655 w 8518"/>
              <a:gd name="T27" fmla="*/ 802 h 4029"/>
              <a:gd name="T28" fmla="*/ 2811 w 8518"/>
              <a:gd name="T29" fmla="*/ 976 h 4029"/>
              <a:gd name="T30" fmla="*/ 2926 w 8518"/>
              <a:gd name="T31" fmla="*/ 1179 h 4029"/>
              <a:gd name="T32" fmla="*/ 3001 w 8518"/>
              <a:gd name="T33" fmla="*/ 1404 h 4029"/>
              <a:gd name="T34" fmla="*/ 3036 w 8518"/>
              <a:gd name="T35" fmla="*/ 1637 h 4029"/>
              <a:gd name="T36" fmla="*/ 3029 w 8518"/>
              <a:gd name="T37" fmla="*/ 1871 h 4029"/>
              <a:gd name="T38" fmla="*/ 3003 w 8518"/>
              <a:gd name="T39" fmla="*/ 2188 h 4029"/>
              <a:gd name="T40" fmla="*/ 3010 w 8518"/>
              <a:gd name="T41" fmla="*/ 2415 h 4029"/>
              <a:gd name="T42" fmla="*/ 3043 w 8518"/>
              <a:gd name="T43" fmla="*/ 2596 h 4029"/>
              <a:gd name="T44" fmla="*/ 3108 w 8518"/>
              <a:gd name="T45" fmla="*/ 2768 h 4029"/>
              <a:gd name="T46" fmla="*/ 3210 w 8518"/>
              <a:gd name="T47" fmla="*/ 2931 h 4029"/>
              <a:gd name="T48" fmla="*/ 3329 w 8518"/>
              <a:gd name="T49" fmla="*/ 3055 h 4029"/>
              <a:gd name="T50" fmla="*/ 3530 w 8518"/>
              <a:gd name="T51" fmla="*/ 3188 h 4029"/>
              <a:gd name="T52" fmla="*/ 3757 w 8518"/>
              <a:gd name="T53" fmla="*/ 3269 h 4029"/>
              <a:gd name="T54" fmla="*/ 4000 w 8518"/>
              <a:gd name="T55" fmla="*/ 3299 h 4029"/>
              <a:gd name="T56" fmla="*/ 4242 w 8518"/>
              <a:gd name="T57" fmla="*/ 3276 h 4029"/>
              <a:gd name="T58" fmla="*/ 4474 w 8518"/>
              <a:gd name="T59" fmla="*/ 3203 h 4029"/>
              <a:gd name="T60" fmla="*/ 4680 w 8518"/>
              <a:gd name="T61" fmla="*/ 3080 h 4029"/>
              <a:gd name="T62" fmla="*/ 4925 w 8518"/>
              <a:gd name="T63" fmla="*/ 2871 h 4029"/>
              <a:gd name="T64" fmla="*/ 5139 w 8518"/>
              <a:gd name="T65" fmla="*/ 2717 h 4029"/>
              <a:gd name="T66" fmla="*/ 5327 w 8518"/>
              <a:gd name="T67" fmla="*/ 2618 h 4029"/>
              <a:gd name="T68" fmla="*/ 5528 w 8518"/>
              <a:gd name="T69" fmla="*/ 2557 h 4029"/>
              <a:gd name="T70" fmla="*/ 5746 w 8518"/>
              <a:gd name="T71" fmla="*/ 2540 h 4029"/>
              <a:gd name="T72" fmla="*/ 5985 w 8518"/>
              <a:gd name="T73" fmla="*/ 2576 h 4029"/>
              <a:gd name="T74" fmla="*/ 6112 w 8518"/>
              <a:gd name="T75" fmla="*/ 2621 h 4029"/>
              <a:gd name="T76" fmla="*/ 6257 w 8518"/>
              <a:gd name="T77" fmla="*/ 2701 h 4029"/>
              <a:gd name="T78" fmla="*/ 6384 w 8518"/>
              <a:gd name="T79" fmla="*/ 2806 h 4029"/>
              <a:gd name="T80" fmla="*/ 6495 w 8518"/>
              <a:gd name="T81" fmla="*/ 2928 h 4029"/>
              <a:gd name="T82" fmla="*/ 6620 w 8518"/>
              <a:gd name="T83" fmla="*/ 3120 h 4029"/>
              <a:gd name="T84" fmla="*/ 6712 w 8518"/>
              <a:gd name="T85" fmla="*/ 3329 h 4029"/>
              <a:gd name="T86" fmla="*/ 6791 w 8518"/>
              <a:gd name="T87" fmla="*/ 3485 h 4029"/>
              <a:gd name="T88" fmla="*/ 6891 w 8518"/>
              <a:gd name="T89" fmla="*/ 3624 h 4029"/>
              <a:gd name="T90" fmla="*/ 7007 w 8518"/>
              <a:gd name="T91" fmla="*/ 3746 h 4029"/>
              <a:gd name="T92" fmla="*/ 7139 w 8518"/>
              <a:gd name="T93" fmla="*/ 3847 h 4029"/>
              <a:gd name="T94" fmla="*/ 7283 w 8518"/>
              <a:gd name="T95" fmla="*/ 3927 h 4029"/>
              <a:gd name="T96" fmla="*/ 7439 w 8518"/>
              <a:gd name="T97" fmla="*/ 3986 h 4029"/>
              <a:gd name="T98" fmla="*/ 7600 w 8518"/>
              <a:gd name="T99" fmla="*/ 4019 h 4029"/>
              <a:gd name="T100" fmla="*/ 7767 w 8518"/>
              <a:gd name="T101" fmla="*/ 4029 h 4029"/>
              <a:gd name="T102" fmla="*/ 7936 w 8518"/>
              <a:gd name="T103" fmla="*/ 4012 h 4029"/>
              <a:gd name="T104" fmla="*/ 8103 w 8518"/>
              <a:gd name="T105" fmla="*/ 3969 h 4029"/>
              <a:gd name="T106" fmla="*/ 8269 w 8518"/>
              <a:gd name="T107" fmla="*/ 3896 h 4029"/>
              <a:gd name="T108" fmla="*/ 8427 w 8518"/>
              <a:gd name="T109" fmla="*/ 3792 h 40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518" h="4029">
                <a:moveTo>
                  <a:pt x="0" y="0"/>
                </a:moveTo>
                <a:lnTo>
                  <a:pt x="0" y="0"/>
                </a:lnTo>
                <a:lnTo>
                  <a:pt x="3" y="27"/>
                </a:lnTo>
                <a:lnTo>
                  <a:pt x="8" y="52"/>
                </a:lnTo>
                <a:lnTo>
                  <a:pt x="14" y="79"/>
                </a:lnTo>
                <a:lnTo>
                  <a:pt x="22" y="104"/>
                </a:lnTo>
                <a:lnTo>
                  <a:pt x="31" y="130"/>
                </a:lnTo>
                <a:lnTo>
                  <a:pt x="40" y="157"/>
                </a:lnTo>
                <a:lnTo>
                  <a:pt x="52" y="182"/>
                </a:lnTo>
                <a:lnTo>
                  <a:pt x="63" y="209"/>
                </a:lnTo>
                <a:lnTo>
                  <a:pt x="76" y="234"/>
                </a:lnTo>
                <a:lnTo>
                  <a:pt x="91" y="259"/>
                </a:lnTo>
                <a:lnTo>
                  <a:pt x="105" y="285"/>
                </a:lnTo>
                <a:lnTo>
                  <a:pt x="122" y="310"/>
                </a:lnTo>
                <a:lnTo>
                  <a:pt x="139" y="334"/>
                </a:lnTo>
                <a:lnTo>
                  <a:pt x="157" y="358"/>
                </a:lnTo>
                <a:lnTo>
                  <a:pt x="176" y="381"/>
                </a:lnTo>
                <a:lnTo>
                  <a:pt x="196" y="404"/>
                </a:lnTo>
                <a:lnTo>
                  <a:pt x="217" y="426"/>
                </a:lnTo>
                <a:lnTo>
                  <a:pt x="240" y="447"/>
                </a:lnTo>
                <a:lnTo>
                  <a:pt x="262" y="468"/>
                </a:lnTo>
                <a:lnTo>
                  <a:pt x="286" y="488"/>
                </a:lnTo>
                <a:lnTo>
                  <a:pt x="311" y="508"/>
                </a:lnTo>
                <a:lnTo>
                  <a:pt x="336" y="526"/>
                </a:lnTo>
                <a:lnTo>
                  <a:pt x="363" y="543"/>
                </a:lnTo>
                <a:lnTo>
                  <a:pt x="391" y="558"/>
                </a:lnTo>
                <a:lnTo>
                  <a:pt x="419" y="574"/>
                </a:lnTo>
                <a:lnTo>
                  <a:pt x="447" y="588"/>
                </a:lnTo>
                <a:lnTo>
                  <a:pt x="476" y="600"/>
                </a:lnTo>
                <a:lnTo>
                  <a:pt x="507" y="611"/>
                </a:lnTo>
                <a:lnTo>
                  <a:pt x="538" y="621"/>
                </a:lnTo>
                <a:lnTo>
                  <a:pt x="570" y="631"/>
                </a:lnTo>
                <a:lnTo>
                  <a:pt x="603" y="638"/>
                </a:lnTo>
                <a:lnTo>
                  <a:pt x="636" y="644"/>
                </a:lnTo>
                <a:lnTo>
                  <a:pt x="636" y="644"/>
                </a:lnTo>
                <a:lnTo>
                  <a:pt x="690" y="651"/>
                </a:lnTo>
                <a:lnTo>
                  <a:pt x="744" y="656"/>
                </a:lnTo>
                <a:lnTo>
                  <a:pt x="799" y="658"/>
                </a:lnTo>
                <a:lnTo>
                  <a:pt x="852" y="659"/>
                </a:lnTo>
                <a:lnTo>
                  <a:pt x="907" y="658"/>
                </a:lnTo>
                <a:lnTo>
                  <a:pt x="962" y="656"/>
                </a:lnTo>
                <a:lnTo>
                  <a:pt x="1016" y="652"/>
                </a:lnTo>
                <a:lnTo>
                  <a:pt x="1071" y="647"/>
                </a:lnTo>
                <a:lnTo>
                  <a:pt x="1126" y="641"/>
                </a:lnTo>
                <a:lnTo>
                  <a:pt x="1180" y="634"/>
                </a:lnTo>
                <a:lnTo>
                  <a:pt x="1290" y="618"/>
                </a:lnTo>
                <a:lnTo>
                  <a:pt x="1510" y="585"/>
                </a:lnTo>
                <a:lnTo>
                  <a:pt x="1619" y="569"/>
                </a:lnTo>
                <a:lnTo>
                  <a:pt x="1674" y="564"/>
                </a:lnTo>
                <a:lnTo>
                  <a:pt x="1728" y="558"/>
                </a:lnTo>
                <a:lnTo>
                  <a:pt x="1783" y="554"/>
                </a:lnTo>
                <a:lnTo>
                  <a:pt x="1838" y="550"/>
                </a:lnTo>
                <a:lnTo>
                  <a:pt x="1892" y="548"/>
                </a:lnTo>
                <a:lnTo>
                  <a:pt x="1947" y="548"/>
                </a:lnTo>
                <a:lnTo>
                  <a:pt x="2000" y="550"/>
                </a:lnTo>
                <a:lnTo>
                  <a:pt x="2055" y="554"/>
                </a:lnTo>
                <a:lnTo>
                  <a:pt x="2108" y="560"/>
                </a:lnTo>
                <a:lnTo>
                  <a:pt x="2162" y="568"/>
                </a:lnTo>
                <a:lnTo>
                  <a:pt x="2216" y="579"/>
                </a:lnTo>
                <a:lnTo>
                  <a:pt x="2270" y="592"/>
                </a:lnTo>
                <a:lnTo>
                  <a:pt x="2321" y="609"/>
                </a:lnTo>
                <a:lnTo>
                  <a:pt x="2375" y="628"/>
                </a:lnTo>
                <a:lnTo>
                  <a:pt x="2375" y="628"/>
                </a:lnTo>
                <a:lnTo>
                  <a:pt x="2420" y="648"/>
                </a:lnTo>
                <a:lnTo>
                  <a:pt x="2463" y="669"/>
                </a:lnTo>
                <a:lnTo>
                  <a:pt x="2504" y="691"/>
                </a:lnTo>
                <a:lnTo>
                  <a:pt x="2544" y="717"/>
                </a:lnTo>
                <a:lnTo>
                  <a:pt x="2582" y="743"/>
                </a:lnTo>
                <a:lnTo>
                  <a:pt x="2620" y="773"/>
                </a:lnTo>
                <a:lnTo>
                  <a:pt x="2655" y="802"/>
                </a:lnTo>
                <a:lnTo>
                  <a:pt x="2689" y="834"/>
                </a:lnTo>
                <a:lnTo>
                  <a:pt x="2722" y="868"/>
                </a:lnTo>
                <a:lnTo>
                  <a:pt x="2753" y="903"/>
                </a:lnTo>
                <a:lnTo>
                  <a:pt x="2783" y="938"/>
                </a:lnTo>
                <a:lnTo>
                  <a:pt x="2811" y="976"/>
                </a:lnTo>
                <a:lnTo>
                  <a:pt x="2836" y="1015"/>
                </a:lnTo>
                <a:lnTo>
                  <a:pt x="2861" y="1055"/>
                </a:lnTo>
                <a:lnTo>
                  <a:pt x="2884" y="1095"/>
                </a:lnTo>
                <a:lnTo>
                  <a:pt x="2906" y="1137"/>
                </a:lnTo>
                <a:lnTo>
                  <a:pt x="2926" y="1179"/>
                </a:lnTo>
                <a:lnTo>
                  <a:pt x="2944" y="1223"/>
                </a:lnTo>
                <a:lnTo>
                  <a:pt x="2961" y="1268"/>
                </a:lnTo>
                <a:lnTo>
                  <a:pt x="2976" y="1313"/>
                </a:lnTo>
                <a:lnTo>
                  <a:pt x="2990" y="1358"/>
                </a:lnTo>
                <a:lnTo>
                  <a:pt x="3001" y="1404"/>
                </a:lnTo>
                <a:lnTo>
                  <a:pt x="3011" y="1450"/>
                </a:lnTo>
                <a:lnTo>
                  <a:pt x="3021" y="1496"/>
                </a:lnTo>
                <a:lnTo>
                  <a:pt x="3028" y="1543"/>
                </a:lnTo>
                <a:lnTo>
                  <a:pt x="3032" y="1590"/>
                </a:lnTo>
                <a:lnTo>
                  <a:pt x="3036" y="1637"/>
                </a:lnTo>
                <a:lnTo>
                  <a:pt x="3038" y="1684"/>
                </a:lnTo>
                <a:lnTo>
                  <a:pt x="3039" y="1732"/>
                </a:lnTo>
                <a:lnTo>
                  <a:pt x="3038" y="1778"/>
                </a:lnTo>
                <a:lnTo>
                  <a:pt x="3035" y="1825"/>
                </a:lnTo>
                <a:lnTo>
                  <a:pt x="3029" y="1871"/>
                </a:lnTo>
                <a:lnTo>
                  <a:pt x="3029" y="1871"/>
                </a:lnTo>
                <a:lnTo>
                  <a:pt x="3021" y="1951"/>
                </a:lnTo>
                <a:lnTo>
                  <a:pt x="3013" y="2031"/>
                </a:lnTo>
                <a:lnTo>
                  <a:pt x="3007" y="2109"/>
                </a:lnTo>
                <a:lnTo>
                  <a:pt x="3003" y="2188"/>
                </a:lnTo>
                <a:lnTo>
                  <a:pt x="3003" y="2264"/>
                </a:lnTo>
                <a:lnTo>
                  <a:pt x="3003" y="2301"/>
                </a:lnTo>
                <a:lnTo>
                  <a:pt x="3004" y="2339"/>
                </a:lnTo>
                <a:lnTo>
                  <a:pt x="3007" y="2377"/>
                </a:lnTo>
                <a:lnTo>
                  <a:pt x="3010" y="2415"/>
                </a:lnTo>
                <a:lnTo>
                  <a:pt x="3014" y="2451"/>
                </a:lnTo>
                <a:lnTo>
                  <a:pt x="3020" y="2488"/>
                </a:lnTo>
                <a:lnTo>
                  <a:pt x="3027" y="2524"/>
                </a:lnTo>
                <a:lnTo>
                  <a:pt x="3034" y="2561"/>
                </a:lnTo>
                <a:lnTo>
                  <a:pt x="3043" y="2596"/>
                </a:lnTo>
                <a:lnTo>
                  <a:pt x="3053" y="2631"/>
                </a:lnTo>
                <a:lnTo>
                  <a:pt x="3065" y="2666"/>
                </a:lnTo>
                <a:lnTo>
                  <a:pt x="3077" y="2701"/>
                </a:lnTo>
                <a:lnTo>
                  <a:pt x="3093" y="2735"/>
                </a:lnTo>
                <a:lnTo>
                  <a:pt x="3108" y="2768"/>
                </a:lnTo>
                <a:lnTo>
                  <a:pt x="3125" y="2802"/>
                </a:lnTo>
                <a:lnTo>
                  <a:pt x="3144" y="2834"/>
                </a:lnTo>
                <a:lnTo>
                  <a:pt x="3164" y="2867"/>
                </a:lnTo>
                <a:lnTo>
                  <a:pt x="3186" y="2899"/>
                </a:lnTo>
                <a:lnTo>
                  <a:pt x="3210" y="2931"/>
                </a:lnTo>
                <a:lnTo>
                  <a:pt x="3237" y="2962"/>
                </a:lnTo>
                <a:lnTo>
                  <a:pt x="3265" y="2993"/>
                </a:lnTo>
                <a:lnTo>
                  <a:pt x="3294" y="3022"/>
                </a:lnTo>
                <a:lnTo>
                  <a:pt x="3294" y="3022"/>
                </a:lnTo>
                <a:lnTo>
                  <a:pt x="3329" y="3055"/>
                </a:lnTo>
                <a:lnTo>
                  <a:pt x="3367" y="3085"/>
                </a:lnTo>
                <a:lnTo>
                  <a:pt x="3405" y="3115"/>
                </a:lnTo>
                <a:lnTo>
                  <a:pt x="3446" y="3141"/>
                </a:lnTo>
                <a:lnTo>
                  <a:pt x="3487" y="3165"/>
                </a:lnTo>
                <a:lnTo>
                  <a:pt x="3530" y="3188"/>
                </a:lnTo>
                <a:lnTo>
                  <a:pt x="3573" y="3209"/>
                </a:lnTo>
                <a:lnTo>
                  <a:pt x="3618" y="3227"/>
                </a:lnTo>
                <a:lnTo>
                  <a:pt x="3663" y="3242"/>
                </a:lnTo>
                <a:lnTo>
                  <a:pt x="3711" y="3256"/>
                </a:lnTo>
                <a:lnTo>
                  <a:pt x="3757" y="3269"/>
                </a:lnTo>
                <a:lnTo>
                  <a:pt x="3805" y="3279"/>
                </a:lnTo>
                <a:lnTo>
                  <a:pt x="3852" y="3287"/>
                </a:lnTo>
                <a:lnTo>
                  <a:pt x="3901" y="3293"/>
                </a:lnTo>
                <a:lnTo>
                  <a:pt x="3951" y="3297"/>
                </a:lnTo>
                <a:lnTo>
                  <a:pt x="4000" y="3299"/>
                </a:lnTo>
                <a:lnTo>
                  <a:pt x="4049" y="3299"/>
                </a:lnTo>
                <a:lnTo>
                  <a:pt x="4096" y="3296"/>
                </a:lnTo>
                <a:lnTo>
                  <a:pt x="4145" y="3292"/>
                </a:lnTo>
                <a:lnTo>
                  <a:pt x="4195" y="3285"/>
                </a:lnTo>
                <a:lnTo>
                  <a:pt x="4242" y="3276"/>
                </a:lnTo>
                <a:lnTo>
                  <a:pt x="4290" y="3266"/>
                </a:lnTo>
                <a:lnTo>
                  <a:pt x="4338" y="3254"/>
                </a:lnTo>
                <a:lnTo>
                  <a:pt x="4384" y="3240"/>
                </a:lnTo>
                <a:lnTo>
                  <a:pt x="4429" y="3223"/>
                </a:lnTo>
                <a:lnTo>
                  <a:pt x="4474" y="3203"/>
                </a:lnTo>
                <a:lnTo>
                  <a:pt x="4517" y="3184"/>
                </a:lnTo>
                <a:lnTo>
                  <a:pt x="4559" y="3160"/>
                </a:lnTo>
                <a:lnTo>
                  <a:pt x="4601" y="3136"/>
                </a:lnTo>
                <a:lnTo>
                  <a:pt x="4640" y="3109"/>
                </a:lnTo>
                <a:lnTo>
                  <a:pt x="4680" y="3080"/>
                </a:lnTo>
                <a:lnTo>
                  <a:pt x="4716" y="3049"/>
                </a:lnTo>
                <a:lnTo>
                  <a:pt x="4716" y="3049"/>
                </a:lnTo>
                <a:lnTo>
                  <a:pt x="4786" y="2987"/>
                </a:lnTo>
                <a:lnTo>
                  <a:pt x="4855" y="2928"/>
                </a:lnTo>
                <a:lnTo>
                  <a:pt x="4925" y="2871"/>
                </a:lnTo>
                <a:lnTo>
                  <a:pt x="4996" y="2816"/>
                </a:lnTo>
                <a:lnTo>
                  <a:pt x="5031" y="2789"/>
                </a:lnTo>
                <a:lnTo>
                  <a:pt x="5068" y="2764"/>
                </a:lnTo>
                <a:lnTo>
                  <a:pt x="5103" y="2740"/>
                </a:lnTo>
                <a:lnTo>
                  <a:pt x="5139" y="2717"/>
                </a:lnTo>
                <a:lnTo>
                  <a:pt x="5176" y="2695"/>
                </a:lnTo>
                <a:lnTo>
                  <a:pt x="5214" y="2674"/>
                </a:lnTo>
                <a:lnTo>
                  <a:pt x="5252" y="2655"/>
                </a:lnTo>
                <a:lnTo>
                  <a:pt x="5289" y="2635"/>
                </a:lnTo>
                <a:lnTo>
                  <a:pt x="5327" y="2618"/>
                </a:lnTo>
                <a:lnTo>
                  <a:pt x="5367" y="2603"/>
                </a:lnTo>
                <a:lnTo>
                  <a:pt x="5406" y="2589"/>
                </a:lnTo>
                <a:lnTo>
                  <a:pt x="5446" y="2576"/>
                </a:lnTo>
                <a:lnTo>
                  <a:pt x="5487" y="2565"/>
                </a:lnTo>
                <a:lnTo>
                  <a:pt x="5528" y="2557"/>
                </a:lnTo>
                <a:lnTo>
                  <a:pt x="5570" y="2550"/>
                </a:lnTo>
                <a:lnTo>
                  <a:pt x="5613" y="2544"/>
                </a:lnTo>
                <a:lnTo>
                  <a:pt x="5657" y="2540"/>
                </a:lnTo>
                <a:lnTo>
                  <a:pt x="5700" y="2538"/>
                </a:lnTo>
                <a:lnTo>
                  <a:pt x="5746" y="2540"/>
                </a:lnTo>
                <a:lnTo>
                  <a:pt x="5791" y="2543"/>
                </a:lnTo>
                <a:lnTo>
                  <a:pt x="5839" y="2547"/>
                </a:lnTo>
                <a:lnTo>
                  <a:pt x="5887" y="2554"/>
                </a:lnTo>
                <a:lnTo>
                  <a:pt x="5936" y="2564"/>
                </a:lnTo>
                <a:lnTo>
                  <a:pt x="5985" y="2576"/>
                </a:lnTo>
                <a:lnTo>
                  <a:pt x="5985" y="2576"/>
                </a:lnTo>
                <a:lnTo>
                  <a:pt x="6018" y="2586"/>
                </a:lnTo>
                <a:lnTo>
                  <a:pt x="6051" y="2596"/>
                </a:lnTo>
                <a:lnTo>
                  <a:pt x="6082" y="2609"/>
                </a:lnTo>
                <a:lnTo>
                  <a:pt x="6112" y="2621"/>
                </a:lnTo>
                <a:lnTo>
                  <a:pt x="6143" y="2635"/>
                </a:lnTo>
                <a:lnTo>
                  <a:pt x="6173" y="2651"/>
                </a:lnTo>
                <a:lnTo>
                  <a:pt x="6201" y="2666"/>
                </a:lnTo>
                <a:lnTo>
                  <a:pt x="6229" y="2683"/>
                </a:lnTo>
                <a:lnTo>
                  <a:pt x="6257" y="2701"/>
                </a:lnTo>
                <a:lnTo>
                  <a:pt x="6283" y="2721"/>
                </a:lnTo>
                <a:lnTo>
                  <a:pt x="6310" y="2740"/>
                </a:lnTo>
                <a:lnTo>
                  <a:pt x="6335" y="2761"/>
                </a:lnTo>
                <a:lnTo>
                  <a:pt x="6361" y="2784"/>
                </a:lnTo>
                <a:lnTo>
                  <a:pt x="6384" y="2806"/>
                </a:lnTo>
                <a:lnTo>
                  <a:pt x="6408" y="2829"/>
                </a:lnTo>
                <a:lnTo>
                  <a:pt x="6431" y="2853"/>
                </a:lnTo>
                <a:lnTo>
                  <a:pt x="6453" y="2878"/>
                </a:lnTo>
                <a:lnTo>
                  <a:pt x="6474" y="2902"/>
                </a:lnTo>
                <a:lnTo>
                  <a:pt x="6495" y="2928"/>
                </a:lnTo>
                <a:lnTo>
                  <a:pt x="6515" y="2954"/>
                </a:lnTo>
                <a:lnTo>
                  <a:pt x="6534" y="2982"/>
                </a:lnTo>
                <a:lnTo>
                  <a:pt x="6553" y="3008"/>
                </a:lnTo>
                <a:lnTo>
                  <a:pt x="6588" y="3064"/>
                </a:lnTo>
                <a:lnTo>
                  <a:pt x="6620" y="3120"/>
                </a:lnTo>
                <a:lnTo>
                  <a:pt x="6649" y="3178"/>
                </a:lnTo>
                <a:lnTo>
                  <a:pt x="6676" y="3237"/>
                </a:lnTo>
                <a:lnTo>
                  <a:pt x="6700" y="3296"/>
                </a:lnTo>
                <a:lnTo>
                  <a:pt x="6700" y="3296"/>
                </a:lnTo>
                <a:lnTo>
                  <a:pt x="6712" y="3329"/>
                </a:lnTo>
                <a:lnTo>
                  <a:pt x="6726" y="3362"/>
                </a:lnTo>
                <a:lnTo>
                  <a:pt x="6742" y="3394"/>
                </a:lnTo>
                <a:lnTo>
                  <a:pt x="6757" y="3425"/>
                </a:lnTo>
                <a:lnTo>
                  <a:pt x="6774" y="3456"/>
                </a:lnTo>
                <a:lnTo>
                  <a:pt x="6791" y="3485"/>
                </a:lnTo>
                <a:lnTo>
                  <a:pt x="6809" y="3515"/>
                </a:lnTo>
                <a:lnTo>
                  <a:pt x="6829" y="3543"/>
                </a:lnTo>
                <a:lnTo>
                  <a:pt x="6848" y="3571"/>
                </a:lnTo>
                <a:lnTo>
                  <a:pt x="6868" y="3599"/>
                </a:lnTo>
                <a:lnTo>
                  <a:pt x="6891" y="3624"/>
                </a:lnTo>
                <a:lnTo>
                  <a:pt x="6912" y="3651"/>
                </a:lnTo>
                <a:lnTo>
                  <a:pt x="6934" y="3676"/>
                </a:lnTo>
                <a:lnTo>
                  <a:pt x="6958" y="3700"/>
                </a:lnTo>
                <a:lnTo>
                  <a:pt x="6982" y="3723"/>
                </a:lnTo>
                <a:lnTo>
                  <a:pt x="7007" y="3746"/>
                </a:lnTo>
                <a:lnTo>
                  <a:pt x="7032" y="3767"/>
                </a:lnTo>
                <a:lnTo>
                  <a:pt x="7057" y="3788"/>
                </a:lnTo>
                <a:lnTo>
                  <a:pt x="7084" y="3809"/>
                </a:lnTo>
                <a:lnTo>
                  <a:pt x="7111" y="3829"/>
                </a:lnTo>
                <a:lnTo>
                  <a:pt x="7139" y="3847"/>
                </a:lnTo>
                <a:lnTo>
                  <a:pt x="7167" y="3865"/>
                </a:lnTo>
                <a:lnTo>
                  <a:pt x="7195" y="3882"/>
                </a:lnTo>
                <a:lnTo>
                  <a:pt x="7224" y="3897"/>
                </a:lnTo>
                <a:lnTo>
                  <a:pt x="7254" y="3913"/>
                </a:lnTo>
                <a:lnTo>
                  <a:pt x="7283" y="3927"/>
                </a:lnTo>
                <a:lnTo>
                  <a:pt x="7314" y="3941"/>
                </a:lnTo>
                <a:lnTo>
                  <a:pt x="7345" y="3953"/>
                </a:lnTo>
                <a:lnTo>
                  <a:pt x="7376" y="3965"/>
                </a:lnTo>
                <a:lnTo>
                  <a:pt x="7406" y="3976"/>
                </a:lnTo>
                <a:lnTo>
                  <a:pt x="7439" y="3986"/>
                </a:lnTo>
                <a:lnTo>
                  <a:pt x="7470" y="3994"/>
                </a:lnTo>
                <a:lnTo>
                  <a:pt x="7502" y="4003"/>
                </a:lnTo>
                <a:lnTo>
                  <a:pt x="7535" y="4008"/>
                </a:lnTo>
                <a:lnTo>
                  <a:pt x="7568" y="4015"/>
                </a:lnTo>
                <a:lnTo>
                  <a:pt x="7600" y="4019"/>
                </a:lnTo>
                <a:lnTo>
                  <a:pt x="7634" y="4024"/>
                </a:lnTo>
                <a:lnTo>
                  <a:pt x="7667" y="4026"/>
                </a:lnTo>
                <a:lnTo>
                  <a:pt x="7699" y="4029"/>
                </a:lnTo>
                <a:lnTo>
                  <a:pt x="7733" y="4029"/>
                </a:lnTo>
                <a:lnTo>
                  <a:pt x="7767" y="4029"/>
                </a:lnTo>
                <a:lnTo>
                  <a:pt x="7800" y="4028"/>
                </a:lnTo>
                <a:lnTo>
                  <a:pt x="7834" y="4026"/>
                </a:lnTo>
                <a:lnTo>
                  <a:pt x="7868" y="4022"/>
                </a:lnTo>
                <a:lnTo>
                  <a:pt x="7901" y="4018"/>
                </a:lnTo>
                <a:lnTo>
                  <a:pt x="7936" y="4012"/>
                </a:lnTo>
                <a:lnTo>
                  <a:pt x="7970" y="4007"/>
                </a:lnTo>
                <a:lnTo>
                  <a:pt x="8004" y="3998"/>
                </a:lnTo>
                <a:lnTo>
                  <a:pt x="8037" y="3990"/>
                </a:lnTo>
                <a:lnTo>
                  <a:pt x="8071" y="3980"/>
                </a:lnTo>
                <a:lnTo>
                  <a:pt x="8103" y="3969"/>
                </a:lnTo>
                <a:lnTo>
                  <a:pt x="8137" y="3956"/>
                </a:lnTo>
                <a:lnTo>
                  <a:pt x="8171" y="3944"/>
                </a:lnTo>
                <a:lnTo>
                  <a:pt x="8203" y="3928"/>
                </a:lnTo>
                <a:lnTo>
                  <a:pt x="8236" y="3913"/>
                </a:lnTo>
                <a:lnTo>
                  <a:pt x="8269" y="3896"/>
                </a:lnTo>
                <a:lnTo>
                  <a:pt x="8301" y="3878"/>
                </a:lnTo>
                <a:lnTo>
                  <a:pt x="8333" y="3858"/>
                </a:lnTo>
                <a:lnTo>
                  <a:pt x="8364" y="3837"/>
                </a:lnTo>
                <a:lnTo>
                  <a:pt x="8396" y="3816"/>
                </a:lnTo>
                <a:lnTo>
                  <a:pt x="8427" y="3792"/>
                </a:lnTo>
                <a:lnTo>
                  <a:pt x="8458" y="3768"/>
                </a:lnTo>
                <a:lnTo>
                  <a:pt x="8489" y="3743"/>
                </a:lnTo>
                <a:lnTo>
                  <a:pt x="8518" y="3716"/>
                </a:lnTo>
              </a:path>
            </a:pathLst>
          </a:custGeom>
          <a:ln w="50800" cap="rnd">
            <a:solidFill>
              <a:schemeClr val="tx1"/>
            </a:solidFill>
            <a:prstDash val="sysDot"/>
            <a:round/>
          </a:ln>
          <a:extLst>
            <a:ext uri="{909E8E84-426E-40DD-AFC4-6F175D3DCCD1}">
              <a14:hiddenFill xmlns:a14="http://schemas.microsoft.com/office/drawing/2010/main">
                <a:solidFill>
                  <a:srgbClr val="FFFFFF"/>
                </a:solidFill>
              </a14:hiddenFill>
            </a:ext>
          </a:ex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a:p>
        </p:txBody>
      </p:sp>
      <p:sp>
        <p:nvSpPr>
          <p:cNvPr id="26" name="타원 8"/>
          <p:cNvSpPr/>
          <p:nvPr/>
        </p:nvSpPr>
        <p:spPr>
          <a:xfrm flipV="1">
            <a:off x="3812207" y="3104792"/>
            <a:ext cx="108000" cy="108000"/>
          </a:xfrm>
          <a:prstGeom prst="ellipse">
            <a:avLst/>
          </a:prstGeom>
          <a:solidFill>
            <a:schemeClr val="bg1"/>
          </a:solidFill>
          <a:ln w="444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a:p>
        </p:txBody>
      </p:sp>
      <p:sp>
        <p:nvSpPr>
          <p:cNvPr id="47" name="타원 29"/>
          <p:cNvSpPr/>
          <p:nvPr/>
        </p:nvSpPr>
        <p:spPr>
          <a:xfrm flipV="1">
            <a:off x="7661786" y="4694191"/>
            <a:ext cx="108000" cy="108000"/>
          </a:xfrm>
          <a:prstGeom prst="ellipse">
            <a:avLst/>
          </a:prstGeom>
          <a:solidFill>
            <a:schemeClr val="bg1"/>
          </a:solidFill>
          <a:ln w="444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a:p>
        </p:txBody>
      </p:sp>
      <p:sp>
        <p:nvSpPr>
          <p:cNvPr id="48" name="타원 33"/>
          <p:cNvSpPr/>
          <p:nvPr/>
        </p:nvSpPr>
        <p:spPr>
          <a:xfrm flipV="1">
            <a:off x="6359216" y="2233579"/>
            <a:ext cx="108000" cy="108000"/>
          </a:xfrm>
          <a:prstGeom prst="ellipse">
            <a:avLst/>
          </a:prstGeom>
          <a:solidFill>
            <a:schemeClr val="bg1"/>
          </a:solidFill>
          <a:ln w="444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a:p>
        </p:txBody>
      </p:sp>
      <p:sp>
        <p:nvSpPr>
          <p:cNvPr id="49" name="타원 34"/>
          <p:cNvSpPr/>
          <p:nvPr/>
        </p:nvSpPr>
        <p:spPr>
          <a:xfrm flipV="1">
            <a:off x="1050919" y="2148961"/>
            <a:ext cx="216000" cy="216000"/>
          </a:xfrm>
          <a:prstGeom prst="ellipse">
            <a:avLst/>
          </a:prstGeom>
          <a:solidFill>
            <a:srgbClr val="EDE425"/>
          </a:solidFill>
          <a:ln w="50800">
            <a:solidFill>
              <a:srgbClr val="000000"/>
            </a:solidFill>
            <a:round/>
          </a:ln>
        </p:spPr>
        <p:txBody>
          <a:bodyPr vert="horz" wrap="square" lIns="91440" tIns="45720" rIns="91440" bIns="45720" numCol="1" anchor="t" anchorCtr="0" compatLnSpc="1"/>
          <a:lstStyle/>
          <a:p>
            <a:endParaRPr lang="ko-KR" altLang="en-US"/>
          </a:p>
        </p:txBody>
      </p:sp>
      <p:sp>
        <p:nvSpPr>
          <p:cNvPr id="50" name="矩形 20"/>
          <p:cNvSpPr>
            <a:spLocks noChangeArrowheads="1"/>
          </p:cNvSpPr>
          <p:nvPr/>
        </p:nvSpPr>
        <p:spPr bwMode="auto">
          <a:xfrm>
            <a:off x="389128" y="2538941"/>
            <a:ext cx="2686581"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90204" pitchFamily="34" charset="0"/>
              <a:buChar char="•"/>
              <a:defRPr sz="3200">
                <a:solidFill>
                  <a:schemeClr val="tx1"/>
                </a:solidFill>
                <a:latin typeface="IKEA Sans" pitchFamily="34" charset="0"/>
                <a:ea typeface="微软雅黑" panose="020B0503020204020204" charset="-122"/>
              </a:defRPr>
            </a:lvl1pPr>
            <a:lvl2pPr marL="742950" indent="-285750">
              <a:spcBef>
                <a:spcPct val="20000"/>
              </a:spcBef>
              <a:buFont typeface="Arial" panose="020B0604020202090204" pitchFamily="34" charset="0"/>
              <a:buChar char="–"/>
              <a:defRPr sz="2800">
                <a:solidFill>
                  <a:schemeClr val="tx1"/>
                </a:solidFill>
                <a:latin typeface="IKEA Sans" pitchFamily="34" charset="0"/>
                <a:ea typeface="微软雅黑" panose="020B0503020204020204" charset="-122"/>
              </a:defRPr>
            </a:lvl2pPr>
            <a:lvl3pPr marL="1143000" indent="-228600">
              <a:spcBef>
                <a:spcPct val="20000"/>
              </a:spcBef>
              <a:buFont typeface="Arial" panose="020B0604020202090204" pitchFamily="34" charset="0"/>
              <a:buChar char="•"/>
              <a:defRPr sz="2400">
                <a:solidFill>
                  <a:schemeClr val="tx1"/>
                </a:solidFill>
                <a:latin typeface="IKEA Sans" pitchFamily="34" charset="0"/>
                <a:ea typeface="微软雅黑" panose="020B0503020204020204" charset="-122"/>
              </a:defRPr>
            </a:lvl3pPr>
            <a:lvl4pPr marL="16002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4pPr>
            <a:lvl5pPr marL="20574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5pPr>
            <a:lvl6pPr marL="25146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6pPr>
            <a:lvl7pPr marL="29718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7pPr>
            <a:lvl8pPr marL="34290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8pPr>
            <a:lvl9pPr marL="38862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9pPr>
          </a:lstStyle>
          <a:p>
            <a:pPr>
              <a:spcBef>
                <a:spcPct val="0"/>
              </a:spcBef>
              <a:buNone/>
            </a:pPr>
            <a:r>
              <a:rPr lang="en-US" altLang="zh-CN" sz="1900" b="1" dirty="0" smtClean="0"/>
              <a:t>5</a:t>
            </a:r>
            <a:r>
              <a:rPr lang="zh-CN" altLang="en-US" sz="1900" b="1" dirty="0" smtClean="0"/>
              <a:t>、让面试官先</a:t>
            </a:r>
            <a:r>
              <a:rPr lang="zh-CN" altLang="en-US" sz="1900" b="1" dirty="0"/>
              <a:t>打开话匣子。答问题要</a:t>
            </a:r>
            <a:r>
              <a:rPr lang="zh-CN" altLang="en-US" sz="1900" b="1" dirty="0">
                <a:solidFill>
                  <a:srgbClr val="FF0000"/>
                </a:solidFill>
              </a:rPr>
              <a:t>直接了当</a:t>
            </a:r>
            <a:r>
              <a:rPr lang="zh-CN" altLang="en-US" sz="1900" b="1" dirty="0" smtClean="0"/>
              <a:t>，无须</a:t>
            </a:r>
            <a:r>
              <a:rPr lang="zh-CN" altLang="en-US" sz="1900" b="1" dirty="0"/>
              <a:t>太繁复，也不要单说</a:t>
            </a:r>
            <a:r>
              <a:rPr lang="en-US" altLang="zh-CN" sz="1900" b="1" dirty="0"/>
              <a:t>“</a:t>
            </a:r>
            <a:r>
              <a:rPr lang="zh-CN" altLang="en-US" sz="1900" b="1" dirty="0"/>
              <a:t>是</a:t>
            </a:r>
            <a:r>
              <a:rPr lang="en-US" altLang="zh-CN" sz="1900" b="1" dirty="0"/>
              <a:t>”</a:t>
            </a:r>
            <a:r>
              <a:rPr lang="zh-CN" altLang="en-US" sz="1900" b="1" dirty="0"/>
              <a:t>或</a:t>
            </a:r>
            <a:r>
              <a:rPr lang="en-US" altLang="zh-CN" sz="1900" b="1" dirty="0"/>
              <a:t>“</a:t>
            </a:r>
            <a:r>
              <a:rPr lang="zh-CN" altLang="en-US" sz="1900" b="1" dirty="0"/>
              <a:t>不是</a:t>
            </a:r>
            <a:r>
              <a:rPr lang="en-US" altLang="zh-CN" sz="1900" b="1" dirty="0"/>
              <a:t>”</a:t>
            </a:r>
            <a:r>
              <a:rPr lang="zh-CN" altLang="en-US" sz="1900" b="1" dirty="0"/>
              <a:t>。</a:t>
            </a:r>
          </a:p>
        </p:txBody>
      </p:sp>
      <p:sp>
        <p:nvSpPr>
          <p:cNvPr id="51" name="矩形 50"/>
          <p:cNvSpPr/>
          <p:nvPr/>
        </p:nvSpPr>
        <p:spPr>
          <a:xfrm>
            <a:off x="3534889" y="3408219"/>
            <a:ext cx="3067792" cy="1200329"/>
          </a:xfrm>
          <a:prstGeom prst="rect">
            <a:avLst/>
          </a:prstGeom>
        </p:spPr>
        <p:txBody>
          <a:bodyPr wrap="square">
            <a:spAutoFit/>
          </a:bodyPr>
          <a:lstStyle/>
          <a:p>
            <a:pPr>
              <a:spcBef>
                <a:spcPct val="0"/>
              </a:spcBef>
              <a:buNone/>
            </a:pPr>
            <a:r>
              <a:rPr lang="en-US" altLang="zh-CN" b="1" dirty="0" smtClean="0"/>
              <a:t>6</a:t>
            </a:r>
            <a:r>
              <a:rPr lang="zh-CN" altLang="en-US" b="1" dirty="0" smtClean="0"/>
              <a:t>、面试官可能问你一些与面试或者申请的职</a:t>
            </a:r>
            <a:r>
              <a:rPr lang="zh-CN" altLang="en-US" b="1" dirty="0" smtClean="0">
                <a:solidFill>
                  <a:srgbClr val="FF0000"/>
                </a:solidFill>
              </a:rPr>
              <a:t>位完全无关的问题</a:t>
            </a:r>
            <a:r>
              <a:rPr lang="zh-CN" altLang="en-US" b="1" dirty="0" smtClean="0"/>
              <a:t>，目的在进一步了解你的</a:t>
            </a:r>
            <a:r>
              <a:rPr lang="zh-CN" altLang="en-US" b="1" dirty="0" smtClean="0">
                <a:solidFill>
                  <a:srgbClr val="FF0000"/>
                </a:solidFill>
              </a:rPr>
              <a:t>思想及见识</a:t>
            </a:r>
            <a:r>
              <a:rPr lang="zh-CN" altLang="en-US" b="1" dirty="0" smtClean="0"/>
              <a:t>。</a:t>
            </a:r>
            <a:endParaRPr lang="zh-CN" altLang="en-US" b="1" dirty="0"/>
          </a:p>
        </p:txBody>
      </p:sp>
      <p:sp>
        <p:nvSpPr>
          <p:cNvPr id="52" name="矩形 51"/>
          <p:cNvSpPr/>
          <p:nvPr/>
        </p:nvSpPr>
        <p:spPr>
          <a:xfrm>
            <a:off x="6741226" y="1876302"/>
            <a:ext cx="3756561" cy="646331"/>
          </a:xfrm>
          <a:prstGeom prst="rect">
            <a:avLst/>
          </a:prstGeom>
        </p:spPr>
        <p:txBody>
          <a:bodyPr wrap="square">
            <a:spAutoFit/>
          </a:bodyPr>
          <a:lstStyle/>
          <a:p>
            <a:pPr>
              <a:spcBef>
                <a:spcPct val="0"/>
              </a:spcBef>
            </a:pPr>
            <a:r>
              <a:rPr lang="en-US" altLang="zh-CN" b="1" dirty="0" smtClean="0"/>
              <a:t>7</a:t>
            </a:r>
            <a:r>
              <a:rPr lang="zh-CN" altLang="en-US" b="1" dirty="0" smtClean="0"/>
              <a:t>、紧记在</a:t>
            </a:r>
            <a:r>
              <a:rPr lang="zh-CN" altLang="en-US" b="1" dirty="0" smtClean="0">
                <a:solidFill>
                  <a:srgbClr val="FF0000"/>
                </a:solidFill>
              </a:rPr>
              <a:t>适当时机</a:t>
            </a:r>
            <a:r>
              <a:rPr lang="zh-CN" altLang="en-US" b="1" dirty="0" smtClean="0"/>
              <a:t>带出自已的</a:t>
            </a:r>
            <a:r>
              <a:rPr lang="zh-CN" altLang="en-US" b="1" dirty="0" smtClean="0">
                <a:solidFill>
                  <a:srgbClr val="FF0000"/>
                </a:solidFill>
              </a:rPr>
              <a:t>优点</a:t>
            </a:r>
            <a:r>
              <a:rPr lang="zh-CN" altLang="en-US" b="1" dirty="0" smtClean="0"/>
              <a:t>和</a:t>
            </a:r>
            <a:r>
              <a:rPr lang="zh-CN" altLang="en-US" b="1" dirty="0" smtClean="0">
                <a:solidFill>
                  <a:srgbClr val="FF0000"/>
                </a:solidFill>
              </a:rPr>
              <a:t>特长</a:t>
            </a:r>
            <a:r>
              <a:rPr lang="en-US" altLang="zh-CN" b="1" dirty="0" smtClean="0"/>
              <a:t>,</a:t>
            </a:r>
            <a:r>
              <a:rPr lang="zh-CN" altLang="en-US" b="1" dirty="0" smtClean="0"/>
              <a:t>但切勿显得过份自信或浮夸</a:t>
            </a:r>
            <a:endParaRPr lang="zh-CN" altLang="en-US" dirty="0"/>
          </a:p>
        </p:txBody>
      </p:sp>
      <p:sp>
        <p:nvSpPr>
          <p:cNvPr id="53" name="矩形 52"/>
          <p:cNvSpPr/>
          <p:nvPr/>
        </p:nvSpPr>
        <p:spPr>
          <a:xfrm>
            <a:off x="6845642" y="4966255"/>
            <a:ext cx="3117756" cy="646331"/>
          </a:xfrm>
          <a:prstGeom prst="rect">
            <a:avLst/>
          </a:prstGeom>
        </p:spPr>
        <p:txBody>
          <a:bodyPr wrap="square">
            <a:spAutoFit/>
          </a:bodyPr>
          <a:lstStyle/>
          <a:p>
            <a:pPr>
              <a:spcBef>
                <a:spcPct val="0"/>
              </a:spcBef>
              <a:buNone/>
            </a:pPr>
            <a:r>
              <a:rPr lang="en-US" altLang="zh-CN" b="1" dirty="0" smtClean="0">
                <a:solidFill>
                  <a:srgbClr val="FF0000"/>
                </a:solidFill>
              </a:rPr>
              <a:t>8</a:t>
            </a:r>
            <a:r>
              <a:rPr lang="zh-CN" altLang="en-US" b="1" dirty="0" smtClean="0">
                <a:solidFill>
                  <a:srgbClr val="FF0000"/>
                </a:solidFill>
              </a:rPr>
              <a:t>、不要急着提出薪酬问题</a:t>
            </a:r>
            <a:r>
              <a:rPr lang="zh-CN" altLang="en-US" b="1" dirty="0" smtClean="0"/>
              <a:t>，最好让面试官先提出。</a:t>
            </a:r>
            <a:endParaRPr lang="zh-CN" altLang="en-US" b="1" dirty="0"/>
          </a:p>
        </p:txBody>
      </p:sp>
    </p:spTree>
    <p:extLst>
      <p:ext uri="{BB962C8B-B14F-4D97-AF65-F5344CB8AC3E}">
        <p14:creationId xmlns:p14="http://schemas.microsoft.com/office/powerpoint/2010/main" val="3837944975"/>
      </p:ext>
    </p:extLst>
  </p:cSld>
  <p:clrMapOvr>
    <a:masterClrMapping/>
  </p:clrMapOvr>
  <p:transition advClick="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0"/>
                                  </p:stCondLst>
                                  <p:childTnLst>
                                    <p:set>
                                      <p:cBhvr>
                                        <p:cTn id="6" dur="1" fill="hold">
                                          <p:stCondLst>
                                            <p:cond delay="0"/>
                                          </p:stCondLst>
                                        </p:cTn>
                                        <p:tgtEl>
                                          <p:spTgt spid="27"/>
                                        </p:tgtEl>
                                        <p:attrNameLst>
                                          <p:attrName>style.visibility</p:attrName>
                                        </p:attrNameLst>
                                      </p:cBhvr>
                                      <p:to>
                                        <p:strVal val="hidden"/>
                                      </p:to>
                                    </p:set>
                                  </p:childTnLst>
                                </p:cTn>
                              </p:par>
                            </p:childTnLst>
                          </p:cTn>
                        </p:par>
                        <p:par>
                          <p:cTn id="7" fill="hold">
                            <p:stCondLst>
                              <p:cond delay="0"/>
                            </p:stCondLst>
                            <p:childTnLst>
                              <p:par>
                                <p:cTn id="8" presetID="54" presetClass="entr" presetSubtype="0" accel="100000" fill="hold" grpId="0" nodeType="afterEffect">
                                  <p:stCondLst>
                                    <p:cond delay="0"/>
                                  </p:stCondLst>
                                  <p:childTnLst>
                                    <p:set>
                                      <p:cBhvr>
                                        <p:cTn id="9" dur="1" fill="hold">
                                          <p:stCondLst>
                                            <p:cond delay="0"/>
                                          </p:stCondLst>
                                        </p:cTn>
                                        <p:tgtEl>
                                          <p:spTgt spid="23"/>
                                        </p:tgtEl>
                                        <p:attrNameLst>
                                          <p:attrName>style.visibility</p:attrName>
                                        </p:attrNameLst>
                                      </p:cBhvr>
                                      <p:to>
                                        <p:strVal val="visible"/>
                                      </p:to>
                                    </p:set>
                                    <p:anim calcmode="lin" valueType="num">
                                      <p:cBhvr>
                                        <p:cTn id="10" dur="500" fill="hold"/>
                                        <p:tgtEl>
                                          <p:spTgt spid="23"/>
                                        </p:tgtEl>
                                        <p:attrNameLst>
                                          <p:attrName>ppt_w</p:attrName>
                                        </p:attrNameLst>
                                      </p:cBhvr>
                                      <p:tavLst>
                                        <p:tav tm="0">
                                          <p:val>
                                            <p:strVal val="#ppt_w*0.05"/>
                                          </p:val>
                                        </p:tav>
                                        <p:tav tm="100000">
                                          <p:val>
                                            <p:strVal val="#ppt_w"/>
                                          </p:val>
                                        </p:tav>
                                      </p:tavLst>
                                    </p:anim>
                                    <p:anim calcmode="lin" valueType="num">
                                      <p:cBhvr>
                                        <p:cTn id="11" dur="500" fill="hold"/>
                                        <p:tgtEl>
                                          <p:spTgt spid="23"/>
                                        </p:tgtEl>
                                        <p:attrNameLst>
                                          <p:attrName>ppt_h</p:attrName>
                                        </p:attrNameLst>
                                      </p:cBhvr>
                                      <p:tavLst>
                                        <p:tav tm="0">
                                          <p:val>
                                            <p:strVal val="#ppt_h"/>
                                          </p:val>
                                        </p:tav>
                                        <p:tav tm="100000">
                                          <p:val>
                                            <p:strVal val="#ppt_h"/>
                                          </p:val>
                                        </p:tav>
                                      </p:tavLst>
                                    </p:anim>
                                    <p:anim calcmode="lin" valueType="num">
                                      <p:cBhvr>
                                        <p:cTn id="12" dur="500" fill="hold"/>
                                        <p:tgtEl>
                                          <p:spTgt spid="23"/>
                                        </p:tgtEl>
                                        <p:attrNameLst>
                                          <p:attrName>ppt_x</p:attrName>
                                        </p:attrNameLst>
                                      </p:cBhvr>
                                      <p:tavLst>
                                        <p:tav tm="0">
                                          <p:val>
                                            <p:strVal val="#ppt_x-.2"/>
                                          </p:val>
                                        </p:tav>
                                        <p:tav tm="100000">
                                          <p:val>
                                            <p:strVal val="#ppt_x"/>
                                          </p:val>
                                        </p:tav>
                                      </p:tavLst>
                                    </p:anim>
                                    <p:anim calcmode="lin" valueType="num">
                                      <p:cBhvr>
                                        <p:cTn id="13" dur="500" fill="hold"/>
                                        <p:tgtEl>
                                          <p:spTgt spid="23"/>
                                        </p:tgtEl>
                                        <p:attrNameLst>
                                          <p:attrName>ppt_y</p:attrName>
                                        </p:attrNameLst>
                                      </p:cBhvr>
                                      <p:tavLst>
                                        <p:tav tm="0">
                                          <p:val>
                                            <p:strVal val="#ppt_y"/>
                                          </p:val>
                                        </p:tav>
                                        <p:tav tm="100000">
                                          <p:val>
                                            <p:strVal val="#ppt_y"/>
                                          </p:val>
                                        </p:tav>
                                      </p:tavLst>
                                    </p:anim>
                                    <p:animEffect transition="in" filter="fade">
                                      <p:cBhvr>
                                        <p:cTn id="14" dur="500"/>
                                        <p:tgtEl>
                                          <p:spTgt spid="23"/>
                                        </p:tgtEl>
                                      </p:cBhvr>
                                    </p:animEffec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wipe(left)">
                                      <p:cBhvr>
                                        <p:cTn id="18" dur="1000"/>
                                        <p:tgtEl>
                                          <p:spTgt spid="24"/>
                                        </p:tgtEl>
                                      </p:cBhvr>
                                    </p:animEffect>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ppt_w</p:attrName>
                                        </p:attrNameLst>
                                      </p:cBhvr>
                                      <p:tavLst>
                                        <p:tav tm="0">
                                          <p:val>
                                            <p:fltVal val="0"/>
                                          </p:val>
                                        </p:tav>
                                        <p:tav tm="100000">
                                          <p:val>
                                            <p:strVal val="#ppt_w"/>
                                          </p:val>
                                        </p:tav>
                                      </p:tavLst>
                                    </p:anim>
                                    <p:anim calcmode="lin" valueType="num">
                                      <p:cBhvr>
                                        <p:cTn id="23" dur="500" fill="hold"/>
                                        <p:tgtEl>
                                          <p:spTgt spid="49"/>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10" presetClass="entr" presetSubtype="0"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2000"/>
                                        <p:tgtEl>
                                          <p:spTgt spid="27"/>
                                        </p:tgtEl>
                                      </p:cBhvr>
                                    </p:animEffect>
                                  </p:childTnLst>
                                </p:cTn>
                              </p:par>
                              <p:par>
                                <p:cTn id="28" presetID="0" presetClass="path" presetSubtype="0" accel="50000" decel="50000" fill="hold" nodeType="withEffect">
                                  <p:stCondLst>
                                    <p:cond delay="0"/>
                                  </p:stCondLst>
                                  <p:childTnLst>
                                    <p:animMotion origin="layout" path="M -0.87422 -0.525 C -0.8698 -0.51319 -0.86003 -0.51157 -0.85313 -0.50555 C -0.84844 -0.50578 -0.83386 -0.5037 -0.82735 -0.51111 C -0.81888 -0.52083 -0.81094 -0.53217 -0.80235 -0.54166 C -0.79896 -0.54537 -0.79792 -0.55046 -0.79453 -0.55416 C -0.78998 -0.55926 -0.78529 -0.56157 -0.78047 -0.56528 C -0.77592 -0.56875 -0.77201 -0.57291 -0.76719 -0.575 C -0.72761 -0.57199 -0.74141 -0.58194 -0.72266 -0.56528 C -0.71927 -0.56227 -0.71563 -0.55926 -0.7125 -0.55555 C -0.71029 -0.55301 -0.70834 -0.55 -0.70625 -0.54722 C -0.70521 -0.54583 -0.70313 -0.54305 -0.70313 -0.54305 C -0.69896 -0.52824 -0.69623 -0.51481 -0.6875 -0.50694 C -0.68412 -0.49491 -0.6793 -0.4875 -0.67344 -0.47916 C -0.66836 -0.47176 -0.66107 -0.45787 -0.65469 -0.45416 C -0.65052 -0.44861 -0.64701 -0.44236 -0.64219 -0.43889 C -0.63672 -0.42916 -0.63112 -0.42014 -0.62344 -0.41666 C -0.62149 -0.41435 -0.62006 -0.41041 -0.61797 -0.40833 C -0.61315 -0.40324 -0.60118 -0.4044 -0.59844 -0.40416 C -0.58776 -0.40185 -0.57865 -0.39838 -0.56797 -0.4 C -0.56524 -0.40162 -0.56263 -0.4044 -0.56016 -0.40694 C -0.5586 -0.40856 -0.5556 -0.4125 -0.5556 -0.4125 C -0.55287 -0.41921 -0.54883 -0.42384 -0.54532 -0.42916 C -0.54076 -0.43611 -0.53659 -0.44629 -0.53138 -0.45139 C -0.52735 -0.45509 -0.52292 -0.45671 -0.51875 -0.45972 C -0.51758 -0.46065 -0.5168 -0.46273 -0.51563 -0.46389 C -0.51394 -0.46551 -0.5086 -0.46852 -0.50717 -0.46944 C -0.50547 -0.47037 -0.50235 -0.47222 -0.50235 -0.47222 C -0.50078 -0.475 -0.49922 -0.47778 -0.49766 -0.48055 C -0.49493 -0.48541 -0.48776 -0.4875 -0.48438 -0.49166 C -0.4793 -0.49815 -0.48477 -0.49421 -0.47969 -0.49722 C -0.47618 -0.50185 -0.47474 -0.50393 -0.47032 -0.50555 C -0.46446 -0.5125 -0.4569 -0.51366 -0.45 -0.51528 C -0.44662 -0.51921 -0.4474 -0.51898 -0.44219 -0.52083 C -0.4375 -0.52245 -0.42813 -0.525 -0.42813 -0.525 C -0.42318 -0.52453 -0.41823 -0.52453 -0.41328 -0.52361 C -0.41133 -0.52315 -0.40912 -0.52176 -0.40717 -0.52083 C -0.40599 -0.52037 -0.40391 -0.51944 -0.40391 -0.51944 C -0.39909 -0.51273 -0.39414 -0.50625 -0.38985 -0.49861 C -0.38789 -0.48796 -0.39076 -0.50162 -0.38672 -0.49028 C -0.38451 -0.48403 -0.3823 -0.47754 -0.38047 -0.47083 C -0.37487 -0.45092 -0.3819 -0.4706 -0.37735 -0.45833 C -0.3767 -0.44259 -0.37513 -0.43241 -0.37032 -0.41944 C -0.36875 -0.40625 -0.36784 -0.3956 -0.36485 -0.38333 C -0.36302 -0.36759 -0.36511 -0.37268 -0.36094 -0.36528 C -0.3599 -0.3544 -0.35782 -0.34398 -0.35625 -0.33333 C -0.35508 -0.30509 -0.35248 -0.2794 -0.34532 -0.25416 C -0.34284 -0.24537 -0.33855 -0.23935 -0.33516 -0.23194 C -0.33112 -0.22291 -0.3237 -0.20555 -0.31797 -0.20139 C -0.30873 -0.18796 -0.31289 -0.19097 -0.30703 -0.1875 C -0.30144 -0.17754 -0.28855 -0.17083 -0.28047 -0.16805 C -0.27618 -0.16296 -0.27761 -0.16389 -0.26953 -0.16111 C -0.26589 -0.15972 -0.2586 -0.15833 -0.2586 -0.15833 C -0.25105 -0.15162 -0.2461 -0.15301 -0.2375 -0.15416 C -0.23308 -0.15671 -0.22644 -0.1581 -0.22266 -0.1625 C -0.22019 -0.16551 -0.21693 -0.16828 -0.21407 -0.16944 C -0.19636 -0.17685 -0.17735 -0.17662 -0.15938 -0.17778 C -0.14688 -0.17731 -0.1323 -0.1794 -0.11953 -0.17361 C -0.11797 -0.17176 -0.1155 -0.17129 -0.11485 -0.16805 C -0.11459 -0.16666 -0.11459 -0.16504 -0.11407 -0.16389 C -0.11055 -0.15625 -0.10612 -0.1493 -0.10235 -0.14166 C -0.09883 -0.13449 -0.09662 -0.12592 -0.09388 -0.11805 C -0.0892 -0.10578 -0.0819 -0.09606 -0.07735 -0.08472 C -0.07422 -0.07708 -0.07761 -0.08102 -0.07344 -0.07361 C -0.07123 -0.06967 -0.06888 -0.06574 -0.06641 -0.0625 C -0.06185 -0.05648 -0.06472 -0.06296 -0.06094 -0.05694 C -0.05677 -0.05046 -0.05326 -0.04051 -0.04844 -0.03611 C -0.04545 -0.02778 -0.03386 -0.01597 -0.02813 -0.01389 C -0.02175 -0.00625 -0.00743 1.11111E-6 3.75E-6 1.11111E-6 " pathEditMode="relative" ptsTypes="fffffffffffffffffffffffffffffffffffffffffffffffffffffffffffffffffffA">
                                      <p:cBhvr>
                                        <p:cTn id="29" dur="3000" fill="hold"/>
                                        <p:tgtEl>
                                          <p:spTgt spid="27"/>
                                        </p:tgtEl>
                                        <p:attrNameLst>
                                          <p:attrName>ppt_x</p:attrName>
                                          <p:attrName>ppt_y</p:attrName>
                                        </p:attrNameLst>
                                      </p:cBhvr>
                                    </p:animMotion>
                                  </p:childTnLst>
                                </p:cTn>
                              </p:par>
                              <p:par>
                                <p:cTn id="30" presetID="10" presetClass="entr" presetSubtype="0" fill="hold" grpId="0" nodeType="with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fade">
                                      <p:cBhvr>
                                        <p:cTn id="32" dur="1000"/>
                                        <p:tgtEl>
                                          <p:spTgt spid="50"/>
                                        </p:tgtEl>
                                      </p:cBhvr>
                                    </p:animEffect>
                                  </p:childTnLst>
                                </p:cTn>
                              </p:par>
                              <p:par>
                                <p:cTn id="33" presetID="23" presetClass="entr" presetSubtype="16"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2000" fill="hold"/>
                                        <p:tgtEl>
                                          <p:spTgt spid="26"/>
                                        </p:tgtEl>
                                        <p:attrNameLst>
                                          <p:attrName>ppt_w</p:attrName>
                                        </p:attrNameLst>
                                      </p:cBhvr>
                                      <p:tavLst>
                                        <p:tav tm="0">
                                          <p:val>
                                            <p:fltVal val="0"/>
                                          </p:val>
                                        </p:tav>
                                        <p:tav tm="100000">
                                          <p:val>
                                            <p:strVal val="#ppt_w"/>
                                          </p:val>
                                        </p:tav>
                                      </p:tavLst>
                                    </p:anim>
                                    <p:anim calcmode="lin" valueType="num">
                                      <p:cBhvr>
                                        <p:cTn id="36" dur="2000" fill="hold"/>
                                        <p:tgtEl>
                                          <p:spTgt spid="26"/>
                                        </p:tgtEl>
                                        <p:attrNameLst>
                                          <p:attrName>ppt_h</p:attrName>
                                        </p:attrNameLst>
                                      </p:cBhvr>
                                      <p:tavLst>
                                        <p:tav tm="0">
                                          <p:val>
                                            <p:fltVal val="0"/>
                                          </p:val>
                                        </p:tav>
                                        <p:tav tm="100000">
                                          <p:val>
                                            <p:strVal val="#ppt_h"/>
                                          </p:val>
                                        </p:tav>
                                      </p:tavLst>
                                    </p:anim>
                                  </p:childTnLst>
                                </p:cTn>
                              </p:par>
                              <p:par>
                                <p:cTn id="37" presetID="10" presetClass="entr" presetSubtype="0"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fade">
                                      <p:cBhvr>
                                        <p:cTn id="39" dur="3000"/>
                                        <p:tgtEl>
                                          <p:spTgt spid="51"/>
                                        </p:tgtEl>
                                      </p:cBhvr>
                                    </p:animEffect>
                                  </p:childTnLst>
                                </p:cTn>
                              </p:par>
                              <p:par>
                                <p:cTn id="40" presetID="23" presetClass="entr" presetSubtype="16"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2000" fill="hold"/>
                                        <p:tgtEl>
                                          <p:spTgt spid="48"/>
                                        </p:tgtEl>
                                        <p:attrNameLst>
                                          <p:attrName>ppt_w</p:attrName>
                                        </p:attrNameLst>
                                      </p:cBhvr>
                                      <p:tavLst>
                                        <p:tav tm="0">
                                          <p:val>
                                            <p:fltVal val="0"/>
                                          </p:val>
                                        </p:tav>
                                        <p:tav tm="100000">
                                          <p:val>
                                            <p:strVal val="#ppt_w"/>
                                          </p:val>
                                        </p:tav>
                                      </p:tavLst>
                                    </p:anim>
                                    <p:anim calcmode="lin" valueType="num">
                                      <p:cBhvr>
                                        <p:cTn id="43" dur="2000" fill="hold"/>
                                        <p:tgtEl>
                                          <p:spTgt spid="48"/>
                                        </p:tgtEl>
                                        <p:attrNameLst>
                                          <p:attrName>ppt_h</p:attrName>
                                        </p:attrNameLst>
                                      </p:cBhvr>
                                      <p:tavLst>
                                        <p:tav tm="0">
                                          <p:val>
                                            <p:fltVal val="0"/>
                                          </p:val>
                                        </p:tav>
                                        <p:tav tm="100000">
                                          <p:val>
                                            <p:strVal val="#ppt_h"/>
                                          </p:val>
                                        </p:tav>
                                      </p:tavLst>
                                    </p:anim>
                                  </p:childTnLst>
                                </p:cTn>
                              </p:par>
                              <p:par>
                                <p:cTn id="44" presetID="10" presetClass="entr" presetSubtype="0" fill="hold" grpId="0" nodeType="with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fade">
                                      <p:cBhvr>
                                        <p:cTn id="46" dur="5000"/>
                                        <p:tgtEl>
                                          <p:spTgt spid="52"/>
                                        </p:tgtEl>
                                      </p:cBhvr>
                                    </p:animEffect>
                                  </p:childTnLst>
                                </p:cTn>
                              </p:par>
                              <p:par>
                                <p:cTn id="47" presetID="23" presetClass="entr" presetSubtype="16" fill="hold" grpId="0" nodeType="with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p:cTn id="49" dur="2000" fill="hold"/>
                                        <p:tgtEl>
                                          <p:spTgt spid="47"/>
                                        </p:tgtEl>
                                        <p:attrNameLst>
                                          <p:attrName>ppt_w</p:attrName>
                                        </p:attrNameLst>
                                      </p:cBhvr>
                                      <p:tavLst>
                                        <p:tav tm="0">
                                          <p:val>
                                            <p:fltVal val="0"/>
                                          </p:val>
                                        </p:tav>
                                        <p:tav tm="100000">
                                          <p:val>
                                            <p:strVal val="#ppt_w"/>
                                          </p:val>
                                        </p:tav>
                                      </p:tavLst>
                                    </p:anim>
                                    <p:anim calcmode="lin" valueType="num">
                                      <p:cBhvr>
                                        <p:cTn id="50" dur="2000" fill="hold"/>
                                        <p:tgtEl>
                                          <p:spTgt spid="47"/>
                                        </p:tgtEl>
                                        <p:attrNameLst>
                                          <p:attrName>ppt_h</p:attrName>
                                        </p:attrNameLst>
                                      </p:cBhvr>
                                      <p:tavLst>
                                        <p:tav tm="0">
                                          <p:val>
                                            <p:fltVal val="0"/>
                                          </p:val>
                                        </p:tav>
                                        <p:tav tm="100000">
                                          <p:val>
                                            <p:strVal val="#ppt_h"/>
                                          </p:val>
                                        </p:tav>
                                      </p:tavLst>
                                    </p:anim>
                                  </p:childTnLst>
                                </p:cTn>
                              </p:par>
                              <p:par>
                                <p:cTn id="51" presetID="10" presetClass="entr" presetSubtype="0" fill="hold" grpId="0" nodeType="withEffect">
                                  <p:stCondLst>
                                    <p:cond delay="0"/>
                                  </p:stCondLst>
                                  <p:childTnLst>
                                    <p:set>
                                      <p:cBhvr>
                                        <p:cTn id="52" dur="1" fill="hold">
                                          <p:stCondLst>
                                            <p:cond delay="0"/>
                                          </p:stCondLst>
                                        </p:cTn>
                                        <p:tgtEl>
                                          <p:spTgt spid="53"/>
                                        </p:tgtEl>
                                        <p:attrNameLst>
                                          <p:attrName>style.visibility</p:attrName>
                                        </p:attrNameLst>
                                      </p:cBhvr>
                                      <p:to>
                                        <p:strVal val="visible"/>
                                      </p:to>
                                    </p:set>
                                    <p:animEffect transition="in" filter="fade">
                                      <p:cBhvr>
                                        <p:cTn id="53" dur="5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bldLvl="0" animBg="1"/>
      <p:bldP spid="26" grpId="0" bldLvl="0" animBg="1"/>
      <p:bldP spid="47" grpId="0" bldLvl="0" animBg="1"/>
      <p:bldP spid="48" grpId="0" bldLvl="0" animBg="1"/>
      <p:bldP spid="49" grpId="0" bldLvl="0" animBg="1"/>
      <p:bldP spid="50" grpId="0"/>
      <p:bldP spid="51" grpId="0"/>
      <p:bldP spid="52" grpId="0"/>
      <p:bldP spid="5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Freeform 6"/>
          <p:cNvSpPr/>
          <p:nvPr/>
        </p:nvSpPr>
        <p:spPr bwMode="auto">
          <a:xfrm rot="20764820" flipH="1">
            <a:off x="-57736" y="2906630"/>
            <a:ext cx="7425622" cy="2789664"/>
          </a:xfrm>
          <a:custGeom>
            <a:avLst/>
            <a:gdLst>
              <a:gd name="T0" fmla="*/ 14 w 8518"/>
              <a:gd name="T1" fmla="*/ 79 h 4029"/>
              <a:gd name="T2" fmla="*/ 63 w 8518"/>
              <a:gd name="T3" fmla="*/ 209 h 4029"/>
              <a:gd name="T4" fmla="*/ 139 w 8518"/>
              <a:gd name="T5" fmla="*/ 334 h 4029"/>
              <a:gd name="T6" fmla="*/ 240 w 8518"/>
              <a:gd name="T7" fmla="*/ 447 h 4029"/>
              <a:gd name="T8" fmla="*/ 363 w 8518"/>
              <a:gd name="T9" fmla="*/ 543 h 4029"/>
              <a:gd name="T10" fmla="*/ 507 w 8518"/>
              <a:gd name="T11" fmla="*/ 611 h 4029"/>
              <a:gd name="T12" fmla="*/ 636 w 8518"/>
              <a:gd name="T13" fmla="*/ 644 h 4029"/>
              <a:gd name="T14" fmla="*/ 907 w 8518"/>
              <a:gd name="T15" fmla="*/ 658 h 4029"/>
              <a:gd name="T16" fmla="*/ 1180 w 8518"/>
              <a:gd name="T17" fmla="*/ 634 h 4029"/>
              <a:gd name="T18" fmla="*/ 1728 w 8518"/>
              <a:gd name="T19" fmla="*/ 558 h 4029"/>
              <a:gd name="T20" fmla="*/ 2000 w 8518"/>
              <a:gd name="T21" fmla="*/ 550 h 4029"/>
              <a:gd name="T22" fmla="*/ 2270 w 8518"/>
              <a:gd name="T23" fmla="*/ 592 h 4029"/>
              <a:gd name="T24" fmla="*/ 2463 w 8518"/>
              <a:gd name="T25" fmla="*/ 669 h 4029"/>
              <a:gd name="T26" fmla="*/ 2655 w 8518"/>
              <a:gd name="T27" fmla="*/ 802 h 4029"/>
              <a:gd name="T28" fmla="*/ 2811 w 8518"/>
              <a:gd name="T29" fmla="*/ 976 h 4029"/>
              <a:gd name="T30" fmla="*/ 2926 w 8518"/>
              <a:gd name="T31" fmla="*/ 1179 h 4029"/>
              <a:gd name="T32" fmla="*/ 3001 w 8518"/>
              <a:gd name="T33" fmla="*/ 1404 h 4029"/>
              <a:gd name="T34" fmla="*/ 3036 w 8518"/>
              <a:gd name="T35" fmla="*/ 1637 h 4029"/>
              <a:gd name="T36" fmla="*/ 3029 w 8518"/>
              <a:gd name="T37" fmla="*/ 1871 h 4029"/>
              <a:gd name="T38" fmla="*/ 3003 w 8518"/>
              <a:gd name="T39" fmla="*/ 2188 h 4029"/>
              <a:gd name="T40" fmla="*/ 3010 w 8518"/>
              <a:gd name="T41" fmla="*/ 2415 h 4029"/>
              <a:gd name="T42" fmla="*/ 3043 w 8518"/>
              <a:gd name="T43" fmla="*/ 2596 h 4029"/>
              <a:gd name="T44" fmla="*/ 3108 w 8518"/>
              <a:gd name="T45" fmla="*/ 2768 h 4029"/>
              <a:gd name="T46" fmla="*/ 3210 w 8518"/>
              <a:gd name="T47" fmla="*/ 2931 h 4029"/>
              <a:gd name="T48" fmla="*/ 3329 w 8518"/>
              <a:gd name="T49" fmla="*/ 3055 h 4029"/>
              <a:gd name="T50" fmla="*/ 3530 w 8518"/>
              <a:gd name="T51" fmla="*/ 3188 h 4029"/>
              <a:gd name="T52" fmla="*/ 3757 w 8518"/>
              <a:gd name="T53" fmla="*/ 3269 h 4029"/>
              <a:gd name="T54" fmla="*/ 4000 w 8518"/>
              <a:gd name="T55" fmla="*/ 3299 h 4029"/>
              <a:gd name="T56" fmla="*/ 4242 w 8518"/>
              <a:gd name="T57" fmla="*/ 3276 h 4029"/>
              <a:gd name="T58" fmla="*/ 4474 w 8518"/>
              <a:gd name="T59" fmla="*/ 3203 h 4029"/>
              <a:gd name="T60" fmla="*/ 4680 w 8518"/>
              <a:gd name="T61" fmla="*/ 3080 h 4029"/>
              <a:gd name="T62" fmla="*/ 4925 w 8518"/>
              <a:gd name="T63" fmla="*/ 2871 h 4029"/>
              <a:gd name="T64" fmla="*/ 5139 w 8518"/>
              <a:gd name="T65" fmla="*/ 2717 h 4029"/>
              <a:gd name="T66" fmla="*/ 5327 w 8518"/>
              <a:gd name="T67" fmla="*/ 2618 h 4029"/>
              <a:gd name="T68" fmla="*/ 5528 w 8518"/>
              <a:gd name="T69" fmla="*/ 2557 h 4029"/>
              <a:gd name="T70" fmla="*/ 5746 w 8518"/>
              <a:gd name="T71" fmla="*/ 2540 h 4029"/>
              <a:gd name="T72" fmla="*/ 5985 w 8518"/>
              <a:gd name="T73" fmla="*/ 2576 h 4029"/>
              <a:gd name="T74" fmla="*/ 6112 w 8518"/>
              <a:gd name="T75" fmla="*/ 2621 h 4029"/>
              <a:gd name="T76" fmla="*/ 6257 w 8518"/>
              <a:gd name="T77" fmla="*/ 2701 h 4029"/>
              <a:gd name="T78" fmla="*/ 6384 w 8518"/>
              <a:gd name="T79" fmla="*/ 2806 h 4029"/>
              <a:gd name="T80" fmla="*/ 6495 w 8518"/>
              <a:gd name="T81" fmla="*/ 2928 h 4029"/>
              <a:gd name="T82" fmla="*/ 6620 w 8518"/>
              <a:gd name="T83" fmla="*/ 3120 h 4029"/>
              <a:gd name="T84" fmla="*/ 6712 w 8518"/>
              <a:gd name="T85" fmla="*/ 3329 h 4029"/>
              <a:gd name="T86" fmla="*/ 6791 w 8518"/>
              <a:gd name="T87" fmla="*/ 3485 h 4029"/>
              <a:gd name="T88" fmla="*/ 6891 w 8518"/>
              <a:gd name="T89" fmla="*/ 3624 h 4029"/>
              <a:gd name="T90" fmla="*/ 7007 w 8518"/>
              <a:gd name="T91" fmla="*/ 3746 h 4029"/>
              <a:gd name="T92" fmla="*/ 7139 w 8518"/>
              <a:gd name="T93" fmla="*/ 3847 h 4029"/>
              <a:gd name="T94" fmla="*/ 7283 w 8518"/>
              <a:gd name="T95" fmla="*/ 3927 h 4029"/>
              <a:gd name="T96" fmla="*/ 7439 w 8518"/>
              <a:gd name="T97" fmla="*/ 3986 h 4029"/>
              <a:gd name="T98" fmla="*/ 7600 w 8518"/>
              <a:gd name="T99" fmla="*/ 4019 h 4029"/>
              <a:gd name="T100" fmla="*/ 7767 w 8518"/>
              <a:gd name="T101" fmla="*/ 4029 h 4029"/>
              <a:gd name="T102" fmla="*/ 7936 w 8518"/>
              <a:gd name="T103" fmla="*/ 4012 h 4029"/>
              <a:gd name="T104" fmla="*/ 8103 w 8518"/>
              <a:gd name="T105" fmla="*/ 3969 h 4029"/>
              <a:gd name="T106" fmla="*/ 8269 w 8518"/>
              <a:gd name="T107" fmla="*/ 3896 h 4029"/>
              <a:gd name="T108" fmla="*/ 8427 w 8518"/>
              <a:gd name="T109" fmla="*/ 3792 h 40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518" h="4029">
                <a:moveTo>
                  <a:pt x="0" y="0"/>
                </a:moveTo>
                <a:lnTo>
                  <a:pt x="0" y="0"/>
                </a:lnTo>
                <a:lnTo>
                  <a:pt x="3" y="27"/>
                </a:lnTo>
                <a:lnTo>
                  <a:pt x="8" y="52"/>
                </a:lnTo>
                <a:lnTo>
                  <a:pt x="14" y="79"/>
                </a:lnTo>
                <a:lnTo>
                  <a:pt x="22" y="104"/>
                </a:lnTo>
                <a:lnTo>
                  <a:pt x="31" y="130"/>
                </a:lnTo>
                <a:lnTo>
                  <a:pt x="40" y="157"/>
                </a:lnTo>
                <a:lnTo>
                  <a:pt x="52" y="182"/>
                </a:lnTo>
                <a:lnTo>
                  <a:pt x="63" y="209"/>
                </a:lnTo>
                <a:lnTo>
                  <a:pt x="76" y="234"/>
                </a:lnTo>
                <a:lnTo>
                  <a:pt x="91" y="259"/>
                </a:lnTo>
                <a:lnTo>
                  <a:pt x="105" y="285"/>
                </a:lnTo>
                <a:lnTo>
                  <a:pt x="122" y="310"/>
                </a:lnTo>
                <a:lnTo>
                  <a:pt x="139" y="334"/>
                </a:lnTo>
                <a:lnTo>
                  <a:pt x="157" y="358"/>
                </a:lnTo>
                <a:lnTo>
                  <a:pt x="176" y="381"/>
                </a:lnTo>
                <a:lnTo>
                  <a:pt x="196" y="404"/>
                </a:lnTo>
                <a:lnTo>
                  <a:pt x="217" y="426"/>
                </a:lnTo>
                <a:lnTo>
                  <a:pt x="240" y="447"/>
                </a:lnTo>
                <a:lnTo>
                  <a:pt x="262" y="468"/>
                </a:lnTo>
                <a:lnTo>
                  <a:pt x="286" y="488"/>
                </a:lnTo>
                <a:lnTo>
                  <a:pt x="311" y="508"/>
                </a:lnTo>
                <a:lnTo>
                  <a:pt x="336" y="526"/>
                </a:lnTo>
                <a:lnTo>
                  <a:pt x="363" y="543"/>
                </a:lnTo>
                <a:lnTo>
                  <a:pt x="391" y="558"/>
                </a:lnTo>
                <a:lnTo>
                  <a:pt x="419" y="574"/>
                </a:lnTo>
                <a:lnTo>
                  <a:pt x="447" y="588"/>
                </a:lnTo>
                <a:lnTo>
                  <a:pt x="476" y="600"/>
                </a:lnTo>
                <a:lnTo>
                  <a:pt x="507" y="611"/>
                </a:lnTo>
                <a:lnTo>
                  <a:pt x="538" y="621"/>
                </a:lnTo>
                <a:lnTo>
                  <a:pt x="570" y="631"/>
                </a:lnTo>
                <a:lnTo>
                  <a:pt x="603" y="638"/>
                </a:lnTo>
                <a:lnTo>
                  <a:pt x="636" y="644"/>
                </a:lnTo>
                <a:lnTo>
                  <a:pt x="636" y="644"/>
                </a:lnTo>
                <a:lnTo>
                  <a:pt x="690" y="651"/>
                </a:lnTo>
                <a:lnTo>
                  <a:pt x="744" y="656"/>
                </a:lnTo>
                <a:lnTo>
                  <a:pt x="799" y="658"/>
                </a:lnTo>
                <a:lnTo>
                  <a:pt x="852" y="659"/>
                </a:lnTo>
                <a:lnTo>
                  <a:pt x="907" y="658"/>
                </a:lnTo>
                <a:lnTo>
                  <a:pt x="962" y="656"/>
                </a:lnTo>
                <a:lnTo>
                  <a:pt x="1016" y="652"/>
                </a:lnTo>
                <a:lnTo>
                  <a:pt x="1071" y="647"/>
                </a:lnTo>
                <a:lnTo>
                  <a:pt x="1126" y="641"/>
                </a:lnTo>
                <a:lnTo>
                  <a:pt x="1180" y="634"/>
                </a:lnTo>
                <a:lnTo>
                  <a:pt x="1290" y="618"/>
                </a:lnTo>
                <a:lnTo>
                  <a:pt x="1510" y="585"/>
                </a:lnTo>
                <a:lnTo>
                  <a:pt x="1619" y="569"/>
                </a:lnTo>
                <a:lnTo>
                  <a:pt x="1674" y="564"/>
                </a:lnTo>
                <a:lnTo>
                  <a:pt x="1728" y="558"/>
                </a:lnTo>
                <a:lnTo>
                  <a:pt x="1783" y="554"/>
                </a:lnTo>
                <a:lnTo>
                  <a:pt x="1838" y="550"/>
                </a:lnTo>
                <a:lnTo>
                  <a:pt x="1892" y="548"/>
                </a:lnTo>
                <a:lnTo>
                  <a:pt x="1947" y="548"/>
                </a:lnTo>
                <a:lnTo>
                  <a:pt x="2000" y="550"/>
                </a:lnTo>
                <a:lnTo>
                  <a:pt x="2055" y="554"/>
                </a:lnTo>
                <a:lnTo>
                  <a:pt x="2108" y="560"/>
                </a:lnTo>
                <a:lnTo>
                  <a:pt x="2162" y="568"/>
                </a:lnTo>
                <a:lnTo>
                  <a:pt x="2216" y="579"/>
                </a:lnTo>
                <a:lnTo>
                  <a:pt x="2270" y="592"/>
                </a:lnTo>
                <a:lnTo>
                  <a:pt x="2321" y="609"/>
                </a:lnTo>
                <a:lnTo>
                  <a:pt x="2375" y="628"/>
                </a:lnTo>
                <a:lnTo>
                  <a:pt x="2375" y="628"/>
                </a:lnTo>
                <a:lnTo>
                  <a:pt x="2420" y="648"/>
                </a:lnTo>
                <a:lnTo>
                  <a:pt x="2463" y="669"/>
                </a:lnTo>
                <a:lnTo>
                  <a:pt x="2504" y="691"/>
                </a:lnTo>
                <a:lnTo>
                  <a:pt x="2544" y="717"/>
                </a:lnTo>
                <a:lnTo>
                  <a:pt x="2582" y="743"/>
                </a:lnTo>
                <a:lnTo>
                  <a:pt x="2620" y="773"/>
                </a:lnTo>
                <a:lnTo>
                  <a:pt x="2655" y="802"/>
                </a:lnTo>
                <a:lnTo>
                  <a:pt x="2689" y="834"/>
                </a:lnTo>
                <a:lnTo>
                  <a:pt x="2722" y="868"/>
                </a:lnTo>
                <a:lnTo>
                  <a:pt x="2753" y="903"/>
                </a:lnTo>
                <a:lnTo>
                  <a:pt x="2783" y="938"/>
                </a:lnTo>
                <a:lnTo>
                  <a:pt x="2811" y="976"/>
                </a:lnTo>
                <a:lnTo>
                  <a:pt x="2836" y="1015"/>
                </a:lnTo>
                <a:lnTo>
                  <a:pt x="2861" y="1055"/>
                </a:lnTo>
                <a:lnTo>
                  <a:pt x="2884" y="1095"/>
                </a:lnTo>
                <a:lnTo>
                  <a:pt x="2906" y="1137"/>
                </a:lnTo>
                <a:lnTo>
                  <a:pt x="2926" y="1179"/>
                </a:lnTo>
                <a:lnTo>
                  <a:pt x="2944" y="1223"/>
                </a:lnTo>
                <a:lnTo>
                  <a:pt x="2961" y="1268"/>
                </a:lnTo>
                <a:lnTo>
                  <a:pt x="2976" y="1313"/>
                </a:lnTo>
                <a:lnTo>
                  <a:pt x="2990" y="1358"/>
                </a:lnTo>
                <a:lnTo>
                  <a:pt x="3001" y="1404"/>
                </a:lnTo>
                <a:lnTo>
                  <a:pt x="3011" y="1450"/>
                </a:lnTo>
                <a:lnTo>
                  <a:pt x="3021" y="1496"/>
                </a:lnTo>
                <a:lnTo>
                  <a:pt x="3028" y="1543"/>
                </a:lnTo>
                <a:lnTo>
                  <a:pt x="3032" y="1590"/>
                </a:lnTo>
                <a:lnTo>
                  <a:pt x="3036" y="1637"/>
                </a:lnTo>
                <a:lnTo>
                  <a:pt x="3038" y="1684"/>
                </a:lnTo>
                <a:lnTo>
                  <a:pt x="3039" y="1732"/>
                </a:lnTo>
                <a:lnTo>
                  <a:pt x="3038" y="1778"/>
                </a:lnTo>
                <a:lnTo>
                  <a:pt x="3035" y="1825"/>
                </a:lnTo>
                <a:lnTo>
                  <a:pt x="3029" y="1871"/>
                </a:lnTo>
                <a:lnTo>
                  <a:pt x="3029" y="1871"/>
                </a:lnTo>
                <a:lnTo>
                  <a:pt x="3021" y="1951"/>
                </a:lnTo>
                <a:lnTo>
                  <a:pt x="3013" y="2031"/>
                </a:lnTo>
                <a:lnTo>
                  <a:pt x="3007" y="2109"/>
                </a:lnTo>
                <a:lnTo>
                  <a:pt x="3003" y="2188"/>
                </a:lnTo>
                <a:lnTo>
                  <a:pt x="3003" y="2264"/>
                </a:lnTo>
                <a:lnTo>
                  <a:pt x="3003" y="2301"/>
                </a:lnTo>
                <a:lnTo>
                  <a:pt x="3004" y="2339"/>
                </a:lnTo>
                <a:lnTo>
                  <a:pt x="3007" y="2377"/>
                </a:lnTo>
                <a:lnTo>
                  <a:pt x="3010" y="2415"/>
                </a:lnTo>
                <a:lnTo>
                  <a:pt x="3014" y="2451"/>
                </a:lnTo>
                <a:lnTo>
                  <a:pt x="3020" y="2488"/>
                </a:lnTo>
                <a:lnTo>
                  <a:pt x="3027" y="2524"/>
                </a:lnTo>
                <a:lnTo>
                  <a:pt x="3034" y="2561"/>
                </a:lnTo>
                <a:lnTo>
                  <a:pt x="3043" y="2596"/>
                </a:lnTo>
                <a:lnTo>
                  <a:pt x="3053" y="2631"/>
                </a:lnTo>
                <a:lnTo>
                  <a:pt x="3065" y="2666"/>
                </a:lnTo>
                <a:lnTo>
                  <a:pt x="3077" y="2701"/>
                </a:lnTo>
                <a:lnTo>
                  <a:pt x="3093" y="2735"/>
                </a:lnTo>
                <a:lnTo>
                  <a:pt x="3108" y="2768"/>
                </a:lnTo>
                <a:lnTo>
                  <a:pt x="3125" y="2802"/>
                </a:lnTo>
                <a:lnTo>
                  <a:pt x="3144" y="2834"/>
                </a:lnTo>
                <a:lnTo>
                  <a:pt x="3164" y="2867"/>
                </a:lnTo>
                <a:lnTo>
                  <a:pt x="3186" y="2899"/>
                </a:lnTo>
                <a:lnTo>
                  <a:pt x="3210" y="2931"/>
                </a:lnTo>
                <a:lnTo>
                  <a:pt x="3237" y="2962"/>
                </a:lnTo>
                <a:lnTo>
                  <a:pt x="3265" y="2993"/>
                </a:lnTo>
                <a:lnTo>
                  <a:pt x="3294" y="3022"/>
                </a:lnTo>
                <a:lnTo>
                  <a:pt x="3294" y="3022"/>
                </a:lnTo>
                <a:lnTo>
                  <a:pt x="3329" y="3055"/>
                </a:lnTo>
                <a:lnTo>
                  <a:pt x="3367" y="3085"/>
                </a:lnTo>
                <a:lnTo>
                  <a:pt x="3405" y="3115"/>
                </a:lnTo>
                <a:lnTo>
                  <a:pt x="3446" y="3141"/>
                </a:lnTo>
                <a:lnTo>
                  <a:pt x="3487" y="3165"/>
                </a:lnTo>
                <a:lnTo>
                  <a:pt x="3530" y="3188"/>
                </a:lnTo>
                <a:lnTo>
                  <a:pt x="3573" y="3209"/>
                </a:lnTo>
                <a:lnTo>
                  <a:pt x="3618" y="3227"/>
                </a:lnTo>
                <a:lnTo>
                  <a:pt x="3663" y="3242"/>
                </a:lnTo>
                <a:lnTo>
                  <a:pt x="3711" y="3256"/>
                </a:lnTo>
                <a:lnTo>
                  <a:pt x="3757" y="3269"/>
                </a:lnTo>
                <a:lnTo>
                  <a:pt x="3805" y="3279"/>
                </a:lnTo>
                <a:lnTo>
                  <a:pt x="3852" y="3287"/>
                </a:lnTo>
                <a:lnTo>
                  <a:pt x="3901" y="3293"/>
                </a:lnTo>
                <a:lnTo>
                  <a:pt x="3951" y="3297"/>
                </a:lnTo>
                <a:lnTo>
                  <a:pt x="4000" y="3299"/>
                </a:lnTo>
                <a:lnTo>
                  <a:pt x="4049" y="3299"/>
                </a:lnTo>
                <a:lnTo>
                  <a:pt x="4096" y="3296"/>
                </a:lnTo>
                <a:lnTo>
                  <a:pt x="4145" y="3292"/>
                </a:lnTo>
                <a:lnTo>
                  <a:pt x="4195" y="3285"/>
                </a:lnTo>
                <a:lnTo>
                  <a:pt x="4242" y="3276"/>
                </a:lnTo>
                <a:lnTo>
                  <a:pt x="4290" y="3266"/>
                </a:lnTo>
                <a:lnTo>
                  <a:pt x="4338" y="3254"/>
                </a:lnTo>
                <a:lnTo>
                  <a:pt x="4384" y="3240"/>
                </a:lnTo>
                <a:lnTo>
                  <a:pt x="4429" y="3223"/>
                </a:lnTo>
                <a:lnTo>
                  <a:pt x="4474" y="3203"/>
                </a:lnTo>
                <a:lnTo>
                  <a:pt x="4517" y="3184"/>
                </a:lnTo>
                <a:lnTo>
                  <a:pt x="4559" y="3160"/>
                </a:lnTo>
                <a:lnTo>
                  <a:pt x="4601" y="3136"/>
                </a:lnTo>
                <a:lnTo>
                  <a:pt x="4640" y="3109"/>
                </a:lnTo>
                <a:lnTo>
                  <a:pt x="4680" y="3080"/>
                </a:lnTo>
                <a:lnTo>
                  <a:pt x="4716" y="3049"/>
                </a:lnTo>
                <a:lnTo>
                  <a:pt x="4716" y="3049"/>
                </a:lnTo>
                <a:lnTo>
                  <a:pt x="4786" y="2987"/>
                </a:lnTo>
                <a:lnTo>
                  <a:pt x="4855" y="2928"/>
                </a:lnTo>
                <a:lnTo>
                  <a:pt x="4925" y="2871"/>
                </a:lnTo>
                <a:lnTo>
                  <a:pt x="4996" y="2816"/>
                </a:lnTo>
                <a:lnTo>
                  <a:pt x="5031" y="2789"/>
                </a:lnTo>
                <a:lnTo>
                  <a:pt x="5068" y="2764"/>
                </a:lnTo>
                <a:lnTo>
                  <a:pt x="5103" y="2740"/>
                </a:lnTo>
                <a:lnTo>
                  <a:pt x="5139" y="2717"/>
                </a:lnTo>
                <a:lnTo>
                  <a:pt x="5176" y="2695"/>
                </a:lnTo>
                <a:lnTo>
                  <a:pt x="5214" y="2674"/>
                </a:lnTo>
                <a:lnTo>
                  <a:pt x="5252" y="2655"/>
                </a:lnTo>
                <a:lnTo>
                  <a:pt x="5289" y="2635"/>
                </a:lnTo>
                <a:lnTo>
                  <a:pt x="5327" y="2618"/>
                </a:lnTo>
                <a:lnTo>
                  <a:pt x="5367" y="2603"/>
                </a:lnTo>
                <a:lnTo>
                  <a:pt x="5406" y="2589"/>
                </a:lnTo>
                <a:lnTo>
                  <a:pt x="5446" y="2576"/>
                </a:lnTo>
                <a:lnTo>
                  <a:pt x="5487" y="2565"/>
                </a:lnTo>
                <a:lnTo>
                  <a:pt x="5528" y="2557"/>
                </a:lnTo>
                <a:lnTo>
                  <a:pt x="5570" y="2550"/>
                </a:lnTo>
                <a:lnTo>
                  <a:pt x="5613" y="2544"/>
                </a:lnTo>
                <a:lnTo>
                  <a:pt x="5657" y="2540"/>
                </a:lnTo>
                <a:lnTo>
                  <a:pt x="5700" y="2538"/>
                </a:lnTo>
                <a:lnTo>
                  <a:pt x="5746" y="2540"/>
                </a:lnTo>
                <a:lnTo>
                  <a:pt x="5791" y="2543"/>
                </a:lnTo>
                <a:lnTo>
                  <a:pt x="5839" y="2547"/>
                </a:lnTo>
                <a:lnTo>
                  <a:pt x="5887" y="2554"/>
                </a:lnTo>
                <a:lnTo>
                  <a:pt x="5936" y="2564"/>
                </a:lnTo>
                <a:lnTo>
                  <a:pt x="5985" y="2576"/>
                </a:lnTo>
                <a:lnTo>
                  <a:pt x="5985" y="2576"/>
                </a:lnTo>
                <a:lnTo>
                  <a:pt x="6018" y="2586"/>
                </a:lnTo>
                <a:lnTo>
                  <a:pt x="6051" y="2596"/>
                </a:lnTo>
                <a:lnTo>
                  <a:pt x="6082" y="2609"/>
                </a:lnTo>
                <a:lnTo>
                  <a:pt x="6112" y="2621"/>
                </a:lnTo>
                <a:lnTo>
                  <a:pt x="6143" y="2635"/>
                </a:lnTo>
                <a:lnTo>
                  <a:pt x="6173" y="2651"/>
                </a:lnTo>
                <a:lnTo>
                  <a:pt x="6201" y="2666"/>
                </a:lnTo>
                <a:lnTo>
                  <a:pt x="6229" y="2683"/>
                </a:lnTo>
                <a:lnTo>
                  <a:pt x="6257" y="2701"/>
                </a:lnTo>
                <a:lnTo>
                  <a:pt x="6283" y="2721"/>
                </a:lnTo>
                <a:lnTo>
                  <a:pt x="6310" y="2740"/>
                </a:lnTo>
                <a:lnTo>
                  <a:pt x="6335" y="2761"/>
                </a:lnTo>
                <a:lnTo>
                  <a:pt x="6361" y="2784"/>
                </a:lnTo>
                <a:lnTo>
                  <a:pt x="6384" y="2806"/>
                </a:lnTo>
                <a:lnTo>
                  <a:pt x="6408" y="2829"/>
                </a:lnTo>
                <a:lnTo>
                  <a:pt x="6431" y="2853"/>
                </a:lnTo>
                <a:lnTo>
                  <a:pt x="6453" y="2878"/>
                </a:lnTo>
                <a:lnTo>
                  <a:pt x="6474" y="2902"/>
                </a:lnTo>
                <a:lnTo>
                  <a:pt x="6495" y="2928"/>
                </a:lnTo>
                <a:lnTo>
                  <a:pt x="6515" y="2954"/>
                </a:lnTo>
                <a:lnTo>
                  <a:pt x="6534" y="2982"/>
                </a:lnTo>
                <a:lnTo>
                  <a:pt x="6553" y="3008"/>
                </a:lnTo>
                <a:lnTo>
                  <a:pt x="6588" y="3064"/>
                </a:lnTo>
                <a:lnTo>
                  <a:pt x="6620" y="3120"/>
                </a:lnTo>
                <a:lnTo>
                  <a:pt x="6649" y="3178"/>
                </a:lnTo>
                <a:lnTo>
                  <a:pt x="6676" y="3237"/>
                </a:lnTo>
                <a:lnTo>
                  <a:pt x="6700" y="3296"/>
                </a:lnTo>
                <a:lnTo>
                  <a:pt x="6700" y="3296"/>
                </a:lnTo>
                <a:lnTo>
                  <a:pt x="6712" y="3329"/>
                </a:lnTo>
                <a:lnTo>
                  <a:pt x="6726" y="3362"/>
                </a:lnTo>
                <a:lnTo>
                  <a:pt x="6742" y="3394"/>
                </a:lnTo>
                <a:lnTo>
                  <a:pt x="6757" y="3425"/>
                </a:lnTo>
                <a:lnTo>
                  <a:pt x="6774" y="3456"/>
                </a:lnTo>
                <a:lnTo>
                  <a:pt x="6791" y="3485"/>
                </a:lnTo>
                <a:lnTo>
                  <a:pt x="6809" y="3515"/>
                </a:lnTo>
                <a:lnTo>
                  <a:pt x="6829" y="3543"/>
                </a:lnTo>
                <a:lnTo>
                  <a:pt x="6848" y="3571"/>
                </a:lnTo>
                <a:lnTo>
                  <a:pt x="6868" y="3599"/>
                </a:lnTo>
                <a:lnTo>
                  <a:pt x="6891" y="3624"/>
                </a:lnTo>
                <a:lnTo>
                  <a:pt x="6912" y="3651"/>
                </a:lnTo>
                <a:lnTo>
                  <a:pt x="6934" y="3676"/>
                </a:lnTo>
                <a:lnTo>
                  <a:pt x="6958" y="3700"/>
                </a:lnTo>
                <a:lnTo>
                  <a:pt x="6982" y="3723"/>
                </a:lnTo>
                <a:lnTo>
                  <a:pt x="7007" y="3746"/>
                </a:lnTo>
                <a:lnTo>
                  <a:pt x="7032" y="3767"/>
                </a:lnTo>
                <a:lnTo>
                  <a:pt x="7057" y="3788"/>
                </a:lnTo>
                <a:lnTo>
                  <a:pt x="7084" y="3809"/>
                </a:lnTo>
                <a:lnTo>
                  <a:pt x="7111" y="3829"/>
                </a:lnTo>
                <a:lnTo>
                  <a:pt x="7139" y="3847"/>
                </a:lnTo>
                <a:lnTo>
                  <a:pt x="7167" y="3865"/>
                </a:lnTo>
                <a:lnTo>
                  <a:pt x="7195" y="3882"/>
                </a:lnTo>
                <a:lnTo>
                  <a:pt x="7224" y="3897"/>
                </a:lnTo>
                <a:lnTo>
                  <a:pt x="7254" y="3913"/>
                </a:lnTo>
                <a:lnTo>
                  <a:pt x="7283" y="3927"/>
                </a:lnTo>
                <a:lnTo>
                  <a:pt x="7314" y="3941"/>
                </a:lnTo>
                <a:lnTo>
                  <a:pt x="7345" y="3953"/>
                </a:lnTo>
                <a:lnTo>
                  <a:pt x="7376" y="3965"/>
                </a:lnTo>
                <a:lnTo>
                  <a:pt x="7406" y="3976"/>
                </a:lnTo>
                <a:lnTo>
                  <a:pt x="7439" y="3986"/>
                </a:lnTo>
                <a:lnTo>
                  <a:pt x="7470" y="3994"/>
                </a:lnTo>
                <a:lnTo>
                  <a:pt x="7502" y="4003"/>
                </a:lnTo>
                <a:lnTo>
                  <a:pt x="7535" y="4008"/>
                </a:lnTo>
                <a:lnTo>
                  <a:pt x="7568" y="4015"/>
                </a:lnTo>
                <a:lnTo>
                  <a:pt x="7600" y="4019"/>
                </a:lnTo>
                <a:lnTo>
                  <a:pt x="7634" y="4024"/>
                </a:lnTo>
                <a:lnTo>
                  <a:pt x="7667" y="4026"/>
                </a:lnTo>
                <a:lnTo>
                  <a:pt x="7699" y="4029"/>
                </a:lnTo>
                <a:lnTo>
                  <a:pt x="7733" y="4029"/>
                </a:lnTo>
                <a:lnTo>
                  <a:pt x="7767" y="4029"/>
                </a:lnTo>
                <a:lnTo>
                  <a:pt x="7800" y="4028"/>
                </a:lnTo>
                <a:lnTo>
                  <a:pt x="7834" y="4026"/>
                </a:lnTo>
                <a:lnTo>
                  <a:pt x="7868" y="4022"/>
                </a:lnTo>
                <a:lnTo>
                  <a:pt x="7901" y="4018"/>
                </a:lnTo>
                <a:lnTo>
                  <a:pt x="7936" y="4012"/>
                </a:lnTo>
                <a:lnTo>
                  <a:pt x="7970" y="4007"/>
                </a:lnTo>
                <a:lnTo>
                  <a:pt x="8004" y="3998"/>
                </a:lnTo>
                <a:lnTo>
                  <a:pt x="8037" y="3990"/>
                </a:lnTo>
                <a:lnTo>
                  <a:pt x="8071" y="3980"/>
                </a:lnTo>
                <a:lnTo>
                  <a:pt x="8103" y="3969"/>
                </a:lnTo>
                <a:lnTo>
                  <a:pt x="8137" y="3956"/>
                </a:lnTo>
                <a:lnTo>
                  <a:pt x="8171" y="3944"/>
                </a:lnTo>
                <a:lnTo>
                  <a:pt x="8203" y="3928"/>
                </a:lnTo>
                <a:lnTo>
                  <a:pt x="8236" y="3913"/>
                </a:lnTo>
                <a:lnTo>
                  <a:pt x="8269" y="3896"/>
                </a:lnTo>
                <a:lnTo>
                  <a:pt x="8301" y="3878"/>
                </a:lnTo>
                <a:lnTo>
                  <a:pt x="8333" y="3858"/>
                </a:lnTo>
                <a:lnTo>
                  <a:pt x="8364" y="3837"/>
                </a:lnTo>
                <a:lnTo>
                  <a:pt x="8396" y="3816"/>
                </a:lnTo>
                <a:lnTo>
                  <a:pt x="8427" y="3792"/>
                </a:lnTo>
                <a:lnTo>
                  <a:pt x="8458" y="3768"/>
                </a:lnTo>
                <a:lnTo>
                  <a:pt x="8489" y="3743"/>
                </a:lnTo>
                <a:lnTo>
                  <a:pt x="8518" y="3716"/>
                </a:lnTo>
              </a:path>
            </a:pathLst>
          </a:custGeom>
          <a:ln w="50800" cap="rnd">
            <a:solidFill>
              <a:schemeClr val="tx1"/>
            </a:solidFill>
            <a:prstDash val="sysDot"/>
            <a:round/>
          </a:ln>
          <a:extLst>
            <a:ext uri="{909E8E84-426E-40DD-AFC4-6F175D3DCCD1}">
              <a14:hiddenFill xmlns:a14="http://schemas.microsoft.com/office/drawing/2010/main">
                <a:solidFill>
                  <a:srgbClr val="FFFFFF"/>
                </a:solidFill>
              </a14:hiddenFill>
            </a:ext>
          </a:ex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a:p>
        </p:txBody>
      </p:sp>
      <p:sp>
        <p:nvSpPr>
          <p:cNvPr id="15" name="矩形 20"/>
          <p:cNvSpPr>
            <a:spLocks noChangeArrowheads="1"/>
          </p:cNvSpPr>
          <p:nvPr/>
        </p:nvSpPr>
        <p:spPr bwMode="auto">
          <a:xfrm>
            <a:off x="6386831" y="2657667"/>
            <a:ext cx="5235152" cy="969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90204" pitchFamily="34" charset="0"/>
              <a:buChar char="•"/>
              <a:defRPr sz="3200">
                <a:solidFill>
                  <a:schemeClr val="tx1"/>
                </a:solidFill>
                <a:latin typeface="IKEA Sans" pitchFamily="34" charset="0"/>
                <a:ea typeface="微软雅黑" panose="020B0503020204020204" charset="-122"/>
              </a:defRPr>
            </a:lvl1pPr>
            <a:lvl2pPr marL="742950" indent="-285750">
              <a:spcBef>
                <a:spcPct val="20000"/>
              </a:spcBef>
              <a:buFont typeface="Arial" panose="020B0604020202090204" pitchFamily="34" charset="0"/>
              <a:buChar char="–"/>
              <a:defRPr sz="2800">
                <a:solidFill>
                  <a:schemeClr val="tx1"/>
                </a:solidFill>
                <a:latin typeface="IKEA Sans" pitchFamily="34" charset="0"/>
                <a:ea typeface="微软雅黑" panose="020B0503020204020204" charset="-122"/>
              </a:defRPr>
            </a:lvl2pPr>
            <a:lvl3pPr marL="1143000" indent="-228600">
              <a:spcBef>
                <a:spcPct val="20000"/>
              </a:spcBef>
              <a:buFont typeface="Arial" panose="020B0604020202090204" pitchFamily="34" charset="0"/>
              <a:buChar char="•"/>
              <a:defRPr sz="2400">
                <a:solidFill>
                  <a:schemeClr val="tx1"/>
                </a:solidFill>
                <a:latin typeface="IKEA Sans" pitchFamily="34" charset="0"/>
                <a:ea typeface="微软雅黑" panose="020B0503020204020204" charset="-122"/>
              </a:defRPr>
            </a:lvl3pPr>
            <a:lvl4pPr marL="16002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4pPr>
            <a:lvl5pPr marL="20574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5pPr>
            <a:lvl6pPr marL="25146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6pPr>
            <a:lvl7pPr marL="29718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7pPr>
            <a:lvl8pPr marL="34290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8pPr>
            <a:lvl9pPr marL="38862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9pPr>
          </a:lstStyle>
          <a:p>
            <a:pPr eaLnBrk="1" hangingPunct="1">
              <a:spcBef>
                <a:spcPct val="0"/>
              </a:spcBef>
              <a:buFontTx/>
              <a:buNone/>
            </a:pPr>
            <a:r>
              <a:rPr lang="en-US" altLang="zh-CN" sz="1900" b="1" dirty="0" smtClean="0"/>
              <a:t>9</a:t>
            </a:r>
            <a:r>
              <a:rPr lang="zh-CN" altLang="en-US" sz="1900" b="1" dirty="0" smtClean="0"/>
              <a:t>、准备</a:t>
            </a:r>
            <a:r>
              <a:rPr lang="zh-CN" altLang="en-US" sz="1900" b="1" dirty="0"/>
              <a:t>一些与</a:t>
            </a:r>
            <a:r>
              <a:rPr lang="zh-CN" altLang="en-US" sz="1900" b="1" dirty="0" smtClean="0"/>
              <a:t>该公司和</a:t>
            </a:r>
            <a:r>
              <a:rPr lang="zh-CN" altLang="en-US" sz="1900" b="1" dirty="0"/>
              <a:t>申请的工作</a:t>
            </a:r>
            <a:r>
              <a:rPr lang="zh-CN" altLang="en-US" sz="1900" b="1" dirty="0">
                <a:solidFill>
                  <a:srgbClr val="FF0000"/>
                </a:solidFill>
              </a:rPr>
              <a:t>有关的问题在面试结束之前提出</a:t>
            </a:r>
            <a:r>
              <a:rPr lang="zh-CN" altLang="en-US" sz="1900" b="1" dirty="0"/>
              <a:t>。这样能表现你的积极，</a:t>
            </a:r>
            <a:endParaRPr lang="en-US" altLang="zh-CN" sz="1900" b="1" dirty="0"/>
          </a:p>
          <a:p>
            <a:pPr>
              <a:spcBef>
                <a:spcPct val="0"/>
              </a:spcBef>
              <a:buNone/>
            </a:pPr>
            <a:r>
              <a:rPr lang="zh-CN" altLang="en-US" sz="1900" b="1" dirty="0"/>
              <a:t>亦可</a:t>
            </a:r>
            <a:r>
              <a:rPr lang="zh-CN" altLang="en-US" sz="1900" b="1" dirty="0" smtClean="0"/>
              <a:t>给面试官留下</a:t>
            </a:r>
            <a:r>
              <a:rPr lang="zh-CN" altLang="en-US" sz="1900" b="1" dirty="0"/>
              <a:t>良好印象。</a:t>
            </a:r>
          </a:p>
        </p:txBody>
      </p:sp>
      <p:sp>
        <p:nvSpPr>
          <p:cNvPr id="16" name="矩形 18"/>
          <p:cNvSpPr>
            <a:spLocks noChangeArrowheads="1"/>
          </p:cNvSpPr>
          <p:nvPr/>
        </p:nvSpPr>
        <p:spPr bwMode="auto">
          <a:xfrm>
            <a:off x="4882624" y="4495328"/>
            <a:ext cx="5092648"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90204" pitchFamily="34" charset="0"/>
              <a:buChar char="•"/>
              <a:defRPr sz="3200">
                <a:solidFill>
                  <a:schemeClr val="tx1"/>
                </a:solidFill>
                <a:latin typeface="IKEA Sans" pitchFamily="34" charset="0"/>
                <a:ea typeface="微软雅黑" panose="020B0503020204020204" charset="-122"/>
              </a:defRPr>
            </a:lvl1pPr>
            <a:lvl2pPr marL="742950" indent="-285750">
              <a:spcBef>
                <a:spcPct val="20000"/>
              </a:spcBef>
              <a:buFont typeface="Arial" panose="020B0604020202090204" pitchFamily="34" charset="0"/>
              <a:buChar char="–"/>
              <a:defRPr sz="2800">
                <a:solidFill>
                  <a:schemeClr val="tx1"/>
                </a:solidFill>
                <a:latin typeface="IKEA Sans" pitchFamily="34" charset="0"/>
                <a:ea typeface="微软雅黑" panose="020B0503020204020204" charset="-122"/>
              </a:defRPr>
            </a:lvl2pPr>
            <a:lvl3pPr marL="1143000" indent="-228600">
              <a:spcBef>
                <a:spcPct val="20000"/>
              </a:spcBef>
              <a:buFont typeface="Arial" panose="020B0604020202090204" pitchFamily="34" charset="0"/>
              <a:buChar char="•"/>
              <a:defRPr sz="2400">
                <a:solidFill>
                  <a:schemeClr val="tx1"/>
                </a:solidFill>
                <a:latin typeface="IKEA Sans" pitchFamily="34" charset="0"/>
                <a:ea typeface="微软雅黑" panose="020B0503020204020204" charset="-122"/>
              </a:defRPr>
            </a:lvl3pPr>
            <a:lvl4pPr marL="16002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4pPr>
            <a:lvl5pPr marL="20574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5pPr>
            <a:lvl6pPr marL="25146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6pPr>
            <a:lvl7pPr marL="29718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7pPr>
            <a:lvl8pPr marL="34290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8pPr>
            <a:lvl9pPr marL="38862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9pPr>
          </a:lstStyle>
          <a:p>
            <a:pPr>
              <a:spcBef>
                <a:spcPct val="0"/>
              </a:spcBef>
              <a:buNone/>
            </a:pPr>
            <a:r>
              <a:rPr lang="en-US" altLang="zh-CN" sz="1900" b="1" dirty="0" smtClean="0"/>
              <a:t>10</a:t>
            </a:r>
            <a:r>
              <a:rPr lang="zh-CN" altLang="en-US" sz="1900" b="1" dirty="0" smtClean="0"/>
              <a:t>、最后</a:t>
            </a:r>
            <a:r>
              <a:rPr lang="zh-CN" altLang="en-US" sz="1900" b="1" dirty="0"/>
              <a:t>，问清楚</a:t>
            </a:r>
            <a:r>
              <a:rPr lang="zh-CN" altLang="en-US" sz="1900" b="1" dirty="0">
                <a:solidFill>
                  <a:srgbClr val="FF0000"/>
                </a:solidFill>
              </a:rPr>
              <a:t>多久才知道面试结果</a:t>
            </a:r>
            <a:r>
              <a:rPr lang="zh-CN" altLang="en-US" sz="1900" b="1" dirty="0"/>
              <a:t>。不要忘记</a:t>
            </a:r>
            <a:r>
              <a:rPr lang="zh-CN" altLang="en-US" sz="1900" b="1" dirty="0" smtClean="0"/>
              <a:t>向面试官道谢</a:t>
            </a:r>
            <a:r>
              <a:rPr lang="zh-CN" altLang="en-US" sz="1900" b="1" dirty="0"/>
              <a:t>及说</a:t>
            </a:r>
            <a:r>
              <a:rPr lang="zh-CN" altLang="en-US" sz="1900" b="1" dirty="0" smtClean="0"/>
              <a:t>声</a:t>
            </a:r>
            <a:r>
              <a:rPr lang="en-US" altLang="zh-CN" sz="1900" b="1" dirty="0" smtClean="0"/>
              <a:t>“</a:t>
            </a:r>
            <a:r>
              <a:rPr lang="zh-CN" altLang="en-US" sz="1900" b="1" dirty="0" smtClean="0">
                <a:solidFill>
                  <a:srgbClr val="FF0000"/>
                </a:solidFill>
              </a:rPr>
              <a:t>再见</a:t>
            </a:r>
            <a:r>
              <a:rPr lang="en-US" altLang="zh-CN" sz="1900" b="1" dirty="0" smtClean="0"/>
              <a:t>”</a:t>
            </a:r>
            <a:r>
              <a:rPr lang="zh-CN" altLang="en-US" sz="1900" b="1" dirty="0" smtClean="0"/>
              <a:t>再离去</a:t>
            </a:r>
            <a:r>
              <a:rPr lang="zh-CN" altLang="en-US" sz="1900" b="1" dirty="0"/>
              <a:t>。</a:t>
            </a:r>
          </a:p>
        </p:txBody>
      </p:sp>
      <p:sp>
        <p:nvSpPr>
          <p:cNvPr id="19" name="TextBox 18"/>
          <p:cNvSpPr txBox="1"/>
          <p:nvPr/>
        </p:nvSpPr>
        <p:spPr>
          <a:xfrm>
            <a:off x="444941" y="946118"/>
            <a:ext cx="7974664" cy="616446"/>
          </a:xfrm>
          <a:prstGeom prst="rect">
            <a:avLst/>
          </a:prstGeom>
          <a:noFill/>
        </p:spPr>
        <p:txBody>
          <a:bodyPr wrap="square" lIns="122804" tIns="61402" rIns="122804" bIns="61402">
            <a:spAutoFit/>
          </a:bodyPr>
          <a:lstStyle/>
          <a:p>
            <a:pPr>
              <a:defRPr/>
            </a:pPr>
            <a:r>
              <a:rPr lang="zh-CN" altLang="en-US" sz="3200" b="1" dirty="0">
                <a:solidFill>
                  <a:schemeClr val="accent6">
                    <a:lumMod val="75000"/>
                  </a:schemeClr>
                </a:solidFill>
                <a:latin typeface="+mn-ea"/>
              </a:rPr>
              <a:t>面试中注意</a:t>
            </a:r>
            <a:r>
              <a:rPr lang="zh-CN" altLang="en-US" sz="3200" b="1" dirty="0" smtClean="0">
                <a:solidFill>
                  <a:schemeClr val="accent6">
                    <a:lumMod val="75000"/>
                  </a:schemeClr>
                </a:solidFill>
                <a:latin typeface="+mn-ea"/>
              </a:rPr>
              <a:t>事项</a:t>
            </a:r>
            <a:r>
              <a:rPr lang="en-US" altLang="zh-CN" sz="3200" b="1" dirty="0" smtClean="0">
                <a:solidFill>
                  <a:schemeClr val="accent6">
                    <a:lumMod val="75000"/>
                  </a:schemeClr>
                </a:solidFill>
                <a:latin typeface="+mn-ea"/>
              </a:rPr>
              <a:t>·</a:t>
            </a:r>
            <a:r>
              <a:rPr lang="zh-CN" altLang="en-US" sz="3200" b="1" dirty="0" smtClean="0">
                <a:solidFill>
                  <a:schemeClr val="accent6">
                    <a:lumMod val="75000"/>
                  </a:schemeClr>
                </a:solidFill>
                <a:latin typeface="+mn-ea"/>
              </a:rPr>
              <a:t>面试中的小细节</a:t>
            </a:r>
            <a:endParaRPr lang="zh-CN" altLang="en-US" sz="3200" b="1" dirty="0">
              <a:solidFill>
                <a:schemeClr val="accent6">
                  <a:lumMod val="75000"/>
                </a:schemeClr>
              </a:solidFill>
              <a:latin typeface="+mn-ea"/>
            </a:endParaRPr>
          </a:p>
        </p:txBody>
      </p:sp>
      <p:grpSp>
        <p:nvGrpSpPr>
          <p:cNvPr id="20" name="그룹 9"/>
          <p:cNvGrpSpPr/>
          <p:nvPr/>
        </p:nvGrpSpPr>
        <p:grpSpPr>
          <a:xfrm>
            <a:off x="352854" y="3198417"/>
            <a:ext cx="4242896" cy="3337869"/>
            <a:chOff x="7573963" y="1514475"/>
            <a:chExt cx="2195512" cy="1727200"/>
          </a:xfrm>
        </p:grpSpPr>
        <p:sp>
          <p:nvSpPr>
            <p:cNvPr id="21" name="Freeform 26"/>
            <p:cNvSpPr/>
            <p:nvPr/>
          </p:nvSpPr>
          <p:spPr bwMode="auto">
            <a:xfrm>
              <a:off x="7597775" y="2030413"/>
              <a:ext cx="2028825" cy="1125538"/>
            </a:xfrm>
            <a:custGeom>
              <a:avLst/>
              <a:gdLst>
                <a:gd name="T0" fmla="*/ 0 w 1278"/>
                <a:gd name="T1" fmla="*/ 189 h 709"/>
                <a:gd name="T2" fmla="*/ 217 w 1278"/>
                <a:gd name="T3" fmla="*/ 341 h 709"/>
                <a:gd name="T4" fmla="*/ 257 w 1278"/>
                <a:gd name="T5" fmla="*/ 709 h 709"/>
                <a:gd name="T6" fmla="*/ 499 w 1278"/>
                <a:gd name="T7" fmla="*/ 541 h 709"/>
                <a:gd name="T8" fmla="*/ 721 w 1278"/>
                <a:gd name="T9" fmla="*/ 698 h 709"/>
                <a:gd name="T10" fmla="*/ 1278 w 1278"/>
                <a:gd name="T11" fmla="*/ 0 h 709"/>
                <a:gd name="T12" fmla="*/ 0 w 1278"/>
                <a:gd name="T13" fmla="*/ 189 h 709"/>
              </a:gdLst>
              <a:ahLst/>
              <a:cxnLst>
                <a:cxn ang="0">
                  <a:pos x="T0" y="T1"/>
                </a:cxn>
                <a:cxn ang="0">
                  <a:pos x="T2" y="T3"/>
                </a:cxn>
                <a:cxn ang="0">
                  <a:pos x="T4" y="T5"/>
                </a:cxn>
                <a:cxn ang="0">
                  <a:pos x="T6" y="T7"/>
                </a:cxn>
                <a:cxn ang="0">
                  <a:pos x="T8" y="T9"/>
                </a:cxn>
                <a:cxn ang="0">
                  <a:pos x="T10" y="T11"/>
                </a:cxn>
                <a:cxn ang="0">
                  <a:pos x="T12" y="T13"/>
                </a:cxn>
              </a:cxnLst>
              <a:rect l="0" t="0" r="r" b="b"/>
              <a:pathLst>
                <a:path w="1278" h="709">
                  <a:moveTo>
                    <a:pt x="0" y="189"/>
                  </a:moveTo>
                  <a:lnTo>
                    <a:pt x="217" y="341"/>
                  </a:lnTo>
                  <a:lnTo>
                    <a:pt x="257" y="709"/>
                  </a:lnTo>
                  <a:lnTo>
                    <a:pt x="499" y="541"/>
                  </a:lnTo>
                  <a:lnTo>
                    <a:pt x="721" y="698"/>
                  </a:lnTo>
                  <a:lnTo>
                    <a:pt x="1278" y="0"/>
                  </a:lnTo>
                  <a:lnTo>
                    <a:pt x="0" y="189"/>
                  </a:lnTo>
                  <a:close/>
                </a:path>
              </a:pathLst>
            </a:custGeom>
            <a:solidFill>
              <a:srgbClr val="EC686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23" name="Freeform 27"/>
            <p:cNvSpPr>
              <a:spLocks noEditPoints="1"/>
            </p:cNvSpPr>
            <p:nvPr/>
          </p:nvSpPr>
          <p:spPr bwMode="auto">
            <a:xfrm>
              <a:off x="7573963" y="2006600"/>
              <a:ext cx="2076450" cy="1173163"/>
            </a:xfrm>
            <a:custGeom>
              <a:avLst/>
              <a:gdLst>
                <a:gd name="T0" fmla="*/ 272 w 1308"/>
                <a:gd name="T1" fmla="*/ 739 h 739"/>
                <a:gd name="T2" fmla="*/ 272 w 1308"/>
                <a:gd name="T3" fmla="*/ 739 h 739"/>
                <a:gd name="T4" fmla="*/ 269 w 1308"/>
                <a:gd name="T5" fmla="*/ 738 h 739"/>
                <a:gd name="T6" fmla="*/ 267 w 1308"/>
                <a:gd name="T7" fmla="*/ 737 h 739"/>
                <a:gd name="T8" fmla="*/ 267 w 1308"/>
                <a:gd name="T9" fmla="*/ 737 h 739"/>
                <a:gd name="T10" fmla="*/ 264 w 1308"/>
                <a:gd name="T11" fmla="*/ 735 h 739"/>
                <a:gd name="T12" fmla="*/ 260 w 1308"/>
                <a:gd name="T13" fmla="*/ 733 h 739"/>
                <a:gd name="T14" fmla="*/ 258 w 1308"/>
                <a:gd name="T15" fmla="*/ 729 h 739"/>
                <a:gd name="T16" fmla="*/ 257 w 1308"/>
                <a:gd name="T17" fmla="*/ 725 h 739"/>
                <a:gd name="T18" fmla="*/ 216 w 1308"/>
                <a:gd name="T19" fmla="*/ 365 h 739"/>
                <a:gd name="T20" fmla="*/ 7 w 1308"/>
                <a:gd name="T21" fmla="*/ 216 h 739"/>
                <a:gd name="T22" fmla="*/ 7 w 1308"/>
                <a:gd name="T23" fmla="*/ 216 h 739"/>
                <a:gd name="T24" fmla="*/ 3 w 1308"/>
                <a:gd name="T25" fmla="*/ 213 h 739"/>
                <a:gd name="T26" fmla="*/ 1 w 1308"/>
                <a:gd name="T27" fmla="*/ 209 h 739"/>
                <a:gd name="T28" fmla="*/ 0 w 1308"/>
                <a:gd name="T29" fmla="*/ 205 h 739"/>
                <a:gd name="T30" fmla="*/ 0 w 1308"/>
                <a:gd name="T31" fmla="*/ 200 h 739"/>
                <a:gd name="T32" fmla="*/ 0 w 1308"/>
                <a:gd name="T33" fmla="*/ 200 h 739"/>
                <a:gd name="T34" fmla="*/ 2 w 1308"/>
                <a:gd name="T35" fmla="*/ 196 h 739"/>
                <a:gd name="T36" fmla="*/ 4 w 1308"/>
                <a:gd name="T37" fmla="*/ 193 h 739"/>
                <a:gd name="T38" fmla="*/ 9 w 1308"/>
                <a:gd name="T39" fmla="*/ 189 h 739"/>
                <a:gd name="T40" fmla="*/ 13 w 1308"/>
                <a:gd name="T41" fmla="*/ 188 h 739"/>
                <a:gd name="T42" fmla="*/ 1290 w 1308"/>
                <a:gd name="T43" fmla="*/ 0 h 739"/>
                <a:gd name="T44" fmla="*/ 1290 w 1308"/>
                <a:gd name="T45" fmla="*/ 0 h 739"/>
                <a:gd name="T46" fmla="*/ 1295 w 1308"/>
                <a:gd name="T47" fmla="*/ 0 h 739"/>
                <a:gd name="T48" fmla="*/ 1299 w 1308"/>
                <a:gd name="T49" fmla="*/ 2 h 739"/>
                <a:gd name="T50" fmla="*/ 1302 w 1308"/>
                <a:gd name="T51" fmla="*/ 4 h 739"/>
                <a:gd name="T52" fmla="*/ 1306 w 1308"/>
                <a:gd name="T53" fmla="*/ 7 h 739"/>
                <a:gd name="T54" fmla="*/ 1306 w 1308"/>
                <a:gd name="T55" fmla="*/ 7 h 739"/>
                <a:gd name="T56" fmla="*/ 1307 w 1308"/>
                <a:gd name="T57" fmla="*/ 12 h 739"/>
                <a:gd name="T58" fmla="*/ 1308 w 1308"/>
                <a:gd name="T59" fmla="*/ 16 h 739"/>
                <a:gd name="T60" fmla="*/ 1307 w 1308"/>
                <a:gd name="T61" fmla="*/ 21 h 739"/>
                <a:gd name="T62" fmla="*/ 1305 w 1308"/>
                <a:gd name="T63" fmla="*/ 25 h 739"/>
                <a:gd name="T64" fmla="*/ 748 w 1308"/>
                <a:gd name="T65" fmla="*/ 723 h 739"/>
                <a:gd name="T66" fmla="*/ 748 w 1308"/>
                <a:gd name="T67" fmla="*/ 723 h 739"/>
                <a:gd name="T68" fmla="*/ 743 w 1308"/>
                <a:gd name="T69" fmla="*/ 726 h 739"/>
                <a:gd name="T70" fmla="*/ 738 w 1308"/>
                <a:gd name="T71" fmla="*/ 728 h 739"/>
                <a:gd name="T72" fmla="*/ 732 w 1308"/>
                <a:gd name="T73" fmla="*/ 728 h 739"/>
                <a:gd name="T74" fmla="*/ 727 w 1308"/>
                <a:gd name="T75" fmla="*/ 726 h 739"/>
                <a:gd name="T76" fmla="*/ 514 w 1308"/>
                <a:gd name="T77" fmla="*/ 575 h 739"/>
                <a:gd name="T78" fmla="*/ 281 w 1308"/>
                <a:gd name="T79" fmla="*/ 736 h 739"/>
                <a:gd name="T80" fmla="*/ 281 w 1308"/>
                <a:gd name="T81" fmla="*/ 736 h 739"/>
                <a:gd name="T82" fmla="*/ 278 w 1308"/>
                <a:gd name="T83" fmla="*/ 738 h 739"/>
                <a:gd name="T84" fmla="*/ 272 w 1308"/>
                <a:gd name="T85" fmla="*/ 739 h 739"/>
                <a:gd name="T86" fmla="*/ 272 w 1308"/>
                <a:gd name="T87" fmla="*/ 739 h 739"/>
                <a:gd name="T88" fmla="*/ 56 w 1308"/>
                <a:gd name="T89" fmla="*/ 214 h 739"/>
                <a:gd name="T90" fmla="*/ 240 w 1308"/>
                <a:gd name="T91" fmla="*/ 344 h 739"/>
                <a:gd name="T92" fmla="*/ 240 w 1308"/>
                <a:gd name="T93" fmla="*/ 344 h 739"/>
                <a:gd name="T94" fmla="*/ 243 w 1308"/>
                <a:gd name="T95" fmla="*/ 346 h 739"/>
                <a:gd name="T96" fmla="*/ 245 w 1308"/>
                <a:gd name="T97" fmla="*/ 348 h 739"/>
                <a:gd name="T98" fmla="*/ 246 w 1308"/>
                <a:gd name="T99" fmla="*/ 351 h 739"/>
                <a:gd name="T100" fmla="*/ 247 w 1308"/>
                <a:gd name="T101" fmla="*/ 355 h 739"/>
                <a:gd name="T102" fmla="*/ 286 w 1308"/>
                <a:gd name="T103" fmla="*/ 696 h 739"/>
                <a:gd name="T104" fmla="*/ 505 w 1308"/>
                <a:gd name="T105" fmla="*/ 543 h 739"/>
                <a:gd name="T106" fmla="*/ 505 w 1308"/>
                <a:gd name="T107" fmla="*/ 543 h 739"/>
                <a:gd name="T108" fmla="*/ 510 w 1308"/>
                <a:gd name="T109" fmla="*/ 541 h 739"/>
                <a:gd name="T110" fmla="*/ 514 w 1308"/>
                <a:gd name="T111" fmla="*/ 541 h 739"/>
                <a:gd name="T112" fmla="*/ 518 w 1308"/>
                <a:gd name="T113" fmla="*/ 541 h 739"/>
                <a:gd name="T114" fmla="*/ 523 w 1308"/>
                <a:gd name="T115" fmla="*/ 543 h 739"/>
                <a:gd name="T116" fmla="*/ 732 w 1308"/>
                <a:gd name="T117" fmla="*/ 692 h 739"/>
                <a:gd name="T118" fmla="*/ 1256 w 1308"/>
                <a:gd name="T119" fmla="*/ 36 h 739"/>
                <a:gd name="T120" fmla="*/ 56 w 1308"/>
                <a:gd name="T121" fmla="*/ 214 h 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8" h="739">
                  <a:moveTo>
                    <a:pt x="272" y="739"/>
                  </a:moveTo>
                  <a:lnTo>
                    <a:pt x="272" y="739"/>
                  </a:lnTo>
                  <a:lnTo>
                    <a:pt x="269" y="738"/>
                  </a:lnTo>
                  <a:lnTo>
                    <a:pt x="267" y="737"/>
                  </a:lnTo>
                  <a:lnTo>
                    <a:pt x="267" y="737"/>
                  </a:lnTo>
                  <a:lnTo>
                    <a:pt x="264" y="735"/>
                  </a:lnTo>
                  <a:lnTo>
                    <a:pt x="260" y="733"/>
                  </a:lnTo>
                  <a:lnTo>
                    <a:pt x="258" y="729"/>
                  </a:lnTo>
                  <a:lnTo>
                    <a:pt x="257" y="725"/>
                  </a:lnTo>
                  <a:lnTo>
                    <a:pt x="216" y="365"/>
                  </a:lnTo>
                  <a:lnTo>
                    <a:pt x="7" y="216"/>
                  </a:lnTo>
                  <a:lnTo>
                    <a:pt x="7" y="216"/>
                  </a:lnTo>
                  <a:lnTo>
                    <a:pt x="3" y="213"/>
                  </a:lnTo>
                  <a:lnTo>
                    <a:pt x="1" y="209"/>
                  </a:lnTo>
                  <a:lnTo>
                    <a:pt x="0" y="205"/>
                  </a:lnTo>
                  <a:lnTo>
                    <a:pt x="0" y="200"/>
                  </a:lnTo>
                  <a:lnTo>
                    <a:pt x="0" y="200"/>
                  </a:lnTo>
                  <a:lnTo>
                    <a:pt x="2" y="196"/>
                  </a:lnTo>
                  <a:lnTo>
                    <a:pt x="4" y="193"/>
                  </a:lnTo>
                  <a:lnTo>
                    <a:pt x="9" y="189"/>
                  </a:lnTo>
                  <a:lnTo>
                    <a:pt x="13" y="188"/>
                  </a:lnTo>
                  <a:lnTo>
                    <a:pt x="1290" y="0"/>
                  </a:lnTo>
                  <a:lnTo>
                    <a:pt x="1290" y="0"/>
                  </a:lnTo>
                  <a:lnTo>
                    <a:pt x="1295" y="0"/>
                  </a:lnTo>
                  <a:lnTo>
                    <a:pt x="1299" y="2"/>
                  </a:lnTo>
                  <a:lnTo>
                    <a:pt x="1302" y="4"/>
                  </a:lnTo>
                  <a:lnTo>
                    <a:pt x="1306" y="7"/>
                  </a:lnTo>
                  <a:lnTo>
                    <a:pt x="1306" y="7"/>
                  </a:lnTo>
                  <a:lnTo>
                    <a:pt x="1307" y="12"/>
                  </a:lnTo>
                  <a:lnTo>
                    <a:pt x="1308" y="16"/>
                  </a:lnTo>
                  <a:lnTo>
                    <a:pt x="1307" y="21"/>
                  </a:lnTo>
                  <a:lnTo>
                    <a:pt x="1305" y="25"/>
                  </a:lnTo>
                  <a:lnTo>
                    <a:pt x="748" y="723"/>
                  </a:lnTo>
                  <a:lnTo>
                    <a:pt x="748" y="723"/>
                  </a:lnTo>
                  <a:lnTo>
                    <a:pt x="743" y="726"/>
                  </a:lnTo>
                  <a:lnTo>
                    <a:pt x="738" y="728"/>
                  </a:lnTo>
                  <a:lnTo>
                    <a:pt x="732" y="728"/>
                  </a:lnTo>
                  <a:lnTo>
                    <a:pt x="727" y="726"/>
                  </a:lnTo>
                  <a:lnTo>
                    <a:pt x="514" y="575"/>
                  </a:lnTo>
                  <a:lnTo>
                    <a:pt x="281" y="736"/>
                  </a:lnTo>
                  <a:lnTo>
                    <a:pt x="281" y="736"/>
                  </a:lnTo>
                  <a:lnTo>
                    <a:pt x="278" y="738"/>
                  </a:lnTo>
                  <a:lnTo>
                    <a:pt x="272" y="739"/>
                  </a:lnTo>
                  <a:lnTo>
                    <a:pt x="272" y="739"/>
                  </a:lnTo>
                  <a:close/>
                  <a:moveTo>
                    <a:pt x="56" y="214"/>
                  </a:moveTo>
                  <a:lnTo>
                    <a:pt x="240" y="344"/>
                  </a:lnTo>
                  <a:lnTo>
                    <a:pt x="240" y="344"/>
                  </a:lnTo>
                  <a:lnTo>
                    <a:pt x="243" y="346"/>
                  </a:lnTo>
                  <a:lnTo>
                    <a:pt x="245" y="348"/>
                  </a:lnTo>
                  <a:lnTo>
                    <a:pt x="246" y="351"/>
                  </a:lnTo>
                  <a:lnTo>
                    <a:pt x="247" y="355"/>
                  </a:lnTo>
                  <a:lnTo>
                    <a:pt x="286" y="696"/>
                  </a:lnTo>
                  <a:lnTo>
                    <a:pt x="505" y="543"/>
                  </a:lnTo>
                  <a:lnTo>
                    <a:pt x="505" y="543"/>
                  </a:lnTo>
                  <a:lnTo>
                    <a:pt x="510" y="541"/>
                  </a:lnTo>
                  <a:lnTo>
                    <a:pt x="514" y="541"/>
                  </a:lnTo>
                  <a:lnTo>
                    <a:pt x="518" y="541"/>
                  </a:lnTo>
                  <a:lnTo>
                    <a:pt x="523" y="543"/>
                  </a:lnTo>
                  <a:lnTo>
                    <a:pt x="732" y="692"/>
                  </a:lnTo>
                  <a:lnTo>
                    <a:pt x="1256" y="36"/>
                  </a:lnTo>
                  <a:lnTo>
                    <a:pt x="56" y="214"/>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24" name="Freeform 28"/>
            <p:cNvSpPr/>
            <p:nvPr/>
          </p:nvSpPr>
          <p:spPr bwMode="auto">
            <a:xfrm>
              <a:off x="8121650" y="2030413"/>
              <a:ext cx="1504950" cy="668338"/>
            </a:xfrm>
            <a:custGeom>
              <a:avLst/>
              <a:gdLst>
                <a:gd name="T0" fmla="*/ 0 w 948"/>
                <a:gd name="T1" fmla="*/ 421 h 421"/>
                <a:gd name="T2" fmla="*/ 948 w 948"/>
                <a:gd name="T3" fmla="*/ 0 h 421"/>
                <a:gd name="T4" fmla="*/ 0 w 948"/>
                <a:gd name="T5" fmla="*/ 421 h 421"/>
              </a:gdLst>
              <a:ahLst/>
              <a:cxnLst>
                <a:cxn ang="0">
                  <a:pos x="T0" y="T1"/>
                </a:cxn>
                <a:cxn ang="0">
                  <a:pos x="T2" y="T3"/>
                </a:cxn>
                <a:cxn ang="0">
                  <a:pos x="T4" y="T5"/>
                </a:cxn>
              </a:cxnLst>
              <a:rect l="0" t="0" r="r" b="b"/>
              <a:pathLst>
                <a:path w="948" h="421">
                  <a:moveTo>
                    <a:pt x="0" y="421"/>
                  </a:moveTo>
                  <a:lnTo>
                    <a:pt x="948" y="0"/>
                  </a:lnTo>
                  <a:lnTo>
                    <a:pt x="0" y="421"/>
                  </a:lnTo>
                  <a:close/>
                </a:path>
              </a:pathLst>
            </a:custGeom>
            <a:solidFill>
              <a:srgbClr val="06A1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25" name="Line 29"/>
            <p:cNvSpPr>
              <a:spLocks noChangeShapeType="1"/>
            </p:cNvSpPr>
            <p:nvPr/>
          </p:nvSpPr>
          <p:spPr bwMode="auto">
            <a:xfrm flipV="1">
              <a:off x="8121650" y="2030413"/>
              <a:ext cx="1504950" cy="66833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26" name="Freeform 30"/>
            <p:cNvSpPr/>
            <p:nvPr/>
          </p:nvSpPr>
          <p:spPr bwMode="auto">
            <a:xfrm>
              <a:off x="8104188" y="2012950"/>
              <a:ext cx="1539875" cy="703263"/>
            </a:xfrm>
            <a:custGeom>
              <a:avLst/>
              <a:gdLst>
                <a:gd name="T0" fmla="*/ 11 w 970"/>
                <a:gd name="T1" fmla="*/ 443 h 443"/>
                <a:gd name="T2" fmla="*/ 11 w 970"/>
                <a:gd name="T3" fmla="*/ 443 h 443"/>
                <a:gd name="T4" fmla="*/ 8 w 970"/>
                <a:gd name="T5" fmla="*/ 443 h 443"/>
                <a:gd name="T6" fmla="*/ 6 w 970"/>
                <a:gd name="T7" fmla="*/ 441 h 443"/>
                <a:gd name="T8" fmla="*/ 2 w 970"/>
                <a:gd name="T9" fmla="*/ 440 h 443"/>
                <a:gd name="T10" fmla="*/ 1 w 970"/>
                <a:gd name="T11" fmla="*/ 437 h 443"/>
                <a:gd name="T12" fmla="*/ 1 w 970"/>
                <a:gd name="T13" fmla="*/ 437 h 443"/>
                <a:gd name="T14" fmla="*/ 0 w 970"/>
                <a:gd name="T15" fmla="*/ 432 h 443"/>
                <a:gd name="T16" fmla="*/ 1 w 970"/>
                <a:gd name="T17" fmla="*/ 428 h 443"/>
                <a:gd name="T18" fmla="*/ 3 w 970"/>
                <a:gd name="T19" fmla="*/ 425 h 443"/>
                <a:gd name="T20" fmla="*/ 7 w 970"/>
                <a:gd name="T21" fmla="*/ 422 h 443"/>
                <a:gd name="T22" fmla="*/ 954 w 970"/>
                <a:gd name="T23" fmla="*/ 1 h 443"/>
                <a:gd name="T24" fmla="*/ 954 w 970"/>
                <a:gd name="T25" fmla="*/ 1 h 443"/>
                <a:gd name="T26" fmla="*/ 959 w 970"/>
                <a:gd name="T27" fmla="*/ 0 h 443"/>
                <a:gd name="T28" fmla="*/ 962 w 970"/>
                <a:gd name="T29" fmla="*/ 1 h 443"/>
                <a:gd name="T30" fmla="*/ 966 w 970"/>
                <a:gd name="T31" fmla="*/ 3 h 443"/>
                <a:gd name="T32" fmla="*/ 968 w 970"/>
                <a:gd name="T33" fmla="*/ 7 h 443"/>
                <a:gd name="T34" fmla="*/ 968 w 970"/>
                <a:gd name="T35" fmla="*/ 7 h 443"/>
                <a:gd name="T36" fmla="*/ 970 w 970"/>
                <a:gd name="T37" fmla="*/ 11 h 443"/>
                <a:gd name="T38" fmla="*/ 968 w 970"/>
                <a:gd name="T39" fmla="*/ 16 h 443"/>
                <a:gd name="T40" fmla="*/ 966 w 970"/>
                <a:gd name="T41" fmla="*/ 19 h 443"/>
                <a:gd name="T42" fmla="*/ 963 w 970"/>
                <a:gd name="T43" fmla="*/ 21 h 443"/>
                <a:gd name="T44" fmla="*/ 16 w 970"/>
                <a:gd name="T45" fmla="*/ 442 h 443"/>
                <a:gd name="T46" fmla="*/ 16 w 970"/>
                <a:gd name="T47" fmla="*/ 442 h 443"/>
                <a:gd name="T48" fmla="*/ 11 w 970"/>
                <a:gd name="T49" fmla="*/ 443 h 443"/>
                <a:gd name="T50" fmla="*/ 11 w 970"/>
                <a:gd name="T51" fmla="*/ 443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70" h="443">
                  <a:moveTo>
                    <a:pt x="11" y="443"/>
                  </a:moveTo>
                  <a:lnTo>
                    <a:pt x="11" y="443"/>
                  </a:lnTo>
                  <a:lnTo>
                    <a:pt x="8" y="443"/>
                  </a:lnTo>
                  <a:lnTo>
                    <a:pt x="6" y="441"/>
                  </a:lnTo>
                  <a:lnTo>
                    <a:pt x="2" y="440"/>
                  </a:lnTo>
                  <a:lnTo>
                    <a:pt x="1" y="437"/>
                  </a:lnTo>
                  <a:lnTo>
                    <a:pt x="1" y="437"/>
                  </a:lnTo>
                  <a:lnTo>
                    <a:pt x="0" y="432"/>
                  </a:lnTo>
                  <a:lnTo>
                    <a:pt x="1" y="428"/>
                  </a:lnTo>
                  <a:lnTo>
                    <a:pt x="3" y="425"/>
                  </a:lnTo>
                  <a:lnTo>
                    <a:pt x="7" y="422"/>
                  </a:lnTo>
                  <a:lnTo>
                    <a:pt x="954" y="1"/>
                  </a:lnTo>
                  <a:lnTo>
                    <a:pt x="954" y="1"/>
                  </a:lnTo>
                  <a:lnTo>
                    <a:pt x="959" y="0"/>
                  </a:lnTo>
                  <a:lnTo>
                    <a:pt x="962" y="1"/>
                  </a:lnTo>
                  <a:lnTo>
                    <a:pt x="966" y="3"/>
                  </a:lnTo>
                  <a:lnTo>
                    <a:pt x="968" y="7"/>
                  </a:lnTo>
                  <a:lnTo>
                    <a:pt x="968" y="7"/>
                  </a:lnTo>
                  <a:lnTo>
                    <a:pt x="970" y="11"/>
                  </a:lnTo>
                  <a:lnTo>
                    <a:pt x="968" y="16"/>
                  </a:lnTo>
                  <a:lnTo>
                    <a:pt x="966" y="19"/>
                  </a:lnTo>
                  <a:lnTo>
                    <a:pt x="963" y="21"/>
                  </a:lnTo>
                  <a:lnTo>
                    <a:pt x="16" y="442"/>
                  </a:lnTo>
                  <a:lnTo>
                    <a:pt x="16" y="442"/>
                  </a:lnTo>
                  <a:lnTo>
                    <a:pt x="11" y="443"/>
                  </a:lnTo>
                  <a:lnTo>
                    <a:pt x="11" y="44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27" name="Line 31"/>
            <p:cNvSpPr>
              <a:spLocks noChangeShapeType="1"/>
            </p:cNvSpPr>
            <p:nvPr/>
          </p:nvSpPr>
          <p:spPr bwMode="auto">
            <a:xfrm>
              <a:off x="7942263" y="2571750"/>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28" name="Line 32"/>
            <p:cNvSpPr>
              <a:spLocks noChangeShapeType="1"/>
            </p:cNvSpPr>
            <p:nvPr/>
          </p:nvSpPr>
          <p:spPr bwMode="auto">
            <a:xfrm>
              <a:off x="7942263" y="2571750"/>
              <a:ext cx="0" cy="0"/>
            </a:xfrm>
            <a:prstGeom prst="line">
              <a:avLst/>
            </a:prstGeom>
            <a:noFill/>
            <a:ln w="31">
              <a:solidFill>
                <a:srgbClr val="000000"/>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ko-KR" altLang="en-US"/>
            </a:p>
          </p:txBody>
        </p:sp>
        <p:sp>
          <p:nvSpPr>
            <p:cNvPr id="29" name="Line 33"/>
            <p:cNvSpPr>
              <a:spLocks noChangeShapeType="1"/>
            </p:cNvSpPr>
            <p:nvPr/>
          </p:nvSpPr>
          <p:spPr bwMode="auto">
            <a:xfrm>
              <a:off x="7942263" y="2571750"/>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30" name="Line 34"/>
            <p:cNvSpPr>
              <a:spLocks noChangeShapeType="1"/>
            </p:cNvSpPr>
            <p:nvPr/>
          </p:nvSpPr>
          <p:spPr bwMode="auto">
            <a:xfrm>
              <a:off x="7942263" y="2571750"/>
              <a:ext cx="0" cy="0"/>
            </a:xfrm>
            <a:prstGeom prst="line">
              <a:avLst/>
            </a:prstGeom>
            <a:noFill/>
            <a:ln w="31">
              <a:solidFill>
                <a:srgbClr val="000000"/>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ko-KR" altLang="en-US"/>
            </a:p>
          </p:txBody>
        </p:sp>
        <p:sp>
          <p:nvSpPr>
            <p:cNvPr id="31" name="Freeform 35"/>
            <p:cNvSpPr/>
            <p:nvPr/>
          </p:nvSpPr>
          <p:spPr bwMode="auto">
            <a:xfrm>
              <a:off x="7924800" y="2012950"/>
              <a:ext cx="1719262" cy="576263"/>
            </a:xfrm>
            <a:custGeom>
              <a:avLst/>
              <a:gdLst>
                <a:gd name="T0" fmla="*/ 11 w 1083"/>
                <a:gd name="T1" fmla="*/ 363 h 363"/>
                <a:gd name="T2" fmla="*/ 11 w 1083"/>
                <a:gd name="T3" fmla="*/ 363 h 363"/>
                <a:gd name="T4" fmla="*/ 7 w 1083"/>
                <a:gd name="T5" fmla="*/ 363 h 363"/>
                <a:gd name="T6" fmla="*/ 4 w 1083"/>
                <a:gd name="T7" fmla="*/ 362 h 363"/>
                <a:gd name="T8" fmla="*/ 2 w 1083"/>
                <a:gd name="T9" fmla="*/ 358 h 363"/>
                <a:gd name="T10" fmla="*/ 0 w 1083"/>
                <a:gd name="T11" fmla="*/ 356 h 363"/>
                <a:gd name="T12" fmla="*/ 0 w 1083"/>
                <a:gd name="T13" fmla="*/ 356 h 363"/>
                <a:gd name="T14" fmla="*/ 0 w 1083"/>
                <a:gd name="T15" fmla="*/ 352 h 363"/>
                <a:gd name="T16" fmla="*/ 1 w 1083"/>
                <a:gd name="T17" fmla="*/ 347 h 363"/>
                <a:gd name="T18" fmla="*/ 3 w 1083"/>
                <a:gd name="T19" fmla="*/ 344 h 363"/>
                <a:gd name="T20" fmla="*/ 7 w 1083"/>
                <a:gd name="T21" fmla="*/ 342 h 363"/>
                <a:gd name="T22" fmla="*/ 1068 w 1083"/>
                <a:gd name="T23" fmla="*/ 1 h 363"/>
                <a:gd name="T24" fmla="*/ 1068 w 1083"/>
                <a:gd name="T25" fmla="*/ 1 h 363"/>
                <a:gd name="T26" fmla="*/ 1073 w 1083"/>
                <a:gd name="T27" fmla="*/ 0 h 363"/>
                <a:gd name="T28" fmla="*/ 1076 w 1083"/>
                <a:gd name="T29" fmla="*/ 1 h 363"/>
                <a:gd name="T30" fmla="*/ 1079 w 1083"/>
                <a:gd name="T31" fmla="*/ 5 h 363"/>
                <a:gd name="T32" fmla="*/ 1081 w 1083"/>
                <a:gd name="T33" fmla="*/ 8 h 363"/>
                <a:gd name="T34" fmla="*/ 1081 w 1083"/>
                <a:gd name="T35" fmla="*/ 8 h 363"/>
                <a:gd name="T36" fmla="*/ 1083 w 1083"/>
                <a:gd name="T37" fmla="*/ 12 h 363"/>
                <a:gd name="T38" fmla="*/ 1081 w 1083"/>
                <a:gd name="T39" fmla="*/ 17 h 363"/>
                <a:gd name="T40" fmla="*/ 1078 w 1083"/>
                <a:gd name="T41" fmla="*/ 20 h 363"/>
                <a:gd name="T42" fmla="*/ 1075 w 1083"/>
                <a:gd name="T43" fmla="*/ 22 h 363"/>
                <a:gd name="T44" fmla="*/ 14 w 1083"/>
                <a:gd name="T45" fmla="*/ 363 h 363"/>
                <a:gd name="T46" fmla="*/ 14 w 1083"/>
                <a:gd name="T47" fmla="*/ 363 h 363"/>
                <a:gd name="T48" fmla="*/ 11 w 1083"/>
                <a:gd name="T49" fmla="*/ 363 h 363"/>
                <a:gd name="T50" fmla="*/ 11 w 1083"/>
                <a:gd name="T51" fmla="*/ 363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83" h="363">
                  <a:moveTo>
                    <a:pt x="11" y="363"/>
                  </a:moveTo>
                  <a:lnTo>
                    <a:pt x="11" y="363"/>
                  </a:lnTo>
                  <a:lnTo>
                    <a:pt x="7" y="363"/>
                  </a:lnTo>
                  <a:lnTo>
                    <a:pt x="4" y="362"/>
                  </a:lnTo>
                  <a:lnTo>
                    <a:pt x="2" y="358"/>
                  </a:lnTo>
                  <a:lnTo>
                    <a:pt x="0" y="356"/>
                  </a:lnTo>
                  <a:lnTo>
                    <a:pt x="0" y="356"/>
                  </a:lnTo>
                  <a:lnTo>
                    <a:pt x="0" y="352"/>
                  </a:lnTo>
                  <a:lnTo>
                    <a:pt x="1" y="347"/>
                  </a:lnTo>
                  <a:lnTo>
                    <a:pt x="3" y="344"/>
                  </a:lnTo>
                  <a:lnTo>
                    <a:pt x="7" y="342"/>
                  </a:lnTo>
                  <a:lnTo>
                    <a:pt x="1068" y="1"/>
                  </a:lnTo>
                  <a:lnTo>
                    <a:pt x="1068" y="1"/>
                  </a:lnTo>
                  <a:lnTo>
                    <a:pt x="1073" y="0"/>
                  </a:lnTo>
                  <a:lnTo>
                    <a:pt x="1076" y="1"/>
                  </a:lnTo>
                  <a:lnTo>
                    <a:pt x="1079" y="5"/>
                  </a:lnTo>
                  <a:lnTo>
                    <a:pt x="1081" y="8"/>
                  </a:lnTo>
                  <a:lnTo>
                    <a:pt x="1081" y="8"/>
                  </a:lnTo>
                  <a:lnTo>
                    <a:pt x="1083" y="12"/>
                  </a:lnTo>
                  <a:lnTo>
                    <a:pt x="1081" y="17"/>
                  </a:lnTo>
                  <a:lnTo>
                    <a:pt x="1078" y="20"/>
                  </a:lnTo>
                  <a:lnTo>
                    <a:pt x="1075" y="22"/>
                  </a:lnTo>
                  <a:lnTo>
                    <a:pt x="14" y="363"/>
                  </a:lnTo>
                  <a:lnTo>
                    <a:pt x="14" y="363"/>
                  </a:lnTo>
                  <a:lnTo>
                    <a:pt x="11" y="363"/>
                  </a:lnTo>
                  <a:lnTo>
                    <a:pt x="11" y="36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32" name="Freeform 36"/>
            <p:cNvSpPr/>
            <p:nvPr/>
          </p:nvSpPr>
          <p:spPr bwMode="auto">
            <a:xfrm>
              <a:off x="8121650" y="2692400"/>
              <a:ext cx="542925" cy="398463"/>
            </a:xfrm>
            <a:custGeom>
              <a:avLst/>
              <a:gdLst>
                <a:gd name="T0" fmla="*/ 327 w 342"/>
                <a:gd name="T1" fmla="*/ 251 h 251"/>
                <a:gd name="T2" fmla="*/ 327 w 342"/>
                <a:gd name="T3" fmla="*/ 251 h 251"/>
                <a:gd name="T4" fmla="*/ 322 w 342"/>
                <a:gd name="T5" fmla="*/ 251 h 251"/>
                <a:gd name="T6" fmla="*/ 318 w 342"/>
                <a:gd name="T7" fmla="*/ 249 h 251"/>
                <a:gd name="T8" fmla="*/ 7 w 342"/>
                <a:gd name="T9" fmla="*/ 27 h 251"/>
                <a:gd name="T10" fmla="*/ 7 w 342"/>
                <a:gd name="T11" fmla="*/ 27 h 251"/>
                <a:gd name="T12" fmla="*/ 2 w 342"/>
                <a:gd name="T13" fmla="*/ 23 h 251"/>
                <a:gd name="T14" fmla="*/ 0 w 342"/>
                <a:gd name="T15" fmla="*/ 18 h 251"/>
                <a:gd name="T16" fmla="*/ 0 w 342"/>
                <a:gd name="T17" fmla="*/ 12 h 251"/>
                <a:gd name="T18" fmla="*/ 4 w 342"/>
                <a:gd name="T19" fmla="*/ 6 h 251"/>
                <a:gd name="T20" fmla="*/ 4 w 342"/>
                <a:gd name="T21" fmla="*/ 6 h 251"/>
                <a:gd name="T22" fmla="*/ 8 w 342"/>
                <a:gd name="T23" fmla="*/ 2 h 251"/>
                <a:gd name="T24" fmla="*/ 13 w 342"/>
                <a:gd name="T25" fmla="*/ 0 h 251"/>
                <a:gd name="T26" fmla="*/ 19 w 342"/>
                <a:gd name="T27" fmla="*/ 0 h 251"/>
                <a:gd name="T28" fmla="*/ 24 w 342"/>
                <a:gd name="T29" fmla="*/ 3 h 251"/>
                <a:gd name="T30" fmla="*/ 337 w 342"/>
                <a:gd name="T31" fmla="*/ 224 h 251"/>
                <a:gd name="T32" fmla="*/ 337 w 342"/>
                <a:gd name="T33" fmla="*/ 224 h 251"/>
                <a:gd name="T34" fmla="*/ 340 w 342"/>
                <a:gd name="T35" fmla="*/ 228 h 251"/>
                <a:gd name="T36" fmla="*/ 342 w 342"/>
                <a:gd name="T37" fmla="*/ 234 h 251"/>
                <a:gd name="T38" fmla="*/ 342 w 342"/>
                <a:gd name="T39" fmla="*/ 239 h 251"/>
                <a:gd name="T40" fmla="*/ 340 w 342"/>
                <a:gd name="T41" fmla="*/ 246 h 251"/>
                <a:gd name="T42" fmla="*/ 340 w 342"/>
                <a:gd name="T43" fmla="*/ 246 h 251"/>
                <a:gd name="T44" fmla="*/ 338 w 342"/>
                <a:gd name="T45" fmla="*/ 248 h 251"/>
                <a:gd name="T46" fmla="*/ 334 w 342"/>
                <a:gd name="T47" fmla="*/ 250 h 251"/>
                <a:gd name="T48" fmla="*/ 331 w 342"/>
                <a:gd name="T49" fmla="*/ 251 h 251"/>
                <a:gd name="T50" fmla="*/ 327 w 342"/>
                <a:gd name="T51" fmla="*/ 251 h 251"/>
                <a:gd name="T52" fmla="*/ 327 w 342"/>
                <a:gd name="T53" fmla="*/ 251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2" h="251">
                  <a:moveTo>
                    <a:pt x="327" y="251"/>
                  </a:moveTo>
                  <a:lnTo>
                    <a:pt x="327" y="251"/>
                  </a:lnTo>
                  <a:lnTo>
                    <a:pt x="322" y="251"/>
                  </a:lnTo>
                  <a:lnTo>
                    <a:pt x="318" y="249"/>
                  </a:lnTo>
                  <a:lnTo>
                    <a:pt x="7" y="27"/>
                  </a:lnTo>
                  <a:lnTo>
                    <a:pt x="7" y="27"/>
                  </a:lnTo>
                  <a:lnTo>
                    <a:pt x="2" y="23"/>
                  </a:lnTo>
                  <a:lnTo>
                    <a:pt x="0" y="18"/>
                  </a:lnTo>
                  <a:lnTo>
                    <a:pt x="0" y="12"/>
                  </a:lnTo>
                  <a:lnTo>
                    <a:pt x="4" y="6"/>
                  </a:lnTo>
                  <a:lnTo>
                    <a:pt x="4" y="6"/>
                  </a:lnTo>
                  <a:lnTo>
                    <a:pt x="8" y="2"/>
                  </a:lnTo>
                  <a:lnTo>
                    <a:pt x="13" y="0"/>
                  </a:lnTo>
                  <a:lnTo>
                    <a:pt x="19" y="0"/>
                  </a:lnTo>
                  <a:lnTo>
                    <a:pt x="24" y="3"/>
                  </a:lnTo>
                  <a:lnTo>
                    <a:pt x="337" y="224"/>
                  </a:lnTo>
                  <a:lnTo>
                    <a:pt x="337" y="224"/>
                  </a:lnTo>
                  <a:lnTo>
                    <a:pt x="340" y="228"/>
                  </a:lnTo>
                  <a:lnTo>
                    <a:pt x="342" y="234"/>
                  </a:lnTo>
                  <a:lnTo>
                    <a:pt x="342" y="239"/>
                  </a:lnTo>
                  <a:lnTo>
                    <a:pt x="340" y="246"/>
                  </a:lnTo>
                  <a:lnTo>
                    <a:pt x="340" y="246"/>
                  </a:lnTo>
                  <a:lnTo>
                    <a:pt x="338" y="248"/>
                  </a:lnTo>
                  <a:lnTo>
                    <a:pt x="334" y="250"/>
                  </a:lnTo>
                  <a:lnTo>
                    <a:pt x="331" y="251"/>
                  </a:lnTo>
                  <a:lnTo>
                    <a:pt x="327" y="251"/>
                  </a:lnTo>
                  <a:lnTo>
                    <a:pt x="327" y="251"/>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33" name="Freeform 37"/>
            <p:cNvSpPr/>
            <p:nvPr/>
          </p:nvSpPr>
          <p:spPr bwMode="auto">
            <a:xfrm>
              <a:off x="8577263" y="1538288"/>
              <a:ext cx="1168400" cy="1679575"/>
            </a:xfrm>
            <a:custGeom>
              <a:avLst/>
              <a:gdLst>
                <a:gd name="T0" fmla="*/ 706 w 736"/>
                <a:gd name="T1" fmla="*/ 758 h 1058"/>
                <a:gd name="T2" fmla="*/ 644 w 736"/>
                <a:gd name="T3" fmla="*/ 740 h 1058"/>
                <a:gd name="T4" fmla="*/ 592 w 736"/>
                <a:gd name="T5" fmla="*/ 749 h 1058"/>
                <a:gd name="T6" fmla="*/ 552 w 736"/>
                <a:gd name="T7" fmla="*/ 662 h 1058"/>
                <a:gd name="T8" fmla="*/ 511 w 736"/>
                <a:gd name="T9" fmla="*/ 590 h 1058"/>
                <a:gd name="T10" fmla="*/ 552 w 736"/>
                <a:gd name="T11" fmla="*/ 622 h 1058"/>
                <a:gd name="T12" fmla="*/ 592 w 736"/>
                <a:gd name="T13" fmla="*/ 622 h 1058"/>
                <a:gd name="T14" fmla="*/ 633 w 736"/>
                <a:gd name="T15" fmla="*/ 588 h 1058"/>
                <a:gd name="T16" fmla="*/ 642 w 736"/>
                <a:gd name="T17" fmla="*/ 555 h 1058"/>
                <a:gd name="T18" fmla="*/ 630 w 736"/>
                <a:gd name="T19" fmla="*/ 515 h 1058"/>
                <a:gd name="T20" fmla="*/ 586 w 736"/>
                <a:gd name="T21" fmla="*/ 485 h 1058"/>
                <a:gd name="T22" fmla="*/ 539 w 736"/>
                <a:gd name="T23" fmla="*/ 492 h 1058"/>
                <a:gd name="T24" fmla="*/ 418 w 736"/>
                <a:gd name="T25" fmla="*/ 414 h 1058"/>
                <a:gd name="T26" fmla="*/ 366 w 736"/>
                <a:gd name="T27" fmla="*/ 330 h 1058"/>
                <a:gd name="T28" fmla="*/ 421 w 736"/>
                <a:gd name="T29" fmla="*/ 226 h 1058"/>
                <a:gd name="T30" fmla="*/ 411 w 736"/>
                <a:gd name="T31" fmla="*/ 127 h 1058"/>
                <a:gd name="T32" fmla="*/ 346 w 736"/>
                <a:gd name="T33" fmla="*/ 37 h 1058"/>
                <a:gd name="T34" fmla="*/ 240 w 736"/>
                <a:gd name="T35" fmla="*/ 0 h 1058"/>
                <a:gd name="T36" fmla="*/ 147 w 736"/>
                <a:gd name="T37" fmla="*/ 24 h 1058"/>
                <a:gd name="T38" fmla="*/ 66 w 736"/>
                <a:gd name="T39" fmla="*/ 102 h 1058"/>
                <a:gd name="T40" fmla="*/ 40 w 736"/>
                <a:gd name="T41" fmla="*/ 194 h 1058"/>
                <a:gd name="T42" fmla="*/ 63 w 736"/>
                <a:gd name="T43" fmla="*/ 290 h 1058"/>
                <a:gd name="T44" fmla="*/ 131 w 736"/>
                <a:gd name="T45" fmla="*/ 354 h 1058"/>
                <a:gd name="T46" fmla="*/ 69 w 736"/>
                <a:gd name="T47" fmla="*/ 643 h 1058"/>
                <a:gd name="T48" fmla="*/ 12 w 736"/>
                <a:gd name="T49" fmla="*/ 682 h 1058"/>
                <a:gd name="T50" fmla="*/ 0 w 736"/>
                <a:gd name="T51" fmla="*/ 724 h 1058"/>
                <a:gd name="T52" fmla="*/ 14 w 736"/>
                <a:gd name="T53" fmla="*/ 769 h 1058"/>
                <a:gd name="T54" fmla="*/ 50 w 736"/>
                <a:gd name="T55" fmla="*/ 797 h 1058"/>
                <a:gd name="T56" fmla="*/ 89 w 736"/>
                <a:gd name="T57" fmla="*/ 804 h 1058"/>
                <a:gd name="T58" fmla="*/ 132 w 736"/>
                <a:gd name="T59" fmla="*/ 785 h 1058"/>
                <a:gd name="T60" fmla="*/ 159 w 736"/>
                <a:gd name="T61" fmla="*/ 748 h 1058"/>
                <a:gd name="T62" fmla="*/ 160 w 736"/>
                <a:gd name="T63" fmla="*/ 704 h 1058"/>
                <a:gd name="T64" fmla="*/ 187 w 736"/>
                <a:gd name="T65" fmla="*/ 648 h 1058"/>
                <a:gd name="T66" fmla="*/ 232 w 736"/>
                <a:gd name="T67" fmla="*/ 728 h 1058"/>
                <a:gd name="T68" fmla="*/ 291 w 736"/>
                <a:gd name="T69" fmla="*/ 836 h 1058"/>
                <a:gd name="T70" fmla="*/ 266 w 736"/>
                <a:gd name="T71" fmla="*/ 921 h 1058"/>
                <a:gd name="T72" fmla="*/ 255 w 736"/>
                <a:gd name="T73" fmla="*/ 962 h 1058"/>
                <a:gd name="T74" fmla="*/ 278 w 736"/>
                <a:gd name="T75" fmla="*/ 1007 h 1058"/>
                <a:gd name="T76" fmla="*/ 369 w 736"/>
                <a:gd name="T77" fmla="*/ 1051 h 1058"/>
                <a:gd name="T78" fmla="*/ 430 w 736"/>
                <a:gd name="T79" fmla="*/ 1058 h 1058"/>
                <a:gd name="T80" fmla="*/ 471 w 736"/>
                <a:gd name="T81" fmla="*/ 1036 h 1058"/>
                <a:gd name="T82" fmla="*/ 483 w 736"/>
                <a:gd name="T83" fmla="*/ 999 h 1058"/>
                <a:gd name="T84" fmla="*/ 457 w 736"/>
                <a:gd name="T85" fmla="*/ 950 h 1058"/>
                <a:gd name="T86" fmla="*/ 401 w 736"/>
                <a:gd name="T87" fmla="*/ 909 h 1058"/>
                <a:gd name="T88" fmla="*/ 391 w 736"/>
                <a:gd name="T89" fmla="*/ 864 h 1058"/>
                <a:gd name="T90" fmla="*/ 389 w 736"/>
                <a:gd name="T91" fmla="*/ 765 h 1058"/>
                <a:gd name="T92" fmla="*/ 362 w 736"/>
                <a:gd name="T93" fmla="*/ 678 h 1058"/>
                <a:gd name="T94" fmla="*/ 449 w 736"/>
                <a:gd name="T95" fmla="*/ 714 h 1058"/>
                <a:gd name="T96" fmla="*/ 493 w 736"/>
                <a:gd name="T97" fmla="*/ 772 h 1058"/>
                <a:gd name="T98" fmla="*/ 500 w 736"/>
                <a:gd name="T99" fmla="*/ 840 h 1058"/>
                <a:gd name="T100" fmla="*/ 513 w 736"/>
                <a:gd name="T101" fmla="*/ 875 h 1058"/>
                <a:gd name="T102" fmla="*/ 591 w 736"/>
                <a:gd name="T103" fmla="*/ 896 h 1058"/>
                <a:gd name="T104" fmla="*/ 697 w 736"/>
                <a:gd name="T105" fmla="*/ 864 h 1058"/>
                <a:gd name="T106" fmla="*/ 734 w 736"/>
                <a:gd name="T107" fmla="*/ 819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36" h="1058">
                  <a:moveTo>
                    <a:pt x="732" y="790"/>
                  </a:moveTo>
                  <a:lnTo>
                    <a:pt x="732" y="790"/>
                  </a:lnTo>
                  <a:lnTo>
                    <a:pt x="728" y="780"/>
                  </a:lnTo>
                  <a:lnTo>
                    <a:pt x="721" y="772"/>
                  </a:lnTo>
                  <a:lnTo>
                    <a:pt x="715" y="764"/>
                  </a:lnTo>
                  <a:lnTo>
                    <a:pt x="706" y="758"/>
                  </a:lnTo>
                  <a:lnTo>
                    <a:pt x="697" y="752"/>
                  </a:lnTo>
                  <a:lnTo>
                    <a:pt x="687" y="748"/>
                  </a:lnTo>
                  <a:lnTo>
                    <a:pt x="676" y="745"/>
                  </a:lnTo>
                  <a:lnTo>
                    <a:pt x="666" y="742"/>
                  </a:lnTo>
                  <a:lnTo>
                    <a:pt x="655" y="741"/>
                  </a:lnTo>
                  <a:lnTo>
                    <a:pt x="644" y="740"/>
                  </a:lnTo>
                  <a:lnTo>
                    <a:pt x="634" y="740"/>
                  </a:lnTo>
                  <a:lnTo>
                    <a:pt x="624" y="741"/>
                  </a:lnTo>
                  <a:lnTo>
                    <a:pt x="614" y="742"/>
                  </a:lnTo>
                  <a:lnTo>
                    <a:pt x="607" y="743"/>
                  </a:lnTo>
                  <a:lnTo>
                    <a:pt x="599" y="747"/>
                  </a:lnTo>
                  <a:lnTo>
                    <a:pt x="592" y="749"/>
                  </a:lnTo>
                  <a:lnTo>
                    <a:pt x="592" y="749"/>
                  </a:lnTo>
                  <a:lnTo>
                    <a:pt x="590" y="739"/>
                  </a:lnTo>
                  <a:lnTo>
                    <a:pt x="586" y="726"/>
                  </a:lnTo>
                  <a:lnTo>
                    <a:pt x="579" y="708"/>
                  </a:lnTo>
                  <a:lnTo>
                    <a:pt x="568" y="687"/>
                  </a:lnTo>
                  <a:lnTo>
                    <a:pt x="552" y="662"/>
                  </a:lnTo>
                  <a:lnTo>
                    <a:pt x="544" y="648"/>
                  </a:lnTo>
                  <a:lnTo>
                    <a:pt x="533" y="633"/>
                  </a:lnTo>
                  <a:lnTo>
                    <a:pt x="521" y="618"/>
                  </a:lnTo>
                  <a:lnTo>
                    <a:pt x="506" y="602"/>
                  </a:lnTo>
                  <a:lnTo>
                    <a:pt x="511" y="590"/>
                  </a:lnTo>
                  <a:lnTo>
                    <a:pt x="511" y="590"/>
                  </a:lnTo>
                  <a:lnTo>
                    <a:pt x="516" y="598"/>
                  </a:lnTo>
                  <a:lnTo>
                    <a:pt x="522" y="605"/>
                  </a:lnTo>
                  <a:lnTo>
                    <a:pt x="528" y="610"/>
                  </a:lnTo>
                  <a:lnTo>
                    <a:pt x="536" y="616"/>
                  </a:lnTo>
                  <a:lnTo>
                    <a:pt x="544" y="620"/>
                  </a:lnTo>
                  <a:lnTo>
                    <a:pt x="552" y="622"/>
                  </a:lnTo>
                  <a:lnTo>
                    <a:pt x="562" y="624"/>
                  </a:lnTo>
                  <a:lnTo>
                    <a:pt x="571" y="625"/>
                  </a:lnTo>
                  <a:lnTo>
                    <a:pt x="571" y="625"/>
                  </a:lnTo>
                  <a:lnTo>
                    <a:pt x="579" y="624"/>
                  </a:lnTo>
                  <a:lnTo>
                    <a:pt x="586" y="623"/>
                  </a:lnTo>
                  <a:lnTo>
                    <a:pt x="592" y="622"/>
                  </a:lnTo>
                  <a:lnTo>
                    <a:pt x="599" y="620"/>
                  </a:lnTo>
                  <a:lnTo>
                    <a:pt x="605" y="617"/>
                  </a:lnTo>
                  <a:lnTo>
                    <a:pt x="611" y="613"/>
                  </a:lnTo>
                  <a:lnTo>
                    <a:pt x="621" y="605"/>
                  </a:lnTo>
                  <a:lnTo>
                    <a:pt x="630" y="593"/>
                  </a:lnTo>
                  <a:lnTo>
                    <a:pt x="633" y="588"/>
                  </a:lnTo>
                  <a:lnTo>
                    <a:pt x="636" y="582"/>
                  </a:lnTo>
                  <a:lnTo>
                    <a:pt x="639" y="576"/>
                  </a:lnTo>
                  <a:lnTo>
                    <a:pt x="641" y="569"/>
                  </a:lnTo>
                  <a:lnTo>
                    <a:pt x="642" y="562"/>
                  </a:lnTo>
                  <a:lnTo>
                    <a:pt x="642" y="555"/>
                  </a:lnTo>
                  <a:lnTo>
                    <a:pt x="642" y="555"/>
                  </a:lnTo>
                  <a:lnTo>
                    <a:pt x="642" y="547"/>
                  </a:lnTo>
                  <a:lnTo>
                    <a:pt x="641" y="541"/>
                  </a:lnTo>
                  <a:lnTo>
                    <a:pt x="639" y="534"/>
                  </a:lnTo>
                  <a:lnTo>
                    <a:pt x="636" y="527"/>
                  </a:lnTo>
                  <a:lnTo>
                    <a:pt x="633" y="521"/>
                  </a:lnTo>
                  <a:lnTo>
                    <a:pt x="630" y="515"/>
                  </a:lnTo>
                  <a:lnTo>
                    <a:pt x="621" y="505"/>
                  </a:lnTo>
                  <a:lnTo>
                    <a:pt x="611" y="496"/>
                  </a:lnTo>
                  <a:lnTo>
                    <a:pt x="605" y="493"/>
                  </a:lnTo>
                  <a:lnTo>
                    <a:pt x="599" y="490"/>
                  </a:lnTo>
                  <a:lnTo>
                    <a:pt x="592" y="488"/>
                  </a:lnTo>
                  <a:lnTo>
                    <a:pt x="586" y="485"/>
                  </a:lnTo>
                  <a:lnTo>
                    <a:pt x="579" y="484"/>
                  </a:lnTo>
                  <a:lnTo>
                    <a:pt x="571" y="484"/>
                  </a:lnTo>
                  <a:lnTo>
                    <a:pt x="571" y="484"/>
                  </a:lnTo>
                  <a:lnTo>
                    <a:pt x="560" y="485"/>
                  </a:lnTo>
                  <a:lnTo>
                    <a:pt x="549" y="488"/>
                  </a:lnTo>
                  <a:lnTo>
                    <a:pt x="539" y="492"/>
                  </a:lnTo>
                  <a:lnTo>
                    <a:pt x="530" y="498"/>
                  </a:lnTo>
                  <a:lnTo>
                    <a:pt x="530" y="498"/>
                  </a:lnTo>
                  <a:lnTo>
                    <a:pt x="494" y="472"/>
                  </a:lnTo>
                  <a:lnTo>
                    <a:pt x="470" y="456"/>
                  </a:lnTo>
                  <a:lnTo>
                    <a:pt x="444" y="436"/>
                  </a:lnTo>
                  <a:lnTo>
                    <a:pt x="418" y="414"/>
                  </a:lnTo>
                  <a:lnTo>
                    <a:pt x="393" y="391"/>
                  </a:lnTo>
                  <a:lnTo>
                    <a:pt x="371" y="366"/>
                  </a:lnTo>
                  <a:lnTo>
                    <a:pt x="359" y="353"/>
                  </a:lnTo>
                  <a:lnTo>
                    <a:pt x="351" y="341"/>
                  </a:lnTo>
                  <a:lnTo>
                    <a:pt x="351" y="341"/>
                  </a:lnTo>
                  <a:lnTo>
                    <a:pt x="366" y="330"/>
                  </a:lnTo>
                  <a:lnTo>
                    <a:pt x="379" y="316"/>
                  </a:lnTo>
                  <a:lnTo>
                    <a:pt x="391" y="301"/>
                  </a:lnTo>
                  <a:lnTo>
                    <a:pt x="402" y="285"/>
                  </a:lnTo>
                  <a:lnTo>
                    <a:pt x="410" y="266"/>
                  </a:lnTo>
                  <a:lnTo>
                    <a:pt x="417" y="247"/>
                  </a:lnTo>
                  <a:lnTo>
                    <a:pt x="421" y="226"/>
                  </a:lnTo>
                  <a:lnTo>
                    <a:pt x="423" y="204"/>
                  </a:lnTo>
                  <a:lnTo>
                    <a:pt x="423" y="204"/>
                  </a:lnTo>
                  <a:lnTo>
                    <a:pt x="422" y="185"/>
                  </a:lnTo>
                  <a:lnTo>
                    <a:pt x="420" y="165"/>
                  </a:lnTo>
                  <a:lnTo>
                    <a:pt x="417" y="146"/>
                  </a:lnTo>
                  <a:lnTo>
                    <a:pt x="411" y="127"/>
                  </a:lnTo>
                  <a:lnTo>
                    <a:pt x="404" y="110"/>
                  </a:lnTo>
                  <a:lnTo>
                    <a:pt x="395" y="93"/>
                  </a:lnTo>
                  <a:lnTo>
                    <a:pt x="385" y="78"/>
                  </a:lnTo>
                  <a:lnTo>
                    <a:pt x="374" y="62"/>
                  </a:lnTo>
                  <a:lnTo>
                    <a:pt x="361" y="49"/>
                  </a:lnTo>
                  <a:lnTo>
                    <a:pt x="346" y="37"/>
                  </a:lnTo>
                  <a:lnTo>
                    <a:pt x="331" y="26"/>
                  </a:lnTo>
                  <a:lnTo>
                    <a:pt x="315" y="17"/>
                  </a:lnTo>
                  <a:lnTo>
                    <a:pt x="298" y="10"/>
                  </a:lnTo>
                  <a:lnTo>
                    <a:pt x="279" y="5"/>
                  </a:lnTo>
                  <a:lnTo>
                    <a:pt x="260" y="2"/>
                  </a:lnTo>
                  <a:lnTo>
                    <a:pt x="240" y="0"/>
                  </a:lnTo>
                  <a:lnTo>
                    <a:pt x="240" y="0"/>
                  </a:lnTo>
                  <a:lnTo>
                    <a:pt x="221" y="2"/>
                  </a:lnTo>
                  <a:lnTo>
                    <a:pt x="202" y="5"/>
                  </a:lnTo>
                  <a:lnTo>
                    <a:pt x="182" y="9"/>
                  </a:lnTo>
                  <a:lnTo>
                    <a:pt x="164" y="16"/>
                  </a:lnTo>
                  <a:lnTo>
                    <a:pt x="147" y="24"/>
                  </a:lnTo>
                  <a:lnTo>
                    <a:pt x="131" y="34"/>
                  </a:lnTo>
                  <a:lnTo>
                    <a:pt x="116" y="45"/>
                  </a:lnTo>
                  <a:lnTo>
                    <a:pt x="101" y="57"/>
                  </a:lnTo>
                  <a:lnTo>
                    <a:pt x="88" y="71"/>
                  </a:lnTo>
                  <a:lnTo>
                    <a:pt x="76" y="85"/>
                  </a:lnTo>
                  <a:lnTo>
                    <a:pt x="66" y="102"/>
                  </a:lnTo>
                  <a:lnTo>
                    <a:pt x="57" y="118"/>
                  </a:lnTo>
                  <a:lnTo>
                    <a:pt x="51" y="136"/>
                  </a:lnTo>
                  <a:lnTo>
                    <a:pt x="45" y="155"/>
                  </a:lnTo>
                  <a:lnTo>
                    <a:pt x="41" y="175"/>
                  </a:lnTo>
                  <a:lnTo>
                    <a:pt x="40" y="194"/>
                  </a:lnTo>
                  <a:lnTo>
                    <a:pt x="40" y="194"/>
                  </a:lnTo>
                  <a:lnTo>
                    <a:pt x="40" y="212"/>
                  </a:lnTo>
                  <a:lnTo>
                    <a:pt x="42" y="229"/>
                  </a:lnTo>
                  <a:lnTo>
                    <a:pt x="45" y="245"/>
                  </a:lnTo>
                  <a:lnTo>
                    <a:pt x="50" y="261"/>
                  </a:lnTo>
                  <a:lnTo>
                    <a:pt x="56" y="276"/>
                  </a:lnTo>
                  <a:lnTo>
                    <a:pt x="63" y="290"/>
                  </a:lnTo>
                  <a:lnTo>
                    <a:pt x="72" y="304"/>
                  </a:lnTo>
                  <a:lnTo>
                    <a:pt x="82" y="316"/>
                  </a:lnTo>
                  <a:lnTo>
                    <a:pt x="93" y="327"/>
                  </a:lnTo>
                  <a:lnTo>
                    <a:pt x="105" y="337"/>
                  </a:lnTo>
                  <a:lnTo>
                    <a:pt x="118" y="347"/>
                  </a:lnTo>
                  <a:lnTo>
                    <a:pt x="131" y="354"/>
                  </a:lnTo>
                  <a:lnTo>
                    <a:pt x="147" y="361"/>
                  </a:lnTo>
                  <a:lnTo>
                    <a:pt x="162" y="368"/>
                  </a:lnTo>
                  <a:lnTo>
                    <a:pt x="178" y="372"/>
                  </a:lnTo>
                  <a:lnTo>
                    <a:pt x="195" y="375"/>
                  </a:lnTo>
                  <a:lnTo>
                    <a:pt x="69" y="643"/>
                  </a:lnTo>
                  <a:lnTo>
                    <a:pt x="69" y="643"/>
                  </a:lnTo>
                  <a:lnTo>
                    <a:pt x="63" y="645"/>
                  </a:lnTo>
                  <a:lnTo>
                    <a:pt x="55" y="646"/>
                  </a:lnTo>
                  <a:lnTo>
                    <a:pt x="42" y="653"/>
                  </a:lnTo>
                  <a:lnTo>
                    <a:pt x="31" y="661"/>
                  </a:lnTo>
                  <a:lnTo>
                    <a:pt x="21" y="671"/>
                  </a:lnTo>
                  <a:lnTo>
                    <a:pt x="12" y="682"/>
                  </a:lnTo>
                  <a:lnTo>
                    <a:pt x="5" y="695"/>
                  </a:lnTo>
                  <a:lnTo>
                    <a:pt x="3" y="702"/>
                  </a:lnTo>
                  <a:lnTo>
                    <a:pt x="2" y="708"/>
                  </a:lnTo>
                  <a:lnTo>
                    <a:pt x="1" y="716"/>
                  </a:lnTo>
                  <a:lnTo>
                    <a:pt x="0" y="724"/>
                  </a:lnTo>
                  <a:lnTo>
                    <a:pt x="0" y="724"/>
                  </a:lnTo>
                  <a:lnTo>
                    <a:pt x="1" y="731"/>
                  </a:lnTo>
                  <a:lnTo>
                    <a:pt x="2" y="739"/>
                  </a:lnTo>
                  <a:lnTo>
                    <a:pt x="4" y="748"/>
                  </a:lnTo>
                  <a:lnTo>
                    <a:pt x="7" y="754"/>
                  </a:lnTo>
                  <a:lnTo>
                    <a:pt x="10" y="762"/>
                  </a:lnTo>
                  <a:lnTo>
                    <a:pt x="14" y="769"/>
                  </a:lnTo>
                  <a:lnTo>
                    <a:pt x="19" y="774"/>
                  </a:lnTo>
                  <a:lnTo>
                    <a:pt x="24" y="781"/>
                  </a:lnTo>
                  <a:lnTo>
                    <a:pt x="30" y="785"/>
                  </a:lnTo>
                  <a:lnTo>
                    <a:pt x="36" y="791"/>
                  </a:lnTo>
                  <a:lnTo>
                    <a:pt x="43" y="794"/>
                  </a:lnTo>
                  <a:lnTo>
                    <a:pt x="50" y="797"/>
                  </a:lnTo>
                  <a:lnTo>
                    <a:pt x="57" y="801"/>
                  </a:lnTo>
                  <a:lnTo>
                    <a:pt x="65" y="803"/>
                  </a:lnTo>
                  <a:lnTo>
                    <a:pt x="73" y="804"/>
                  </a:lnTo>
                  <a:lnTo>
                    <a:pt x="82" y="804"/>
                  </a:lnTo>
                  <a:lnTo>
                    <a:pt x="82" y="804"/>
                  </a:lnTo>
                  <a:lnTo>
                    <a:pt x="89" y="804"/>
                  </a:lnTo>
                  <a:lnTo>
                    <a:pt x="98" y="803"/>
                  </a:lnTo>
                  <a:lnTo>
                    <a:pt x="106" y="801"/>
                  </a:lnTo>
                  <a:lnTo>
                    <a:pt x="112" y="797"/>
                  </a:lnTo>
                  <a:lnTo>
                    <a:pt x="120" y="794"/>
                  </a:lnTo>
                  <a:lnTo>
                    <a:pt x="127" y="791"/>
                  </a:lnTo>
                  <a:lnTo>
                    <a:pt x="132" y="785"/>
                  </a:lnTo>
                  <a:lnTo>
                    <a:pt x="139" y="781"/>
                  </a:lnTo>
                  <a:lnTo>
                    <a:pt x="143" y="774"/>
                  </a:lnTo>
                  <a:lnTo>
                    <a:pt x="149" y="769"/>
                  </a:lnTo>
                  <a:lnTo>
                    <a:pt x="152" y="762"/>
                  </a:lnTo>
                  <a:lnTo>
                    <a:pt x="155" y="754"/>
                  </a:lnTo>
                  <a:lnTo>
                    <a:pt x="159" y="748"/>
                  </a:lnTo>
                  <a:lnTo>
                    <a:pt x="161" y="739"/>
                  </a:lnTo>
                  <a:lnTo>
                    <a:pt x="162" y="731"/>
                  </a:lnTo>
                  <a:lnTo>
                    <a:pt x="162" y="724"/>
                  </a:lnTo>
                  <a:lnTo>
                    <a:pt x="162" y="724"/>
                  </a:lnTo>
                  <a:lnTo>
                    <a:pt x="162" y="714"/>
                  </a:lnTo>
                  <a:lnTo>
                    <a:pt x="160" y="704"/>
                  </a:lnTo>
                  <a:lnTo>
                    <a:pt x="157" y="695"/>
                  </a:lnTo>
                  <a:lnTo>
                    <a:pt x="153" y="687"/>
                  </a:lnTo>
                  <a:lnTo>
                    <a:pt x="184" y="634"/>
                  </a:lnTo>
                  <a:lnTo>
                    <a:pt x="184" y="634"/>
                  </a:lnTo>
                  <a:lnTo>
                    <a:pt x="185" y="640"/>
                  </a:lnTo>
                  <a:lnTo>
                    <a:pt x="187" y="648"/>
                  </a:lnTo>
                  <a:lnTo>
                    <a:pt x="191" y="657"/>
                  </a:lnTo>
                  <a:lnTo>
                    <a:pt x="197" y="671"/>
                  </a:lnTo>
                  <a:lnTo>
                    <a:pt x="205" y="687"/>
                  </a:lnTo>
                  <a:lnTo>
                    <a:pt x="216" y="706"/>
                  </a:lnTo>
                  <a:lnTo>
                    <a:pt x="232" y="728"/>
                  </a:lnTo>
                  <a:lnTo>
                    <a:pt x="232" y="728"/>
                  </a:lnTo>
                  <a:lnTo>
                    <a:pt x="264" y="772"/>
                  </a:lnTo>
                  <a:lnTo>
                    <a:pt x="277" y="793"/>
                  </a:lnTo>
                  <a:lnTo>
                    <a:pt x="281" y="803"/>
                  </a:lnTo>
                  <a:lnTo>
                    <a:pt x="286" y="814"/>
                  </a:lnTo>
                  <a:lnTo>
                    <a:pt x="289" y="825"/>
                  </a:lnTo>
                  <a:lnTo>
                    <a:pt x="291" y="836"/>
                  </a:lnTo>
                  <a:lnTo>
                    <a:pt x="291" y="848"/>
                  </a:lnTo>
                  <a:lnTo>
                    <a:pt x="290" y="860"/>
                  </a:lnTo>
                  <a:lnTo>
                    <a:pt x="287" y="875"/>
                  </a:lnTo>
                  <a:lnTo>
                    <a:pt x="281" y="889"/>
                  </a:lnTo>
                  <a:lnTo>
                    <a:pt x="275" y="904"/>
                  </a:lnTo>
                  <a:lnTo>
                    <a:pt x="266" y="921"/>
                  </a:lnTo>
                  <a:lnTo>
                    <a:pt x="266" y="921"/>
                  </a:lnTo>
                  <a:lnTo>
                    <a:pt x="261" y="930"/>
                  </a:lnTo>
                  <a:lnTo>
                    <a:pt x="258" y="939"/>
                  </a:lnTo>
                  <a:lnTo>
                    <a:pt x="256" y="946"/>
                  </a:lnTo>
                  <a:lnTo>
                    <a:pt x="255" y="954"/>
                  </a:lnTo>
                  <a:lnTo>
                    <a:pt x="255" y="962"/>
                  </a:lnTo>
                  <a:lnTo>
                    <a:pt x="256" y="968"/>
                  </a:lnTo>
                  <a:lnTo>
                    <a:pt x="257" y="976"/>
                  </a:lnTo>
                  <a:lnTo>
                    <a:pt x="260" y="983"/>
                  </a:lnTo>
                  <a:lnTo>
                    <a:pt x="264" y="989"/>
                  </a:lnTo>
                  <a:lnTo>
                    <a:pt x="268" y="995"/>
                  </a:lnTo>
                  <a:lnTo>
                    <a:pt x="278" y="1007"/>
                  </a:lnTo>
                  <a:lnTo>
                    <a:pt x="290" y="1017"/>
                  </a:lnTo>
                  <a:lnTo>
                    <a:pt x="304" y="1026"/>
                  </a:lnTo>
                  <a:lnTo>
                    <a:pt x="320" y="1034"/>
                  </a:lnTo>
                  <a:lnTo>
                    <a:pt x="336" y="1041"/>
                  </a:lnTo>
                  <a:lnTo>
                    <a:pt x="353" y="1047"/>
                  </a:lnTo>
                  <a:lnTo>
                    <a:pt x="369" y="1051"/>
                  </a:lnTo>
                  <a:lnTo>
                    <a:pt x="385" y="1054"/>
                  </a:lnTo>
                  <a:lnTo>
                    <a:pt x="399" y="1056"/>
                  </a:lnTo>
                  <a:lnTo>
                    <a:pt x="412" y="1058"/>
                  </a:lnTo>
                  <a:lnTo>
                    <a:pt x="423" y="1058"/>
                  </a:lnTo>
                  <a:lnTo>
                    <a:pt x="423" y="1058"/>
                  </a:lnTo>
                  <a:lnTo>
                    <a:pt x="430" y="1058"/>
                  </a:lnTo>
                  <a:lnTo>
                    <a:pt x="438" y="1055"/>
                  </a:lnTo>
                  <a:lnTo>
                    <a:pt x="448" y="1052"/>
                  </a:lnTo>
                  <a:lnTo>
                    <a:pt x="457" y="1048"/>
                  </a:lnTo>
                  <a:lnTo>
                    <a:pt x="462" y="1044"/>
                  </a:lnTo>
                  <a:lnTo>
                    <a:pt x="466" y="1040"/>
                  </a:lnTo>
                  <a:lnTo>
                    <a:pt x="471" y="1036"/>
                  </a:lnTo>
                  <a:lnTo>
                    <a:pt x="475" y="1030"/>
                  </a:lnTo>
                  <a:lnTo>
                    <a:pt x="479" y="1023"/>
                  </a:lnTo>
                  <a:lnTo>
                    <a:pt x="481" y="1016"/>
                  </a:lnTo>
                  <a:lnTo>
                    <a:pt x="481" y="1016"/>
                  </a:lnTo>
                  <a:lnTo>
                    <a:pt x="483" y="1008"/>
                  </a:lnTo>
                  <a:lnTo>
                    <a:pt x="483" y="999"/>
                  </a:lnTo>
                  <a:lnTo>
                    <a:pt x="482" y="991"/>
                  </a:lnTo>
                  <a:lnTo>
                    <a:pt x="479" y="983"/>
                  </a:lnTo>
                  <a:lnTo>
                    <a:pt x="475" y="974"/>
                  </a:lnTo>
                  <a:lnTo>
                    <a:pt x="470" y="966"/>
                  </a:lnTo>
                  <a:lnTo>
                    <a:pt x="463" y="957"/>
                  </a:lnTo>
                  <a:lnTo>
                    <a:pt x="457" y="950"/>
                  </a:lnTo>
                  <a:lnTo>
                    <a:pt x="449" y="941"/>
                  </a:lnTo>
                  <a:lnTo>
                    <a:pt x="440" y="934"/>
                  </a:lnTo>
                  <a:lnTo>
                    <a:pt x="431" y="926"/>
                  </a:lnTo>
                  <a:lnTo>
                    <a:pt x="421" y="920"/>
                  </a:lnTo>
                  <a:lnTo>
                    <a:pt x="411" y="914"/>
                  </a:lnTo>
                  <a:lnTo>
                    <a:pt x="401" y="909"/>
                  </a:lnTo>
                  <a:lnTo>
                    <a:pt x="391" y="904"/>
                  </a:lnTo>
                  <a:lnTo>
                    <a:pt x="380" y="901"/>
                  </a:lnTo>
                  <a:lnTo>
                    <a:pt x="380" y="901"/>
                  </a:lnTo>
                  <a:lnTo>
                    <a:pt x="383" y="897"/>
                  </a:lnTo>
                  <a:lnTo>
                    <a:pt x="387" y="883"/>
                  </a:lnTo>
                  <a:lnTo>
                    <a:pt x="391" y="864"/>
                  </a:lnTo>
                  <a:lnTo>
                    <a:pt x="394" y="850"/>
                  </a:lnTo>
                  <a:lnTo>
                    <a:pt x="395" y="836"/>
                  </a:lnTo>
                  <a:lnTo>
                    <a:pt x="396" y="821"/>
                  </a:lnTo>
                  <a:lnTo>
                    <a:pt x="395" y="803"/>
                  </a:lnTo>
                  <a:lnTo>
                    <a:pt x="393" y="785"/>
                  </a:lnTo>
                  <a:lnTo>
                    <a:pt x="389" y="765"/>
                  </a:lnTo>
                  <a:lnTo>
                    <a:pt x="384" y="745"/>
                  </a:lnTo>
                  <a:lnTo>
                    <a:pt x="377" y="724"/>
                  </a:lnTo>
                  <a:lnTo>
                    <a:pt x="367" y="700"/>
                  </a:lnTo>
                  <a:lnTo>
                    <a:pt x="354" y="677"/>
                  </a:lnTo>
                  <a:lnTo>
                    <a:pt x="354" y="677"/>
                  </a:lnTo>
                  <a:lnTo>
                    <a:pt x="362" y="678"/>
                  </a:lnTo>
                  <a:lnTo>
                    <a:pt x="379" y="683"/>
                  </a:lnTo>
                  <a:lnTo>
                    <a:pt x="393" y="686"/>
                  </a:lnTo>
                  <a:lnTo>
                    <a:pt x="406" y="690"/>
                  </a:lnTo>
                  <a:lnTo>
                    <a:pt x="420" y="697"/>
                  </a:lnTo>
                  <a:lnTo>
                    <a:pt x="434" y="705"/>
                  </a:lnTo>
                  <a:lnTo>
                    <a:pt x="449" y="714"/>
                  </a:lnTo>
                  <a:lnTo>
                    <a:pt x="462" y="726"/>
                  </a:lnTo>
                  <a:lnTo>
                    <a:pt x="474" y="739"/>
                  </a:lnTo>
                  <a:lnTo>
                    <a:pt x="480" y="746"/>
                  </a:lnTo>
                  <a:lnTo>
                    <a:pt x="485" y="754"/>
                  </a:lnTo>
                  <a:lnTo>
                    <a:pt x="490" y="763"/>
                  </a:lnTo>
                  <a:lnTo>
                    <a:pt x="493" y="772"/>
                  </a:lnTo>
                  <a:lnTo>
                    <a:pt x="496" y="782"/>
                  </a:lnTo>
                  <a:lnTo>
                    <a:pt x="498" y="792"/>
                  </a:lnTo>
                  <a:lnTo>
                    <a:pt x="501" y="803"/>
                  </a:lnTo>
                  <a:lnTo>
                    <a:pt x="501" y="815"/>
                  </a:lnTo>
                  <a:lnTo>
                    <a:pt x="501" y="827"/>
                  </a:lnTo>
                  <a:lnTo>
                    <a:pt x="500" y="840"/>
                  </a:lnTo>
                  <a:lnTo>
                    <a:pt x="500" y="840"/>
                  </a:lnTo>
                  <a:lnTo>
                    <a:pt x="500" y="845"/>
                  </a:lnTo>
                  <a:lnTo>
                    <a:pt x="502" y="855"/>
                  </a:lnTo>
                  <a:lnTo>
                    <a:pt x="504" y="861"/>
                  </a:lnTo>
                  <a:lnTo>
                    <a:pt x="507" y="868"/>
                  </a:lnTo>
                  <a:lnTo>
                    <a:pt x="513" y="875"/>
                  </a:lnTo>
                  <a:lnTo>
                    <a:pt x="519" y="881"/>
                  </a:lnTo>
                  <a:lnTo>
                    <a:pt x="528" y="888"/>
                  </a:lnTo>
                  <a:lnTo>
                    <a:pt x="539" y="892"/>
                  </a:lnTo>
                  <a:lnTo>
                    <a:pt x="554" y="896"/>
                  </a:lnTo>
                  <a:lnTo>
                    <a:pt x="570" y="897"/>
                  </a:lnTo>
                  <a:lnTo>
                    <a:pt x="591" y="896"/>
                  </a:lnTo>
                  <a:lnTo>
                    <a:pt x="614" y="892"/>
                  </a:lnTo>
                  <a:lnTo>
                    <a:pt x="642" y="886"/>
                  </a:lnTo>
                  <a:lnTo>
                    <a:pt x="674" y="876"/>
                  </a:lnTo>
                  <a:lnTo>
                    <a:pt x="674" y="876"/>
                  </a:lnTo>
                  <a:lnTo>
                    <a:pt x="686" y="870"/>
                  </a:lnTo>
                  <a:lnTo>
                    <a:pt x="697" y="864"/>
                  </a:lnTo>
                  <a:lnTo>
                    <a:pt x="710" y="855"/>
                  </a:lnTo>
                  <a:lnTo>
                    <a:pt x="717" y="848"/>
                  </a:lnTo>
                  <a:lnTo>
                    <a:pt x="722" y="843"/>
                  </a:lnTo>
                  <a:lnTo>
                    <a:pt x="728" y="835"/>
                  </a:lnTo>
                  <a:lnTo>
                    <a:pt x="732" y="827"/>
                  </a:lnTo>
                  <a:lnTo>
                    <a:pt x="734" y="819"/>
                  </a:lnTo>
                  <a:lnTo>
                    <a:pt x="736" y="811"/>
                  </a:lnTo>
                  <a:lnTo>
                    <a:pt x="734" y="801"/>
                  </a:lnTo>
                  <a:lnTo>
                    <a:pt x="732" y="790"/>
                  </a:lnTo>
                  <a:lnTo>
                    <a:pt x="732" y="79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34" name="Freeform 38"/>
            <p:cNvSpPr>
              <a:spLocks noEditPoints="1"/>
            </p:cNvSpPr>
            <p:nvPr/>
          </p:nvSpPr>
          <p:spPr bwMode="auto">
            <a:xfrm>
              <a:off x="8553450" y="1514475"/>
              <a:ext cx="1216025" cy="1727200"/>
            </a:xfrm>
            <a:custGeom>
              <a:avLst/>
              <a:gdLst>
                <a:gd name="T0" fmla="*/ 655 w 766"/>
                <a:gd name="T1" fmla="*/ 740 h 1088"/>
                <a:gd name="T2" fmla="*/ 586 w 766"/>
                <a:gd name="T3" fmla="*/ 656 h 1088"/>
                <a:gd name="T4" fmla="*/ 668 w 766"/>
                <a:gd name="T5" fmla="*/ 595 h 1088"/>
                <a:gd name="T6" fmla="*/ 641 w 766"/>
                <a:gd name="T7" fmla="*/ 504 h 1088"/>
                <a:gd name="T8" fmla="*/ 545 w 766"/>
                <a:gd name="T9" fmla="*/ 495 h 1088"/>
                <a:gd name="T10" fmla="*/ 443 w 766"/>
                <a:gd name="T11" fmla="*/ 280 h 1088"/>
                <a:gd name="T12" fmla="*/ 392 w 766"/>
                <a:gd name="T13" fmla="*/ 60 h 1088"/>
                <a:gd name="T14" fmla="*/ 213 w 766"/>
                <a:gd name="T15" fmla="*/ 4 h 1088"/>
                <a:gd name="T16" fmla="*/ 41 w 766"/>
                <a:gd name="T17" fmla="*/ 187 h 1088"/>
                <a:gd name="T18" fmla="*/ 112 w 766"/>
                <a:gd name="T19" fmla="*/ 366 h 1088"/>
                <a:gd name="T20" fmla="*/ 20 w 766"/>
                <a:gd name="T21" fmla="*/ 679 h 1088"/>
                <a:gd name="T22" fmla="*/ 12 w 766"/>
                <a:gd name="T23" fmla="*/ 784 h 1088"/>
                <a:gd name="T24" fmla="*/ 106 w 766"/>
                <a:gd name="T25" fmla="*/ 834 h 1088"/>
                <a:gd name="T26" fmla="*/ 190 w 766"/>
                <a:gd name="T27" fmla="*/ 757 h 1088"/>
                <a:gd name="T28" fmla="*/ 233 w 766"/>
                <a:gd name="T29" fmla="*/ 752 h 1088"/>
                <a:gd name="T30" fmla="*/ 287 w 766"/>
                <a:gd name="T31" fmla="*/ 881 h 1088"/>
                <a:gd name="T32" fmla="*/ 264 w 766"/>
                <a:gd name="T33" fmla="*/ 1010 h 1088"/>
                <a:gd name="T34" fmla="*/ 432 w 766"/>
                <a:gd name="T35" fmla="*/ 1088 h 1088"/>
                <a:gd name="T36" fmla="*/ 511 w 766"/>
                <a:gd name="T37" fmla="*/ 1035 h 1088"/>
                <a:gd name="T38" fmla="*/ 456 w 766"/>
                <a:gd name="T39" fmla="*/ 929 h 1088"/>
                <a:gd name="T40" fmla="*/ 416 w 766"/>
                <a:gd name="T41" fmla="*/ 763 h 1088"/>
                <a:gd name="T42" fmla="*/ 485 w 766"/>
                <a:gd name="T43" fmla="*/ 774 h 1088"/>
                <a:gd name="T44" fmla="*/ 504 w 766"/>
                <a:gd name="T45" fmla="*/ 879 h 1088"/>
                <a:gd name="T46" fmla="*/ 588 w 766"/>
                <a:gd name="T47" fmla="*/ 927 h 1088"/>
                <a:gd name="T48" fmla="*/ 753 w 766"/>
                <a:gd name="T49" fmla="*/ 863 h 1088"/>
                <a:gd name="T50" fmla="*/ 554 w 766"/>
                <a:gd name="T51" fmla="*/ 526 h 1088"/>
                <a:gd name="T52" fmla="*/ 640 w 766"/>
                <a:gd name="T53" fmla="*/ 559 h 1088"/>
                <a:gd name="T54" fmla="*/ 572 w 766"/>
                <a:gd name="T55" fmla="*/ 623 h 1088"/>
                <a:gd name="T56" fmla="*/ 520 w 766"/>
                <a:gd name="T57" fmla="*/ 591 h 1088"/>
                <a:gd name="T58" fmla="*/ 392 w 766"/>
                <a:gd name="T59" fmla="*/ 449 h 1088"/>
                <a:gd name="T60" fmla="*/ 683 w 766"/>
                <a:gd name="T61" fmla="*/ 876 h 1088"/>
                <a:gd name="T62" fmla="*/ 537 w 766"/>
                <a:gd name="T63" fmla="*/ 877 h 1088"/>
                <a:gd name="T64" fmla="*/ 502 w 766"/>
                <a:gd name="T65" fmla="*/ 745 h 1088"/>
                <a:gd name="T66" fmla="*/ 367 w 766"/>
                <a:gd name="T67" fmla="*/ 677 h 1088"/>
                <a:gd name="T68" fmla="*/ 389 w 766"/>
                <a:gd name="T69" fmla="*/ 782 h 1088"/>
                <a:gd name="T70" fmla="*/ 380 w 766"/>
                <a:gd name="T71" fmla="*/ 919 h 1088"/>
                <a:gd name="T72" fmla="*/ 462 w 766"/>
                <a:gd name="T73" fmla="*/ 977 h 1088"/>
                <a:gd name="T74" fmla="*/ 457 w 766"/>
                <a:gd name="T75" fmla="*/ 1053 h 1088"/>
                <a:gd name="T76" fmla="*/ 336 w 766"/>
                <a:gd name="T77" fmla="*/ 1033 h 1088"/>
                <a:gd name="T78" fmla="*/ 287 w 766"/>
                <a:gd name="T79" fmla="*/ 958 h 1088"/>
                <a:gd name="T80" fmla="*/ 313 w 766"/>
                <a:gd name="T81" fmla="*/ 816 h 1088"/>
                <a:gd name="T82" fmla="*/ 216 w 766"/>
                <a:gd name="T83" fmla="*/ 651 h 1088"/>
                <a:gd name="T84" fmla="*/ 256 w 766"/>
                <a:gd name="T85" fmla="*/ 496 h 1088"/>
                <a:gd name="T86" fmla="*/ 157 w 766"/>
                <a:gd name="T87" fmla="*/ 715 h 1088"/>
                <a:gd name="T88" fmla="*/ 103 w 766"/>
                <a:gd name="T89" fmla="*/ 804 h 1088"/>
                <a:gd name="T90" fmla="*/ 30 w 766"/>
                <a:gd name="T91" fmla="*/ 739 h 1088"/>
                <a:gd name="T92" fmla="*/ 99 w 766"/>
                <a:gd name="T93" fmla="*/ 665 h 1088"/>
                <a:gd name="T94" fmla="*/ 196 w 766"/>
                <a:gd name="T95" fmla="*/ 371 h 1088"/>
                <a:gd name="T96" fmla="*/ 72 w 766"/>
                <a:gd name="T97" fmla="*/ 240 h 1088"/>
                <a:gd name="T98" fmla="*/ 154 w 766"/>
                <a:gd name="T99" fmla="*/ 62 h 1088"/>
                <a:gd name="T100" fmla="*/ 346 w 766"/>
                <a:gd name="T101" fmla="*/ 60 h 1088"/>
                <a:gd name="T102" fmla="*/ 421 w 766"/>
                <a:gd name="T103" fmla="*/ 238 h 1088"/>
                <a:gd name="T104" fmla="*/ 354 w 766"/>
                <a:gd name="T105" fmla="*/ 346 h 1088"/>
                <a:gd name="T106" fmla="*/ 350 w 766"/>
                <a:gd name="T107" fmla="*/ 354 h 1088"/>
                <a:gd name="T108" fmla="*/ 379 w 766"/>
                <a:gd name="T109" fmla="*/ 508 h 1088"/>
                <a:gd name="T110" fmla="*/ 510 w 766"/>
                <a:gd name="T111" fmla="*/ 627 h 1088"/>
                <a:gd name="T112" fmla="*/ 597 w 766"/>
                <a:gd name="T113" fmla="*/ 776 h 1088"/>
                <a:gd name="T114" fmla="*/ 666 w 766"/>
                <a:gd name="T115" fmla="*/ 771 h 1088"/>
                <a:gd name="T116" fmla="*/ 732 w 766"/>
                <a:gd name="T117" fmla="*/ 838 h 1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66" h="1088">
                  <a:moveTo>
                    <a:pt x="762" y="800"/>
                  </a:moveTo>
                  <a:lnTo>
                    <a:pt x="762" y="800"/>
                  </a:lnTo>
                  <a:lnTo>
                    <a:pt x="758" y="791"/>
                  </a:lnTo>
                  <a:lnTo>
                    <a:pt x="754" y="785"/>
                  </a:lnTo>
                  <a:lnTo>
                    <a:pt x="749" y="778"/>
                  </a:lnTo>
                  <a:lnTo>
                    <a:pt x="744" y="772"/>
                  </a:lnTo>
                  <a:lnTo>
                    <a:pt x="737" y="766"/>
                  </a:lnTo>
                  <a:lnTo>
                    <a:pt x="732" y="761"/>
                  </a:lnTo>
                  <a:lnTo>
                    <a:pt x="717" y="753"/>
                  </a:lnTo>
                  <a:lnTo>
                    <a:pt x="702" y="746"/>
                  </a:lnTo>
                  <a:lnTo>
                    <a:pt x="685" y="743"/>
                  </a:lnTo>
                  <a:lnTo>
                    <a:pt x="670" y="740"/>
                  </a:lnTo>
                  <a:lnTo>
                    <a:pt x="655" y="740"/>
                  </a:lnTo>
                  <a:lnTo>
                    <a:pt x="655" y="740"/>
                  </a:lnTo>
                  <a:lnTo>
                    <a:pt x="635" y="741"/>
                  </a:lnTo>
                  <a:lnTo>
                    <a:pt x="618" y="744"/>
                  </a:lnTo>
                  <a:lnTo>
                    <a:pt x="618" y="744"/>
                  </a:lnTo>
                  <a:lnTo>
                    <a:pt x="613" y="728"/>
                  </a:lnTo>
                  <a:lnTo>
                    <a:pt x="603" y="707"/>
                  </a:lnTo>
                  <a:lnTo>
                    <a:pt x="590" y="682"/>
                  </a:lnTo>
                  <a:lnTo>
                    <a:pt x="581" y="668"/>
                  </a:lnTo>
                  <a:lnTo>
                    <a:pt x="571" y="654"/>
                  </a:lnTo>
                  <a:lnTo>
                    <a:pt x="571" y="654"/>
                  </a:lnTo>
                  <a:lnTo>
                    <a:pt x="579" y="655"/>
                  </a:lnTo>
                  <a:lnTo>
                    <a:pt x="586" y="656"/>
                  </a:lnTo>
                  <a:lnTo>
                    <a:pt x="586" y="656"/>
                  </a:lnTo>
                  <a:lnTo>
                    <a:pt x="595" y="655"/>
                  </a:lnTo>
                  <a:lnTo>
                    <a:pt x="604" y="654"/>
                  </a:lnTo>
                  <a:lnTo>
                    <a:pt x="612" y="651"/>
                  </a:lnTo>
                  <a:lnTo>
                    <a:pt x="619" y="648"/>
                  </a:lnTo>
                  <a:lnTo>
                    <a:pt x="627" y="645"/>
                  </a:lnTo>
                  <a:lnTo>
                    <a:pt x="635" y="640"/>
                  </a:lnTo>
                  <a:lnTo>
                    <a:pt x="641" y="636"/>
                  </a:lnTo>
                  <a:lnTo>
                    <a:pt x="647" y="631"/>
                  </a:lnTo>
                  <a:lnTo>
                    <a:pt x="652" y="624"/>
                  </a:lnTo>
                  <a:lnTo>
                    <a:pt x="658" y="617"/>
                  </a:lnTo>
                  <a:lnTo>
                    <a:pt x="661" y="611"/>
                  </a:lnTo>
                  <a:lnTo>
                    <a:pt x="666" y="603"/>
                  </a:lnTo>
                  <a:lnTo>
                    <a:pt x="668" y="595"/>
                  </a:lnTo>
                  <a:lnTo>
                    <a:pt x="670" y="586"/>
                  </a:lnTo>
                  <a:lnTo>
                    <a:pt x="671" y="579"/>
                  </a:lnTo>
                  <a:lnTo>
                    <a:pt x="672" y="570"/>
                  </a:lnTo>
                  <a:lnTo>
                    <a:pt x="672" y="570"/>
                  </a:lnTo>
                  <a:lnTo>
                    <a:pt x="671" y="561"/>
                  </a:lnTo>
                  <a:lnTo>
                    <a:pt x="670" y="552"/>
                  </a:lnTo>
                  <a:lnTo>
                    <a:pt x="668" y="545"/>
                  </a:lnTo>
                  <a:lnTo>
                    <a:pt x="666" y="537"/>
                  </a:lnTo>
                  <a:lnTo>
                    <a:pt x="661" y="529"/>
                  </a:lnTo>
                  <a:lnTo>
                    <a:pt x="658" y="521"/>
                  </a:lnTo>
                  <a:lnTo>
                    <a:pt x="652" y="515"/>
                  </a:lnTo>
                  <a:lnTo>
                    <a:pt x="647" y="509"/>
                  </a:lnTo>
                  <a:lnTo>
                    <a:pt x="641" y="504"/>
                  </a:lnTo>
                  <a:lnTo>
                    <a:pt x="635" y="498"/>
                  </a:lnTo>
                  <a:lnTo>
                    <a:pt x="627" y="495"/>
                  </a:lnTo>
                  <a:lnTo>
                    <a:pt x="619" y="491"/>
                  </a:lnTo>
                  <a:lnTo>
                    <a:pt x="612" y="488"/>
                  </a:lnTo>
                  <a:lnTo>
                    <a:pt x="604" y="486"/>
                  </a:lnTo>
                  <a:lnTo>
                    <a:pt x="595" y="485"/>
                  </a:lnTo>
                  <a:lnTo>
                    <a:pt x="586" y="484"/>
                  </a:lnTo>
                  <a:lnTo>
                    <a:pt x="586" y="484"/>
                  </a:lnTo>
                  <a:lnTo>
                    <a:pt x="575" y="485"/>
                  </a:lnTo>
                  <a:lnTo>
                    <a:pt x="565" y="487"/>
                  </a:lnTo>
                  <a:lnTo>
                    <a:pt x="555" y="491"/>
                  </a:lnTo>
                  <a:lnTo>
                    <a:pt x="545" y="495"/>
                  </a:lnTo>
                  <a:lnTo>
                    <a:pt x="545" y="495"/>
                  </a:lnTo>
                  <a:lnTo>
                    <a:pt x="512" y="472"/>
                  </a:lnTo>
                  <a:lnTo>
                    <a:pt x="491" y="456"/>
                  </a:lnTo>
                  <a:lnTo>
                    <a:pt x="470" y="439"/>
                  </a:lnTo>
                  <a:lnTo>
                    <a:pt x="447" y="420"/>
                  </a:lnTo>
                  <a:lnTo>
                    <a:pt x="426" y="401"/>
                  </a:lnTo>
                  <a:lnTo>
                    <a:pt x="405" y="380"/>
                  </a:lnTo>
                  <a:lnTo>
                    <a:pt x="388" y="359"/>
                  </a:lnTo>
                  <a:lnTo>
                    <a:pt x="388" y="359"/>
                  </a:lnTo>
                  <a:lnTo>
                    <a:pt x="402" y="346"/>
                  </a:lnTo>
                  <a:lnTo>
                    <a:pt x="414" y="332"/>
                  </a:lnTo>
                  <a:lnTo>
                    <a:pt x="425" y="315"/>
                  </a:lnTo>
                  <a:lnTo>
                    <a:pt x="435" y="299"/>
                  </a:lnTo>
                  <a:lnTo>
                    <a:pt x="443" y="280"/>
                  </a:lnTo>
                  <a:lnTo>
                    <a:pt x="448" y="261"/>
                  </a:lnTo>
                  <a:lnTo>
                    <a:pt x="452" y="241"/>
                  </a:lnTo>
                  <a:lnTo>
                    <a:pt x="454" y="220"/>
                  </a:lnTo>
                  <a:lnTo>
                    <a:pt x="454" y="220"/>
                  </a:lnTo>
                  <a:lnTo>
                    <a:pt x="453" y="197"/>
                  </a:lnTo>
                  <a:lnTo>
                    <a:pt x="451" y="175"/>
                  </a:lnTo>
                  <a:lnTo>
                    <a:pt x="446" y="154"/>
                  </a:lnTo>
                  <a:lnTo>
                    <a:pt x="440" y="133"/>
                  </a:lnTo>
                  <a:lnTo>
                    <a:pt x="431" y="112"/>
                  </a:lnTo>
                  <a:lnTo>
                    <a:pt x="420" y="94"/>
                  </a:lnTo>
                  <a:lnTo>
                    <a:pt x="406" y="76"/>
                  </a:lnTo>
                  <a:lnTo>
                    <a:pt x="392" y="60"/>
                  </a:lnTo>
                  <a:lnTo>
                    <a:pt x="392" y="60"/>
                  </a:lnTo>
                  <a:lnTo>
                    <a:pt x="378" y="45"/>
                  </a:lnTo>
                  <a:lnTo>
                    <a:pt x="362" y="34"/>
                  </a:lnTo>
                  <a:lnTo>
                    <a:pt x="347" y="23"/>
                  </a:lnTo>
                  <a:lnTo>
                    <a:pt x="329" y="15"/>
                  </a:lnTo>
                  <a:lnTo>
                    <a:pt x="312" y="9"/>
                  </a:lnTo>
                  <a:lnTo>
                    <a:pt x="294" y="4"/>
                  </a:lnTo>
                  <a:lnTo>
                    <a:pt x="275" y="1"/>
                  </a:lnTo>
                  <a:lnTo>
                    <a:pt x="255" y="0"/>
                  </a:lnTo>
                  <a:lnTo>
                    <a:pt x="255" y="0"/>
                  </a:lnTo>
                  <a:lnTo>
                    <a:pt x="255" y="0"/>
                  </a:lnTo>
                  <a:lnTo>
                    <a:pt x="255" y="0"/>
                  </a:lnTo>
                  <a:lnTo>
                    <a:pt x="234" y="1"/>
                  </a:lnTo>
                  <a:lnTo>
                    <a:pt x="213" y="4"/>
                  </a:lnTo>
                  <a:lnTo>
                    <a:pt x="193" y="10"/>
                  </a:lnTo>
                  <a:lnTo>
                    <a:pt x="174" y="17"/>
                  </a:lnTo>
                  <a:lnTo>
                    <a:pt x="155" y="25"/>
                  </a:lnTo>
                  <a:lnTo>
                    <a:pt x="137" y="35"/>
                  </a:lnTo>
                  <a:lnTo>
                    <a:pt x="121" y="47"/>
                  </a:lnTo>
                  <a:lnTo>
                    <a:pt x="105" y="62"/>
                  </a:lnTo>
                  <a:lnTo>
                    <a:pt x="91" y="76"/>
                  </a:lnTo>
                  <a:lnTo>
                    <a:pt x="79" y="93"/>
                  </a:lnTo>
                  <a:lnTo>
                    <a:pt x="68" y="109"/>
                  </a:lnTo>
                  <a:lnTo>
                    <a:pt x="58" y="128"/>
                  </a:lnTo>
                  <a:lnTo>
                    <a:pt x="50" y="147"/>
                  </a:lnTo>
                  <a:lnTo>
                    <a:pt x="45" y="166"/>
                  </a:lnTo>
                  <a:lnTo>
                    <a:pt x="41" y="187"/>
                  </a:lnTo>
                  <a:lnTo>
                    <a:pt x="39" y="208"/>
                  </a:lnTo>
                  <a:lnTo>
                    <a:pt x="39" y="208"/>
                  </a:lnTo>
                  <a:lnTo>
                    <a:pt x="39" y="226"/>
                  </a:lnTo>
                  <a:lnTo>
                    <a:pt x="41" y="243"/>
                  </a:lnTo>
                  <a:lnTo>
                    <a:pt x="44" y="259"/>
                  </a:lnTo>
                  <a:lnTo>
                    <a:pt x="48" y="276"/>
                  </a:lnTo>
                  <a:lnTo>
                    <a:pt x="54" y="290"/>
                  </a:lnTo>
                  <a:lnTo>
                    <a:pt x="60" y="305"/>
                  </a:lnTo>
                  <a:lnTo>
                    <a:pt x="69" y="319"/>
                  </a:lnTo>
                  <a:lnTo>
                    <a:pt x="78" y="332"/>
                  </a:lnTo>
                  <a:lnTo>
                    <a:pt x="88" y="344"/>
                  </a:lnTo>
                  <a:lnTo>
                    <a:pt x="100" y="355"/>
                  </a:lnTo>
                  <a:lnTo>
                    <a:pt x="112" y="366"/>
                  </a:lnTo>
                  <a:lnTo>
                    <a:pt x="125" y="375"/>
                  </a:lnTo>
                  <a:lnTo>
                    <a:pt x="140" y="384"/>
                  </a:lnTo>
                  <a:lnTo>
                    <a:pt x="155" y="390"/>
                  </a:lnTo>
                  <a:lnTo>
                    <a:pt x="170" y="397"/>
                  </a:lnTo>
                  <a:lnTo>
                    <a:pt x="188" y="401"/>
                  </a:lnTo>
                  <a:lnTo>
                    <a:pt x="75" y="645"/>
                  </a:lnTo>
                  <a:lnTo>
                    <a:pt x="75" y="645"/>
                  </a:lnTo>
                  <a:lnTo>
                    <a:pt x="66" y="647"/>
                  </a:lnTo>
                  <a:lnTo>
                    <a:pt x="59" y="650"/>
                  </a:lnTo>
                  <a:lnTo>
                    <a:pt x="51" y="654"/>
                  </a:lnTo>
                  <a:lnTo>
                    <a:pt x="45" y="657"/>
                  </a:lnTo>
                  <a:lnTo>
                    <a:pt x="31" y="667"/>
                  </a:lnTo>
                  <a:lnTo>
                    <a:pt x="20" y="679"/>
                  </a:lnTo>
                  <a:lnTo>
                    <a:pt x="12" y="692"/>
                  </a:lnTo>
                  <a:lnTo>
                    <a:pt x="8" y="699"/>
                  </a:lnTo>
                  <a:lnTo>
                    <a:pt x="6" y="707"/>
                  </a:lnTo>
                  <a:lnTo>
                    <a:pt x="3" y="714"/>
                  </a:lnTo>
                  <a:lnTo>
                    <a:pt x="2" y="722"/>
                  </a:lnTo>
                  <a:lnTo>
                    <a:pt x="1" y="730"/>
                  </a:lnTo>
                  <a:lnTo>
                    <a:pt x="0" y="739"/>
                  </a:lnTo>
                  <a:lnTo>
                    <a:pt x="0" y="739"/>
                  </a:lnTo>
                  <a:lnTo>
                    <a:pt x="1" y="748"/>
                  </a:lnTo>
                  <a:lnTo>
                    <a:pt x="2" y="757"/>
                  </a:lnTo>
                  <a:lnTo>
                    <a:pt x="4" y="767"/>
                  </a:lnTo>
                  <a:lnTo>
                    <a:pt x="7" y="776"/>
                  </a:lnTo>
                  <a:lnTo>
                    <a:pt x="12" y="784"/>
                  </a:lnTo>
                  <a:lnTo>
                    <a:pt x="16" y="793"/>
                  </a:lnTo>
                  <a:lnTo>
                    <a:pt x="22" y="799"/>
                  </a:lnTo>
                  <a:lnTo>
                    <a:pt x="28" y="806"/>
                  </a:lnTo>
                  <a:lnTo>
                    <a:pt x="35" y="812"/>
                  </a:lnTo>
                  <a:lnTo>
                    <a:pt x="43" y="818"/>
                  </a:lnTo>
                  <a:lnTo>
                    <a:pt x="50" y="822"/>
                  </a:lnTo>
                  <a:lnTo>
                    <a:pt x="59" y="827"/>
                  </a:lnTo>
                  <a:lnTo>
                    <a:pt x="68" y="830"/>
                  </a:lnTo>
                  <a:lnTo>
                    <a:pt x="77" y="832"/>
                  </a:lnTo>
                  <a:lnTo>
                    <a:pt x="87" y="834"/>
                  </a:lnTo>
                  <a:lnTo>
                    <a:pt x="97" y="834"/>
                  </a:lnTo>
                  <a:lnTo>
                    <a:pt x="97" y="834"/>
                  </a:lnTo>
                  <a:lnTo>
                    <a:pt x="106" y="834"/>
                  </a:lnTo>
                  <a:lnTo>
                    <a:pt x="115" y="832"/>
                  </a:lnTo>
                  <a:lnTo>
                    <a:pt x="125" y="830"/>
                  </a:lnTo>
                  <a:lnTo>
                    <a:pt x="134" y="827"/>
                  </a:lnTo>
                  <a:lnTo>
                    <a:pt x="142" y="822"/>
                  </a:lnTo>
                  <a:lnTo>
                    <a:pt x="151" y="818"/>
                  </a:lnTo>
                  <a:lnTo>
                    <a:pt x="157" y="812"/>
                  </a:lnTo>
                  <a:lnTo>
                    <a:pt x="164" y="806"/>
                  </a:lnTo>
                  <a:lnTo>
                    <a:pt x="170" y="799"/>
                  </a:lnTo>
                  <a:lnTo>
                    <a:pt x="176" y="793"/>
                  </a:lnTo>
                  <a:lnTo>
                    <a:pt x="181" y="784"/>
                  </a:lnTo>
                  <a:lnTo>
                    <a:pt x="185" y="776"/>
                  </a:lnTo>
                  <a:lnTo>
                    <a:pt x="188" y="767"/>
                  </a:lnTo>
                  <a:lnTo>
                    <a:pt x="190" y="757"/>
                  </a:lnTo>
                  <a:lnTo>
                    <a:pt x="193" y="748"/>
                  </a:lnTo>
                  <a:lnTo>
                    <a:pt x="193" y="739"/>
                  </a:lnTo>
                  <a:lnTo>
                    <a:pt x="193" y="739"/>
                  </a:lnTo>
                  <a:lnTo>
                    <a:pt x="193" y="729"/>
                  </a:lnTo>
                  <a:lnTo>
                    <a:pt x="191" y="720"/>
                  </a:lnTo>
                  <a:lnTo>
                    <a:pt x="189" y="711"/>
                  </a:lnTo>
                  <a:lnTo>
                    <a:pt x="186" y="703"/>
                  </a:lnTo>
                  <a:lnTo>
                    <a:pt x="196" y="687"/>
                  </a:lnTo>
                  <a:lnTo>
                    <a:pt x="196" y="687"/>
                  </a:lnTo>
                  <a:lnTo>
                    <a:pt x="201" y="700"/>
                  </a:lnTo>
                  <a:lnTo>
                    <a:pt x="210" y="715"/>
                  </a:lnTo>
                  <a:lnTo>
                    <a:pt x="220" y="733"/>
                  </a:lnTo>
                  <a:lnTo>
                    <a:pt x="233" y="752"/>
                  </a:lnTo>
                  <a:lnTo>
                    <a:pt x="233" y="752"/>
                  </a:lnTo>
                  <a:lnTo>
                    <a:pt x="251" y="776"/>
                  </a:lnTo>
                  <a:lnTo>
                    <a:pt x="251" y="776"/>
                  </a:lnTo>
                  <a:lnTo>
                    <a:pt x="264" y="794"/>
                  </a:lnTo>
                  <a:lnTo>
                    <a:pt x="275" y="810"/>
                  </a:lnTo>
                  <a:lnTo>
                    <a:pt x="280" y="819"/>
                  </a:lnTo>
                  <a:lnTo>
                    <a:pt x="284" y="827"/>
                  </a:lnTo>
                  <a:lnTo>
                    <a:pt x="286" y="836"/>
                  </a:lnTo>
                  <a:lnTo>
                    <a:pt x="288" y="843"/>
                  </a:lnTo>
                  <a:lnTo>
                    <a:pt x="291" y="852"/>
                  </a:lnTo>
                  <a:lnTo>
                    <a:pt x="291" y="861"/>
                  </a:lnTo>
                  <a:lnTo>
                    <a:pt x="290" y="871"/>
                  </a:lnTo>
                  <a:lnTo>
                    <a:pt x="287" y="881"/>
                  </a:lnTo>
                  <a:lnTo>
                    <a:pt x="285" y="892"/>
                  </a:lnTo>
                  <a:lnTo>
                    <a:pt x="281" y="903"/>
                  </a:lnTo>
                  <a:lnTo>
                    <a:pt x="274" y="915"/>
                  </a:lnTo>
                  <a:lnTo>
                    <a:pt x="268" y="928"/>
                  </a:lnTo>
                  <a:lnTo>
                    <a:pt x="268" y="928"/>
                  </a:lnTo>
                  <a:lnTo>
                    <a:pt x="261" y="941"/>
                  </a:lnTo>
                  <a:lnTo>
                    <a:pt x="256" y="954"/>
                  </a:lnTo>
                  <a:lnTo>
                    <a:pt x="254" y="966"/>
                  </a:lnTo>
                  <a:lnTo>
                    <a:pt x="254" y="976"/>
                  </a:lnTo>
                  <a:lnTo>
                    <a:pt x="255" y="985"/>
                  </a:lnTo>
                  <a:lnTo>
                    <a:pt x="258" y="994"/>
                  </a:lnTo>
                  <a:lnTo>
                    <a:pt x="260" y="1003"/>
                  </a:lnTo>
                  <a:lnTo>
                    <a:pt x="264" y="1010"/>
                  </a:lnTo>
                  <a:lnTo>
                    <a:pt x="264" y="1010"/>
                  </a:lnTo>
                  <a:lnTo>
                    <a:pt x="271" y="1020"/>
                  </a:lnTo>
                  <a:lnTo>
                    <a:pt x="279" y="1028"/>
                  </a:lnTo>
                  <a:lnTo>
                    <a:pt x="287" y="1037"/>
                  </a:lnTo>
                  <a:lnTo>
                    <a:pt x="297" y="1045"/>
                  </a:lnTo>
                  <a:lnTo>
                    <a:pt x="308" y="1053"/>
                  </a:lnTo>
                  <a:lnTo>
                    <a:pt x="320" y="1058"/>
                  </a:lnTo>
                  <a:lnTo>
                    <a:pt x="331" y="1065"/>
                  </a:lnTo>
                  <a:lnTo>
                    <a:pt x="344" y="1069"/>
                  </a:lnTo>
                  <a:lnTo>
                    <a:pt x="369" y="1078"/>
                  </a:lnTo>
                  <a:lnTo>
                    <a:pt x="392" y="1084"/>
                  </a:lnTo>
                  <a:lnTo>
                    <a:pt x="414" y="1087"/>
                  </a:lnTo>
                  <a:lnTo>
                    <a:pt x="432" y="1088"/>
                  </a:lnTo>
                  <a:lnTo>
                    <a:pt x="432" y="1088"/>
                  </a:lnTo>
                  <a:lnTo>
                    <a:pt x="438" y="1088"/>
                  </a:lnTo>
                  <a:lnTo>
                    <a:pt x="438" y="1088"/>
                  </a:lnTo>
                  <a:lnTo>
                    <a:pt x="447" y="1088"/>
                  </a:lnTo>
                  <a:lnTo>
                    <a:pt x="456" y="1086"/>
                  </a:lnTo>
                  <a:lnTo>
                    <a:pt x="467" y="1082"/>
                  </a:lnTo>
                  <a:lnTo>
                    <a:pt x="477" y="1077"/>
                  </a:lnTo>
                  <a:lnTo>
                    <a:pt x="488" y="1070"/>
                  </a:lnTo>
                  <a:lnTo>
                    <a:pt x="497" y="1062"/>
                  </a:lnTo>
                  <a:lnTo>
                    <a:pt x="501" y="1056"/>
                  </a:lnTo>
                  <a:lnTo>
                    <a:pt x="505" y="1049"/>
                  </a:lnTo>
                  <a:lnTo>
                    <a:pt x="508" y="1043"/>
                  </a:lnTo>
                  <a:lnTo>
                    <a:pt x="511" y="1035"/>
                  </a:lnTo>
                  <a:lnTo>
                    <a:pt x="511" y="1035"/>
                  </a:lnTo>
                  <a:lnTo>
                    <a:pt x="512" y="1030"/>
                  </a:lnTo>
                  <a:lnTo>
                    <a:pt x="513" y="1023"/>
                  </a:lnTo>
                  <a:lnTo>
                    <a:pt x="513" y="1016"/>
                  </a:lnTo>
                  <a:lnTo>
                    <a:pt x="513" y="1010"/>
                  </a:lnTo>
                  <a:lnTo>
                    <a:pt x="510" y="997"/>
                  </a:lnTo>
                  <a:lnTo>
                    <a:pt x="504" y="983"/>
                  </a:lnTo>
                  <a:lnTo>
                    <a:pt x="504" y="983"/>
                  </a:lnTo>
                  <a:lnTo>
                    <a:pt x="497" y="971"/>
                  </a:lnTo>
                  <a:lnTo>
                    <a:pt x="489" y="960"/>
                  </a:lnTo>
                  <a:lnTo>
                    <a:pt x="479" y="949"/>
                  </a:lnTo>
                  <a:lnTo>
                    <a:pt x="468" y="939"/>
                  </a:lnTo>
                  <a:lnTo>
                    <a:pt x="456" y="929"/>
                  </a:lnTo>
                  <a:lnTo>
                    <a:pt x="443" y="922"/>
                  </a:lnTo>
                  <a:lnTo>
                    <a:pt x="430" y="914"/>
                  </a:lnTo>
                  <a:lnTo>
                    <a:pt x="415" y="907"/>
                  </a:lnTo>
                  <a:lnTo>
                    <a:pt x="415" y="907"/>
                  </a:lnTo>
                  <a:lnTo>
                    <a:pt x="420" y="893"/>
                  </a:lnTo>
                  <a:lnTo>
                    <a:pt x="423" y="876"/>
                  </a:lnTo>
                  <a:lnTo>
                    <a:pt x="425" y="857"/>
                  </a:lnTo>
                  <a:lnTo>
                    <a:pt x="426" y="832"/>
                  </a:lnTo>
                  <a:lnTo>
                    <a:pt x="425" y="820"/>
                  </a:lnTo>
                  <a:lnTo>
                    <a:pt x="424" y="807"/>
                  </a:lnTo>
                  <a:lnTo>
                    <a:pt x="423" y="793"/>
                  </a:lnTo>
                  <a:lnTo>
                    <a:pt x="420" y="778"/>
                  </a:lnTo>
                  <a:lnTo>
                    <a:pt x="416" y="763"/>
                  </a:lnTo>
                  <a:lnTo>
                    <a:pt x="411" y="747"/>
                  </a:lnTo>
                  <a:lnTo>
                    <a:pt x="405" y="731"/>
                  </a:lnTo>
                  <a:lnTo>
                    <a:pt x="399" y="714"/>
                  </a:lnTo>
                  <a:lnTo>
                    <a:pt x="399" y="714"/>
                  </a:lnTo>
                  <a:lnTo>
                    <a:pt x="419" y="722"/>
                  </a:lnTo>
                  <a:lnTo>
                    <a:pt x="429" y="726"/>
                  </a:lnTo>
                  <a:lnTo>
                    <a:pt x="440" y="732"/>
                  </a:lnTo>
                  <a:lnTo>
                    <a:pt x="451" y="739"/>
                  </a:lnTo>
                  <a:lnTo>
                    <a:pt x="461" y="746"/>
                  </a:lnTo>
                  <a:lnTo>
                    <a:pt x="470" y="755"/>
                  </a:lnTo>
                  <a:lnTo>
                    <a:pt x="478" y="765"/>
                  </a:lnTo>
                  <a:lnTo>
                    <a:pt x="478" y="765"/>
                  </a:lnTo>
                  <a:lnTo>
                    <a:pt x="485" y="774"/>
                  </a:lnTo>
                  <a:lnTo>
                    <a:pt x="490" y="784"/>
                  </a:lnTo>
                  <a:lnTo>
                    <a:pt x="495" y="794"/>
                  </a:lnTo>
                  <a:lnTo>
                    <a:pt x="498" y="805"/>
                  </a:lnTo>
                  <a:lnTo>
                    <a:pt x="500" y="816"/>
                  </a:lnTo>
                  <a:lnTo>
                    <a:pt x="500" y="828"/>
                  </a:lnTo>
                  <a:lnTo>
                    <a:pt x="500" y="841"/>
                  </a:lnTo>
                  <a:lnTo>
                    <a:pt x="499" y="854"/>
                  </a:lnTo>
                  <a:lnTo>
                    <a:pt x="499" y="854"/>
                  </a:lnTo>
                  <a:lnTo>
                    <a:pt x="499" y="855"/>
                  </a:lnTo>
                  <a:lnTo>
                    <a:pt x="499" y="855"/>
                  </a:lnTo>
                  <a:lnTo>
                    <a:pt x="499" y="861"/>
                  </a:lnTo>
                  <a:lnTo>
                    <a:pt x="501" y="872"/>
                  </a:lnTo>
                  <a:lnTo>
                    <a:pt x="504" y="879"/>
                  </a:lnTo>
                  <a:lnTo>
                    <a:pt x="507" y="886"/>
                  </a:lnTo>
                  <a:lnTo>
                    <a:pt x="511" y="894"/>
                  </a:lnTo>
                  <a:lnTo>
                    <a:pt x="518" y="902"/>
                  </a:lnTo>
                  <a:lnTo>
                    <a:pt x="518" y="902"/>
                  </a:lnTo>
                  <a:lnTo>
                    <a:pt x="523" y="907"/>
                  </a:lnTo>
                  <a:lnTo>
                    <a:pt x="531" y="913"/>
                  </a:lnTo>
                  <a:lnTo>
                    <a:pt x="539" y="917"/>
                  </a:lnTo>
                  <a:lnTo>
                    <a:pt x="547" y="920"/>
                  </a:lnTo>
                  <a:lnTo>
                    <a:pt x="556" y="924"/>
                  </a:lnTo>
                  <a:lnTo>
                    <a:pt x="566" y="925"/>
                  </a:lnTo>
                  <a:lnTo>
                    <a:pt x="577" y="927"/>
                  </a:lnTo>
                  <a:lnTo>
                    <a:pt x="588" y="927"/>
                  </a:lnTo>
                  <a:lnTo>
                    <a:pt x="588" y="927"/>
                  </a:lnTo>
                  <a:lnTo>
                    <a:pt x="588" y="927"/>
                  </a:lnTo>
                  <a:lnTo>
                    <a:pt x="588" y="927"/>
                  </a:lnTo>
                  <a:lnTo>
                    <a:pt x="612" y="926"/>
                  </a:lnTo>
                  <a:lnTo>
                    <a:pt x="636" y="922"/>
                  </a:lnTo>
                  <a:lnTo>
                    <a:pt x="663" y="915"/>
                  </a:lnTo>
                  <a:lnTo>
                    <a:pt x="693" y="906"/>
                  </a:lnTo>
                  <a:lnTo>
                    <a:pt x="693" y="906"/>
                  </a:lnTo>
                  <a:lnTo>
                    <a:pt x="708" y="900"/>
                  </a:lnTo>
                  <a:lnTo>
                    <a:pt x="721" y="892"/>
                  </a:lnTo>
                  <a:lnTo>
                    <a:pt x="735" y="881"/>
                  </a:lnTo>
                  <a:lnTo>
                    <a:pt x="735" y="881"/>
                  </a:lnTo>
                  <a:lnTo>
                    <a:pt x="745" y="872"/>
                  </a:lnTo>
                  <a:lnTo>
                    <a:pt x="753" y="863"/>
                  </a:lnTo>
                  <a:lnTo>
                    <a:pt x="759" y="853"/>
                  </a:lnTo>
                  <a:lnTo>
                    <a:pt x="763" y="843"/>
                  </a:lnTo>
                  <a:lnTo>
                    <a:pt x="766" y="832"/>
                  </a:lnTo>
                  <a:lnTo>
                    <a:pt x="766" y="821"/>
                  </a:lnTo>
                  <a:lnTo>
                    <a:pt x="765" y="811"/>
                  </a:lnTo>
                  <a:lnTo>
                    <a:pt x="762" y="800"/>
                  </a:lnTo>
                  <a:lnTo>
                    <a:pt x="762" y="800"/>
                  </a:lnTo>
                  <a:close/>
                  <a:moveTo>
                    <a:pt x="537" y="526"/>
                  </a:moveTo>
                  <a:lnTo>
                    <a:pt x="537" y="526"/>
                  </a:lnTo>
                  <a:lnTo>
                    <a:pt x="541" y="528"/>
                  </a:lnTo>
                  <a:lnTo>
                    <a:pt x="545" y="528"/>
                  </a:lnTo>
                  <a:lnTo>
                    <a:pt x="550" y="528"/>
                  </a:lnTo>
                  <a:lnTo>
                    <a:pt x="554" y="526"/>
                  </a:lnTo>
                  <a:lnTo>
                    <a:pt x="554" y="526"/>
                  </a:lnTo>
                  <a:lnTo>
                    <a:pt x="562" y="521"/>
                  </a:lnTo>
                  <a:lnTo>
                    <a:pt x="570" y="518"/>
                  </a:lnTo>
                  <a:lnTo>
                    <a:pt x="577" y="516"/>
                  </a:lnTo>
                  <a:lnTo>
                    <a:pt x="586" y="515"/>
                  </a:lnTo>
                  <a:lnTo>
                    <a:pt x="586" y="515"/>
                  </a:lnTo>
                  <a:lnTo>
                    <a:pt x="597" y="516"/>
                  </a:lnTo>
                  <a:lnTo>
                    <a:pt x="608" y="519"/>
                  </a:lnTo>
                  <a:lnTo>
                    <a:pt x="617" y="525"/>
                  </a:lnTo>
                  <a:lnTo>
                    <a:pt x="625" y="531"/>
                  </a:lnTo>
                  <a:lnTo>
                    <a:pt x="631" y="539"/>
                  </a:lnTo>
                  <a:lnTo>
                    <a:pt x="637" y="549"/>
                  </a:lnTo>
                  <a:lnTo>
                    <a:pt x="640" y="559"/>
                  </a:lnTo>
                  <a:lnTo>
                    <a:pt x="641" y="570"/>
                  </a:lnTo>
                  <a:lnTo>
                    <a:pt x="641" y="570"/>
                  </a:lnTo>
                  <a:lnTo>
                    <a:pt x="640" y="581"/>
                  </a:lnTo>
                  <a:lnTo>
                    <a:pt x="637" y="591"/>
                  </a:lnTo>
                  <a:lnTo>
                    <a:pt x="631" y="601"/>
                  </a:lnTo>
                  <a:lnTo>
                    <a:pt x="625" y="608"/>
                  </a:lnTo>
                  <a:lnTo>
                    <a:pt x="617" y="615"/>
                  </a:lnTo>
                  <a:lnTo>
                    <a:pt x="608" y="621"/>
                  </a:lnTo>
                  <a:lnTo>
                    <a:pt x="597" y="624"/>
                  </a:lnTo>
                  <a:lnTo>
                    <a:pt x="586" y="625"/>
                  </a:lnTo>
                  <a:lnTo>
                    <a:pt x="586" y="625"/>
                  </a:lnTo>
                  <a:lnTo>
                    <a:pt x="580" y="624"/>
                  </a:lnTo>
                  <a:lnTo>
                    <a:pt x="572" y="623"/>
                  </a:lnTo>
                  <a:lnTo>
                    <a:pt x="565" y="621"/>
                  </a:lnTo>
                  <a:lnTo>
                    <a:pt x="559" y="617"/>
                  </a:lnTo>
                  <a:lnTo>
                    <a:pt x="553" y="613"/>
                  </a:lnTo>
                  <a:lnTo>
                    <a:pt x="548" y="608"/>
                  </a:lnTo>
                  <a:lnTo>
                    <a:pt x="543" y="603"/>
                  </a:lnTo>
                  <a:lnTo>
                    <a:pt x="539" y="597"/>
                  </a:lnTo>
                  <a:lnTo>
                    <a:pt x="539" y="597"/>
                  </a:lnTo>
                  <a:lnTo>
                    <a:pt x="537" y="594"/>
                  </a:lnTo>
                  <a:lnTo>
                    <a:pt x="533" y="591"/>
                  </a:lnTo>
                  <a:lnTo>
                    <a:pt x="529" y="590"/>
                  </a:lnTo>
                  <a:lnTo>
                    <a:pt x="524" y="590"/>
                  </a:lnTo>
                  <a:lnTo>
                    <a:pt x="524" y="590"/>
                  </a:lnTo>
                  <a:lnTo>
                    <a:pt x="520" y="591"/>
                  </a:lnTo>
                  <a:lnTo>
                    <a:pt x="517" y="593"/>
                  </a:lnTo>
                  <a:lnTo>
                    <a:pt x="517" y="593"/>
                  </a:lnTo>
                  <a:lnTo>
                    <a:pt x="505" y="583"/>
                  </a:lnTo>
                  <a:lnTo>
                    <a:pt x="491" y="575"/>
                  </a:lnTo>
                  <a:lnTo>
                    <a:pt x="467" y="562"/>
                  </a:lnTo>
                  <a:lnTo>
                    <a:pt x="447" y="552"/>
                  </a:lnTo>
                  <a:lnTo>
                    <a:pt x="433" y="547"/>
                  </a:lnTo>
                  <a:lnTo>
                    <a:pt x="433" y="547"/>
                  </a:lnTo>
                  <a:lnTo>
                    <a:pt x="421" y="526"/>
                  </a:lnTo>
                  <a:lnTo>
                    <a:pt x="412" y="506"/>
                  </a:lnTo>
                  <a:lnTo>
                    <a:pt x="404" y="486"/>
                  </a:lnTo>
                  <a:lnTo>
                    <a:pt x="398" y="467"/>
                  </a:lnTo>
                  <a:lnTo>
                    <a:pt x="392" y="449"/>
                  </a:lnTo>
                  <a:lnTo>
                    <a:pt x="389" y="432"/>
                  </a:lnTo>
                  <a:lnTo>
                    <a:pt x="386" y="417"/>
                  </a:lnTo>
                  <a:lnTo>
                    <a:pt x="383" y="402"/>
                  </a:lnTo>
                  <a:lnTo>
                    <a:pt x="383" y="402"/>
                  </a:lnTo>
                  <a:lnTo>
                    <a:pt x="403" y="422"/>
                  </a:lnTo>
                  <a:lnTo>
                    <a:pt x="424" y="441"/>
                  </a:lnTo>
                  <a:lnTo>
                    <a:pt x="445" y="460"/>
                  </a:lnTo>
                  <a:lnTo>
                    <a:pt x="467" y="476"/>
                  </a:lnTo>
                  <a:lnTo>
                    <a:pt x="507" y="505"/>
                  </a:lnTo>
                  <a:lnTo>
                    <a:pt x="537" y="526"/>
                  </a:lnTo>
                  <a:lnTo>
                    <a:pt x="537" y="526"/>
                  </a:lnTo>
                  <a:close/>
                  <a:moveTo>
                    <a:pt x="683" y="876"/>
                  </a:moveTo>
                  <a:lnTo>
                    <a:pt x="683" y="876"/>
                  </a:lnTo>
                  <a:lnTo>
                    <a:pt x="656" y="885"/>
                  </a:lnTo>
                  <a:lnTo>
                    <a:pt x="631" y="891"/>
                  </a:lnTo>
                  <a:lnTo>
                    <a:pt x="608" y="895"/>
                  </a:lnTo>
                  <a:lnTo>
                    <a:pt x="588" y="896"/>
                  </a:lnTo>
                  <a:lnTo>
                    <a:pt x="588" y="896"/>
                  </a:lnTo>
                  <a:lnTo>
                    <a:pt x="573" y="895"/>
                  </a:lnTo>
                  <a:lnTo>
                    <a:pt x="560" y="892"/>
                  </a:lnTo>
                  <a:lnTo>
                    <a:pt x="554" y="891"/>
                  </a:lnTo>
                  <a:lnTo>
                    <a:pt x="549" y="887"/>
                  </a:lnTo>
                  <a:lnTo>
                    <a:pt x="544" y="884"/>
                  </a:lnTo>
                  <a:lnTo>
                    <a:pt x="540" y="881"/>
                  </a:lnTo>
                  <a:lnTo>
                    <a:pt x="540" y="881"/>
                  </a:lnTo>
                  <a:lnTo>
                    <a:pt x="537" y="877"/>
                  </a:lnTo>
                  <a:lnTo>
                    <a:pt x="534" y="873"/>
                  </a:lnTo>
                  <a:lnTo>
                    <a:pt x="531" y="866"/>
                  </a:lnTo>
                  <a:lnTo>
                    <a:pt x="530" y="860"/>
                  </a:lnTo>
                  <a:lnTo>
                    <a:pt x="530" y="857"/>
                  </a:lnTo>
                  <a:lnTo>
                    <a:pt x="530" y="857"/>
                  </a:lnTo>
                  <a:lnTo>
                    <a:pt x="531" y="841"/>
                  </a:lnTo>
                  <a:lnTo>
                    <a:pt x="531" y="826"/>
                  </a:lnTo>
                  <a:lnTo>
                    <a:pt x="530" y="810"/>
                  </a:lnTo>
                  <a:lnTo>
                    <a:pt x="528" y="796"/>
                  </a:lnTo>
                  <a:lnTo>
                    <a:pt x="523" y="783"/>
                  </a:lnTo>
                  <a:lnTo>
                    <a:pt x="518" y="769"/>
                  </a:lnTo>
                  <a:lnTo>
                    <a:pt x="511" y="757"/>
                  </a:lnTo>
                  <a:lnTo>
                    <a:pt x="502" y="745"/>
                  </a:lnTo>
                  <a:lnTo>
                    <a:pt x="502" y="745"/>
                  </a:lnTo>
                  <a:lnTo>
                    <a:pt x="494" y="735"/>
                  </a:lnTo>
                  <a:lnTo>
                    <a:pt x="485" y="726"/>
                  </a:lnTo>
                  <a:lnTo>
                    <a:pt x="474" y="718"/>
                  </a:lnTo>
                  <a:lnTo>
                    <a:pt x="464" y="710"/>
                  </a:lnTo>
                  <a:lnTo>
                    <a:pt x="453" y="704"/>
                  </a:lnTo>
                  <a:lnTo>
                    <a:pt x="442" y="699"/>
                  </a:lnTo>
                  <a:lnTo>
                    <a:pt x="421" y="690"/>
                  </a:lnTo>
                  <a:lnTo>
                    <a:pt x="402" y="683"/>
                  </a:lnTo>
                  <a:lnTo>
                    <a:pt x="387" y="680"/>
                  </a:lnTo>
                  <a:lnTo>
                    <a:pt x="371" y="677"/>
                  </a:lnTo>
                  <a:lnTo>
                    <a:pt x="371" y="677"/>
                  </a:lnTo>
                  <a:lnTo>
                    <a:pt x="367" y="677"/>
                  </a:lnTo>
                  <a:lnTo>
                    <a:pt x="362" y="679"/>
                  </a:lnTo>
                  <a:lnTo>
                    <a:pt x="359" y="681"/>
                  </a:lnTo>
                  <a:lnTo>
                    <a:pt x="357" y="685"/>
                  </a:lnTo>
                  <a:lnTo>
                    <a:pt x="357" y="685"/>
                  </a:lnTo>
                  <a:lnTo>
                    <a:pt x="355" y="688"/>
                  </a:lnTo>
                  <a:lnTo>
                    <a:pt x="354" y="692"/>
                  </a:lnTo>
                  <a:lnTo>
                    <a:pt x="355" y="697"/>
                  </a:lnTo>
                  <a:lnTo>
                    <a:pt x="356" y="700"/>
                  </a:lnTo>
                  <a:lnTo>
                    <a:pt x="356" y="700"/>
                  </a:lnTo>
                  <a:lnTo>
                    <a:pt x="368" y="722"/>
                  </a:lnTo>
                  <a:lnTo>
                    <a:pt x="377" y="743"/>
                  </a:lnTo>
                  <a:lnTo>
                    <a:pt x="383" y="763"/>
                  </a:lnTo>
                  <a:lnTo>
                    <a:pt x="389" y="782"/>
                  </a:lnTo>
                  <a:lnTo>
                    <a:pt x="392" y="799"/>
                  </a:lnTo>
                  <a:lnTo>
                    <a:pt x="394" y="817"/>
                  </a:lnTo>
                  <a:lnTo>
                    <a:pt x="395" y="832"/>
                  </a:lnTo>
                  <a:lnTo>
                    <a:pt x="395" y="847"/>
                  </a:lnTo>
                  <a:lnTo>
                    <a:pt x="394" y="860"/>
                  </a:lnTo>
                  <a:lnTo>
                    <a:pt x="392" y="872"/>
                  </a:lnTo>
                  <a:lnTo>
                    <a:pt x="388" y="892"/>
                  </a:lnTo>
                  <a:lnTo>
                    <a:pt x="384" y="904"/>
                  </a:lnTo>
                  <a:lnTo>
                    <a:pt x="382" y="909"/>
                  </a:lnTo>
                  <a:lnTo>
                    <a:pt x="382" y="909"/>
                  </a:lnTo>
                  <a:lnTo>
                    <a:pt x="381" y="913"/>
                  </a:lnTo>
                  <a:lnTo>
                    <a:pt x="380" y="916"/>
                  </a:lnTo>
                  <a:lnTo>
                    <a:pt x="380" y="919"/>
                  </a:lnTo>
                  <a:lnTo>
                    <a:pt x="381" y="923"/>
                  </a:lnTo>
                  <a:lnTo>
                    <a:pt x="381" y="923"/>
                  </a:lnTo>
                  <a:lnTo>
                    <a:pt x="383" y="925"/>
                  </a:lnTo>
                  <a:lnTo>
                    <a:pt x="386" y="927"/>
                  </a:lnTo>
                  <a:lnTo>
                    <a:pt x="388" y="929"/>
                  </a:lnTo>
                  <a:lnTo>
                    <a:pt x="391" y="930"/>
                  </a:lnTo>
                  <a:lnTo>
                    <a:pt x="391" y="930"/>
                  </a:lnTo>
                  <a:lnTo>
                    <a:pt x="404" y="936"/>
                  </a:lnTo>
                  <a:lnTo>
                    <a:pt x="417" y="941"/>
                  </a:lnTo>
                  <a:lnTo>
                    <a:pt x="430" y="949"/>
                  </a:lnTo>
                  <a:lnTo>
                    <a:pt x="442" y="958"/>
                  </a:lnTo>
                  <a:lnTo>
                    <a:pt x="453" y="967"/>
                  </a:lnTo>
                  <a:lnTo>
                    <a:pt x="462" y="977"/>
                  </a:lnTo>
                  <a:lnTo>
                    <a:pt x="470" y="987"/>
                  </a:lnTo>
                  <a:lnTo>
                    <a:pt x="477" y="998"/>
                  </a:lnTo>
                  <a:lnTo>
                    <a:pt x="477" y="998"/>
                  </a:lnTo>
                  <a:lnTo>
                    <a:pt x="479" y="1003"/>
                  </a:lnTo>
                  <a:lnTo>
                    <a:pt x="481" y="1011"/>
                  </a:lnTo>
                  <a:lnTo>
                    <a:pt x="483" y="1019"/>
                  </a:lnTo>
                  <a:lnTo>
                    <a:pt x="481" y="1026"/>
                  </a:lnTo>
                  <a:lnTo>
                    <a:pt x="481" y="1026"/>
                  </a:lnTo>
                  <a:lnTo>
                    <a:pt x="479" y="1032"/>
                  </a:lnTo>
                  <a:lnTo>
                    <a:pt x="477" y="1036"/>
                  </a:lnTo>
                  <a:lnTo>
                    <a:pt x="470" y="1044"/>
                  </a:lnTo>
                  <a:lnTo>
                    <a:pt x="464" y="1049"/>
                  </a:lnTo>
                  <a:lnTo>
                    <a:pt x="457" y="1053"/>
                  </a:lnTo>
                  <a:lnTo>
                    <a:pt x="449" y="1055"/>
                  </a:lnTo>
                  <a:lnTo>
                    <a:pt x="444" y="1057"/>
                  </a:lnTo>
                  <a:lnTo>
                    <a:pt x="438" y="1057"/>
                  </a:lnTo>
                  <a:lnTo>
                    <a:pt x="438" y="1057"/>
                  </a:lnTo>
                  <a:lnTo>
                    <a:pt x="437" y="1057"/>
                  </a:lnTo>
                  <a:lnTo>
                    <a:pt x="437" y="1057"/>
                  </a:lnTo>
                  <a:lnTo>
                    <a:pt x="432" y="1057"/>
                  </a:lnTo>
                  <a:lnTo>
                    <a:pt x="432" y="1057"/>
                  </a:lnTo>
                  <a:lnTo>
                    <a:pt x="416" y="1056"/>
                  </a:lnTo>
                  <a:lnTo>
                    <a:pt x="398" y="1054"/>
                  </a:lnTo>
                  <a:lnTo>
                    <a:pt x="378" y="1048"/>
                  </a:lnTo>
                  <a:lnTo>
                    <a:pt x="357" y="1042"/>
                  </a:lnTo>
                  <a:lnTo>
                    <a:pt x="336" y="1033"/>
                  </a:lnTo>
                  <a:lnTo>
                    <a:pt x="327" y="1027"/>
                  </a:lnTo>
                  <a:lnTo>
                    <a:pt x="317" y="1022"/>
                  </a:lnTo>
                  <a:lnTo>
                    <a:pt x="309" y="1015"/>
                  </a:lnTo>
                  <a:lnTo>
                    <a:pt x="302" y="1009"/>
                  </a:lnTo>
                  <a:lnTo>
                    <a:pt x="296" y="1002"/>
                  </a:lnTo>
                  <a:lnTo>
                    <a:pt x="291" y="994"/>
                  </a:lnTo>
                  <a:lnTo>
                    <a:pt x="291" y="994"/>
                  </a:lnTo>
                  <a:lnTo>
                    <a:pt x="287" y="989"/>
                  </a:lnTo>
                  <a:lnTo>
                    <a:pt x="286" y="983"/>
                  </a:lnTo>
                  <a:lnTo>
                    <a:pt x="285" y="977"/>
                  </a:lnTo>
                  <a:lnTo>
                    <a:pt x="285" y="970"/>
                  </a:lnTo>
                  <a:lnTo>
                    <a:pt x="286" y="965"/>
                  </a:lnTo>
                  <a:lnTo>
                    <a:pt x="287" y="958"/>
                  </a:lnTo>
                  <a:lnTo>
                    <a:pt x="291" y="951"/>
                  </a:lnTo>
                  <a:lnTo>
                    <a:pt x="294" y="944"/>
                  </a:lnTo>
                  <a:lnTo>
                    <a:pt x="294" y="944"/>
                  </a:lnTo>
                  <a:lnTo>
                    <a:pt x="303" y="927"/>
                  </a:lnTo>
                  <a:lnTo>
                    <a:pt x="309" y="912"/>
                  </a:lnTo>
                  <a:lnTo>
                    <a:pt x="315" y="897"/>
                  </a:lnTo>
                  <a:lnTo>
                    <a:pt x="319" y="884"/>
                  </a:lnTo>
                  <a:lnTo>
                    <a:pt x="320" y="871"/>
                  </a:lnTo>
                  <a:lnTo>
                    <a:pt x="322" y="859"/>
                  </a:lnTo>
                  <a:lnTo>
                    <a:pt x="320" y="848"/>
                  </a:lnTo>
                  <a:lnTo>
                    <a:pt x="319" y="837"/>
                  </a:lnTo>
                  <a:lnTo>
                    <a:pt x="316" y="826"/>
                  </a:lnTo>
                  <a:lnTo>
                    <a:pt x="313" y="816"/>
                  </a:lnTo>
                  <a:lnTo>
                    <a:pt x="307" y="806"/>
                  </a:lnTo>
                  <a:lnTo>
                    <a:pt x="302" y="796"/>
                  </a:lnTo>
                  <a:lnTo>
                    <a:pt x="290" y="777"/>
                  </a:lnTo>
                  <a:lnTo>
                    <a:pt x="276" y="757"/>
                  </a:lnTo>
                  <a:lnTo>
                    <a:pt x="276" y="757"/>
                  </a:lnTo>
                  <a:lnTo>
                    <a:pt x="259" y="734"/>
                  </a:lnTo>
                  <a:lnTo>
                    <a:pt x="259" y="734"/>
                  </a:lnTo>
                  <a:lnTo>
                    <a:pt x="248" y="718"/>
                  </a:lnTo>
                  <a:lnTo>
                    <a:pt x="239" y="703"/>
                  </a:lnTo>
                  <a:lnTo>
                    <a:pt x="231" y="690"/>
                  </a:lnTo>
                  <a:lnTo>
                    <a:pt x="226" y="679"/>
                  </a:lnTo>
                  <a:lnTo>
                    <a:pt x="219" y="661"/>
                  </a:lnTo>
                  <a:lnTo>
                    <a:pt x="216" y="651"/>
                  </a:lnTo>
                  <a:lnTo>
                    <a:pt x="216" y="651"/>
                  </a:lnTo>
                  <a:lnTo>
                    <a:pt x="243" y="596"/>
                  </a:lnTo>
                  <a:lnTo>
                    <a:pt x="263" y="556"/>
                  </a:lnTo>
                  <a:lnTo>
                    <a:pt x="282" y="514"/>
                  </a:lnTo>
                  <a:lnTo>
                    <a:pt x="282" y="514"/>
                  </a:lnTo>
                  <a:lnTo>
                    <a:pt x="283" y="507"/>
                  </a:lnTo>
                  <a:lnTo>
                    <a:pt x="282" y="502"/>
                  </a:lnTo>
                  <a:lnTo>
                    <a:pt x="279" y="496"/>
                  </a:lnTo>
                  <a:lnTo>
                    <a:pt x="273" y="493"/>
                  </a:lnTo>
                  <a:lnTo>
                    <a:pt x="273" y="493"/>
                  </a:lnTo>
                  <a:lnTo>
                    <a:pt x="268" y="492"/>
                  </a:lnTo>
                  <a:lnTo>
                    <a:pt x="261" y="493"/>
                  </a:lnTo>
                  <a:lnTo>
                    <a:pt x="256" y="496"/>
                  </a:lnTo>
                  <a:lnTo>
                    <a:pt x="253" y="502"/>
                  </a:lnTo>
                  <a:lnTo>
                    <a:pt x="253" y="502"/>
                  </a:lnTo>
                  <a:lnTo>
                    <a:pt x="232" y="549"/>
                  </a:lnTo>
                  <a:lnTo>
                    <a:pt x="211" y="592"/>
                  </a:lnTo>
                  <a:lnTo>
                    <a:pt x="186" y="642"/>
                  </a:lnTo>
                  <a:lnTo>
                    <a:pt x="155" y="694"/>
                  </a:lnTo>
                  <a:lnTo>
                    <a:pt x="155" y="694"/>
                  </a:lnTo>
                  <a:lnTo>
                    <a:pt x="154" y="698"/>
                  </a:lnTo>
                  <a:lnTo>
                    <a:pt x="153" y="701"/>
                  </a:lnTo>
                  <a:lnTo>
                    <a:pt x="153" y="705"/>
                  </a:lnTo>
                  <a:lnTo>
                    <a:pt x="155" y="709"/>
                  </a:lnTo>
                  <a:lnTo>
                    <a:pt x="155" y="709"/>
                  </a:lnTo>
                  <a:lnTo>
                    <a:pt x="157" y="715"/>
                  </a:lnTo>
                  <a:lnTo>
                    <a:pt x="159" y="723"/>
                  </a:lnTo>
                  <a:lnTo>
                    <a:pt x="162" y="731"/>
                  </a:lnTo>
                  <a:lnTo>
                    <a:pt x="162" y="739"/>
                  </a:lnTo>
                  <a:lnTo>
                    <a:pt x="162" y="739"/>
                  </a:lnTo>
                  <a:lnTo>
                    <a:pt x="162" y="745"/>
                  </a:lnTo>
                  <a:lnTo>
                    <a:pt x="161" y="752"/>
                  </a:lnTo>
                  <a:lnTo>
                    <a:pt x="156" y="764"/>
                  </a:lnTo>
                  <a:lnTo>
                    <a:pt x="151" y="775"/>
                  </a:lnTo>
                  <a:lnTo>
                    <a:pt x="143" y="785"/>
                  </a:lnTo>
                  <a:lnTo>
                    <a:pt x="133" y="793"/>
                  </a:lnTo>
                  <a:lnTo>
                    <a:pt x="122" y="798"/>
                  </a:lnTo>
                  <a:lnTo>
                    <a:pt x="110" y="802"/>
                  </a:lnTo>
                  <a:lnTo>
                    <a:pt x="103" y="804"/>
                  </a:lnTo>
                  <a:lnTo>
                    <a:pt x="97" y="804"/>
                  </a:lnTo>
                  <a:lnTo>
                    <a:pt x="97" y="804"/>
                  </a:lnTo>
                  <a:lnTo>
                    <a:pt x="90" y="804"/>
                  </a:lnTo>
                  <a:lnTo>
                    <a:pt x="83" y="802"/>
                  </a:lnTo>
                  <a:lnTo>
                    <a:pt x="71" y="798"/>
                  </a:lnTo>
                  <a:lnTo>
                    <a:pt x="60" y="793"/>
                  </a:lnTo>
                  <a:lnTo>
                    <a:pt x="50" y="785"/>
                  </a:lnTo>
                  <a:lnTo>
                    <a:pt x="43" y="775"/>
                  </a:lnTo>
                  <a:lnTo>
                    <a:pt x="36" y="764"/>
                  </a:lnTo>
                  <a:lnTo>
                    <a:pt x="33" y="752"/>
                  </a:lnTo>
                  <a:lnTo>
                    <a:pt x="31" y="745"/>
                  </a:lnTo>
                  <a:lnTo>
                    <a:pt x="30" y="739"/>
                  </a:lnTo>
                  <a:lnTo>
                    <a:pt x="30" y="739"/>
                  </a:lnTo>
                  <a:lnTo>
                    <a:pt x="31" y="726"/>
                  </a:lnTo>
                  <a:lnTo>
                    <a:pt x="35" y="715"/>
                  </a:lnTo>
                  <a:lnTo>
                    <a:pt x="40" y="704"/>
                  </a:lnTo>
                  <a:lnTo>
                    <a:pt x="47" y="696"/>
                  </a:lnTo>
                  <a:lnTo>
                    <a:pt x="55" y="688"/>
                  </a:lnTo>
                  <a:lnTo>
                    <a:pt x="65" y="681"/>
                  </a:lnTo>
                  <a:lnTo>
                    <a:pt x="76" y="677"/>
                  </a:lnTo>
                  <a:lnTo>
                    <a:pt x="87" y="674"/>
                  </a:lnTo>
                  <a:lnTo>
                    <a:pt x="87" y="674"/>
                  </a:lnTo>
                  <a:lnTo>
                    <a:pt x="91" y="672"/>
                  </a:lnTo>
                  <a:lnTo>
                    <a:pt x="94" y="671"/>
                  </a:lnTo>
                  <a:lnTo>
                    <a:pt x="97" y="668"/>
                  </a:lnTo>
                  <a:lnTo>
                    <a:pt x="99" y="665"/>
                  </a:lnTo>
                  <a:lnTo>
                    <a:pt x="223" y="397"/>
                  </a:lnTo>
                  <a:lnTo>
                    <a:pt x="223" y="397"/>
                  </a:lnTo>
                  <a:lnTo>
                    <a:pt x="224" y="394"/>
                  </a:lnTo>
                  <a:lnTo>
                    <a:pt x="226" y="389"/>
                  </a:lnTo>
                  <a:lnTo>
                    <a:pt x="224" y="386"/>
                  </a:lnTo>
                  <a:lnTo>
                    <a:pt x="223" y="383"/>
                  </a:lnTo>
                  <a:lnTo>
                    <a:pt x="223" y="383"/>
                  </a:lnTo>
                  <a:lnTo>
                    <a:pt x="221" y="380"/>
                  </a:lnTo>
                  <a:lnTo>
                    <a:pt x="219" y="377"/>
                  </a:lnTo>
                  <a:lnTo>
                    <a:pt x="216" y="376"/>
                  </a:lnTo>
                  <a:lnTo>
                    <a:pt x="212" y="375"/>
                  </a:lnTo>
                  <a:lnTo>
                    <a:pt x="212" y="375"/>
                  </a:lnTo>
                  <a:lnTo>
                    <a:pt x="196" y="371"/>
                  </a:lnTo>
                  <a:lnTo>
                    <a:pt x="181" y="367"/>
                  </a:lnTo>
                  <a:lnTo>
                    <a:pt x="167" y="362"/>
                  </a:lnTo>
                  <a:lnTo>
                    <a:pt x="153" y="355"/>
                  </a:lnTo>
                  <a:lnTo>
                    <a:pt x="141" y="347"/>
                  </a:lnTo>
                  <a:lnTo>
                    <a:pt x="129" y="340"/>
                  </a:lnTo>
                  <a:lnTo>
                    <a:pt x="118" y="330"/>
                  </a:lnTo>
                  <a:lnTo>
                    <a:pt x="108" y="319"/>
                  </a:lnTo>
                  <a:lnTo>
                    <a:pt x="99" y="308"/>
                  </a:lnTo>
                  <a:lnTo>
                    <a:pt x="91" y="295"/>
                  </a:lnTo>
                  <a:lnTo>
                    <a:pt x="84" y="282"/>
                  </a:lnTo>
                  <a:lnTo>
                    <a:pt x="79" y="269"/>
                  </a:lnTo>
                  <a:lnTo>
                    <a:pt x="75" y="255"/>
                  </a:lnTo>
                  <a:lnTo>
                    <a:pt x="72" y="240"/>
                  </a:lnTo>
                  <a:lnTo>
                    <a:pt x="70" y="225"/>
                  </a:lnTo>
                  <a:lnTo>
                    <a:pt x="70" y="209"/>
                  </a:lnTo>
                  <a:lnTo>
                    <a:pt x="70" y="209"/>
                  </a:lnTo>
                  <a:lnTo>
                    <a:pt x="71" y="192"/>
                  </a:lnTo>
                  <a:lnTo>
                    <a:pt x="75" y="174"/>
                  </a:lnTo>
                  <a:lnTo>
                    <a:pt x="80" y="157"/>
                  </a:lnTo>
                  <a:lnTo>
                    <a:pt x="87" y="140"/>
                  </a:lnTo>
                  <a:lnTo>
                    <a:pt x="94" y="125"/>
                  </a:lnTo>
                  <a:lnTo>
                    <a:pt x="104" y="110"/>
                  </a:lnTo>
                  <a:lnTo>
                    <a:pt x="115" y="96"/>
                  </a:lnTo>
                  <a:lnTo>
                    <a:pt x="127" y="84"/>
                  </a:lnTo>
                  <a:lnTo>
                    <a:pt x="140" y="72"/>
                  </a:lnTo>
                  <a:lnTo>
                    <a:pt x="154" y="62"/>
                  </a:lnTo>
                  <a:lnTo>
                    <a:pt x="169" y="53"/>
                  </a:lnTo>
                  <a:lnTo>
                    <a:pt x="185" y="45"/>
                  </a:lnTo>
                  <a:lnTo>
                    <a:pt x="202" y="39"/>
                  </a:lnTo>
                  <a:lnTo>
                    <a:pt x="219" y="34"/>
                  </a:lnTo>
                  <a:lnTo>
                    <a:pt x="238" y="32"/>
                  </a:lnTo>
                  <a:lnTo>
                    <a:pt x="255" y="31"/>
                  </a:lnTo>
                  <a:lnTo>
                    <a:pt x="255" y="31"/>
                  </a:lnTo>
                  <a:lnTo>
                    <a:pt x="272" y="32"/>
                  </a:lnTo>
                  <a:lnTo>
                    <a:pt x="287" y="34"/>
                  </a:lnTo>
                  <a:lnTo>
                    <a:pt x="303" y="39"/>
                  </a:lnTo>
                  <a:lnTo>
                    <a:pt x="317" y="44"/>
                  </a:lnTo>
                  <a:lnTo>
                    <a:pt x="331" y="51"/>
                  </a:lnTo>
                  <a:lnTo>
                    <a:pt x="346" y="60"/>
                  </a:lnTo>
                  <a:lnTo>
                    <a:pt x="358" y="69"/>
                  </a:lnTo>
                  <a:lnTo>
                    <a:pt x="370" y="80"/>
                  </a:lnTo>
                  <a:lnTo>
                    <a:pt x="370" y="80"/>
                  </a:lnTo>
                  <a:lnTo>
                    <a:pt x="382" y="95"/>
                  </a:lnTo>
                  <a:lnTo>
                    <a:pt x="393" y="110"/>
                  </a:lnTo>
                  <a:lnTo>
                    <a:pt x="403" y="127"/>
                  </a:lnTo>
                  <a:lnTo>
                    <a:pt x="410" y="144"/>
                  </a:lnTo>
                  <a:lnTo>
                    <a:pt x="416" y="162"/>
                  </a:lnTo>
                  <a:lnTo>
                    <a:pt x="420" y="181"/>
                  </a:lnTo>
                  <a:lnTo>
                    <a:pt x="422" y="200"/>
                  </a:lnTo>
                  <a:lnTo>
                    <a:pt x="423" y="219"/>
                  </a:lnTo>
                  <a:lnTo>
                    <a:pt x="423" y="219"/>
                  </a:lnTo>
                  <a:lnTo>
                    <a:pt x="421" y="238"/>
                  </a:lnTo>
                  <a:lnTo>
                    <a:pt x="417" y="257"/>
                  </a:lnTo>
                  <a:lnTo>
                    <a:pt x="412" y="274"/>
                  </a:lnTo>
                  <a:lnTo>
                    <a:pt x="404" y="290"/>
                  </a:lnTo>
                  <a:lnTo>
                    <a:pt x="395" y="305"/>
                  </a:lnTo>
                  <a:lnTo>
                    <a:pt x="384" y="320"/>
                  </a:lnTo>
                  <a:lnTo>
                    <a:pt x="371" y="333"/>
                  </a:lnTo>
                  <a:lnTo>
                    <a:pt x="357" y="344"/>
                  </a:lnTo>
                  <a:lnTo>
                    <a:pt x="357" y="344"/>
                  </a:lnTo>
                  <a:lnTo>
                    <a:pt x="356" y="344"/>
                  </a:lnTo>
                  <a:lnTo>
                    <a:pt x="356" y="344"/>
                  </a:lnTo>
                  <a:lnTo>
                    <a:pt x="356" y="345"/>
                  </a:lnTo>
                  <a:lnTo>
                    <a:pt x="356" y="345"/>
                  </a:lnTo>
                  <a:lnTo>
                    <a:pt x="354" y="346"/>
                  </a:lnTo>
                  <a:lnTo>
                    <a:pt x="354" y="346"/>
                  </a:lnTo>
                  <a:lnTo>
                    <a:pt x="354" y="347"/>
                  </a:lnTo>
                  <a:lnTo>
                    <a:pt x="354" y="347"/>
                  </a:lnTo>
                  <a:lnTo>
                    <a:pt x="352" y="348"/>
                  </a:lnTo>
                  <a:lnTo>
                    <a:pt x="352" y="348"/>
                  </a:lnTo>
                  <a:lnTo>
                    <a:pt x="351" y="351"/>
                  </a:lnTo>
                  <a:lnTo>
                    <a:pt x="351" y="351"/>
                  </a:lnTo>
                  <a:lnTo>
                    <a:pt x="351" y="352"/>
                  </a:lnTo>
                  <a:lnTo>
                    <a:pt x="351" y="352"/>
                  </a:lnTo>
                  <a:lnTo>
                    <a:pt x="350" y="353"/>
                  </a:lnTo>
                  <a:lnTo>
                    <a:pt x="350" y="353"/>
                  </a:lnTo>
                  <a:lnTo>
                    <a:pt x="350" y="354"/>
                  </a:lnTo>
                  <a:lnTo>
                    <a:pt x="350" y="354"/>
                  </a:lnTo>
                  <a:lnTo>
                    <a:pt x="350" y="355"/>
                  </a:lnTo>
                  <a:lnTo>
                    <a:pt x="350" y="355"/>
                  </a:lnTo>
                  <a:lnTo>
                    <a:pt x="350" y="355"/>
                  </a:lnTo>
                  <a:lnTo>
                    <a:pt x="350" y="355"/>
                  </a:lnTo>
                  <a:lnTo>
                    <a:pt x="350" y="362"/>
                  </a:lnTo>
                  <a:lnTo>
                    <a:pt x="350" y="375"/>
                  </a:lnTo>
                  <a:lnTo>
                    <a:pt x="351" y="396"/>
                  </a:lnTo>
                  <a:lnTo>
                    <a:pt x="355" y="422"/>
                  </a:lnTo>
                  <a:lnTo>
                    <a:pt x="358" y="438"/>
                  </a:lnTo>
                  <a:lnTo>
                    <a:pt x="361" y="454"/>
                  </a:lnTo>
                  <a:lnTo>
                    <a:pt x="367" y="472"/>
                  </a:lnTo>
                  <a:lnTo>
                    <a:pt x="372" y="489"/>
                  </a:lnTo>
                  <a:lnTo>
                    <a:pt x="379" y="508"/>
                  </a:lnTo>
                  <a:lnTo>
                    <a:pt x="388" y="528"/>
                  </a:lnTo>
                  <a:lnTo>
                    <a:pt x="398" y="548"/>
                  </a:lnTo>
                  <a:lnTo>
                    <a:pt x="409" y="568"/>
                  </a:lnTo>
                  <a:lnTo>
                    <a:pt x="409" y="568"/>
                  </a:lnTo>
                  <a:lnTo>
                    <a:pt x="412" y="571"/>
                  </a:lnTo>
                  <a:lnTo>
                    <a:pt x="417" y="574"/>
                  </a:lnTo>
                  <a:lnTo>
                    <a:pt x="417" y="574"/>
                  </a:lnTo>
                  <a:lnTo>
                    <a:pt x="426" y="578"/>
                  </a:lnTo>
                  <a:lnTo>
                    <a:pt x="449" y="588"/>
                  </a:lnTo>
                  <a:lnTo>
                    <a:pt x="464" y="595"/>
                  </a:lnTo>
                  <a:lnTo>
                    <a:pt x="479" y="604"/>
                  </a:lnTo>
                  <a:lnTo>
                    <a:pt x="496" y="615"/>
                  </a:lnTo>
                  <a:lnTo>
                    <a:pt x="510" y="627"/>
                  </a:lnTo>
                  <a:lnTo>
                    <a:pt x="510" y="627"/>
                  </a:lnTo>
                  <a:lnTo>
                    <a:pt x="523" y="643"/>
                  </a:lnTo>
                  <a:lnTo>
                    <a:pt x="534" y="657"/>
                  </a:lnTo>
                  <a:lnTo>
                    <a:pt x="553" y="683"/>
                  </a:lnTo>
                  <a:lnTo>
                    <a:pt x="569" y="708"/>
                  </a:lnTo>
                  <a:lnTo>
                    <a:pt x="579" y="728"/>
                  </a:lnTo>
                  <a:lnTo>
                    <a:pt x="585" y="744"/>
                  </a:lnTo>
                  <a:lnTo>
                    <a:pt x="590" y="756"/>
                  </a:lnTo>
                  <a:lnTo>
                    <a:pt x="592" y="766"/>
                  </a:lnTo>
                  <a:lnTo>
                    <a:pt x="592" y="766"/>
                  </a:lnTo>
                  <a:lnTo>
                    <a:pt x="593" y="771"/>
                  </a:lnTo>
                  <a:lnTo>
                    <a:pt x="595" y="774"/>
                  </a:lnTo>
                  <a:lnTo>
                    <a:pt x="597" y="776"/>
                  </a:lnTo>
                  <a:lnTo>
                    <a:pt x="601" y="778"/>
                  </a:lnTo>
                  <a:lnTo>
                    <a:pt x="601" y="778"/>
                  </a:lnTo>
                  <a:lnTo>
                    <a:pt x="604" y="779"/>
                  </a:lnTo>
                  <a:lnTo>
                    <a:pt x="608" y="779"/>
                  </a:lnTo>
                  <a:lnTo>
                    <a:pt x="612" y="779"/>
                  </a:lnTo>
                  <a:lnTo>
                    <a:pt x="615" y="778"/>
                  </a:lnTo>
                  <a:lnTo>
                    <a:pt x="615" y="778"/>
                  </a:lnTo>
                  <a:lnTo>
                    <a:pt x="622" y="775"/>
                  </a:lnTo>
                  <a:lnTo>
                    <a:pt x="630" y="773"/>
                  </a:lnTo>
                  <a:lnTo>
                    <a:pt x="641" y="771"/>
                  </a:lnTo>
                  <a:lnTo>
                    <a:pt x="655" y="771"/>
                  </a:lnTo>
                  <a:lnTo>
                    <a:pt x="655" y="771"/>
                  </a:lnTo>
                  <a:lnTo>
                    <a:pt x="666" y="771"/>
                  </a:lnTo>
                  <a:lnTo>
                    <a:pt x="678" y="773"/>
                  </a:lnTo>
                  <a:lnTo>
                    <a:pt x="690" y="775"/>
                  </a:lnTo>
                  <a:lnTo>
                    <a:pt x="701" y="779"/>
                  </a:lnTo>
                  <a:lnTo>
                    <a:pt x="711" y="785"/>
                  </a:lnTo>
                  <a:lnTo>
                    <a:pt x="720" y="791"/>
                  </a:lnTo>
                  <a:lnTo>
                    <a:pt x="727" y="800"/>
                  </a:lnTo>
                  <a:lnTo>
                    <a:pt x="731" y="805"/>
                  </a:lnTo>
                  <a:lnTo>
                    <a:pt x="733" y="810"/>
                  </a:lnTo>
                  <a:lnTo>
                    <a:pt x="733" y="810"/>
                  </a:lnTo>
                  <a:lnTo>
                    <a:pt x="735" y="818"/>
                  </a:lnTo>
                  <a:lnTo>
                    <a:pt x="735" y="826"/>
                  </a:lnTo>
                  <a:lnTo>
                    <a:pt x="734" y="832"/>
                  </a:lnTo>
                  <a:lnTo>
                    <a:pt x="732" y="838"/>
                  </a:lnTo>
                  <a:lnTo>
                    <a:pt x="729" y="844"/>
                  </a:lnTo>
                  <a:lnTo>
                    <a:pt x="724" y="849"/>
                  </a:lnTo>
                  <a:lnTo>
                    <a:pt x="720" y="854"/>
                  </a:lnTo>
                  <a:lnTo>
                    <a:pt x="714" y="859"/>
                  </a:lnTo>
                  <a:lnTo>
                    <a:pt x="704" y="866"/>
                  </a:lnTo>
                  <a:lnTo>
                    <a:pt x="694" y="872"/>
                  </a:lnTo>
                  <a:lnTo>
                    <a:pt x="683" y="876"/>
                  </a:lnTo>
                  <a:lnTo>
                    <a:pt x="683" y="876"/>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35" name="Freeform 39"/>
            <p:cNvSpPr/>
            <p:nvPr/>
          </p:nvSpPr>
          <p:spPr bwMode="auto">
            <a:xfrm>
              <a:off x="8885238" y="1736725"/>
              <a:ext cx="66675" cy="106363"/>
            </a:xfrm>
            <a:custGeom>
              <a:avLst/>
              <a:gdLst>
                <a:gd name="T0" fmla="*/ 24 w 42"/>
                <a:gd name="T1" fmla="*/ 67 h 67"/>
                <a:gd name="T2" fmla="*/ 24 w 42"/>
                <a:gd name="T3" fmla="*/ 67 h 67"/>
                <a:gd name="T4" fmla="*/ 29 w 42"/>
                <a:gd name="T5" fmla="*/ 66 h 67"/>
                <a:gd name="T6" fmla="*/ 32 w 42"/>
                <a:gd name="T7" fmla="*/ 65 h 67"/>
                <a:gd name="T8" fmla="*/ 35 w 42"/>
                <a:gd name="T9" fmla="*/ 63 h 67"/>
                <a:gd name="T10" fmla="*/ 38 w 42"/>
                <a:gd name="T11" fmla="*/ 60 h 67"/>
                <a:gd name="T12" fmla="*/ 40 w 42"/>
                <a:gd name="T13" fmla="*/ 56 h 67"/>
                <a:gd name="T14" fmla="*/ 42 w 42"/>
                <a:gd name="T15" fmla="*/ 53 h 67"/>
                <a:gd name="T16" fmla="*/ 42 w 42"/>
                <a:gd name="T17" fmla="*/ 48 h 67"/>
                <a:gd name="T18" fmla="*/ 42 w 42"/>
                <a:gd name="T19" fmla="*/ 45 h 67"/>
                <a:gd name="T20" fmla="*/ 41 w 42"/>
                <a:gd name="T21" fmla="*/ 19 h 67"/>
                <a:gd name="T22" fmla="*/ 41 w 42"/>
                <a:gd name="T23" fmla="*/ 19 h 67"/>
                <a:gd name="T24" fmla="*/ 40 w 42"/>
                <a:gd name="T25" fmla="*/ 14 h 67"/>
                <a:gd name="T26" fmla="*/ 39 w 42"/>
                <a:gd name="T27" fmla="*/ 11 h 67"/>
                <a:gd name="T28" fmla="*/ 36 w 42"/>
                <a:gd name="T29" fmla="*/ 8 h 67"/>
                <a:gd name="T30" fmla="*/ 33 w 42"/>
                <a:gd name="T31" fmla="*/ 4 h 67"/>
                <a:gd name="T32" fmla="*/ 30 w 42"/>
                <a:gd name="T33" fmla="*/ 2 h 67"/>
                <a:gd name="T34" fmla="*/ 27 w 42"/>
                <a:gd name="T35" fmla="*/ 1 h 67"/>
                <a:gd name="T36" fmla="*/ 23 w 42"/>
                <a:gd name="T37" fmla="*/ 0 h 67"/>
                <a:gd name="T38" fmla="*/ 19 w 42"/>
                <a:gd name="T39" fmla="*/ 0 h 67"/>
                <a:gd name="T40" fmla="*/ 19 w 42"/>
                <a:gd name="T41" fmla="*/ 0 h 67"/>
                <a:gd name="T42" fmla="*/ 14 w 42"/>
                <a:gd name="T43" fmla="*/ 1 h 67"/>
                <a:gd name="T44" fmla="*/ 11 w 42"/>
                <a:gd name="T45" fmla="*/ 2 h 67"/>
                <a:gd name="T46" fmla="*/ 8 w 42"/>
                <a:gd name="T47" fmla="*/ 4 h 67"/>
                <a:gd name="T48" fmla="*/ 4 w 42"/>
                <a:gd name="T49" fmla="*/ 7 h 67"/>
                <a:gd name="T50" fmla="*/ 2 w 42"/>
                <a:gd name="T51" fmla="*/ 10 h 67"/>
                <a:gd name="T52" fmla="*/ 1 w 42"/>
                <a:gd name="T53" fmla="*/ 14 h 67"/>
                <a:gd name="T54" fmla="*/ 0 w 42"/>
                <a:gd name="T55" fmla="*/ 18 h 67"/>
                <a:gd name="T56" fmla="*/ 0 w 42"/>
                <a:gd name="T57" fmla="*/ 22 h 67"/>
                <a:gd name="T58" fmla="*/ 2 w 42"/>
                <a:gd name="T59" fmla="*/ 47 h 67"/>
                <a:gd name="T60" fmla="*/ 2 w 42"/>
                <a:gd name="T61" fmla="*/ 47 h 67"/>
                <a:gd name="T62" fmla="*/ 3 w 42"/>
                <a:gd name="T63" fmla="*/ 52 h 67"/>
                <a:gd name="T64" fmla="*/ 4 w 42"/>
                <a:gd name="T65" fmla="*/ 56 h 67"/>
                <a:gd name="T66" fmla="*/ 7 w 42"/>
                <a:gd name="T67" fmla="*/ 60 h 67"/>
                <a:gd name="T68" fmla="*/ 9 w 42"/>
                <a:gd name="T69" fmla="*/ 62 h 67"/>
                <a:gd name="T70" fmla="*/ 12 w 42"/>
                <a:gd name="T71" fmla="*/ 65 h 67"/>
                <a:gd name="T72" fmla="*/ 15 w 42"/>
                <a:gd name="T73" fmla="*/ 66 h 67"/>
                <a:gd name="T74" fmla="*/ 20 w 42"/>
                <a:gd name="T75" fmla="*/ 67 h 67"/>
                <a:gd name="T76" fmla="*/ 24 w 42"/>
                <a:gd name="T77" fmla="*/ 67 h 67"/>
                <a:gd name="T78" fmla="*/ 24 w 42"/>
                <a:gd name="T7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2" h="67">
                  <a:moveTo>
                    <a:pt x="24" y="67"/>
                  </a:moveTo>
                  <a:lnTo>
                    <a:pt x="24" y="67"/>
                  </a:lnTo>
                  <a:lnTo>
                    <a:pt x="29" y="66"/>
                  </a:lnTo>
                  <a:lnTo>
                    <a:pt x="32" y="65"/>
                  </a:lnTo>
                  <a:lnTo>
                    <a:pt x="35" y="63"/>
                  </a:lnTo>
                  <a:lnTo>
                    <a:pt x="38" y="60"/>
                  </a:lnTo>
                  <a:lnTo>
                    <a:pt x="40" y="56"/>
                  </a:lnTo>
                  <a:lnTo>
                    <a:pt x="42" y="53"/>
                  </a:lnTo>
                  <a:lnTo>
                    <a:pt x="42" y="48"/>
                  </a:lnTo>
                  <a:lnTo>
                    <a:pt x="42" y="45"/>
                  </a:lnTo>
                  <a:lnTo>
                    <a:pt x="41" y="19"/>
                  </a:lnTo>
                  <a:lnTo>
                    <a:pt x="41" y="19"/>
                  </a:lnTo>
                  <a:lnTo>
                    <a:pt x="40" y="14"/>
                  </a:lnTo>
                  <a:lnTo>
                    <a:pt x="39" y="11"/>
                  </a:lnTo>
                  <a:lnTo>
                    <a:pt x="36" y="8"/>
                  </a:lnTo>
                  <a:lnTo>
                    <a:pt x="33" y="4"/>
                  </a:lnTo>
                  <a:lnTo>
                    <a:pt x="30" y="2"/>
                  </a:lnTo>
                  <a:lnTo>
                    <a:pt x="27" y="1"/>
                  </a:lnTo>
                  <a:lnTo>
                    <a:pt x="23" y="0"/>
                  </a:lnTo>
                  <a:lnTo>
                    <a:pt x="19" y="0"/>
                  </a:lnTo>
                  <a:lnTo>
                    <a:pt x="19" y="0"/>
                  </a:lnTo>
                  <a:lnTo>
                    <a:pt x="14" y="1"/>
                  </a:lnTo>
                  <a:lnTo>
                    <a:pt x="11" y="2"/>
                  </a:lnTo>
                  <a:lnTo>
                    <a:pt x="8" y="4"/>
                  </a:lnTo>
                  <a:lnTo>
                    <a:pt x="4" y="7"/>
                  </a:lnTo>
                  <a:lnTo>
                    <a:pt x="2" y="10"/>
                  </a:lnTo>
                  <a:lnTo>
                    <a:pt x="1" y="14"/>
                  </a:lnTo>
                  <a:lnTo>
                    <a:pt x="0" y="18"/>
                  </a:lnTo>
                  <a:lnTo>
                    <a:pt x="0" y="22"/>
                  </a:lnTo>
                  <a:lnTo>
                    <a:pt x="2" y="47"/>
                  </a:lnTo>
                  <a:lnTo>
                    <a:pt x="2" y="47"/>
                  </a:lnTo>
                  <a:lnTo>
                    <a:pt x="3" y="52"/>
                  </a:lnTo>
                  <a:lnTo>
                    <a:pt x="4" y="56"/>
                  </a:lnTo>
                  <a:lnTo>
                    <a:pt x="7" y="60"/>
                  </a:lnTo>
                  <a:lnTo>
                    <a:pt x="9" y="62"/>
                  </a:lnTo>
                  <a:lnTo>
                    <a:pt x="12" y="65"/>
                  </a:lnTo>
                  <a:lnTo>
                    <a:pt x="15" y="66"/>
                  </a:lnTo>
                  <a:lnTo>
                    <a:pt x="20" y="67"/>
                  </a:lnTo>
                  <a:lnTo>
                    <a:pt x="24" y="67"/>
                  </a:lnTo>
                  <a:lnTo>
                    <a:pt x="24" y="67"/>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36" name="Freeform 40"/>
            <p:cNvSpPr/>
            <p:nvPr/>
          </p:nvSpPr>
          <p:spPr bwMode="auto">
            <a:xfrm>
              <a:off x="9093200" y="1697038"/>
              <a:ext cx="68262" cy="106363"/>
            </a:xfrm>
            <a:custGeom>
              <a:avLst/>
              <a:gdLst>
                <a:gd name="T0" fmla="*/ 25 w 43"/>
                <a:gd name="T1" fmla="*/ 67 h 67"/>
                <a:gd name="T2" fmla="*/ 25 w 43"/>
                <a:gd name="T3" fmla="*/ 67 h 67"/>
                <a:gd name="T4" fmla="*/ 29 w 43"/>
                <a:gd name="T5" fmla="*/ 66 h 67"/>
                <a:gd name="T6" fmla="*/ 32 w 43"/>
                <a:gd name="T7" fmla="*/ 65 h 67"/>
                <a:gd name="T8" fmla="*/ 36 w 43"/>
                <a:gd name="T9" fmla="*/ 62 h 67"/>
                <a:gd name="T10" fmla="*/ 39 w 43"/>
                <a:gd name="T11" fmla="*/ 59 h 67"/>
                <a:gd name="T12" fmla="*/ 41 w 43"/>
                <a:gd name="T13" fmla="*/ 56 h 67"/>
                <a:gd name="T14" fmla="*/ 42 w 43"/>
                <a:gd name="T15" fmla="*/ 53 h 67"/>
                <a:gd name="T16" fmla="*/ 43 w 43"/>
                <a:gd name="T17" fmla="*/ 48 h 67"/>
                <a:gd name="T18" fmla="*/ 43 w 43"/>
                <a:gd name="T19" fmla="*/ 45 h 67"/>
                <a:gd name="T20" fmla="*/ 41 w 43"/>
                <a:gd name="T21" fmla="*/ 18 h 67"/>
                <a:gd name="T22" fmla="*/ 41 w 43"/>
                <a:gd name="T23" fmla="*/ 18 h 67"/>
                <a:gd name="T24" fmla="*/ 40 w 43"/>
                <a:gd name="T25" fmla="*/ 15 h 67"/>
                <a:gd name="T26" fmla="*/ 39 w 43"/>
                <a:gd name="T27" fmla="*/ 11 h 67"/>
                <a:gd name="T28" fmla="*/ 37 w 43"/>
                <a:gd name="T29" fmla="*/ 7 h 67"/>
                <a:gd name="T30" fmla="*/ 34 w 43"/>
                <a:gd name="T31" fmla="*/ 4 h 67"/>
                <a:gd name="T32" fmla="*/ 31 w 43"/>
                <a:gd name="T33" fmla="*/ 2 h 67"/>
                <a:gd name="T34" fmla="*/ 28 w 43"/>
                <a:gd name="T35" fmla="*/ 1 h 67"/>
                <a:gd name="T36" fmla="*/ 23 w 43"/>
                <a:gd name="T37" fmla="*/ 0 h 67"/>
                <a:gd name="T38" fmla="*/ 19 w 43"/>
                <a:gd name="T39" fmla="*/ 0 h 67"/>
                <a:gd name="T40" fmla="*/ 19 w 43"/>
                <a:gd name="T41" fmla="*/ 0 h 67"/>
                <a:gd name="T42" fmla="*/ 15 w 43"/>
                <a:gd name="T43" fmla="*/ 1 h 67"/>
                <a:gd name="T44" fmla="*/ 11 w 43"/>
                <a:gd name="T45" fmla="*/ 2 h 67"/>
                <a:gd name="T46" fmla="*/ 8 w 43"/>
                <a:gd name="T47" fmla="*/ 4 h 67"/>
                <a:gd name="T48" fmla="*/ 6 w 43"/>
                <a:gd name="T49" fmla="*/ 6 h 67"/>
                <a:gd name="T50" fmla="*/ 4 w 43"/>
                <a:gd name="T51" fmla="*/ 10 h 67"/>
                <a:gd name="T52" fmla="*/ 1 w 43"/>
                <a:gd name="T53" fmla="*/ 14 h 67"/>
                <a:gd name="T54" fmla="*/ 0 w 43"/>
                <a:gd name="T55" fmla="*/ 17 h 67"/>
                <a:gd name="T56" fmla="*/ 0 w 43"/>
                <a:gd name="T57" fmla="*/ 22 h 67"/>
                <a:gd name="T58" fmla="*/ 2 w 43"/>
                <a:gd name="T59" fmla="*/ 48 h 67"/>
                <a:gd name="T60" fmla="*/ 2 w 43"/>
                <a:gd name="T61" fmla="*/ 48 h 67"/>
                <a:gd name="T62" fmla="*/ 4 w 43"/>
                <a:gd name="T63" fmla="*/ 51 h 67"/>
                <a:gd name="T64" fmla="*/ 5 w 43"/>
                <a:gd name="T65" fmla="*/ 56 h 67"/>
                <a:gd name="T66" fmla="*/ 7 w 43"/>
                <a:gd name="T67" fmla="*/ 59 h 67"/>
                <a:gd name="T68" fmla="*/ 10 w 43"/>
                <a:gd name="T69" fmla="*/ 61 h 67"/>
                <a:gd name="T70" fmla="*/ 12 w 43"/>
                <a:gd name="T71" fmla="*/ 65 h 67"/>
                <a:gd name="T72" fmla="*/ 17 w 43"/>
                <a:gd name="T73" fmla="*/ 66 h 67"/>
                <a:gd name="T74" fmla="*/ 20 w 43"/>
                <a:gd name="T75" fmla="*/ 67 h 67"/>
                <a:gd name="T76" fmla="*/ 25 w 43"/>
                <a:gd name="T77" fmla="*/ 67 h 67"/>
                <a:gd name="T78" fmla="*/ 25 w 43"/>
                <a:gd name="T7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3" h="67">
                  <a:moveTo>
                    <a:pt x="25" y="67"/>
                  </a:moveTo>
                  <a:lnTo>
                    <a:pt x="25" y="67"/>
                  </a:lnTo>
                  <a:lnTo>
                    <a:pt x="29" y="66"/>
                  </a:lnTo>
                  <a:lnTo>
                    <a:pt x="32" y="65"/>
                  </a:lnTo>
                  <a:lnTo>
                    <a:pt x="36" y="62"/>
                  </a:lnTo>
                  <a:lnTo>
                    <a:pt x="39" y="59"/>
                  </a:lnTo>
                  <a:lnTo>
                    <a:pt x="41" y="56"/>
                  </a:lnTo>
                  <a:lnTo>
                    <a:pt x="42" y="53"/>
                  </a:lnTo>
                  <a:lnTo>
                    <a:pt x="43" y="48"/>
                  </a:lnTo>
                  <a:lnTo>
                    <a:pt x="43" y="45"/>
                  </a:lnTo>
                  <a:lnTo>
                    <a:pt x="41" y="18"/>
                  </a:lnTo>
                  <a:lnTo>
                    <a:pt x="41" y="18"/>
                  </a:lnTo>
                  <a:lnTo>
                    <a:pt x="40" y="15"/>
                  </a:lnTo>
                  <a:lnTo>
                    <a:pt x="39" y="11"/>
                  </a:lnTo>
                  <a:lnTo>
                    <a:pt x="37" y="7"/>
                  </a:lnTo>
                  <a:lnTo>
                    <a:pt x="34" y="4"/>
                  </a:lnTo>
                  <a:lnTo>
                    <a:pt x="31" y="2"/>
                  </a:lnTo>
                  <a:lnTo>
                    <a:pt x="28" y="1"/>
                  </a:lnTo>
                  <a:lnTo>
                    <a:pt x="23" y="0"/>
                  </a:lnTo>
                  <a:lnTo>
                    <a:pt x="19" y="0"/>
                  </a:lnTo>
                  <a:lnTo>
                    <a:pt x="19" y="0"/>
                  </a:lnTo>
                  <a:lnTo>
                    <a:pt x="15" y="1"/>
                  </a:lnTo>
                  <a:lnTo>
                    <a:pt x="11" y="2"/>
                  </a:lnTo>
                  <a:lnTo>
                    <a:pt x="8" y="4"/>
                  </a:lnTo>
                  <a:lnTo>
                    <a:pt x="6" y="6"/>
                  </a:lnTo>
                  <a:lnTo>
                    <a:pt x="4" y="10"/>
                  </a:lnTo>
                  <a:lnTo>
                    <a:pt x="1" y="14"/>
                  </a:lnTo>
                  <a:lnTo>
                    <a:pt x="0" y="17"/>
                  </a:lnTo>
                  <a:lnTo>
                    <a:pt x="0" y="22"/>
                  </a:lnTo>
                  <a:lnTo>
                    <a:pt x="2" y="48"/>
                  </a:lnTo>
                  <a:lnTo>
                    <a:pt x="2" y="48"/>
                  </a:lnTo>
                  <a:lnTo>
                    <a:pt x="4" y="51"/>
                  </a:lnTo>
                  <a:lnTo>
                    <a:pt x="5" y="56"/>
                  </a:lnTo>
                  <a:lnTo>
                    <a:pt x="7" y="59"/>
                  </a:lnTo>
                  <a:lnTo>
                    <a:pt x="10" y="61"/>
                  </a:lnTo>
                  <a:lnTo>
                    <a:pt x="12" y="65"/>
                  </a:lnTo>
                  <a:lnTo>
                    <a:pt x="17" y="66"/>
                  </a:lnTo>
                  <a:lnTo>
                    <a:pt x="20" y="67"/>
                  </a:lnTo>
                  <a:lnTo>
                    <a:pt x="25" y="67"/>
                  </a:lnTo>
                  <a:lnTo>
                    <a:pt x="25" y="67"/>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sp>
          <p:nvSpPr>
            <p:cNvPr id="37" name="Freeform 41"/>
            <p:cNvSpPr/>
            <p:nvPr/>
          </p:nvSpPr>
          <p:spPr bwMode="auto">
            <a:xfrm>
              <a:off x="7988300" y="2681288"/>
              <a:ext cx="150812" cy="492125"/>
            </a:xfrm>
            <a:custGeom>
              <a:avLst/>
              <a:gdLst>
                <a:gd name="T0" fmla="*/ 11 w 95"/>
                <a:gd name="T1" fmla="*/ 310 h 310"/>
                <a:gd name="T2" fmla="*/ 11 w 95"/>
                <a:gd name="T3" fmla="*/ 310 h 310"/>
                <a:gd name="T4" fmla="*/ 9 w 95"/>
                <a:gd name="T5" fmla="*/ 309 h 310"/>
                <a:gd name="T6" fmla="*/ 9 w 95"/>
                <a:gd name="T7" fmla="*/ 309 h 310"/>
                <a:gd name="T8" fmla="*/ 5 w 95"/>
                <a:gd name="T9" fmla="*/ 308 h 310"/>
                <a:gd name="T10" fmla="*/ 3 w 95"/>
                <a:gd name="T11" fmla="*/ 304 h 310"/>
                <a:gd name="T12" fmla="*/ 0 w 95"/>
                <a:gd name="T13" fmla="*/ 300 h 310"/>
                <a:gd name="T14" fmla="*/ 1 w 95"/>
                <a:gd name="T15" fmla="*/ 296 h 310"/>
                <a:gd name="T16" fmla="*/ 73 w 95"/>
                <a:gd name="T17" fmla="*/ 9 h 310"/>
                <a:gd name="T18" fmla="*/ 73 w 95"/>
                <a:gd name="T19" fmla="*/ 9 h 310"/>
                <a:gd name="T20" fmla="*/ 75 w 95"/>
                <a:gd name="T21" fmla="*/ 5 h 310"/>
                <a:gd name="T22" fmla="*/ 79 w 95"/>
                <a:gd name="T23" fmla="*/ 1 h 310"/>
                <a:gd name="T24" fmla="*/ 82 w 95"/>
                <a:gd name="T25" fmla="*/ 0 h 310"/>
                <a:gd name="T26" fmla="*/ 86 w 95"/>
                <a:gd name="T27" fmla="*/ 0 h 310"/>
                <a:gd name="T28" fmla="*/ 86 w 95"/>
                <a:gd name="T29" fmla="*/ 0 h 310"/>
                <a:gd name="T30" fmla="*/ 91 w 95"/>
                <a:gd name="T31" fmla="*/ 2 h 310"/>
                <a:gd name="T32" fmla="*/ 94 w 95"/>
                <a:gd name="T33" fmla="*/ 6 h 310"/>
                <a:gd name="T34" fmla="*/ 95 w 95"/>
                <a:gd name="T35" fmla="*/ 9 h 310"/>
                <a:gd name="T36" fmla="*/ 95 w 95"/>
                <a:gd name="T37" fmla="*/ 13 h 310"/>
                <a:gd name="T38" fmla="*/ 22 w 95"/>
                <a:gd name="T39" fmla="*/ 301 h 310"/>
                <a:gd name="T40" fmla="*/ 22 w 95"/>
                <a:gd name="T41" fmla="*/ 301 h 310"/>
                <a:gd name="T42" fmla="*/ 21 w 95"/>
                <a:gd name="T43" fmla="*/ 304 h 310"/>
                <a:gd name="T44" fmla="*/ 18 w 95"/>
                <a:gd name="T45" fmla="*/ 307 h 310"/>
                <a:gd name="T46" fmla="*/ 16 w 95"/>
                <a:gd name="T47" fmla="*/ 309 h 310"/>
                <a:gd name="T48" fmla="*/ 11 w 95"/>
                <a:gd name="T49" fmla="*/ 310 h 310"/>
                <a:gd name="T50" fmla="*/ 11 w 95"/>
                <a:gd name="T51" fmla="*/ 310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5" h="310">
                  <a:moveTo>
                    <a:pt x="11" y="310"/>
                  </a:moveTo>
                  <a:lnTo>
                    <a:pt x="11" y="310"/>
                  </a:lnTo>
                  <a:lnTo>
                    <a:pt x="9" y="309"/>
                  </a:lnTo>
                  <a:lnTo>
                    <a:pt x="9" y="309"/>
                  </a:lnTo>
                  <a:lnTo>
                    <a:pt x="5" y="308"/>
                  </a:lnTo>
                  <a:lnTo>
                    <a:pt x="3" y="304"/>
                  </a:lnTo>
                  <a:lnTo>
                    <a:pt x="0" y="300"/>
                  </a:lnTo>
                  <a:lnTo>
                    <a:pt x="1" y="296"/>
                  </a:lnTo>
                  <a:lnTo>
                    <a:pt x="73" y="9"/>
                  </a:lnTo>
                  <a:lnTo>
                    <a:pt x="73" y="9"/>
                  </a:lnTo>
                  <a:lnTo>
                    <a:pt x="75" y="5"/>
                  </a:lnTo>
                  <a:lnTo>
                    <a:pt x="79" y="1"/>
                  </a:lnTo>
                  <a:lnTo>
                    <a:pt x="82" y="0"/>
                  </a:lnTo>
                  <a:lnTo>
                    <a:pt x="86" y="0"/>
                  </a:lnTo>
                  <a:lnTo>
                    <a:pt x="86" y="0"/>
                  </a:lnTo>
                  <a:lnTo>
                    <a:pt x="91" y="2"/>
                  </a:lnTo>
                  <a:lnTo>
                    <a:pt x="94" y="6"/>
                  </a:lnTo>
                  <a:lnTo>
                    <a:pt x="95" y="9"/>
                  </a:lnTo>
                  <a:lnTo>
                    <a:pt x="95" y="13"/>
                  </a:lnTo>
                  <a:lnTo>
                    <a:pt x="22" y="301"/>
                  </a:lnTo>
                  <a:lnTo>
                    <a:pt x="22" y="301"/>
                  </a:lnTo>
                  <a:lnTo>
                    <a:pt x="21" y="304"/>
                  </a:lnTo>
                  <a:lnTo>
                    <a:pt x="18" y="307"/>
                  </a:lnTo>
                  <a:lnTo>
                    <a:pt x="16" y="309"/>
                  </a:lnTo>
                  <a:lnTo>
                    <a:pt x="11" y="310"/>
                  </a:lnTo>
                  <a:lnTo>
                    <a:pt x="11" y="310"/>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a:p>
          </p:txBody>
        </p:sp>
      </p:grpSp>
      <p:sp>
        <p:nvSpPr>
          <p:cNvPr id="39" name="타원 34"/>
          <p:cNvSpPr/>
          <p:nvPr/>
        </p:nvSpPr>
        <p:spPr>
          <a:xfrm flipV="1">
            <a:off x="6846076" y="1768950"/>
            <a:ext cx="216000" cy="216000"/>
          </a:xfrm>
          <a:prstGeom prst="ellipse">
            <a:avLst/>
          </a:prstGeom>
          <a:solidFill>
            <a:srgbClr val="EDE425"/>
          </a:solidFill>
          <a:ln w="50800">
            <a:solidFill>
              <a:srgbClr val="000000"/>
            </a:solidFill>
            <a:round/>
          </a:ln>
        </p:spPr>
        <p:txBody>
          <a:bodyPr vert="horz" wrap="square" lIns="91440" tIns="45720" rIns="91440" bIns="45720" numCol="1" anchor="t" anchorCtr="0" compatLnSpc="1"/>
          <a:lstStyle/>
          <a:p>
            <a:endParaRPr lang="ko-KR" altLang="en-US"/>
          </a:p>
        </p:txBody>
      </p:sp>
      <p:sp>
        <p:nvSpPr>
          <p:cNvPr id="40" name="타원 29"/>
          <p:cNvSpPr/>
          <p:nvPr/>
        </p:nvSpPr>
        <p:spPr>
          <a:xfrm flipV="1">
            <a:off x="4693029" y="4492315"/>
            <a:ext cx="108000" cy="108000"/>
          </a:xfrm>
          <a:prstGeom prst="ellipse">
            <a:avLst/>
          </a:prstGeom>
          <a:solidFill>
            <a:schemeClr val="bg1"/>
          </a:solidFill>
          <a:ln w="444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a:p>
        </p:txBody>
      </p:sp>
      <p:sp>
        <p:nvSpPr>
          <p:cNvPr id="41" name="타원 29"/>
          <p:cNvSpPr/>
          <p:nvPr/>
        </p:nvSpPr>
        <p:spPr>
          <a:xfrm flipV="1">
            <a:off x="6175464" y="2649661"/>
            <a:ext cx="108000" cy="108000"/>
          </a:xfrm>
          <a:prstGeom prst="ellipse">
            <a:avLst/>
          </a:prstGeom>
          <a:solidFill>
            <a:schemeClr val="bg1"/>
          </a:solidFill>
          <a:ln w="444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a:p>
        </p:txBody>
      </p:sp>
    </p:spTree>
    <p:extLst>
      <p:ext uri="{BB962C8B-B14F-4D97-AF65-F5344CB8AC3E}">
        <p14:creationId xmlns:p14="http://schemas.microsoft.com/office/powerpoint/2010/main" val="2288847385"/>
      </p:ext>
    </p:extLst>
  </p:cSld>
  <p:clrMapOvr>
    <a:masterClrMapping/>
  </p:clrMapOvr>
  <p:transition advClick="0">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strVal val="#ppt_w*0.05"/>
                                          </p:val>
                                        </p:tav>
                                        <p:tav tm="100000">
                                          <p:val>
                                            <p:strVal val="#ppt_w"/>
                                          </p:val>
                                        </p:tav>
                                      </p:tavLst>
                                    </p:anim>
                                    <p:anim calcmode="lin" valueType="num">
                                      <p:cBhvr>
                                        <p:cTn id="8" dur="500" fill="hold"/>
                                        <p:tgtEl>
                                          <p:spTgt spid="19"/>
                                        </p:tgtEl>
                                        <p:attrNameLst>
                                          <p:attrName>ppt_h</p:attrName>
                                        </p:attrNameLst>
                                      </p:cBhvr>
                                      <p:tavLst>
                                        <p:tav tm="0">
                                          <p:val>
                                            <p:strVal val="#ppt_h"/>
                                          </p:val>
                                        </p:tav>
                                        <p:tav tm="100000">
                                          <p:val>
                                            <p:strVal val="#ppt_h"/>
                                          </p:val>
                                        </p:tav>
                                      </p:tavLst>
                                    </p:anim>
                                    <p:anim calcmode="lin" valueType="num">
                                      <p:cBhvr>
                                        <p:cTn id="9" dur="500" fill="hold"/>
                                        <p:tgtEl>
                                          <p:spTgt spid="19"/>
                                        </p:tgtEl>
                                        <p:attrNameLst>
                                          <p:attrName>ppt_x</p:attrName>
                                        </p:attrNameLst>
                                      </p:cBhvr>
                                      <p:tavLst>
                                        <p:tav tm="0">
                                          <p:val>
                                            <p:strVal val="#ppt_x-.2"/>
                                          </p:val>
                                        </p:tav>
                                        <p:tav tm="100000">
                                          <p:val>
                                            <p:strVal val="#ppt_x"/>
                                          </p:val>
                                        </p:tav>
                                      </p:tavLst>
                                    </p:anim>
                                    <p:anim calcmode="lin" valueType="num">
                                      <p:cBhvr>
                                        <p:cTn id="10" dur="500" fill="hold"/>
                                        <p:tgtEl>
                                          <p:spTgt spid="19"/>
                                        </p:tgtEl>
                                        <p:attrNameLst>
                                          <p:attrName>ppt_y</p:attrName>
                                        </p:attrNameLst>
                                      </p:cBhvr>
                                      <p:tavLst>
                                        <p:tav tm="0">
                                          <p:val>
                                            <p:strVal val="#ppt_y"/>
                                          </p:val>
                                        </p:tav>
                                        <p:tav tm="100000">
                                          <p:val>
                                            <p:strVal val="#ppt_y"/>
                                          </p:val>
                                        </p:tav>
                                      </p:tavLst>
                                    </p:anim>
                                    <p:animEffect transition="in" filter="fade">
                                      <p:cBhvr>
                                        <p:cTn id="11" dur="500"/>
                                        <p:tgtEl>
                                          <p:spTgt spid="19"/>
                                        </p:tgtEl>
                                      </p:cBhvr>
                                    </p:animEffect>
                                  </p:childTnLst>
                                </p:cTn>
                              </p:par>
                            </p:childTnLst>
                          </p:cTn>
                        </p:par>
                        <p:par>
                          <p:cTn id="12" fill="hold">
                            <p:stCondLst>
                              <p:cond delay="500"/>
                            </p:stCondLst>
                            <p:childTnLst>
                              <p:par>
                                <p:cTn id="13" presetID="23" presetClass="entr" presetSubtype="16" fill="hold" grpId="0" nodeType="after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p:cTn id="15" dur="500" fill="hold"/>
                                        <p:tgtEl>
                                          <p:spTgt spid="39"/>
                                        </p:tgtEl>
                                        <p:attrNameLst>
                                          <p:attrName>ppt_w</p:attrName>
                                        </p:attrNameLst>
                                      </p:cBhvr>
                                      <p:tavLst>
                                        <p:tav tm="0">
                                          <p:val>
                                            <p:fltVal val="0"/>
                                          </p:val>
                                        </p:tav>
                                        <p:tav tm="100000">
                                          <p:val>
                                            <p:strVal val="#ppt_w"/>
                                          </p:val>
                                        </p:tav>
                                      </p:tavLst>
                                    </p:anim>
                                    <p:anim calcmode="lin" valueType="num">
                                      <p:cBhvr>
                                        <p:cTn id="16" dur="500" fill="hold"/>
                                        <p:tgtEl>
                                          <p:spTgt spid="39"/>
                                        </p:tgtEl>
                                        <p:attrNameLst>
                                          <p:attrName>ppt_h</p:attrName>
                                        </p:attrNameLst>
                                      </p:cBhvr>
                                      <p:tavLst>
                                        <p:tav tm="0">
                                          <p:val>
                                            <p:fltVal val="0"/>
                                          </p:val>
                                        </p:tav>
                                        <p:tav tm="100000">
                                          <p:val>
                                            <p:strVal val="#ppt_h"/>
                                          </p:val>
                                        </p:tav>
                                      </p:tavLst>
                                    </p:anim>
                                  </p:childTnLst>
                                </p:cTn>
                              </p:par>
                            </p:childTnLst>
                          </p:cTn>
                        </p:par>
                        <p:par>
                          <p:cTn id="17" fill="hold">
                            <p:stCondLst>
                              <p:cond delay="1000"/>
                            </p:stCondLst>
                            <p:childTnLst>
                              <p:par>
                                <p:cTn id="18" presetID="22" presetClass="entr" presetSubtype="1" fill="hold" grpId="0" nodeType="after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wipe(up)">
                                      <p:cBhvr>
                                        <p:cTn id="20" dur="1000"/>
                                        <p:tgtEl>
                                          <p:spTgt spid="38"/>
                                        </p:tgtEl>
                                      </p:cBhvr>
                                    </p:animEffect>
                                  </p:childTnLst>
                                </p:cTn>
                              </p:par>
                              <p:par>
                                <p:cTn id="21" presetID="30" presetClass="entr" presetSubtype="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800" decel="100000"/>
                                        <p:tgtEl>
                                          <p:spTgt spid="20"/>
                                        </p:tgtEl>
                                      </p:cBhvr>
                                    </p:animEffect>
                                    <p:anim calcmode="lin" valueType="num">
                                      <p:cBhvr>
                                        <p:cTn id="24" dur="800" decel="100000" fill="hold"/>
                                        <p:tgtEl>
                                          <p:spTgt spid="20"/>
                                        </p:tgtEl>
                                        <p:attrNameLst>
                                          <p:attrName>style.rotation</p:attrName>
                                        </p:attrNameLst>
                                      </p:cBhvr>
                                      <p:tavLst>
                                        <p:tav tm="0">
                                          <p:val>
                                            <p:fltVal val="-90"/>
                                          </p:val>
                                        </p:tav>
                                        <p:tav tm="100000">
                                          <p:val>
                                            <p:fltVal val="0"/>
                                          </p:val>
                                        </p:tav>
                                      </p:tavLst>
                                    </p:anim>
                                    <p:anim calcmode="lin" valueType="num">
                                      <p:cBhvr>
                                        <p:cTn id="25" dur="800" decel="100000" fill="hold"/>
                                        <p:tgtEl>
                                          <p:spTgt spid="20"/>
                                        </p:tgtEl>
                                        <p:attrNameLst>
                                          <p:attrName>ppt_x</p:attrName>
                                        </p:attrNameLst>
                                      </p:cBhvr>
                                      <p:tavLst>
                                        <p:tav tm="0">
                                          <p:val>
                                            <p:strVal val="#ppt_x+0.4"/>
                                          </p:val>
                                        </p:tav>
                                        <p:tav tm="100000">
                                          <p:val>
                                            <p:strVal val="#ppt_x-0.05"/>
                                          </p:val>
                                        </p:tav>
                                      </p:tavLst>
                                    </p:anim>
                                    <p:anim calcmode="lin" valueType="num">
                                      <p:cBhvr>
                                        <p:cTn id="26" dur="800" decel="100000" fill="hold"/>
                                        <p:tgtEl>
                                          <p:spTgt spid="20"/>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20"/>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20"/>
                                        </p:tgtEl>
                                        <p:attrNameLst>
                                          <p:attrName>ppt_y</p:attrName>
                                        </p:attrNameLst>
                                      </p:cBhvr>
                                      <p:tavLst>
                                        <p:tav tm="0">
                                          <p:val>
                                            <p:strVal val="#ppt_y+0.1"/>
                                          </p:val>
                                        </p:tav>
                                        <p:tav tm="100000">
                                          <p:val>
                                            <p:strVal val="#ppt_y"/>
                                          </p:val>
                                        </p:tav>
                                      </p:tavLst>
                                    </p:anim>
                                  </p:childTnLst>
                                </p:cTn>
                              </p:par>
                            </p:childTnLst>
                          </p:cTn>
                        </p:par>
                        <p:par>
                          <p:cTn id="29" fill="hold">
                            <p:stCondLst>
                              <p:cond delay="2000"/>
                            </p:stCondLst>
                            <p:childTnLst>
                              <p:par>
                                <p:cTn id="30" presetID="23" presetClass="entr" presetSubtype="16" fill="hold" grpId="0" nodeType="afterEffect">
                                  <p:stCondLst>
                                    <p:cond delay="0"/>
                                  </p:stCondLst>
                                  <p:childTnLst>
                                    <p:set>
                                      <p:cBhvr>
                                        <p:cTn id="31" dur="1" fill="hold">
                                          <p:stCondLst>
                                            <p:cond delay="0"/>
                                          </p:stCondLst>
                                        </p:cTn>
                                        <p:tgtEl>
                                          <p:spTgt spid="41"/>
                                        </p:tgtEl>
                                        <p:attrNameLst>
                                          <p:attrName>style.visibility</p:attrName>
                                        </p:attrNameLst>
                                      </p:cBhvr>
                                      <p:to>
                                        <p:strVal val="visible"/>
                                      </p:to>
                                    </p:set>
                                    <p:anim calcmode="lin" valueType="num">
                                      <p:cBhvr>
                                        <p:cTn id="32" dur="500" fill="hold"/>
                                        <p:tgtEl>
                                          <p:spTgt spid="41"/>
                                        </p:tgtEl>
                                        <p:attrNameLst>
                                          <p:attrName>ppt_w</p:attrName>
                                        </p:attrNameLst>
                                      </p:cBhvr>
                                      <p:tavLst>
                                        <p:tav tm="0">
                                          <p:val>
                                            <p:fltVal val="0"/>
                                          </p:val>
                                        </p:tav>
                                        <p:tav tm="100000">
                                          <p:val>
                                            <p:strVal val="#ppt_w"/>
                                          </p:val>
                                        </p:tav>
                                      </p:tavLst>
                                    </p:anim>
                                    <p:anim calcmode="lin" valueType="num">
                                      <p:cBhvr>
                                        <p:cTn id="33" dur="500" fill="hold"/>
                                        <p:tgtEl>
                                          <p:spTgt spid="41"/>
                                        </p:tgtEl>
                                        <p:attrNameLst>
                                          <p:attrName>ppt_h</p:attrName>
                                        </p:attrNameLst>
                                      </p:cBhvr>
                                      <p:tavLst>
                                        <p:tav tm="0">
                                          <p:val>
                                            <p:fltVal val="0"/>
                                          </p:val>
                                        </p:tav>
                                        <p:tav tm="100000">
                                          <p:val>
                                            <p:strVal val="#ppt_h"/>
                                          </p:val>
                                        </p:tav>
                                      </p:tavLst>
                                    </p:anim>
                                  </p:childTnLst>
                                </p:cTn>
                              </p:par>
                            </p:childTnLst>
                          </p:cTn>
                        </p:par>
                        <p:par>
                          <p:cTn id="34" fill="hold">
                            <p:stCondLst>
                              <p:cond delay="2500"/>
                            </p:stCondLst>
                            <p:childTnLst>
                              <p:par>
                                <p:cTn id="35" presetID="12" presetClass="entr" presetSubtype="4"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slide(fromBottom)">
                                      <p:cBhvr>
                                        <p:cTn id="37" dur="500"/>
                                        <p:tgtEl>
                                          <p:spTgt spid="15"/>
                                        </p:tgtEl>
                                      </p:cBhvr>
                                    </p:animEffect>
                                  </p:childTnLst>
                                </p:cTn>
                              </p:par>
                              <p:par>
                                <p:cTn id="38" presetID="23" presetClass="entr" presetSubtype="16" fill="hold" grpId="0" nodeType="withEffect">
                                  <p:stCondLst>
                                    <p:cond delay="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childTnLst>
                                </p:cTn>
                              </p:par>
                            </p:childTnLst>
                          </p:cTn>
                        </p:par>
                        <p:par>
                          <p:cTn id="42" fill="hold">
                            <p:stCondLst>
                              <p:cond delay="3000"/>
                            </p:stCondLst>
                            <p:childTnLst>
                              <p:par>
                                <p:cTn id="43" presetID="12" presetClass="entr" presetSubtype="4"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slide(fromBottom)">
                                      <p:cBhvr>
                                        <p:cTn id="4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bldLvl="0" animBg="1"/>
      <p:bldP spid="15" grpId="0"/>
      <p:bldP spid="16" grpId="0"/>
      <p:bldP spid="19" grpId="0"/>
      <p:bldP spid="39" grpId="0" bldLvl="0" animBg="1"/>
      <p:bldP spid="40" grpId="0" bldLvl="0" animBg="1"/>
      <p:bldP spid="41" grpId="0" bldLvl="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5" name="矩形 12"/>
          <p:cNvSpPr>
            <a:spLocks noChangeArrowheads="1"/>
          </p:cNvSpPr>
          <p:nvPr/>
        </p:nvSpPr>
        <p:spPr bwMode="auto">
          <a:xfrm>
            <a:off x="4847032" y="2354587"/>
            <a:ext cx="6121400" cy="1231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2804" tIns="61402" rIns="122804" bIns="61402">
            <a:spAutoFit/>
          </a:bodyPr>
          <a:lstStyle>
            <a:lvl1pPr>
              <a:spcBef>
                <a:spcPct val="20000"/>
              </a:spcBef>
              <a:buFont typeface="Arial" panose="020B0604020202090204" pitchFamily="34" charset="0"/>
              <a:buChar char="•"/>
              <a:defRPr sz="3200">
                <a:solidFill>
                  <a:schemeClr val="tx1"/>
                </a:solidFill>
                <a:latin typeface="IKEA Sans" pitchFamily="34" charset="0"/>
                <a:ea typeface="微软雅黑" panose="020B0503020204020204" charset="-122"/>
              </a:defRPr>
            </a:lvl1pPr>
            <a:lvl2pPr marL="742950" indent="-285750">
              <a:spcBef>
                <a:spcPct val="20000"/>
              </a:spcBef>
              <a:buFont typeface="Arial" panose="020B0604020202090204" pitchFamily="34" charset="0"/>
              <a:buChar char="–"/>
              <a:defRPr sz="2800">
                <a:solidFill>
                  <a:schemeClr val="tx1"/>
                </a:solidFill>
                <a:latin typeface="IKEA Sans" pitchFamily="34" charset="0"/>
                <a:ea typeface="微软雅黑" panose="020B0503020204020204" charset="-122"/>
              </a:defRPr>
            </a:lvl2pPr>
            <a:lvl3pPr marL="1143000" indent="-228600">
              <a:spcBef>
                <a:spcPct val="20000"/>
              </a:spcBef>
              <a:buFont typeface="Arial" panose="020B0604020202090204" pitchFamily="34" charset="0"/>
              <a:buChar char="•"/>
              <a:defRPr sz="2400">
                <a:solidFill>
                  <a:schemeClr val="tx1"/>
                </a:solidFill>
                <a:latin typeface="IKEA Sans" pitchFamily="34" charset="0"/>
                <a:ea typeface="微软雅黑" panose="020B0503020204020204" charset="-122"/>
              </a:defRPr>
            </a:lvl3pPr>
            <a:lvl4pPr marL="16002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4pPr>
            <a:lvl5pPr marL="20574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5pPr>
            <a:lvl6pPr marL="25146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6pPr>
            <a:lvl7pPr marL="29718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7pPr>
            <a:lvl8pPr marL="34290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8pPr>
            <a:lvl9pPr marL="38862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9pPr>
          </a:lstStyle>
          <a:p>
            <a:pPr eaLnBrk="1" hangingPunct="1">
              <a:lnSpc>
                <a:spcPct val="120000"/>
              </a:lnSpc>
              <a:spcBef>
                <a:spcPct val="0"/>
              </a:spcBef>
              <a:buFontTx/>
              <a:buNone/>
            </a:pPr>
            <a:r>
              <a:rPr lang="zh-CN" altLang="en-US" sz="2800" b="1" dirty="0"/>
              <a:t>怎么才能把握好适时离场的时间呢？</a:t>
            </a:r>
            <a:r>
              <a:rPr lang="zh-CN" altLang="en-US" sz="1600" dirty="0"/>
              <a:t>一般来说，在</a:t>
            </a:r>
            <a:r>
              <a:rPr lang="zh-CN" altLang="en-US" sz="1600" dirty="0">
                <a:solidFill>
                  <a:srgbClr val="FF0000"/>
                </a:solidFill>
              </a:rPr>
              <a:t>高潮话题结束之后</a:t>
            </a:r>
            <a:r>
              <a:rPr lang="zh-CN" altLang="en-US" sz="1600" dirty="0"/>
              <a:t>或者是在主试人</a:t>
            </a:r>
            <a:r>
              <a:rPr lang="zh-CN" altLang="en-US" sz="1600" dirty="0">
                <a:solidFill>
                  <a:srgbClr val="FF0000"/>
                </a:solidFill>
              </a:rPr>
              <a:t>暗示</a:t>
            </a:r>
            <a:r>
              <a:rPr lang="zh-CN" altLang="en-US" sz="1600" dirty="0"/>
              <a:t>之后就应该主动告辞。暗示语示例：</a:t>
            </a:r>
          </a:p>
        </p:txBody>
      </p:sp>
      <p:sp>
        <p:nvSpPr>
          <p:cNvPr id="14" name="矩形 13"/>
          <p:cNvSpPr/>
          <p:nvPr/>
        </p:nvSpPr>
        <p:spPr>
          <a:xfrm>
            <a:off x="4698644" y="2491734"/>
            <a:ext cx="88900" cy="92016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2804" tIns="61402" rIns="122804" bIns="61402" anchor="ctr"/>
          <a:lstStyle/>
          <a:p>
            <a:pPr algn="ctr">
              <a:defRPr/>
            </a:pPr>
            <a:endParaRPr lang="zh-CN" altLang="en-US" dirty="0"/>
          </a:p>
        </p:txBody>
      </p:sp>
      <p:sp>
        <p:nvSpPr>
          <p:cNvPr id="87047" name="矩形 17"/>
          <p:cNvSpPr>
            <a:spLocks noChangeArrowheads="1"/>
          </p:cNvSpPr>
          <p:nvPr/>
        </p:nvSpPr>
        <p:spPr bwMode="auto">
          <a:xfrm>
            <a:off x="4813301" y="3526185"/>
            <a:ext cx="6000751" cy="1896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2804" tIns="61402" rIns="122804" bIns="61402">
            <a:spAutoFit/>
          </a:bodyPr>
          <a:lstStyle>
            <a:lvl1pPr marL="228600" indent="-228600">
              <a:spcBef>
                <a:spcPct val="20000"/>
              </a:spcBef>
              <a:buFont typeface="Arial" panose="020B0604020202090204" pitchFamily="34" charset="0"/>
              <a:buChar char="•"/>
              <a:defRPr sz="3200">
                <a:solidFill>
                  <a:schemeClr val="tx1"/>
                </a:solidFill>
                <a:latin typeface="IKEA Sans" pitchFamily="34" charset="0"/>
                <a:ea typeface="微软雅黑" panose="020B0503020204020204" charset="-122"/>
              </a:defRPr>
            </a:lvl1pPr>
            <a:lvl2pPr marL="742950" indent="-285750">
              <a:spcBef>
                <a:spcPct val="20000"/>
              </a:spcBef>
              <a:buFont typeface="Arial" panose="020B0604020202090204" pitchFamily="34" charset="0"/>
              <a:buChar char="–"/>
              <a:defRPr sz="2800">
                <a:solidFill>
                  <a:schemeClr val="tx1"/>
                </a:solidFill>
                <a:latin typeface="IKEA Sans" pitchFamily="34" charset="0"/>
                <a:ea typeface="微软雅黑" panose="020B0503020204020204" charset="-122"/>
              </a:defRPr>
            </a:lvl2pPr>
            <a:lvl3pPr marL="1143000" indent="-228600">
              <a:spcBef>
                <a:spcPct val="20000"/>
              </a:spcBef>
              <a:buFont typeface="Arial" panose="020B0604020202090204" pitchFamily="34" charset="0"/>
              <a:buChar char="•"/>
              <a:defRPr sz="2400">
                <a:solidFill>
                  <a:schemeClr val="tx1"/>
                </a:solidFill>
                <a:latin typeface="IKEA Sans" pitchFamily="34" charset="0"/>
                <a:ea typeface="微软雅黑" panose="020B0503020204020204" charset="-122"/>
              </a:defRPr>
            </a:lvl3pPr>
            <a:lvl4pPr marL="16002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4pPr>
            <a:lvl5pPr marL="2057400" indent="-228600">
              <a:spcBef>
                <a:spcPct val="20000"/>
              </a:spcBef>
              <a:buFont typeface="Arial" panose="020B0604020202090204" pitchFamily="34" charset="0"/>
              <a:buChar char="»"/>
              <a:defRPr sz="2000">
                <a:solidFill>
                  <a:schemeClr val="tx1"/>
                </a:solidFill>
                <a:latin typeface="IKEA Sans" pitchFamily="34" charset="0"/>
                <a:ea typeface="微软雅黑" panose="020B0503020204020204" charset="-122"/>
              </a:defRPr>
            </a:lvl5pPr>
            <a:lvl6pPr marL="25146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6pPr>
            <a:lvl7pPr marL="29718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7pPr>
            <a:lvl8pPr marL="34290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8pPr>
            <a:lvl9pPr marL="3886200" indent="-228600" eaLnBrk="0" fontAlgn="base" hangingPunct="0">
              <a:spcBef>
                <a:spcPct val="20000"/>
              </a:spcBef>
              <a:spcAft>
                <a:spcPct val="0"/>
              </a:spcAft>
              <a:buFont typeface="Arial" panose="020B0604020202090204" pitchFamily="34" charset="0"/>
              <a:buChar char="»"/>
              <a:defRPr sz="2000">
                <a:solidFill>
                  <a:schemeClr val="tx1"/>
                </a:solidFill>
                <a:latin typeface="IKEA Sans" pitchFamily="34" charset="0"/>
                <a:ea typeface="微软雅黑" panose="020B0503020204020204" charset="-122"/>
              </a:defRPr>
            </a:lvl9pPr>
          </a:lstStyle>
          <a:p>
            <a:pPr eaLnBrk="1" hangingPunct="1">
              <a:lnSpc>
                <a:spcPct val="120000"/>
              </a:lnSpc>
              <a:spcBef>
                <a:spcPct val="0"/>
              </a:spcBef>
              <a:buFontTx/>
              <a:buAutoNum type="arabicPlain"/>
            </a:pPr>
            <a:r>
              <a:rPr lang="zh-CN" altLang="en-US" sz="1600" dirty="0">
                <a:solidFill>
                  <a:srgbClr val="000000"/>
                </a:solidFill>
              </a:rPr>
              <a:t>我很感激你对我们公司这项工作的关注。</a:t>
            </a:r>
            <a:endParaRPr lang="en-US" altLang="zh-CN" sz="1600" dirty="0">
              <a:solidFill>
                <a:srgbClr val="000000"/>
              </a:solidFill>
            </a:endParaRPr>
          </a:p>
          <a:p>
            <a:pPr eaLnBrk="1" hangingPunct="1">
              <a:lnSpc>
                <a:spcPct val="120000"/>
              </a:lnSpc>
              <a:spcBef>
                <a:spcPct val="0"/>
              </a:spcBef>
              <a:buFontTx/>
              <a:buAutoNum type="arabicPlain"/>
            </a:pPr>
            <a:r>
              <a:rPr lang="zh-CN" altLang="en-US" sz="1600" dirty="0">
                <a:solidFill>
                  <a:srgbClr val="000000"/>
                </a:solidFill>
              </a:rPr>
              <a:t>谢谢你对我们招聘工作的关心。我们一做出决定就会立即通知你。</a:t>
            </a:r>
            <a:endParaRPr lang="en-US" altLang="zh-CN" sz="1600" dirty="0">
              <a:solidFill>
                <a:srgbClr val="000000"/>
              </a:solidFill>
            </a:endParaRPr>
          </a:p>
          <a:p>
            <a:pPr eaLnBrk="1" hangingPunct="1">
              <a:lnSpc>
                <a:spcPct val="120000"/>
              </a:lnSpc>
              <a:spcBef>
                <a:spcPct val="0"/>
              </a:spcBef>
              <a:buFontTx/>
              <a:buAutoNum type="arabicPlain"/>
            </a:pPr>
            <a:r>
              <a:rPr lang="zh-CN" altLang="en-US" sz="1600" dirty="0">
                <a:solidFill>
                  <a:srgbClr val="000000"/>
                </a:solidFill>
              </a:rPr>
              <a:t>你的情况我们已经了解了。你知道，在做出最后决定之前我们还要面试几位申请人。</a:t>
            </a:r>
            <a:endParaRPr lang="en-US" altLang="zh-CN" sz="1600" dirty="0">
              <a:solidFill>
                <a:srgbClr val="000000"/>
              </a:solidFill>
            </a:endParaRPr>
          </a:p>
          <a:p>
            <a:pPr eaLnBrk="1" hangingPunct="1">
              <a:lnSpc>
                <a:spcPct val="120000"/>
              </a:lnSpc>
              <a:spcBef>
                <a:spcPct val="0"/>
              </a:spcBef>
              <a:buFontTx/>
              <a:buAutoNum type="arabicPlain"/>
            </a:pPr>
            <a:endParaRPr lang="en-US" altLang="zh-CN" sz="1600" dirty="0">
              <a:solidFill>
                <a:srgbClr val="000000"/>
              </a:solidFill>
            </a:endParaRPr>
          </a:p>
        </p:txBody>
      </p:sp>
      <p:pic>
        <p:nvPicPr>
          <p:cNvPr id="8704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7702" y="2046614"/>
            <a:ext cx="2755900" cy="3970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480566" y="969868"/>
            <a:ext cx="8425927" cy="616446"/>
          </a:xfrm>
          <a:prstGeom prst="rect">
            <a:avLst/>
          </a:prstGeom>
          <a:noFill/>
        </p:spPr>
        <p:txBody>
          <a:bodyPr wrap="square" lIns="122804" tIns="61402" rIns="122804" bIns="61402">
            <a:spAutoFit/>
          </a:bodyPr>
          <a:lstStyle/>
          <a:p>
            <a:pPr>
              <a:defRPr/>
            </a:pPr>
            <a:r>
              <a:rPr lang="zh-CN" altLang="en-US" sz="3200" b="1" dirty="0">
                <a:solidFill>
                  <a:schemeClr val="accent6">
                    <a:lumMod val="75000"/>
                  </a:schemeClr>
                </a:solidFill>
                <a:latin typeface="+mn-ea"/>
              </a:rPr>
              <a:t>面试结束注意事项</a:t>
            </a:r>
            <a:r>
              <a:rPr lang="en-US" altLang="zh-CN" sz="3200" b="1" dirty="0">
                <a:solidFill>
                  <a:schemeClr val="accent6">
                    <a:lumMod val="75000"/>
                  </a:schemeClr>
                </a:solidFill>
                <a:latin typeface="+mn-ea"/>
              </a:rPr>
              <a:t>·</a:t>
            </a:r>
            <a:r>
              <a:rPr lang="zh-CN" altLang="en-US" sz="3200" b="1" dirty="0">
                <a:solidFill>
                  <a:schemeClr val="accent6">
                    <a:lumMod val="75000"/>
                  </a:schemeClr>
                </a:solidFill>
                <a:latin typeface="+mn-ea"/>
              </a:rPr>
              <a:t>把握结束面试的最佳时间</a:t>
            </a:r>
          </a:p>
        </p:txBody>
      </p:sp>
    </p:spTree>
  </p:cSld>
  <p:clrMapOvr>
    <a:masterClrMapping/>
  </p:clrMapOvr>
  <p:transition advClick="0">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strVal val="#ppt_w*0.05"/>
                                          </p:val>
                                        </p:tav>
                                        <p:tav tm="100000">
                                          <p:val>
                                            <p:strVal val="#ppt_w"/>
                                          </p:val>
                                        </p:tav>
                                      </p:tavLst>
                                    </p:anim>
                                    <p:anim calcmode="lin" valueType="num">
                                      <p:cBhvr>
                                        <p:cTn id="8" dur="500" fill="hold"/>
                                        <p:tgtEl>
                                          <p:spTgt spid="10"/>
                                        </p:tgtEl>
                                        <p:attrNameLst>
                                          <p:attrName>ppt_h</p:attrName>
                                        </p:attrNameLst>
                                      </p:cBhvr>
                                      <p:tavLst>
                                        <p:tav tm="0">
                                          <p:val>
                                            <p:strVal val="#ppt_h"/>
                                          </p:val>
                                        </p:tav>
                                        <p:tav tm="100000">
                                          <p:val>
                                            <p:strVal val="#ppt_h"/>
                                          </p:val>
                                        </p:tav>
                                      </p:tavLst>
                                    </p:anim>
                                    <p:anim calcmode="lin" valueType="num">
                                      <p:cBhvr>
                                        <p:cTn id="9" dur="500" fill="hold"/>
                                        <p:tgtEl>
                                          <p:spTgt spid="10"/>
                                        </p:tgtEl>
                                        <p:attrNameLst>
                                          <p:attrName>ppt_x</p:attrName>
                                        </p:attrNameLst>
                                      </p:cBhvr>
                                      <p:tavLst>
                                        <p:tav tm="0">
                                          <p:val>
                                            <p:strVal val="#ppt_x-.2"/>
                                          </p:val>
                                        </p:tav>
                                        <p:tav tm="100000">
                                          <p:val>
                                            <p:strVal val="#ppt_x"/>
                                          </p:val>
                                        </p:tav>
                                      </p:tavLst>
                                    </p:anim>
                                    <p:anim calcmode="lin" valueType="num">
                                      <p:cBhvr>
                                        <p:cTn id="10" dur="500" fill="hold"/>
                                        <p:tgtEl>
                                          <p:spTgt spid="10"/>
                                        </p:tgtEl>
                                        <p:attrNameLst>
                                          <p:attrName>ppt_y</p:attrName>
                                        </p:attrNameLst>
                                      </p:cBhvr>
                                      <p:tavLst>
                                        <p:tav tm="0">
                                          <p:val>
                                            <p:strVal val="#ppt_y"/>
                                          </p:val>
                                        </p:tav>
                                        <p:tav tm="100000">
                                          <p:val>
                                            <p:strVal val="#ppt_y"/>
                                          </p:val>
                                        </p:tav>
                                      </p:tavLst>
                                    </p:anim>
                                    <p:animEffect transition="in" filter="fade">
                                      <p:cBhvr>
                                        <p:cTn id="11" dur="500"/>
                                        <p:tgtEl>
                                          <p:spTgt spid="10"/>
                                        </p:tgtEl>
                                      </p:cBhvr>
                                    </p:animEffect>
                                  </p:childTnLst>
                                </p:cTn>
                              </p:par>
                              <p:par>
                                <p:cTn id="12" presetID="50" presetClass="entr" presetSubtype="0" decel="100000" fill="hold" nodeType="withEffect">
                                  <p:stCondLst>
                                    <p:cond delay="0"/>
                                  </p:stCondLst>
                                  <p:childTnLst>
                                    <p:set>
                                      <p:cBhvr>
                                        <p:cTn id="13" dur="1" fill="hold">
                                          <p:stCondLst>
                                            <p:cond delay="0"/>
                                          </p:stCondLst>
                                        </p:cTn>
                                        <p:tgtEl>
                                          <p:spTgt spid="87048"/>
                                        </p:tgtEl>
                                        <p:attrNameLst>
                                          <p:attrName>style.visibility</p:attrName>
                                        </p:attrNameLst>
                                      </p:cBhvr>
                                      <p:to>
                                        <p:strVal val="visible"/>
                                      </p:to>
                                    </p:set>
                                    <p:anim calcmode="lin" valueType="num">
                                      <p:cBhvr>
                                        <p:cTn id="14" dur="1000" fill="hold"/>
                                        <p:tgtEl>
                                          <p:spTgt spid="87048"/>
                                        </p:tgtEl>
                                        <p:attrNameLst>
                                          <p:attrName>ppt_w</p:attrName>
                                        </p:attrNameLst>
                                      </p:cBhvr>
                                      <p:tavLst>
                                        <p:tav tm="0">
                                          <p:val>
                                            <p:strVal val="#ppt_w+.3"/>
                                          </p:val>
                                        </p:tav>
                                        <p:tav tm="100000">
                                          <p:val>
                                            <p:strVal val="#ppt_w"/>
                                          </p:val>
                                        </p:tav>
                                      </p:tavLst>
                                    </p:anim>
                                    <p:anim calcmode="lin" valueType="num">
                                      <p:cBhvr>
                                        <p:cTn id="15" dur="1000" fill="hold"/>
                                        <p:tgtEl>
                                          <p:spTgt spid="87048"/>
                                        </p:tgtEl>
                                        <p:attrNameLst>
                                          <p:attrName>ppt_h</p:attrName>
                                        </p:attrNameLst>
                                      </p:cBhvr>
                                      <p:tavLst>
                                        <p:tav tm="0">
                                          <p:val>
                                            <p:strVal val="#ppt_h"/>
                                          </p:val>
                                        </p:tav>
                                        <p:tav tm="100000">
                                          <p:val>
                                            <p:strVal val="#ppt_h"/>
                                          </p:val>
                                        </p:tav>
                                      </p:tavLst>
                                    </p:anim>
                                    <p:animEffect transition="in" filter="fade">
                                      <p:cBhvr>
                                        <p:cTn id="16" dur="1000"/>
                                        <p:tgtEl>
                                          <p:spTgt spid="87048"/>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87045"/>
                                        </p:tgtEl>
                                        <p:attrNameLst>
                                          <p:attrName>style.visibility</p:attrName>
                                        </p:attrNameLst>
                                      </p:cBhvr>
                                      <p:to>
                                        <p:strVal val="visible"/>
                                      </p:to>
                                    </p:set>
                                    <p:animEffect transition="in" filter="wipe(left)">
                                      <p:cBhvr>
                                        <p:cTn id="23" dur="500"/>
                                        <p:tgtEl>
                                          <p:spTgt spid="87045"/>
                                        </p:tgtEl>
                                      </p:cBhvr>
                                    </p:animEffect>
                                  </p:childTnLst>
                                </p:cTn>
                              </p:par>
                            </p:childTnLst>
                          </p:cTn>
                        </p:par>
                        <p:par>
                          <p:cTn id="24" fill="hold">
                            <p:stCondLst>
                              <p:cond delay="1000"/>
                            </p:stCondLst>
                            <p:childTnLst>
                              <p:par>
                                <p:cTn id="25" presetID="12" presetClass="entr" presetSubtype="1" fill="hold" grpId="0" nodeType="afterEffect">
                                  <p:stCondLst>
                                    <p:cond delay="0"/>
                                  </p:stCondLst>
                                  <p:childTnLst>
                                    <p:set>
                                      <p:cBhvr>
                                        <p:cTn id="26" dur="1" fill="hold">
                                          <p:stCondLst>
                                            <p:cond delay="0"/>
                                          </p:stCondLst>
                                        </p:cTn>
                                        <p:tgtEl>
                                          <p:spTgt spid="87047"/>
                                        </p:tgtEl>
                                        <p:attrNameLst>
                                          <p:attrName>style.visibility</p:attrName>
                                        </p:attrNameLst>
                                      </p:cBhvr>
                                      <p:to>
                                        <p:strVal val="visible"/>
                                      </p:to>
                                    </p:set>
                                    <p:animEffect transition="in" filter="slide(fromTop)">
                                      <p:cBhvr>
                                        <p:cTn id="27" dur="500"/>
                                        <p:tgtEl>
                                          <p:spTgt spid="870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5" grpId="0"/>
      <p:bldP spid="14" grpId="0" bldLvl="0" animBg="1"/>
      <p:bldP spid="87047" grpId="0"/>
      <p:bldP spid="1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标题 1"/>
          <p:cNvSpPr txBox="1"/>
          <p:nvPr/>
        </p:nvSpPr>
        <p:spPr>
          <a:xfrm>
            <a:off x="327660" y="151299"/>
            <a:ext cx="9009657" cy="647699"/>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j-cs"/>
              </a:rPr>
              <a:t>面试注意事项｜面试中结束时</a:t>
            </a:r>
          </a:p>
        </p:txBody>
      </p:sp>
      <p:sp>
        <p:nvSpPr>
          <p:cNvPr id="9" name="TextBox 8"/>
          <p:cNvSpPr txBox="1"/>
          <p:nvPr/>
        </p:nvSpPr>
        <p:spPr>
          <a:xfrm>
            <a:off x="8421201" y="934240"/>
            <a:ext cx="3533293" cy="616446"/>
          </a:xfrm>
          <a:prstGeom prst="rect">
            <a:avLst/>
          </a:prstGeom>
          <a:noFill/>
        </p:spPr>
        <p:txBody>
          <a:bodyPr wrap="square" lIns="122804" tIns="61402" rIns="122804" bIns="61402">
            <a:spAutoFit/>
          </a:bodyPr>
          <a:lstStyle/>
          <a:p>
            <a:pPr>
              <a:defRPr/>
            </a:pPr>
            <a:r>
              <a:rPr lang="zh-CN" altLang="en-US" sz="3200" b="1" dirty="0">
                <a:solidFill>
                  <a:schemeClr val="accent6">
                    <a:lumMod val="75000"/>
                  </a:schemeClr>
                </a:solidFill>
                <a:latin typeface="+mn-ea"/>
              </a:rPr>
              <a:t>面试结束时的礼仪</a:t>
            </a:r>
          </a:p>
        </p:txBody>
      </p:sp>
      <p:pic>
        <p:nvPicPr>
          <p:cNvPr id="10" name="图片 9"/>
          <p:cNvPicPr>
            <a:picLocks noChangeAspect="1"/>
          </p:cNvPicPr>
          <p:nvPr/>
        </p:nvPicPr>
        <p:blipFill rotWithShape="1">
          <a:blip r:embed="rId3" cstate="print">
            <a:extLst>
              <a:ext uri="{28A0092B-C50C-407E-A947-70E740481C1C}">
                <a14:useLocalDpi xmlns:a14="http://schemas.microsoft.com/office/drawing/2010/main" val="0"/>
              </a:ext>
            </a:extLst>
          </a:blip>
          <a:srcRect l="40283"/>
          <a:stretch>
            <a:fillRect/>
          </a:stretch>
        </p:blipFill>
        <p:spPr>
          <a:xfrm>
            <a:off x="0" y="798841"/>
            <a:ext cx="5427502" cy="6059159"/>
          </a:xfrm>
          <a:prstGeom prst="rect">
            <a:avLst/>
          </a:prstGeom>
        </p:spPr>
      </p:pic>
      <p:grpSp>
        <p:nvGrpSpPr>
          <p:cNvPr id="11" name="组合 10"/>
          <p:cNvGrpSpPr/>
          <p:nvPr/>
        </p:nvGrpSpPr>
        <p:grpSpPr>
          <a:xfrm>
            <a:off x="4955398" y="2066738"/>
            <a:ext cx="927417" cy="927417"/>
            <a:chOff x="5632291" y="1009170"/>
            <a:chExt cx="927417" cy="927417"/>
          </a:xfrm>
        </p:grpSpPr>
        <p:sp>
          <p:nvSpPr>
            <p:cNvPr id="12" name="矩形 11"/>
            <p:cNvSpPr/>
            <p:nvPr/>
          </p:nvSpPr>
          <p:spPr>
            <a:xfrm>
              <a:off x="5632291" y="1009170"/>
              <a:ext cx="927417" cy="9274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732206" y="1109085"/>
              <a:ext cx="727587" cy="72758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01</a:t>
              </a:r>
              <a:endParaRPr lang="zh-CN" altLang="en-US" sz="3600" dirty="0"/>
            </a:p>
          </p:txBody>
        </p:sp>
      </p:grpSp>
      <p:grpSp>
        <p:nvGrpSpPr>
          <p:cNvPr id="15" name="组合 14"/>
          <p:cNvGrpSpPr/>
          <p:nvPr/>
        </p:nvGrpSpPr>
        <p:grpSpPr>
          <a:xfrm>
            <a:off x="4919772" y="3600838"/>
            <a:ext cx="927417" cy="927417"/>
            <a:chOff x="5632291" y="2965292"/>
            <a:chExt cx="927417" cy="927417"/>
          </a:xfrm>
        </p:grpSpPr>
        <p:sp>
          <p:nvSpPr>
            <p:cNvPr id="16" name="矩形 15"/>
            <p:cNvSpPr/>
            <p:nvPr/>
          </p:nvSpPr>
          <p:spPr>
            <a:xfrm>
              <a:off x="5632291" y="2965292"/>
              <a:ext cx="927417" cy="9274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732206" y="3065207"/>
              <a:ext cx="727587" cy="72758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02</a:t>
              </a:r>
              <a:endParaRPr lang="zh-CN" altLang="en-US" sz="3600" dirty="0"/>
            </a:p>
          </p:txBody>
        </p:sp>
      </p:grpSp>
      <p:grpSp>
        <p:nvGrpSpPr>
          <p:cNvPr id="18" name="组合 17"/>
          <p:cNvGrpSpPr/>
          <p:nvPr/>
        </p:nvGrpSpPr>
        <p:grpSpPr>
          <a:xfrm>
            <a:off x="4931648" y="5170565"/>
            <a:ext cx="927417" cy="927417"/>
            <a:chOff x="5632291" y="4921414"/>
            <a:chExt cx="927417" cy="927417"/>
          </a:xfrm>
        </p:grpSpPr>
        <p:sp>
          <p:nvSpPr>
            <p:cNvPr id="19" name="矩形 18"/>
            <p:cNvSpPr/>
            <p:nvPr/>
          </p:nvSpPr>
          <p:spPr>
            <a:xfrm>
              <a:off x="5632291" y="4921414"/>
              <a:ext cx="927417" cy="9274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732206" y="5021329"/>
              <a:ext cx="727587" cy="72758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03</a:t>
              </a:r>
              <a:endParaRPr lang="zh-CN" altLang="en-US" sz="3600" dirty="0"/>
            </a:p>
          </p:txBody>
        </p:sp>
      </p:grpSp>
      <p:sp>
        <p:nvSpPr>
          <p:cNvPr id="21" name="矩形 20"/>
          <p:cNvSpPr/>
          <p:nvPr/>
        </p:nvSpPr>
        <p:spPr>
          <a:xfrm>
            <a:off x="5894120" y="2147909"/>
            <a:ext cx="6096000" cy="757130"/>
          </a:xfrm>
          <a:prstGeom prst="rect">
            <a:avLst/>
          </a:prstGeom>
        </p:spPr>
        <p:txBody>
          <a:bodyPr>
            <a:spAutoFit/>
          </a:bodyPr>
          <a:lstStyle/>
          <a:p>
            <a:pPr>
              <a:lnSpc>
                <a:spcPct val="120000"/>
              </a:lnSpc>
              <a:spcBef>
                <a:spcPct val="0"/>
              </a:spcBef>
            </a:pPr>
            <a:r>
              <a:rPr lang="zh-CN" altLang="en-US" dirty="0">
                <a:solidFill>
                  <a:srgbClr val="000000"/>
                </a:solidFill>
              </a:rPr>
              <a:t>对面试官抽出宝贵时间来与自己见面表示</a:t>
            </a:r>
            <a:r>
              <a:rPr lang="zh-CN" altLang="en-US" b="1" dirty="0">
                <a:solidFill>
                  <a:srgbClr val="FF0000"/>
                </a:solidFill>
              </a:rPr>
              <a:t>感谢</a:t>
            </a:r>
            <a:r>
              <a:rPr lang="zh-CN" altLang="en-US" dirty="0">
                <a:solidFill>
                  <a:srgbClr val="000000"/>
                </a:solidFill>
              </a:rPr>
              <a:t>，并且表示期待着有进一步与</a:t>
            </a:r>
            <a:r>
              <a:rPr lang="en-US" altLang="zh-CN" dirty="0">
                <a:solidFill>
                  <a:srgbClr val="000000"/>
                </a:solidFill>
              </a:rPr>
              <a:t>××</a:t>
            </a:r>
            <a:r>
              <a:rPr lang="zh-CN" altLang="en-US" dirty="0">
                <a:solidFill>
                  <a:srgbClr val="000000"/>
                </a:solidFill>
              </a:rPr>
              <a:t>先生</a:t>
            </a:r>
            <a:r>
              <a:rPr lang="en-US" altLang="zh-CN" dirty="0">
                <a:solidFill>
                  <a:srgbClr val="000000"/>
                </a:solidFill>
              </a:rPr>
              <a:t>/</a:t>
            </a:r>
            <a:r>
              <a:rPr lang="zh-CN" altLang="en-US" dirty="0">
                <a:solidFill>
                  <a:srgbClr val="000000"/>
                </a:solidFill>
              </a:rPr>
              <a:t>小姐面谈的机会。</a:t>
            </a:r>
            <a:endParaRPr lang="en-US" altLang="zh-CN" dirty="0">
              <a:solidFill>
                <a:srgbClr val="000000"/>
              </a:solidFill>
            </a:endParaRPr>
          </a:p>
        </p:txBody>
      </p:sp>
      <p:sp>
        <p:nvSpPr>
          <p:cNvPr id="22" name="矩形 21"/>
          <p:cNvSpPr/>
          <p:nvPr/>
        </p:nvSpPr>
        <p:spPr>
          <a:xfrm>
            <a:off x="5897937" y="3669875"/>
            <a:ext cx="6186309" cy="757130"/>
          </a:xfrm>
          <a:prstGeom prst="rect">
            <a:avLst/>
          </a:prstGeom>
        </p:spPr>
        <p:txBody>
          <a:bodyPr wrap="none">
            <a:spAutoFit/>
          </a:bodyPr>
          <a:lstStyle/>
          <a:p>
            <a:pPr>
              <a:lnSpc>
                <a:spcPct val="120000"/>
              </a:lnSpc>
              <a:spcBef>
                <a:spcPct val="0"/>
              </a:spcBef>
            </a:pPr>
            <a:r>
              <a:rPr lang="zh-CN" altLang="en-US" dirty="0">
                <a:solidFill>
                  <a:srgbClr val="000000"/>
                </a:solidFill>
              </a:rPr>
              <a:t>保持微笑，与面试官最好以</a:t>
            </a:r>
            <a:r>
              <a:rPr lang="zh-CN" altLang="en-US" b="1" dirty="0">
                <a:solidFill>
                  <a:srgbClr val="FF0000"/>
                </a:solidFill>
              </a:rPr>
              <a:t>握手</a:t>
            </a:r>
            <a:r>
              <a:rPr lang="zh-CN" altLang="en-US" dirty="0">
                <a:solidFill>
                  <a:srgbClr val="000000"/>
                </a:solidFill>
              </a:rPr>
              <a:t>的方式道别。如来时有赠送</a:t>
            </a:r>
            <a:endParaRPr lang="en-US" altLang="zh-CN" dirty="0">
              <a:solidFill>
                <a:srgbClr val="000000"/>
              </a:solidFill>
            </a:endParaRPr>
          </a:p>
          <a:p>
            <a:pPr>
              <a:lnSpc>
                <a:spcPct val="120000"/>
              </a:lnSpc>
              <a:spcBef>
                <a:spcPct val="0"/>
              </a:spcBef>
            </a:pPr>
            <a:r>
              <a:rPr lang="zh-CN" altLang="en-US" dirty="0">
                <a:solidFill>
                  <a:srgbClr val="000000"/>
                </a:solidFill>
              </a:rPr>
              <a:t>水，</a:t>
            </a:r>
            <a:r>
              <a:rPr lang="zh-CN" altLang="en-US" dirty="0">
                <a:solidFill>
                  <a:srgbClr val="000000"/>
                </a:solidFill>
                <a:sym typeface="微软雅黑" panose="020B0503020204020204" charset="-122"/>
              </a:rPr>
              <a:t>离开时需带走纸杯，不要人走杯留</a:t>
            </a:r>
            <a:endParaRPr lang="en-US" altLang="zh-CN" dirty="0">
              <a:solidFill>
                <a:srgbClr val="000000"/>
              </a:solidFill>
            </a:endParaRPr>
          </a:p>
        </p:txBody>
      </p:sp>
      <p:sp>
        <p:nvSpPr>
          <p:cNvPr id="23" name="矩形 22"/>
          <p:cNvSpPr/>
          <p:nvPr/>
        </p:nvSpPr>
        <p:spPr>
          <a:xfrm>
            <a:off x="5917870" y="5127206"/>
            <a:ext cx="6096000" cy="1089529"/>
          </a:xfrm>
          <a:prstGeom prst="rect">
            <a:avLst/>
          </a:prstGeom>
        </p:spPr>
        <p:txBody>
          <a:bodyPr>
            <a:spAutoFit/>
          </a:bodyPr>
          <a:lstStyle/>
          <a:p>
            <a:pPr>
              <a:lnSpc>
                <a:spcPct val="120000"/>
              </a:lnSpc>
              <a:spcBef>
                <a:spcPct val="0"/>
              </a:spcBef>
            </a:pPr>
            <a:r>
              <a:rPr lang="zh-CN" altLang="en-US" dirty="0">
                <a:solidFill>
                  <a:srgbClr val="000000"/>
                </a:solidFill>
              </a:rPr>
              <a:t>离开时，把刚才坐的</a:t>
            </a:r>
            <a:r>
              <a:rPr lang="zh-CN" altLang="en-US" b="1" dirty="0">
                <a:solidFill>
                  <a:srgbClr val="FF0000"/>
                </a:solidFill>
              </a:rPr>
              <a:t>椅子扶正</a:t>
            </a:r>
            <a:r>
              <a:rPr lang="zh-CN" altLang="en-US" dirty="0">
                <a:solidFill>
                  <a:srgbClr val="000000"/>
                </a:solidFill>
              </a:rPr>
              <a:t>到刚进门时的位置，再次致谢后出门。经过前台时，要主动与前台工作人员点头致意或说“</a:t>
            </a:r>
            <a:r>
              <a:rPr lang="zh-CN" altLang="en-US" b="1" dirty="0">
                <a:solidFill>
                  <a:srgbClr val="FF0000"/>
                </a:solidFill>
              </a:rPr>
              <a:t>谢谢你，再见</a:t>
            </a:r>
            <a:r>
              <a:rPr lang="zh-CN" altLang="en-US" dirty="0">
                <a:solidFill>
                  <a:srgbClr val="000000"/>
                </a:solidFill>
              </a:rPr>
              <a:t>”之类的话。</a:t>
            </a:r>
            <a:endParaRPr lang="en-US" altLang="zh-CN" dirty="0">
              <a:solidFill>
                <a:srgbClr val="000000"/>
              </a:solidFill>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ppt_w*0.05"/>
                                          </p:val>
                                        </p:tav>
                                        <p:tav tm="100000">
                                          <p:val>
                                            <p:strVal val="#ppt_w"/>
                                          </p:val>
                                        </p:tav>
                                      </p:tavLst>
                                    </p:anim>
                                    <p:anim calcmode="lin" valueType="num">
                                      <p:cBhvr>
                                        <p:cTn id="8" dur="500" fill="hold"/>
                                        <p:tgtEl>
                                          <p:spTgt spid="9"/>
                                        </p:tgtEl>
                                        <p:attrNameLst>
                                          <p:attrName>ppt_h</p:attrName>
                                        </p:attrNameLst>
                                      </p:cBhvr>
                                      <p:tavLst>
                                        <p:tav tm="0">
                                          <p:val>
                                            <p:strVal val="#ppt_h"/>
                                          </p:val>
                                        </p:tav>
                                        <p:tav tm="100000">
                                          <p:val>
                                            <p:strVal val="#ppt_h"/>
                                          </p:val>
                                        </p:tav>
                                      </p:tavLst>
                                    </p:anim>
                                    <p:anim calcmode="lin" valueType="num">
                                      <p:cBhvr>
                                        <p:cTn id="9" dur="500" fill="hold"/>
                                        <p:tgtEl>
                                          <p:spTgt spid="9"/>
                                        </p:tgtEl>
                                        <p:attrNameLst>
                                          <p:attrName>ppt_x</p:attrName>
                                        </p:attrNameLst>
                                      </p:cBhvr>
                                      <p:tavLst>
                                        <p:tav tm="0">
                                          <p:val>
                                            <p:strVal val="#ppt_x-.2"/>
                                          </p:val>
                                        </p:tav>
                                        <p:tav tm="100000">
                                          <p:val>
                                            <p:strVal val="#ppt_x"/>
                                          </p:val>
                                        </p:tav>
                                      </p:tavLst>
                                    </p:anim>
                                    <p:anim calcmode="lin" valueType="num">
                                      <p:cBhvr>
                                        <p:cTn id="10" dur="500" fill="hold"/>
                                        <p:tgtEl>
                                          <p:spTgt spid="9"/>
                                        </p:tgtEl>
                                        <p:attrNameLst>
                                          <p:attrName>ppt_y</p:attrName>
                                        </p:attrNameLst>
                                      </p:cBhvr>
                                      <p:tavLst>
                                        <p:tav tm="0">
                                          <p:val>
                                            <p:strVal val="#ppt_y"/>
                                          </p:val>
                                        </p:tav>
                                        <p:tav tm="100000">
                                          <p:val>
                                            <p:strVal val="#ppt_y"/>
                                          </p:val>
                                        </p:tav>
                                      </p:tavLst>
                                    </p:anim>
                                    <p:animEffect transition="in" filter="fade">
                                      <p:cBhvr>
                                        <p:cTn id="11" dur="500"/>
                                        <p:tgtEl>
                                          <p:spTgt spid="9"/>
                                        </p:tgtEl>
                                      </p:cBhvr>
                                    </p:animEffect>
                                  </p:childTnLst>
                                </p:cTn>
                              </p:par>
                              <p:par>
                                <p:cTn id="12" presetID="2" presetClass="entr" presetSubtype="1"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 presetClass="entr" presetSubtype="2" decel="1600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750" fill="hold"/>
                                        <p:tgtEl>
                                          <p:spTgt spid="11"/>
                                        </p:tgtEl>
                                        <p:attrNameLst>
                                          <p:attrName>ppt_x</p:attrName>
                                        </p:attrNameLst>
                                      </p:cBhvr>
                                      <p:tavLst>
                                        <p:tav tm="0">
                                          <p:val>
                                            <p:strVal val="1+#ppt_w/2"/>
                                          </p:val>
                                        </p:tav>
                                        <p:tav tm="100000">
                                          <p:val>
                                            <p:strVal val="#ppt_x"/>
                                          </p:val>
                                        </p:tav>
                                      </p:tavLst>
                                    </p:anim>
                                    <p:anim calcmode="lin" valueType="num">
                                      <p:cBhvr additive="base">
                                        <p:cTn id="20" dur="750" fill="hold"/>
                                        <p:tgtEl>
                                          <p:spTgt spid="11"/>
                                        </p:tgtEl>
                                        <p:attrNameLst>
                                          <p:attrName>ppt_y</p:attrName>
                                        </p:attrNameLst>
                                      </p:cBhvr>
                                      <p:tavLst>
                                        <p:tav tm="0">
                                          <p:val>
                                            <p:strVal val="#ppt_y"/>
                                          </p:val>
                                        </p:tav>
                                        <p:tav tm="100000">
                                          <p:val>
                                            <p:strVal val="#ppt_y"/>
                                          </p:val>
                                        </p:tav>
                                      </p:tavLst>
                                    </p:anim>
                                  </p:childTnLst>
                                </p:cTn>
                              </p:par>
                              <p:par>
                                <p:cTn id="21" presetID="49" presetClass="entr" presetSubtype="0" decel="10000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750" fill="hold"/>
                                        <p:tgtEl>
                                          <p:spTgt spid="11"/>
                                        </p:tgtEl>
                                        <p:attrNameLst>
                                          <p:attrName>ppt_w</p:attrName>
                                        </p:attrNameLst>
                                      </p:cBhvr>
                                      <p:tavLst>
                                        <p:tav tm="0">
                                          <p:val>
                                            <p:fltVal val="0"/>
                                          </p:val>
                                        </p:tav>
                                        <p:tav tm="100000">
                                          <p:val>
                                            <p:strVal val="#ppt_w"/>
                                          </p:val>
                                        </p:tav>
                                      </p:tavLst>
                                    </p:anim>
                                    <p:anim calcmode="lin" valueType="num">
                                      <p:cBhvr>
                                        <p:cTn id="24" dur="750" fill="hold"/>
                                        <p:tgtEl>
                                          <p:spTgt spid="11"/>
                                        </p:tgtEl>
                                        <p:attrNameLst>
                                          <p:attrName>ppt_h</p:attrName>
                                        </p:attrNameLst>
                                      </p:cBhvr>
                                      <p:tavLst>
                                        <p:tav tm="0">
                                          <p:val>
                                            <p:fltVal val="0"/>
                                          </p:val>
                                        </p:tav>
                                        <p:tav tm="100000">
                                          <p:val>
                                            <p:strVal val="#ppt_h"/>
                                          </p:val>
                                        </p:tav>
                                      </p:tavLst>
                                    </p:anim>
                                    <p:anim calcmode="lin" valueType="num">
                                      <p:cBhvr>
                                        <p:cTn id="25" dur="750" fill="hold"/>
                                        <p:tgtEl>
                                          <p:spTgt spid="11"/>
                                        </p:tgtEl>
                                        <p:attrNameLst>
                                          <p:attrName>style.rotation</p:attrName>
                                        </p:attrNameLst>
                                      </p:cBhvr>
                                      <p:tavLst>
                                        <p:tav tm="0">
                                          <p:val>
                                            <p:fltVal val="360"/>
                                          </p:val>
                                        </p:tav>
                                        <p:tav tm="100000">
                                          <p:val>
                                            <p:fltVal val="0"/>
                                          </p:val>
                                        </p:tav>
                                      </p:tavLst>
                                    </p:anim>
                                    <p:animEffect transition="in" filter="fade">
                                      <p:cBhvr>
                                        <p:cTn id="26" dur="750"/>
                                        <p:tgtEl>
                                          <p:spTgt spid="11"/>
                                        </p:tgtEl>
                                      </p:cBhvr>
                                    </p:animEffect>
                                  </p:childTnLst>
                                </p:cTn>
                              </p:par>
                            </p:childTnLst>
                          </p:cTn>
                        </p:par>
                        <p:par>
                          <p:cTn id="27" fill="hold">
                            <p:stCondLst>
                              <p:cond delay="1500"/>
                            </p:stCondLst>
                            <p:childTnLst>
                              <p:par>
                                <p:cTn id="28" presetID="12" presetClass="entr" presetSubtype="2"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slide(fromRight)">
                                      <p:cBhvr>
                                        <p:cTn id="30" dur="500"/>
                                        <p:tgtEl>
                                          <p:spTgt spid="21"/>
                                        </p:tgtEl>
                                      </p:cBhvr>
                                    </p:animEffect>
                                  </p:childTnLst>
                                </p:cTn>
                              </p:par>
                            </p:childTnLst>
                          </p:cTn>
                        </p:par>
                        <p:par>
                          <p:cTn id="31" fill="hold">
                            <p:stCondLst>
                              <p:cond delay="2000"/>
                            </p:stCondLst>
                            <p:childTnLst>
                              <p:par>
                                <p:cTn id="32" presetID="2" presetClass="entr" presetSubtype="2" decel="16000"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750" fill="hold"/>
                                        <p:tgtEl>
                                          <p:spTgt spid="15"/>
                                        </p:tgtEl>
                                        <p:attrNameLst>
                                          <p:attrName>ppt_x</p:attrName>
                                        </p:attrNameLst>
                                      </p:cBhvr>
                                      <p:tavLst>
                                        <p:tav tm="0">
                                          <p:val>
                                            <p:strVal val="1+#ppt_w/2"/>
                                          </p:val>
                                        </p:tav>
                                        <p:tav tm="100000">
                                          <p:val>
                                            <p:strVal val="#ppt_x"/>
                                          </p:val>
                                        </p:tav>
                                      </p:tavLst>
                                    </p:anim>
                                    <p:anim calcmode="lin" valueType="num">
                                      <p:cBhvr additive="base">
                                        <p:cTn id="35" dur="750" fill="hold"/>
                                        <p:tgtEl>
                                          <p:spTgt spid="15"/>
                                        </p:tgtEl>
                                        <p:attrNameLst>
                                          <p:attrName>ppt_y</p:attrName>
                                        </p:attrNameLst>
                                      </p:cBhvr>
                                      <p:tavLst>
                                        <p:tav tm="0">
                                          <p:val>
                                            <p:strVal val="#ppt_y"/>
                                          </p:val>
                                        </p:tav>
                                        <p:tav tm="100000">
                                          <p:val>
                                            <p:strVal val="#ppt_y"/>
                                          </p:val>
                                        </p:tav>
                                      </p:tavLst>
                                    </p:anim>
                                  </p:childTnLst>
                                </p:cTn>
                              </p:par>
                              <p:par>
                                <p:cTn id="36" presetID="49" presetClass="entr" presetSubtype="0" decel="100000"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750" fill="hold"/>
                                        <p:tgtEl>
                                          <p:spTgt spid="15"/>
                                        </p:tgtEl>
                                        <p:attrNameLst>
                                          <p:attrName>ppt_w</p:attrName>
                                        </p:attrNameLst>
                                      </p:cBhvr>
                                      <p:tavLst>
                                        <p:tav tm="0">
                                          <p:val>
                                            <p:fltVal val="0"/>
                                          </p:val>
                                        </p:tav>
                                        <p:tav tm="100000">
                                          <p:val>
                                            <p:strVal val="#ppt_w"/>
                                          </p:val>
                                        </p:tav>
                                      </p:tavLst>
                                    </p:anim>
                                    <p:anim calcmode="lin" valueType="num">
                                      <p:cBhvr>
                                        <p:cTn id="39" dur="750" fill="hold"/>
                                        <p:tgtEl>
                                          <p:spTgt spid="15"/>
                                        </p:tgtEl>
                                        <p:attrNameLst>
                                          <p:attrName>ppt_h</p:attrName>
                                        </p:attrNameLst>
                                      </p:cBhvr>
                                      <p:tavLst>
                                        <p:tav tm="0">
                                          <p:val>
                                            <p:fltVal val="0"/>
                                          </p:val>
                                        </p:tav>
                                        <p:tav tm="100000">
                                          <p:val>
                                            <p:strVal val="#ppt_h"/>
                                          </p:val>
                                        </p:tav>
                                      </p:tavLst>
                                    </p:anim>
                                    <p:anim calcmode="lin" valueType="num">
                                      <p:cBhvr>
                                        <p:cTn id="40" dur="750" fill="hold"/>
                                        <p:tgtEl>
                                          <p:spTgt spid="15"/>
                                        </p:tgtEl>
                                        <p:attrNameLst>
                                          <p:attrName>style.rotation</p:attrName>
                                        </p:attrNameLst>
                                      </p:cBhvr>
                                      <p:tavLst>
                                        <p:tav tm="0">
                                          <p:val>
                                            <p:fltVal val="360"/>
                                          </p:val>
                                        </p:tav>
                                        <p:tav tm="100000">
                                          <p:val>
                                            <p:fltVal val="0"/>
                                          </p:val>
                                        </p:tav>
                                      </p:tavLst>
                                    </p:anim>
                                    <p:animEffect transition="in" filter="fade">
                                      <p:cBhvr>
                                        <p:cTn id="41" dur="750"/>
                                        <p:tgtEl>
                                          <p:spTgt spid="15"/>
                                        </p:tgtEl>
                                      </p:cBhvr>
                                    </p:animEffect>
                                  </p:childTnLst>
                                </p:cTn>
                              </p:par>
                            </p:childTnLst>
                          </p:cTn>
                        </p:par>
                        <p:par>
                          <p:cTn id="42" fill="hold">
                            <p:stCondLst>
                              <p:cond delay="3000"/>
                            </p:stCondLst>
                            <p:childTnLst>
                              <p:par>
                                <p:cTn id="43" presetID="12" presetClass="entr" presetSubtype="2" fill="hold" grpId="0"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slide(fromRight)">
                                      <p:cBhvr>
                                        <p:cTn id="45" dur="500"/>
                                        <p:tgtEl>
                                          <p:spTgt spid="22"/>
                                        </p:tgtEl>
                                      </p:cBhvr>
                                    </p:animEffect>
                                  </p:childTnLst>
                                </p:cTn>
                              </p:par>
                            </p:childTnLst>
                          </p:cTn>
                        </p:par>
                        <p:par>
                          <p:cTn id="46" fill="hold">
                            <p:stCondLst>
                              <p:cond delay="3500"/>
                            </p:stCondLst>
                            <p:childTnLst>
                              <p:par>
                                <p:cTn id="47" presetID="2" presetClass="entr" presetSubtype="2" decel="16000" fill="hold"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750" fill="hold"/>
                                        <p:tgtEl>
                                          <p:spTgt spid="18"/>
                                        </p:tgtEl>
                                        <p:attrNameLst>
                                          <p:attrName>ppt_x</p:attrName>
                                        </p:attrNameLst>
                                      </p:cBhvr>
                                      <p:tavLst>
                                        <p:tav tm="0">
                                          <p:val>
                                            <p:strVal val="1+#ppt_w/2"/>
                                          </p:val>
                                        </p:tav>
                                        <p:tav tm="100000">
                                          <p:val>
                                            <p:strVal val="#ppt_x"/>
                                          </p:val>
                                        </p:tav>
                                      </p:tavLst>
                                    </p:anim>
                                    <p:anim calcmode="lin" valueType="num">
                                      <p:cBhvr additive="base">
                                        <p:cTn id="50" dur="750" fill="hold"/>
                                        <p:tgtEl>
                                          <p:spTgt spid="18"/>
                                        </p:tgtEl>
                                        <p:attrNameLst>
                                          <p:attrName>ppt_y</p:attrName>
                                        </p:attrNameLst>
                                      </p:cBhvr>
                                      <p:tavLst>
                                        <p:tav tm="0">
                                          <p:val>
                                            <p:strVal val="#ppt_y"/>
                                          </p:val>
                                        </p:tav>
                                        <p:tav tm="100000">
                                          <p:val>
                                            <p:strVal val="#ppt_y"/>
                                          </p:val>
                                        </p:tav>
                                      </p:tavLst>
                                    </p:anim>
                                  </p:childTnLst>
                                </p:cTn>
                              </p:par>
                              <p:par>
                                <p:cTn id="51" presetID="49" presetClass="entr" presetSubtype="0" decel="100000" fill="hold"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750" fill="hold"/>
                                        <p:tgtEl>
                                          <p:spTgt spid="18"/>
                                        </p:tgtEl>
                                        <p:attrNameLst>
                                          <p:attrName>ppt_w</p:attrName>
                                        </p:attrNameLst>
                                      </p:cBhvr>
                                      <p:tavLst>
                                        <p:tav tm="0">
                                          <p:val>
                                            <p:fltVal val="0"/>
                                          </p:val>
                                        </p:tav>
                                        <p:tav tm="100000">
                                          <p:val>
                                            <p:strVal val="#ppt_w"/>
                                          </p:val>
                                        </p:tav>
                                      </p:tavLst>
                                    </p:anim>
                                    <p:anim calcmode="lin" valueType="num">
                                      <p:cBhvr>
                                        <p:cTn id="54" dur="750" fill="hold"/>
                                        <p:tgtEl>
                                          <p:spTgt spid="18"/>
                                        </p:tgtEl>
                                        <p:attrNameLst>
                                          <p:attrName>ppt_h</p:attrName>
                                        </p:attrNameLst>
                                      </p:cBhvr>
                                      <p:tavLst>
                                        <p:tav tm="0">
                                          <p:val>
                                            <p:fltVal val="0"/>
                                          </p:val>
                                        </p:tav>
                                        <p:tav tm="100000">
                                          <p:val>
                                            <p:strVal val="#ppt_h"/>
                                          </p:val>
                                        </p:tav>
                                      </p:tavLst>
                                    </p:anim>
                                    <p:anim calcmode="lin" valueType="num">
                                      <p:cBhvr>
                                        <p:cTn id="55" dur="750" fill="hold"/>
                                        <p:tgtEl>
                                          <p:spTgt spid="18"/>
                                        </p:tgtEl>
                                        <p:attrNameLst>
                                          <p:attrName>style.rotation</p:attrName>
                                        </p:attrNameLst>
                                      </p:cBhvr>
                                      <p:tavLst>
                                        <p:tav tm="0">
                                          <p:val>
                                            <p:fltVal val="360"/>
                                          </p:val>
                                        </p:tav>
                                        <p:tav tm="100000">
                                          <p:val>
                                            <p:fltVal val="0"/>
                                          </p:val>
                                        </p:tav>
                                      </p:tavLst>
                                    </p:anim>
                                    <p:animEffect transition="in" filter="fade">
                                      <p:cBhvr>
                                        <p:cTn id="56" dur="750"/>
                                        <p:tgtEl>
                                          <p:spTgt spid="18"/>
                                        </p:tgtEl>
                                      </p:cBhvr>
                                    </p:animEffect>
                                  </p:childTnLst>
                                </p:cTn>
                              </p:par>
                            </p:childTnLst>
                          </p:cTn>
                        </p:par>
                        <p:par>
                          <p:cTn id="57" fill="hold">
                            <p:stCondLst>
                              <p:cond delay="4500"/>
                            </p:stCondLst>
                            <p:childTnLst>
                              <p:par>
                                <p:cTn id="58" presetID="12" presetClass="entr" presetSubtype="2" fill="hold" grpId="0" nodeType="after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slide(fromRight)">
                                      <p:cBhvr>
                                        <p:cTn id="6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1" grpId="0"/>
      <p:bldP spid="22" grpId="0"/>
      <p:bldP spid="2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 name="图片 1"/>
          <p:cNvPicPr>
            <a:picLocks noChangeAspect="1" noChangeArrowheads="1"/>
          </p:cNvPicPr>
          <p:nvPr/>
        </p:nvPicPr>
        <p:blipFill>
          <a:blip r:embed="rId2"/>
          <a:srcRect/>
          <a:stretch>
            <a:fillRect/>
          </a:stretch>
        </p:blipFill>
        <p:spPr bwMode="auto">
          <a:xfrm>
            <a:off x="2118" y="735330"/>
            <a:ext cx="12187767" cy="6057899"/>
          </a:xfrm>
          <a:prstGeom prst="rect">
            <a:avLst/>
          </a:prstGeom>
          <a:noFill/>
          <a:ln w="9525">
            <a:noFill/>
            <a:bevel/>
          </a:ln>
        </p:spPr>
      </p:pic>
      <p:sp>
        <p:nvSpPr>
          <p:cNvPr id="4" name="灯片编号占位符 3"/>
          <p:cNvSpPr>
            <a:spLocks noGrp="1"/>
          </p:cNvSpPr>
          <p:nvPr>
            <p:ph type="sldNum" sz="quarter" idx="12"/>
          </p:nvPr>
        </p:nvSpPr>
        <p:spPr/>
        <p:txBody>
          <a:bodyPr/>
          <a:lstStyle/>
          <a:p>
            <a:fld id="{4B1B0860-3CE7-4EC1-80B2-E4FAEF86BBEB}" type="slidenum">
              <a:rPr lang="zh-CN" altLang="en-US" smtClean="0"/>
              <a:t>50</a:t>
            </a:fld>
            <a:endParaRPr lang="zh-CN" altLang="en-US"/>
          </a:p>
        </p:txBody>
      </p:sp>
      <p:grpSp>
        <p:nvGrpSpPr>
          <p:cNvPr id="6" name="组合 5"/>
          <p:cNvGrpSpPr/>
          <p:nvPr/>
        </p:nvGrpSpPr>
        <p:grpSpPr>
          <a:xfrm>
            <a:off x="5189640" y="1590495"/>
            <a:ext cx="1089407" cy="1107716"/>
            <a:chOff x="4189515" y="1131590"/>
            <a:chExt cx="735079" cy="747433"/>
          </a:xfrm>
          <a:solidFill>
            <a:srgbClr val="17375E"/>
          </a:solidFill>
        </p:grpSpPr>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89515" y="1131590"/>
              <a:ext cx="735079" cy="747433"/>
            </a:xfrm>
            <a:prstGeom prst="rect">
              <a:avLst/>
            </a:prstGeom>
            <a:noFill/>
            <a:effectLst>
              <a:glow rad="127000">
                <a:srgbClr val="17375E"/>
              </a:glow>
              <a:outerShdw blurRad="50800" dist="38100" dir="8100000" algn="tr" rotWithShape="0">
                <a:prstClr val="black">
                  <a:alpha val="40000"/>
                </a:prstClr>
              </a:outerShdw>
            </a:effectLst>
          </p:spPr>
        </p:pic>
        <p:grpSp>
          <p:nvGrpSpPr>
            <p:cNvPr id="8" name="组合 7"/>
            <p:cNvGrpSpPr/>
            <p:nvPr/>
          </p:nvGrpSpPr>
          <p:grpSpPr>
            <a:xfrm>
              <a:off x="4420811" y="1404146"/>
              <a:ext cx="294404" cy="163291"/>
              <a:chOff x="2282826" y="1428750"/>
              <a:chExt cx="581025" cy="322262"/>
            </a:xfrm>
            <a:grpFill/>
          </p:grpSpPr>
          <p:sp>
            <p:nvSpPr>
              <p:cNvPr id="9" name="Freeform 58"/>
              <p:cNvSpPr>
                <a:spLocks noEditPoints="1"/>
              </p:cNvSpPr>
              <p:nvPr/>
            </p:nvSpPr>
            <p:spPr bwMode="auto">
              <a:xfrm>
                <a:off x="2282826" y="1431925"/>
                <a:ext cx="173038" cy="311150"/>
              </a:xfrm>
              <a:custGeom>
                <a:avLst/>
                <a:gdLst>
                  <a:gd name="T0" fmla="*/ 36 w 46"/>
                  <a:gd name="T1" fmla="*/ 0 h 82"/>
                  <a:gd name="T2" fmla="*/ 10 w 46"/>
                  <a:gd name="T3" fmla="*/ 0 h 82"/>
                  <a:gd name="T4" fmla="*/ 0 w 46"/>
                  <a:gd name="T5" fmla="*/ 9 h 82"/>
                  <a:gd name="T6" fmla="*/ 0 w 46"/>
                  <a:gd name="T7" fmla="*/ 73 h 82"/>
                  <a:gd name="T8" fmla="*/ 10 w 46"/>
                  <a:gd name="T9" fmla="*/ 82 h 82"/>
                  <a:gd name="T10" fmla="*/ 36 w 46"/>
                  <a:gd name="T11" fmla="*/ 82 h 82"/>
                  <a:gd name="T12" fmla="*/ 46 w 46"/>
                  <a:gd name="T13" fmla="*/ 73 h 82"/>
                  <a:gd name="T14" fmla="*/ 46 w 46"/>
                  <a:gd name="T15" fmla="*/ 9 h 82"/>
                  <a:gd name="T16" fmla="*/ 36 w 46"/>
                  <a:gd name="T17" fmla="*/ 0 h 82"/>
                  <a:gd name="T18" fmla="*/ 24 w 46"/>
                  <a:gd name="T19" fmla="*/ 71 h 82"/>
                  <a:gd name="T20" fmla="*/ 23 w 46"/>
                  <a:gd name="T21" fmla="*/ 71 h 82"/>
                  <a:gd name="T22" fmla="*/ 19 w 46"/>
                  <a:gd name="T23" fmla="*/ 67 h 82"/>
                  <a:gd name="T24" fmla="*/ 23 w 46"/>
                  <a:gd name="T25" fmla="*/ 63 h 82"/>
                  <a:gd name="T26" fmla="*/ 24 w 46"/>
                  <a:gd name="T27" fmla="*/ 63 h 82"/>
                  <a:gd name="T28" fmla="*/ 28 w 46"/>
                  <a:gd name="T29" fmla="*/ 67 h 82"/>
                  <a:gd name="T30" fmla="*/ 24 w 46"/>
                  <a:gd name="T31" fmla="*/ 71 h 82"/>
                  <a:gd name="T32" fmla="*/ 36 w 46"/>
                  <a:gd name="T33" fmla="*/ 26 h 82"/>
                  <a:gd name="T34" fmla="*/ 10 w 46"/>
                  <a:gd name="T35" fmla="*/ 26 h 82"/>
                  <a:gd name="T36" fmla="*/ 7 w 46"/>
                  <a:gd name="T37" fmla="*/ 23 h 82"/>
                  <a:gd name="T38" fmla="*/ 10 w 46"/>
                  <a:gd name="T39" fmla="*/ 20 h 82"/>
                  <a:gd name="T40" fmla="*/ 36 w 46"/>
                  <a:gd name="T41" fmla="*/ 20 h 82"/>
                  <a:gd name="T42" fmla="*/ 39 w 46"/>
                  <a:gd name="T43" fmla="*/ 23 h 82"/>
                  <a:gd name="T44" fmla="*/ 36 w 46"/>
                  <a:gd name="T45" fmla="*/ 26 h 82"/>
                  <a:gd name="T46" fmla="*/ 36 w 46"/>
                  <a:gd name="T47" fmla="*/ 16 h 82"/>
                  <a:gd name="T48" fmla="*/ 10 w 46"/>
                  <a:gd name="T49" fmla="*/ 16 h 82"/>
                  <a:gd name="T50" fmla="*/ 7 w 46"/>
                  <a:gd name="T51" fmla="*/ 13 h 82"/>
                  <a:gd name="T52" fmla="*/ 10 w 46"/>
                  <a:gd name="T53" fmla="*/ 10 h 82"/>
                  <a:gd name="T54" fmla="*/ 36 w 46"/>
                  <a:gd name="T55" fmla="*/ 10 h 82"/>
                  <a:gd name="T56" fmla="*/ 39 w 46"/>
                  <a:gd name="T57" fmla="*/ 13 h 82"/>
                  <a:gd name="T58" fmla="*/ 36 w 46"/>
                  <a:gd name="T59" fmla="*/ 1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 h="82">
                    <a:moveTo>
                      <a:pt x="36" y="0"/>
                    </a:moveTo>
                    <a:cubicBezTo>
                      <a:pt x="10" y="0"/>
                      <a:pt x="10" y="0"/>
                      <a:pt x="10" y="0"/>
                    </a:cubicBezTo>
                    <a:cubicBezTo>
                      <a:pt x="5" y="0"/>
                      <a:pt x="0" y="4"/>
                      <a:pt x="0" y="9"/>
                    </a:cubicBezTo>
                    <a:cubicBezTo>
                      <a:pt x="0" y="73"/>
                      <a:pt x="0" y="73"/>
                      <a:pt x="0" y="73"/>
                    </a:cubicBezTo>
                    <a:cubicBezTo>
                      <a:pt x="0" y="78"/>
                      <a:pt x="5" y="82"/>
                      <a:pt x="10" y="82"/>
                    </a:cubicBezTo>
                    <a:cubicBezTo>
                      <a:pt x="36" y="82"/>
                      <a:pt x="36" y="82"/>
                      <a:pt x="36" y="82"/>
                    </a:cubicBezTo>
                    <a:cubicBezTo>
                      <a:pt x="41" y="82"/>
                      <a:pt x="46" y="78"/>
                      <a:pt x="46" y="73"/>
                    </a:cubicBezTo>
                    <a:cubicBezTo>
                      <a:pt x="46" y="9"/>
                      <a:pt x="46" y="9"/>
                      <a:pt x="46" y="9"/>
                    </a:cubicBezTo>
                    <a:cubicBezTo>
                      <a:pt x="46" y="4"/>
                      <a:pt x="41" y="0"/>
                      <a:pt x="36" y="0"/>
                    </a:cubicBezTo>
                    <a:close/>
                    <a:moveTo>
                      <a:pt x="24" y="71"/>
                    </a:moveTo>
                    <a:cubicBezTo>
                      <a:pt x="23" y="71"/>
                      <a:pt x="23" y="71"/>
                      <a:pt x="23" y="71"/>
                    </a:cubicBezTo>
                    <a:cubicBezTo>
                      <a:pt x="21" y="71"/>
                      <a:pt x="19" y="69"/>
                      <a:pt x="19" y="67"/>
                    </a:cubicBezTo>
                    <a:cubicBezTo>
                      <a:pt x="19" y="65"/>
                      <a:pt x="21" y="63"/>
                      <a:pt x="23" y="63"/>
                    </a:cubicBezTo>
                    <a:cubicBezTo>
                      <a:pt x="24" y="63"/>
                      <a:pt x="24" y="63"/>
                      <a:pt x="24" y="63"/>
                    </a:cubicBezTo>
                    <a:cubicBezTo>
                      <a:pt x="26" y="63"/>
                      <a:pt x="28" y="65"/>
                      <a:pt x="28" y="67"/>
                    </a:cubicBezTo>
                    <a:cubicBezTo>
                      <a:pt x="28" y="69"/>
                      <a:pt x="26" y="71"/>
                      <a:pt x="24" y="71"/>
                    </a:cubicBezTo>
                    <a:close/>
                    <a:moveTo>
                      <a:pt x="36" y="26"/>
                    </a:moveTo>
                    <a:cubicBezTo>
                      <a:pt x="10" y="26"/>
                      <a:pt x="10" y="26"/>
                      <a:pt x="10" y="26"/>
                    </a:cubicBezTo>
                    <a:cubicBezTo>
                      <a:pt x="8" y="26"/>
                      <a:pt x="7" y="25"/>
                      <a:pt x="7" y="23"/>
                    </a:cubicBezTo>
                    <a:cubicBezTo>
                      <a:pt x="7" y="21"/>
                      <a:pt x="8" y="20"/>
                      <a:pt x="10" y="20"/>
                    </a:cubicBezTo>
                    <a:cubicBezTo>
                      <a:pt x="36" y="20"/>
                      <a:pt x="36" y="20"/>
                      <a:pt x="36" y="20"/>
                    </a:cubicBezTo>
                    <a:cubicBezTo>
                      <a:pt x="37" y="20"/>
                      <a:pt x="39" y="21"/>
                      <a:pt x="39" y="23"/>
                    </a:cubicBezTo>
                    <a:cubicBezTo>
                      <a:pt x="39" y="25"/>
                      <a:pt x="37" y="26"/>
                      <a:pt x="36" y="26"/>
                    </a:cubicBezTo>
                    <a:close/>
                    <a:moveTo>
                      <a:pt x="36" y="16"/>
                    </a:moveTo>
                    <a:cubicBezTo>
                      <a:pt x="10" y="16"/>
                      <a:pt x="10" y="16"/>
                      <a:pt x="10" y="16"/>
                    </a:cubicBezTo>
                    <a:cubicBezTo>
                      <a:pt x="8" y="16"/>
                      <a:pt x="7" y="15"/>
                      <a:pt x="7" y="13"/>
                    </a:cubicBezTo>
                    <a:cubicBezTo>
                      <a:pt x="7" y="11"/>
                      <a:pt x="8" y="10"/>
                      <a:pt x="10" y="10"/>
                    </a:cubicBezTo>
                    <a:cubicBezTo>
                      <a:pt x="36" y="10"/>
                      <a:pt x="36" y="10"/>
                      <a:pt x="36" y="10"/>
                    </a:cubicBezTo>
                    <a:cubicBezTo>
                      <a:pt x="37" y="10"/>
                      <a:pt x="39" y="11"/>
                      <a:pt x="39" y="13"/>
                    </a:cubicBezTo>
                    <a:cubicBezTo>
                      <a:pt x="39" y="15"/>
                      <a:pt x="37" y="16"/>
                      <a:pt x="3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10" name="Freeform 59"/>
              <p:cNvSpPr>
                <a:spLocks noEditPoints="1"/>
              </p:cNvSpPr>
              <p:nvPr/>
            </p:nvSpPr>
            <p:spPr bwMode="auto">
              <a:xfrm>
                <a:off x="2478088" y="1428750"/>
                <a:ext cx="385763" cy="261937"/>
              </a:xfrm>
              <a:custGeom>
                <a:avLst/>
                <a:gdLst>
                  <a:gd name="T0" fmla="*/ 90 w 102"/>
                  <a:gd name="T1" fmla="*/ 0 h 69"/>
                  <a:gd name="T2" fmla="*/ 12 w 102"/>
                  <a:gd name="T3" fmla="*/ 0 h 69"/>
                  <a:gd name="T4" fmla="*/ 0 w 102"/>
                  <a:gd name="T5" fmla="*/ 12 h 69"/>
                  <a:gd name="T6" fmla="*/ 0 w 102"/>
                  <a:gd name="T7" fmla="*/ 56 h 69"/>
                  <a:gd name="T8" fmla="*/ 12 w 102"/>
                  <a:gd name="T9" fmla="*/ 69 h 69"/>
                  <a:gd name="T10" fmla="*/ 90 w 102"/>
                  <a:gd name="T11" fmla="*/ 69 h 69"/>
                  <a:gd name="T12" fmla="*/ 102 w 102"/>
                  <a:gd name="T13" fmla="*/ 56 h 69"/>
                  <a:gd name="T14" fmla="*/ 102 w 102"/>
                  <a:gd name="T15" fmla="*/ 12 h 69"/>
                  <a:gd name="T16" fmla="*/ 90 w 102"/>
                  <a:gd name="T17" fmla="*/ 0 h 69"/>
                  <a:gd name="T18" fmla="*/ 98 w 102"/>
                  <a:gd name="T19" fmla="*/ 56 h 69"/>
                  <a:gd name="T20" fmla="*/ 90 w 102"/>
                  <a:gd name="T21" fmla="*/ 64 h 69"/>
                  <a:gd name="T22" fmla="*/ 12 w 102"/>
                  <a:gd name="T23" fmla="*/ 64 h 69"/>
                  <a:gd name="T24" fmla="*/ 5 w 102"/>
                  <a:gd name="T25" fmla="*/ 56 h 69"/>
                  <a:gd name="T26" fmla="*/ 5 w 102"/>
                  <a:gd name="T27" fmla="*/ 12 h 69"/>
                  <a:gd name="T28" fmla="*/ 12 w 102"/>
                  <a:gd name="T29" fmla="*/ 5 h 69"/>
                  <a:gd name="T30" fmla="*/ 90 w 102"/>
                  <a:gd name="T31" fmla="*/ 5 h 69"/>
                  <a:gd name="T32" fmla="*/ 98 w 102"/>
                  <a:gd name="T33" fmla="*/ 12 h 69"/>
                  <a:gd name="T34" fmla="*/ 98 w 102"/>
                  <a:gd name="T35" fmla="*/ 5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2" h="69">
                    <a:moveTo>
                      <a:pt x="90" y="0"/>
                    </a:moveTo>
                    <a:cubicBezTo>
                      <a:pt x="12" y="0"/>
                      <a:pt x="12" y="0"/>
                      <a:pt x="12" y="0"/>
                    </a:cubicBezTo>
                    <a:cubicBezTo>
                      <a:pt x="5" y="0"/>
                      <a:pt x="0" y="6"/>
                      <a:pt x="0" y="12"/>
                    </a:cubicBezTo>
                    <a:cubicBezTo>
                      <a:pt x="0" y="56"/>
                      <a:pt x="0" y="56"/>
                      <a:pt x="0" y="56"/>
                    </a:cubicBezTo>
                    <a:cubicBezTo>
                      <a:pt x="0" y="63"/>
                      <a:pt x="5" y="69"/>
                      <a:pt x="12" y="69"/>
                    </a:cubicBezTo>
                    <a:cubicBezTo>
                      <a:pt x="90" y="69"/>
                      <a:pt x="90" y="69"/>
                      <a:pt x="90" y="69"/>
                    </a:cubicBezTo>
                    <a:cubicBezTo>
                      <a:pt x="97" y="69"/>
                      <a:pt x="102" y="63"/>
                      <a:pt x="102" y="56"/>
                    </a:cubicBezTo>
                    <a:cubicBezTo>
                      <a:pt x="102" y="12"/>
                      <a:pt x="102" y="12"/>
                      <a:pt x="102" y="12"/>
                    </a:cubicBezTo>
                    <a:cubicBezTo>
                      <a:pt x="102" y="6"/>
                      <a:pt x="97" y="0"/>
                      <a:pt x="90" y="0"/>
                    </a:cubicBezTo>
                    <a:close/>
                    <a:moveTo>
                      <a:pt x="98" y="56"/>
                    </a:moveTo>
                    <a:cubicBezTo>
                      <a:pt x="98" y="60"/>
                      <a:pt x="94" y="64"/>
                      <a:pt x="90" y="64"/>
                    </a:cubicBezTo>
                    <a:cubicBezTo>
                      <a:pt x="12" y="64"/>
                      <a:pt x="12" y="64"/>
                      <a:pt x="12" y="64"/>
                    </a:cubicBezTo>
                    <a:cubicBezTo>
                      <a:pt x="8" y="64"/>
                      <a:pt x="5" y="60"/>
                      <a:pt x="5" y="56"/>
                    </a:cubicBezTo>
                    <a:cubicBezTo>
                      <a:pt x="5" y="12"/>
                      <a:pt x="5" y="12"/>
                      <a:pt x="5" y="12"/>
                    </a:cubicBezTo>
                    <a:cubicBezTo>
                      <a:pt x="5" y="8"/>
                      <a:pt x="8" y="5"/>
                      <a:pt x="12" y="5"/>
                    </a:cubicBezTo>
                    <a:cubicBezTo>
                      <a:pt x="90" y="5"/>
                      <a:pt x="90" y="5"/>
                      <a:pt x="90" y="5"/>
                    </a:cubicBezTo>
                    <a:cubicBezTo>
                      <a:pt x="94" y="5"/>
                      <a:pt x="98" y="8"/>
                      <a:pt x="98" y="12"/>
                    </a:cubicBezTo>
                    <a:lnTo>
                      <a:pt x="98"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11" name="Freeform 60"/>
              <p:cNvSpPr/>
              <p:nvPr/>
            </p:nvSpPr>
            <p:spPr bwMode="auto">
              <a:xfrm>
                <a:off x="2633663" y="1701800"/>
                <a:ext cx="68263" cy="49212"/>
              </a:xfrm>
              <a:custGeom>
                <a:avLst/>
                <a:gdLst>
                  <a:gd name="T0" fmla="*/ 12 w 18"/>
                  <a:gd name="T1" fmla="*/ 0 h 13"/>
                  <a:gd name="T2" fmla="*/ 7 w 18"/>
                  <a:gd name="T3" fmla="*/ 0 h 13"/>
                  <a:gd name="T4" fmla="*/ 0 w 18"/>
                  <a:gd name="T5" fmla="*/ 7 h 13"/>
                  <a:gd name="T6" fmla="*/ 7 w 18"/>
                  <a:gd name="T7" fmla="*/ 13 h 13"/>
                  <a:gd name="T8" fmla="*/ 12 w 18"/>
                  <a:gd name="T9" fmla="*/ 13 h 13"/>
                  <a:gd name="T10" fmla="*/ 18 w 18"/>
                  <a:gd name="T11" fmla="*/ 7 h 13"/>
                  <a:gd name="T12" fmla="*/ 12 w 18"/>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8" h="13">
                    <a:moveTo>
                      <a:pt x="12" y="0"/>
                    </a:moveTo>
                    <a:cubicBezTo>
                      <a:pt x="7" y="0"/>
                      <a:pt x="7" y="0"/>
                      <a:pt x="7" y="0"/>
                    </a:cubicBezTo>
                    <a:cubicBezTo>
                      <a:pt x="3" y="0"/>
                      <a:pt x="0" y="3"/>
                      <a:pt x="0" y="7"/>
                    </a:cubicBezTo>
                    <a:cubicBezTo>
                      <a:pt x="0" y="10"/>
                      <a:pt x="3" y="13"/>
                      <a:pt x="7" y="13"/>
                    </a:cubicBezTo>
                    <a:cubicBezTo>
                      <a:pt x="12" y="13"/>
                      <a:pt x="12" y="13"/>
                      <a:pt x="12" y="13"/>
                    </a:cubicBezTo>
                    <a:cubicBezTo>
                      <a:pt x="15" y="13"/>
                      <a:pt x="18" y="10"/>
                      <a:pt x="18" y="7"/>
                    </a:cubicBezTo>
                    <a:cubicBezTo>
                      <a:pt x="18" y="3"/>
                      <a:pt x="15"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grpSp>
      </p:grpSp>
      <p:grpSp>
        <p:nvGrpSpPr>
          <p:cNvPr id="12" name="组合 11"/>
          <p:cNvGrpSpPr/>
          <p:nvPr/>
        </p:nvGrpSpPr>
        <p:grpSpPr>
          <a:xfrm>
            <a:off x="3642946" y="2444237"/>
            <a:ext cx="1089407" cy="1107716"/>
            <a:chOff x="3145881" y="1707654"/>
            <a:chExt cx="735079" cy="747433"/>
          </a:xfrm>
          <a:solidFill>
            <a:srgbClr val="FF9900"/>
          </a:solidFill>
        </p:grpSpPr>
        <p:pic>
          <p:nvPicPr>
            <p:cNvPr id="13" name="图片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45881" y="1707654"/>
              <a:ext cx="735079" cy="747433"/>
            </a:xfrm>
            <a:prstGeom prst="rect">
              <a:avLst/>
            </a:prstGeom>
            <a:noFill/>
            <a:ln>
              <a:noFill/>
            </a:ln>
            <a:effectLst>
              <a:glow rad="127000">
                <a:srgbClr val="FF9900"/>
              </a:glow>
              <a:outerShdw blurRad="50800" dist="38100" dir="8100000" algn="tr" rotWithShape="0">
                <a:prstClr val="black">
                  <a:alpha val="40000"/>
                </a:prstClr>
              </a:outerShdw>
            </a:effectLst>
          </p:spPr>
        </p:pic>
        <p:grpSp>
          <p:nvGrpSpPr>
            <p:cNvPr id="14" name="组合 13"/>
            <p:cNvGrpSpPr/>
            <p:nvPr/>
          </p:nvGrpSpPr>
          <p:grpSpPr>
            <a:xfrm>
              <a:off x="3396338" y="1946069"/>
              <a:ext cx="217987" cy="221205"/>
              <a:chOff x="2946401" y="1379538"/>
              <a:chExt cx="430212" cy="436562"/>
            </a:xfrm>
            <a:grpFill/>
          </p:grpSpPr>
          <p:sp>
            <p:nvSpPr>
              <p:cNvPr id="15" name="Freeform 61"/>
              <p:cNvSpPr/>
              <p:nvPr/>
            </p:nvSpPr>
            <p:spPr bwMode="auto">
              <a:xfrm>
                <a:off x="3097213" y="1450975"/>
                <a:ext cx="279400" cy="327025"/>
              </a:xfrm>
              <a:custGeom>
                <a:avLst/>
                <a:gdLst>
                  <a:gd name="T0" fmla="*/ 53 w 74"/>
                  <a:gd name="T1" fmla="*/ 0 h 86"/>
                  <a:gd name="T2" fmla="*/ 20 w 74"/>
                  <a:gd name="T3" fmla="*/ 0 h 86"/>
                  <a:gd name="T4" fmla="*/ 0 w 74"/>
                  <a:gd name="T5" fmla="*/ 20 h 86"/>
                  <a:gd name="T6" fmla="*/ 0 w 74"/>
                  <a:gd name="T7" fmla="*/ 36 h 86"/>
                  <a:gd name="T8" fmla="*/ 20 w 74"/>
                  <a:gd name="T9" fmla="*/ 56 h 86"/>
                  <a:gd name="T10" fmla="*/ 46 w 74"/>
                  <a:gd name="T11" fmla="*/ 56 h 86"/>
                  <a:gd name="T12" fmla="*/ 62 w 74"/>
                  <a:gd name="T13" fmla="*/ 86 h 86"/>
                  <a:gd name="T14" fmla="*/ 57 w 74"/>
                  <a:gd name="T15" fmla="*/ 56 h 86"/>
                  <a:gd name="T16" fmla="*/ 74 w 74"/>
                  <a:gd name="T17" fmla="*/ 36 h 86"/>
                  <a:gd name="T18" fmla="*/ 74 w 74"/>
                  <a:gd name="T19" fmla="*/ 20 h 86"/>
                  <a:gd name="T20" fmla="*/ 53 w 74"/>
                  <a:gd name="T21"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86">
                    <a:moveTo>
                      <a:pt x="53" y="0"/>
                    </a:moveTo>
                    <a:cubicBezTo>
                      <a:pt x="20" y="0"/>
                      <a:pt x="20" y="0"/>
                      <a:pt x="20" y="0"/>
                    </a:cubicBezTo>
                    <a:cubicBezTo>
                      <a:pt x="9" y="0"/>
                      <a:pt x="0" y="9"/>
                      <a:pt x="0" y="20"/>
                    </a:cubicBezTo>
                    <a:cubicBezTo>
                      <a:pt x="0" y="36"/>
                      <a:pt x="0" y="36"/>
                      <a:pt x="0" y="36"/>
                    </a:cubicBezTo>
                    <a:cubicBezTo>
                      <a:pt x="0" y="47"/>
                      <a:pt x="9" y="56"/>
                      <a:pt x="20" y="56"/>
                    </a:cubicBezTo>
                    <a:cubicBezTo>
                      <a:pt x="46" y="56"/>
                      <a:pt x="46" y="56"/>
                      <a:pt x="46" y="56"/>
                    </a:cubicBezTo>
                    <a:cubicBezTo>
                      <a:pt x="47" y="63"/>
                      <a:pt x="50" y="83"/>
                      <a:pt x="62" y="86"/>
                    </a:cubicBezTo>
                    <a:cubicBezTo>
                      <a:pt x="62" y="86"/>
                      <a:pt x="55" y="66"/>
                      <a:pt x="57" y="56"/>
                    </a:cubicBezTo>
                    <a:cubicBezTo>
                      <a:pt x="66" y="54"/>
                      <a:pt x="74" y="46"/>
                      <a:pt x="74" y="36"/>
                    </a:cubicBezTo>
                    <a:cubicBezTo>
                      <a:pt x="74" y="20"/>
                      <a:pt x="74" y="20"/>
                      <a:pt x="74" y="20"/>
                    </a:cubicBezTo>
                    <a:cubicBezTo>
                      <a:pt x="74" y="9"/>
                      <a:pt x="64" y="0"/>
                      <a:pt x="5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16" name="Freeform 62"/>
              <p:cNvSpPr/>
              <p:nvPr/>
            </p:nvSpPr>
            <p:spPr bwMode="auto">
              <a:xfrm>
                <a:off x="2946401" y="1379538"/>
                <a:ext cx="369888" cy="436562"/>
              </a:xfrm>
              <a:custGeom>
                <a:avLst/>
                <a:gdLst>
                  <a:gd name="T0" fmla="*/ 36 w 98"/>
                  <a:gd name="T1" fmla="*/ 55 h 115"/>
                  <a:gd name="T2" fmla="*/ 36 w 98"/>
                  <a:gd name="T3" fmla="*/ 38 h 115"/>
                  <a:gd name="T4" fmla="*/ 59 w 98"/>
                  <a:gd name="T5" fmla="*/ 15 h 115"/>
                  <a:gd name="T6" fmla="*/ 95 w 98"/>
                  <a:gd name="T7" fmla="*/ 15 h 115"/>
                  <a:gd name="T8" fmla="*/ 98 w 98"/>
                  <a:gd name="T9" fmla="*/ 16 h 115"/>
                  <a:gd name="T10" fmla="*/ 78 w 98"/>
                  <a:gd name="T11" fmla="*/ 0 h 115"/>
                  <a:gd name="T12" fmla="*/ 21 w 98"/>
                  <a:gd name="T13" fmla="*/ 0 h 115"/>
                  <a:gd name="T14" fmla="*/ 0 w 98"/>
                  <a:gd name="T15" fmla="*/ 20 h 115"/>
                  <a:gd name="T16" fmla="*/ 0 w 98"/>
                  <a:gd name="T17" fmla="*/ 55 h 115"/>
                  <a:gd name="T18" fmla="*/ 21 w 98"/>
                  <a:gd name="T19" fmla="*/ 76 h 115"/>
                  <a:gd name="T20" fmla="*/ 30 w 98"/>
                  <a:gd name="T21" fmla="*/ 76 h 115"/>
                  <a:gd name="T22" fmla="*/ 11 w 98"/>
                  <a:gd name="T23" fmla="*/ 110 h 115"/>
                  <a:gd name="T24" fmla="*/ 50 w 98"/>
                  <a:gd name="T25" fmla="*/ 76 h 115"/>
                  <a:gd name="T26" fmla="*/ 36 w 98"/>
                  <a:gd name="T27" fmla="*/ 5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115">
                    <a:moveTo>
                      <a:pt x="36" y="55"/>
                    </a:moveTo>
                    <a:cubicBezTo>
                      <a:pt x="36" y="38"/>
                      <a:pt x="36" y="38"/>
                      <a:pt x="36" y="38"/>
                    </a:cubicBezTo>
                    <a:cubicBezTo>
                      <a:pt x="36" y="25"/>
                      <a:pt x="46" y="15"/>
                      <a:pt x="59" y="15"/>
                    </a:cubicBezTo>
                    <a:cubicBezTo>
                      <a:pt x="95" y="15"/>
                      <a:pt x="95" y="15"/>
                      <a:pt x="95" y="15"/>
                    </a:cubicBezTo>
                    <a:cubicBezTo>
                      <a:pt x="96" y="15"/>
                      <a:pt x="97" y="16"/>
                      <a:pt x="98" y="16"/>
                    </a:cubicBezTo>
                    <a:cubicBezTo>
                      <a:pt x="96" y="7"/>
                      <a:pt x="88" y="0"/>
                      <a:pt x="78" y="0"/>
                    </a:cubicBezTo>
                    <a:cubicBezTo>
                      <a:pt x="21" y="0"/>
                      <a:pt x="21" y="0"/>
                      <a:pt x="21" y="0"/>
                    </a:cubicBezTo>
                    <a:cubicBezTo>
                      <a:pt x="9" y="0"/>
                      <a:pt x="0" y="9"/>
                      <a:pt x="0" y="20"/>
                    </a:cubicBezTo>
                    <a:cubicBezTo>
                      <a:pt x="0" y="55"/>
                      <a:pt x="0" y="55"/>
                      <a:pt x="0" y="55"/>
                    </a:cubicBezTo>
                    <a:cubicBezTo>
                      <a:pt x="0" y="67"/>
                      <a:pt x="9" y="76"/>
                      <a:pt x="21" y="76"/>
                    </a:cubicBezTo>
                    <a:cubicBezTo>
                      <a:pt x="30" y="76"/>
                      <a:pt x="30" y="76"/>
                      <a:pt x="30" y="76"/>
                    </a:cubicBezTo>
                    <a:cubicBezTo>
                      <a:pt x="29" y="85"/>
                      <a:pt x="26" y="106"/>
                      <a:pt x="11" y="110"/>
                    </a:cubicBezTo>
                    <a:cubicBezTo>
                      <a:pt x="11" y="110"/>
                      <a:pt x="40" y="115"/>
                      <a:pt x="50" y="76"/>
                    </a:cubicBezTo>
                    <a:cubicBezTo>
                      <a:pt x="42" y="73"/>
                      <a:pt x="36" y="65"/>
                      <a:pt x="36"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grpSp>
      </p:grpSp>
      <p:grpSp>
        <p:nvGrpSpPr>
          <p:cNvPr id="17" name="组合 16"/>
          <p:cNvGrpSpPr/>
          <p:nvPr/>
        </p:nvGrpSpPr>
        <p:grpSpPr>
          <a:xfrm>
            <a:off x="6894087" y="2550955"/>
            <a:ext cx="1089407" cy="1107716"/>
            <a:chOff x="5339593" y="1779662"/>
            <a:chExt cx="735079" cy="747433"/>
          </a:xfrm>
          <a:solidFill>
            <a:srgbClr val="3A3A3A"/>
          </a:solidFill>
        </p:grpSpPr>
        <p:pic>
          <p:nvPicPr>
            <p:cNvPr id="18" name="图片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9593" y="1779662"/>
              <a:ext cx="735079" cy="747433"/>
            </a:xfrm>
            <a:prstGeom prst="rect">
              <a:avLst/>
            </a:prstGeom>
            <a:noFill/>
            <a:ln>
              <a:noFill/>
            </a:ln>
            <a:effectLst>
              <a:glow rad="228600">
                <a:schemeClr val="accent2">
                  <a:satMod val="175000"/>
                  <a:alpha val="40000"/>
                </a:schemeClr>
              </a:glow>
              <a:outerShdw blurRad="50800" dist="38100" dir="8100000" algn="tr" rotWithShape="0">
                <a:prstClr val="black">
                  <a:alpha val="40000"/>
                </a:prstClr>
              </a:outerShdw>
            </a:effectLst>
          </p:spPr>
        </p:pic>
        <p:grpSp>
          <p:nvGrpSpPr>
            <p:cNvPr id="19" name="组合 18"/>
            <p:cNvGrpSpPr/>
            <p:nvPr/>
          </p:nvGrpSpPr>
          <p:grpSpPr>
            <a:xfrm>
              <a:off x="5624297" y="1989908"/>
              <a:ext cx="250967" cy="188225"/>
              <a:chOff x="1716088" y="1390637"/>
              <a:chExt cx="495300" cy="371472"/>
            </a:xfrm>
            <a:grpFill/>
          </p:grpSpPr>
          <p:sp>
            <p:nvSpPr>
              <p:cNvPr id="20" name="Freeform 63"/>
              <p:cNvSpPr>
                <a:spLocks noEditPoints="1"/>
              </p:cNvSpPr>
              <p:nvPr/>
            </p:nvSpPr>
            <p:spPr bwMode="auto">
              <a:xfrm>
                <a:off x="1716088" y="1390638"/>
                <a:ext cx="106363" cy="368298"/>
              </a:xfrm>
              <a:custGeom>
                <a:avLst/>
                <a:gdLst>
                  <a:gd name="T0" fmla="*/ 27 w 28"/>
                  <a:gd name="T1" fmla="*/ 0 h 97"/>
                  <a:gd name="T2" fmla="*/ 1 w 28"/>
                  <a:gd name="T3" fmla="*/ 0 h 97"/>
                  <a:gd name="T4" fmla="*/ 0 w 28"/>
                  <a:gd name="T5" fmla="*/ 1 h 97"/>
                  <a:gd name="T6" fmla="*/ 0 w 28"/>
                  <a:gd name="T7" fmla="*/ 96 h 97"/>
                  <a:gd name="T8" fmla="*/ 1 w 28"/>
                  <a:gd name="T9" fmla="*/ 97 h 97"/>
                  <a:gd name="T10" fmla="*/ 27 w 28"/>
                  <a:gd name="T11" fmla="*/ 97 h 97"/>
                  <a:gd name="T12" fmla="*/ 28 w 28"/>
                  <a:gd name="T13" fmla="*/ 96 h 97"/>
                  <a:gd name="T14" fmla="*/ 28 w 28"/>
                  <a:gd name="T15" fmla="*/ 1 h 97"/>
                  <a:gd name="T16" fmla="*/ 27 w 28"/>
                  <a:gd name="T17" fmla="*/ 0 h 97"/>
                  <a:gd name="T18" fmla="*/ 14 w 28"/>
                  <a:gd name="T19" fmla="*/ 94 h 97"/>
                  <a:gd name="T20" fmla="*/ 7 w 28"/>
                  <a:gd name="T21" fmla="*/ 87 h 97"/>
                  <a:gd name="T22" fmla="*/ 14 w 28"/>
                  <a:gd name="T23" fmla="*/ 80 h 97"/>
                  <a:gd name="T24" fmla="*/ 21 w 28"/>
                  <a:gd name="T25" fmla="*/ 87 h 97"/>
                  <a:gd name="T26" fmla="*/ 14 w 28"/>
                  <a:gd name="T27" fmla="*/ 94 h 97"/>
                  <a:gd name="T28" fmla="*/ 24 w 28"/>
                  <a:gd name="T29" fmla="*/ 54 h 97"/>
                  <a:gd name="T30" fmla="*/ 23 w 28"/>
                  <a:gd name="T31" fmla="*/ 55 h 97"/>
                  <a:gd name="T32" fmla="*/ 5 w 28"/>
                  <a:gd name="T33" fmla="*/ 55 h 97"/>
                  <a:gd name="T34" fmla="*/ 4 w 28"/>
                  <a:gd name="T35" fmla="*/ 54 h 97"/>
                  <a:gd name="T36" fmla="*/ 4 w 28"/>
                  <a:gd name="T37" fmla="*/ 6 h 97"/>
                  <a:gd name="T38" fmla="*/ 5 w 28"/>
                  <a:gd name="T39" fmla="*/ 5 h 97"/>
                  <a:gd name="T40" fmla="*/ 23 w 28"/>
                  <a:gd name="T41" fmla="*/ 5 h 97"/>
                  <a:gd name="T42" fmla="*/ 24 w 28"/>
                  <a:gd name="T43" fmla="*/ 6 h 97"/>
                  <a:gd name="T44" fmla="*/ 24 w 28"/>
                  <a:gd name="T45" fmla="*/ 5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 h="97">
                    <a:moveTo>
                      <a:pt x="27" y="0"/>
                    </a:moveTo>
                    <a:cubicBezTo>
                      <a:pt x="1" y="0"/>
                      <a:pt x="1" y="0"/>
                      <a:pt x="1" y="0"/>
                    </a:cubicBezTo>
                    <a:cubicBezTo>
                      <a:pt x="1" y="0"/>
                      <a:pt x="0" y="1"/>
                      <a:pt x="0" y="1"/>
                    </a:cubicBezTo>
                    <a:cubicBezTo>
                      <a:pt x="0" y="96"/>
                      <a:pt x="0" y="96"/>
                      <a:pt x="0" y="96"/>
                    </a:cubicBezTo>
                    <a:cubicBezTo>
                      <a:pt x="0" y="97"/>
                      <a:pt x="1" y="97"/>
                      <a:pt x="1" y="97"/>
                    </a:cubicBezTo>
                    <a:cubicBezTo>
                      <a:pt x="27" y="97"/>
                      <a:pt x="27" y="97"/>
                      <a:pt x="27" y="97"/>
                    </a:cubicBezTo>
                    <a:cubicBezTo>
                      <a:pt x="27" y="97"/>
                      <a:pt x="28" y="97"/>
                      <a:pt x="28" y="96"/>
                    </a:cubicBezTo>
                    <a:cubicBezTo>
                      <a:pt x="28" y="1"/>
                      <a:pt x="28" y="1"/>
                      <a:pt x="28" y="1"/>
                    </a:cubicBezTo>
                    <a:cubicBezTo>
                      <a:pt x="28" y="1"/>
                      <a:pt x="27" y="0"/>
                      <a:pt x="27" y="0"/>
                    </a:cubicBezTo>
                    <a:close/>
                    <a:moveTo>
                      <a:pt x="14" y="94"/>
                    </a:moveTo>
                    <a:cubicBezTo>
                      <a:pt x="10" y="94"/>
                      <a:pt x="7" y="91"/>
                      <a:pt x="7" y="87"/>
                    </a:cubicBezTo>
                    <a:cubicBezTo>
                      <a:pt x="7" y="83"/>
                      <a:pt x="10" y="80"/>
                      <a:pt x="14" y="80"/>
                    </a:cubicBezTo>
                    <a:cubicBezTo>
                      <a:pt x="18" y="80"/>
                      <a:pt x="21" y="83"/>
                      <a:pt x="21" y="87"/>
                    </a:cubicBezTo>
                    <a:cubicBezTo>
                      <a:pt x="21" y="91"/>
                      <a:pt x="18" y="94"/>
                      <a:pt x="14" y="94"/>
                    </a:cubicBezTo>
                    <a:close/>
                    <a:moveTo>
                      <a:pt x="24" y="54"/>
                    </a:moveTo>
                    <a:cubicBezTo>
                      <a:pt x="24" y="55"/>
                      <a:pt x="24" y="55"/>
                      <a:pt x="23" y="55"/>
                    </a:cubicBezTo>
                    <a:cubicBezTo>
                      <a:pt x="5" y="55"/>
                      <a:pt x="5" y="55"/>
                      <a:pt x="5" y="55"/>
                    </a:cubicBezTo>
                    <a:cubicBezTo>
                      <a:pt x="5" y="55"/>
                      <a:pt x="4" y="55"/>
                      <a:pt x="4" y="54"/>
                    </a:cubicBezTo>
                    <a:cubicBezTo>
                      <a:pt x="4" y="6"/>
                      <a:pt x="4" y="6"/>
                      <a:pt x="4" y="6"/>
                    </a:cubicBezTo>
                    <a:cubicBezTo>
                      <a:pt x="4" y="6"/>
                      <a:pt x="5" y="5"/>
                      <a:pt x="5" y="5"/>
                    </a:cubicBezTo>
                    <a:cubicBezTo>
                      <a:pt x="23" y="5"/>
                      <a:pt x="23" y="5"/>
                      <a:pt x="23" y="5"/>
                    </a:cubicBezTo>
                    <a:cubicBezTo>
                      <a:pt x="24" y="5"/>
                      <a:pt x="24" y="6"/>
                      <a:pt x="24" y="6"/>
                    </a:cubicBezTo>
                    <a:lnTo>
                      <a:pt x="24"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21" name="Freeform 64"/>
              <p:cNvSpPr/>
              <p:nvPr/>
            </p:nvSpPr>
            <p:spPr bwMode="auto">
              <a:xfrm>
                <a:off x="1743076" y="1436688"/>
                <a:ext cx="55563" cy="14287"/>
              </a:xfrm>
              <a:custGeom>
                <a:avLst/>
                <a:gdLst>
                  <a:gd name="T0" fmla="*/ 15 w 15"/>
                  <a:gd name="T1" fmla="*/ 3 h 4"/>
                  <a:gd name="T2" fmla="*/ 14 w 15"/>
                  <a:gd name="T3" fmla="*/ 4 h 4"/>
                  <a:gd name="T4" fmla="*/ 0 w 15"/>
                  <a:gd name="T5" fmla="*/ 4 h 4"/>
                  <a:gd name="T6" fmla="*/ 0 w 15"/>
                  <a:gd name="T7" fmla="*/ 3 h 4"/>
                  <a:gd name="T8" fmla="*/ 0 w 15"/>
                  <a:gd name="T9" fmla="*/ 1 h 4"/>
                  <a:gd name="T10" fmla="*/ 0 w 15"/>
                  <a:gd name="T11" fmla="*/ 0 h 4"/>
                  <a:gd name="T12" fmla="*/ 14 w 15"/>
                  <a:gd name="T13" fmla="*/ 0 h 4"/>
                  <a:gd name="T14" fmla="*/ 15 w 15"/>
                  <a:gd name="T15" fmla="*/ 1 h 4"/>
                  <a:gd name="T16" fmla="*/ 15 w 15"/>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4">
                    <a:moveTo>
                      <a:pt x="15" y="3"/>
                    </a:moveTo>
                    <a:cubicBezTo>
                      <a:pt x="15" y="3"/>
                      <a:pt x="14" y="4"/>
                      <a:pt x="14" y="4"/>
                    </a:cubicBezTo>
                    <a:cubicBezTo>
                      <a:pt x="0" y="4"/>
                      <a:pt x="0" y="4"/>
                      <a:pt x="0" y="4"/>
                    </a:cubicBezTo>
                    <a:cubicBezTo>
                      <a:pt x="0" y="4"/>
                      <a:pt x="0" y="3"/>
                      <a:pt x="0" y="3"/>
                    </a:cubicBezTo>
                    <a:cubicBezTo>
                      <a:pt x="0" y="1"/>
                      <a:pt x="0" y="1"/>
                      <a:pt x="0" y="1"/>
                    </a:cubicBezTo>
                    <a:cubicBezTo>
                      <a:pt x="0" y="0"/>
                      <a:pt x="0" y="0"/>
                      <a:pt x="0" y="0"/>
                    </a:cubicBezTo>
                    <a:cubicBezTo>
                      <a:pt x="14" y="0"/>
                      <a:pt x="14" y="0"/>
                      <a:pt x="14" y="0"/>
                    </a:cubicBezTo>
                    <a:cubicBezTo>
                      <a:pt x="14" y="0"/>
                      <a:pt x="15" y="0"/>
                      <a:pt x="15" y="1"/>
                    </a:cubicBezTo>
                    <a:lnTo>
                      <a:pt x="15"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22" name="Freeform 65"/>
              <p:cNvSpPr/>
              <p:nvPr/>
            </p:nvSpPr>
            <p:spPr bwMode="auto">
              <a:xfrm>
                <a:off x="1743076" y="1455738"/>
                <a:ext cx="55563" cy="14287"/>
              </a:xfrm>
              <a:custGeom>
                <a:avLst/>
                <a:gdLst>
                  <a:gd name="T0" fmla="*/ 15 w 15"/>
                  <a:gd name="T1" fmla="*/ 3 h 4"/>
                  <a:gd name="T2" fmla="*/ 14 w 15"/>
                  <a:gd name="T3" fmla="*/ 4 h 4"/>
                  <a:gd name="T4" fmla="*/ 1 w 15"/>
                  <a:gd name="T5" fmla="*/ 4 h 4"/>
                  <a:gd name="T6" fmla="*/ 0 w 15"/>
                  <a:gd name="T7" fmla="*/ 3 h 4"/>
                  <a:gd name="T8" fmla="*/ 0 w 15"/>
                  <a:gd name="T9" fmla="*/ 1 h 4"/>
                  <a:gd name="T10" fmla="*/ 1 w 15"/>
                  <a:gd name="T11" fmla="*/ 0 h 4"/>
                  <a:gd name="T12" fmla="*/ 14 w 15"/>
                  <a:gd name="T13" fmla="*/ 0 h 4"/>
                  <a:gd name="T14" fmla="*/ 15 w 15"/>
                  <a:gd name="T15" fmla="*/ 1 h 4"/>
                  <a:gd name="T16" fmla="*/ 15 w 15"/>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4">
                    <a:moveTo>
                      <a:pt x="15" y="3"/>
                    </a:moveTo>
                    <a:cubicBezTo>
                      <a:pt x="15" y="3"/>
                      <a:pt x="14" y="4"/>
                      <a:pt x="14" y="4"/>
                    </a:cubicBezTo>
                    <a:cubicBezTo>
                      <a:pt x="1" y="4"/>
                      <a:pt x="1" y="4"/>
                      <a:pt x="1" y="4"/>
                    </a:cubicBezTo>
                    <a:cubicBezTo>
                      <a:pt x="0" y="4"/>
                      <a:pt x="0" y="3"/>
                      <a:pt x="0" y="3"/>
                    </a:cubicBezTo>
                    <a:cubicBezTo>
                      <a:pt x="0" y="1"/>
                      <a:pt x="0" y="1"/>
                      <a:pt x="0" y="1"/>
                    </a:cubicBezTo>
                    <a:cubicBezTo>
                      <a:pt x="0" y="0"/>
                      <a:pt x="0" y="0"/>
                      <a:pt x="1" y="0"/>
                    </a:cubicBezTo>
                    <a:cubicBezTo>
                      <a:pt x="14" y="0"/>
                      <a:pt x="14" y="0"/>
                      <a:pt x="14" y="0"/>
                    </a:cubicBezTo>
                    <a:cubicBezTo>
                      <a:pt x="14" y="0"/>
                      <a:pt x="15" y="0"/>
                      <a:pt x="15" y="1"/>
                    </a:cubicBezTo>
                    <a:lnTo>
                      <a:pt x="15"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23" name="Freeform 66"/>
              <p:cNvSpPr>
                <a:spLocks noEditPoints="1"/>
              </p:cNvSpPr>
              <p:nvPr/>
            </p:nvSpPr>
            <p:spPr bwMode="auto">
              <a:xfrm>
                <a:off x="1841500" y="1390638"/>
                <a:ext cx="101599" cy="368298"/>
              </a:xfrm>
              <a:custGeom>
                <a:avLst/>
                <a:gdLst>
                  <a:gd name="T0" fmla="*/ 27 w 27"/>
                  <a:gd name="T1" fmla="*/ 0 h 97"/>
                  <a:gd name="T2" fmla="*/ 1 w 27"/>
                  <a:gd name="T3" fmla="*/ 0 h 97"/>
                  <a:gd name="T4" fmla="*/ 0 w 27"/>
                  <a:gd name="T5" fmla="*/ 1 h 97"/>
                  <a:gd name="T6" fmla="*/ 0 w 27"/>
                  <a:gd name="T7" fmla="*/ 96 h 97"/>
                  <a:gd name="T8" fmla="*/ 1 w 27"/>
                  <a:gd name="T9" fmla="*/ 97 h 97"/>
                  <a:gd name="T10" fmla="*/ 27 w 27"/>
                  <a:gd name="T11" fmla="*/ 97 h 97"/>
                  <a:gd name="T12" fmla="*/ 27 w 27"/>
                  <a:gd name="T13" fmla="*/ 96 h 97"/>
                  <a:gd name="T14" fmla="*/ 27 w 27"/>
                  <a:gd name="T15" fmla="*/ 1 h 97"/>
                  <a:gd name="T16" fmla="*/ 27 w 27"/>
                  <a:gd name="T17" fmla="*/ 0 h 97"/>
                  <a:gd name="T18" fmla="*/ 14 w 27"/>
                  <a:gd name="T19" fmla="*/ 94 h 97"/>
                  <a:gd name="T20" fmla="*/ 7 w 27"/>
                  <a:gd name="T21" fmla="*/ 87 h 97"/>
                  <a:gd name="T22" fmla="*/ 14 w 27"/>
                  <a:gd name="T23" fmla="*/ 80 h 97"/>
                  <a:gd name="T24" fmla="*/ 21 w 27"/>
                  <a:gd name="T25" fmla="*/ 87 h 97"/>
                  <a:gd name="T26" fmla="*/ 14 w 27"/>
                  <a:gd name="T27" fmla="*/ 94 h 97"/>
                  <a:gd name="T28" fmla="*/ 24 w 27"/>
                  <a:gd name="T29" fmla="*/ 54 h 97"/>
                  <a:gd name="T30" fmla="*/ 23 w 27"/>
                  <a:gd name="T31" fmla="*/ 55 h 97"/>
                  <a:gd name="T32" fmla="*/ 5 w 27"/>
                  <a:gd name="T33" fmla="*/ 55 h 97"/>
                  <a:gd name="T34" fmla="*/ 4 w 27"/>
                  <a:gd name="T35" fmla="*/ 54 h 97"/>
                  <a:gd name="T36" fmla="*/ 4 w 27"/>
                  <a:gd name="T37" fmla="*/ 6 h 97"/>
                  <a:gd name="T38" fmla="*/ 5 w 27"/>
                  <a:gd name="T39" fmla="*/ 5 h 97"/>
                  <a:gd name="T40" fmla="*/ 23 w 27"/>
                  <a:gd name="T41" fmla="*/ 5 h 97"/>
                  <a:gd name="T42" fmla="*/ 24 w 27"/>
                  <a:gd name="T43" fmla="*/ 6 h 97"/>
                  <a:gd name="T44" fmla="*/ 24 w 27"/>
                  <a:gd name="T45" fmla="*/ 5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7" h="97">
                    <a:moveTo>
                      <a:pt x="27" y="0"/>
                    </a:moveTo>
                    <a:cubicBezTo>
                      <a:pt x="1" y="0"/>
                      <a:pt x="1" y="0"/>
                      <a:pt x="1" y="0"/>
                    </a:cubicBezTo>
                    <a:cubicBezTo>
                      <a:pt x="1" y="0"/>
                      <a:pt x="0" y="1"/>
                      <a:pt x="0" y="1"/>
                    </a:cubicBezTo>
                    <a:cubicBezTo>
                      <a:pt x="0" y="96"/>
                      <a:pt x="0" y="96"/>
                      <a:pt x="0" y="96"/>
                    </a:cubicBezTo>
                    <a:cubicBezTo>
                      <a:pt x="0" y="97"/>
                      <a:pt x="1" y="97"/>
                      <a:pt x="1" y="97"/>
                    </a:cubicBezTo>
                    <a:cubicBezTo>
                      <a:pt x="27" y="97"/>
                      <a:pt x="27" y="97"/>
                      <a:pt x="27" y="97"/>
                    </a:cubicBezTo>
                    <a:cubicBezTo>
                      <a:pt x="27" y="97"/>
                      <a:pt x="27" y="97"/>
                      <a:pt x="27" y="96"/>
                    </a:cubicBezTo>
                    <a:cubicBezTo>
                      <a:pt x="27" y="1"/>
                      <a:pt x="27" y="1"/>
                      <a:pt x="27" y="1"/>
                    </a:cubicBezTo>
                    <a:cubicBezTo>
                      <a:pt x="27" y="1"/>
                      <a:pt x="27" y="0"/>
                      <a:pt x="27" y="0"/>
                    </a:cubicBezTo>
                    <a:close/>
                    <a:moveTo>
                      <a:pt x="14" y="94"/>
                    </a:moveTo>
                    <a:cubicBezTo>
                      <a:pt x="10" y="94"/>
                      <a:pt x="7" y="91"/>
                      <a:pt x="7" y="87"/>
                    </a:cubicBezTo>
                    <a:cubicBezTo>
                      <a:pt x="7" y="83"/>
                      <a:pt x="10" y="80"/>
                      <a:pt x="14" y="80"/>
                    </a:cubicBezTo>
                    <a:cubicBezTo>
                      <a:pt x="18" y="80"/>
                      <a:pt x="21" y="83"/>
                      <a:pt x="21" y="87"/>
                    </a:cubicBezTo>
                    <a:cubicBezTo>
                      <a:pt x="21" y="91"/>
                      <a:pt x="18" y="94"/>
                      <a:pt x="14" y="94"/>
                    </a:cubicBezTo>
                    <a:close/>
                    <a:moveTo>
                      <a:pt x="24" y="54"/>
                    </a:moveTo>
                    <a:cubicBezTo>
                      <a:pt x="24" y="55"/>
                      <a:pt x="24" y="55"/>
                      <a:pt x="23" y="55"/>
                    </a:cubicBezTo>
                    <a:cubicBezTo>
                      <a:pt x="5" y="55"/>
                      <a:pt x="5" y="55"/>
                      <a:pt x="5" y="55"/>
                    </a:cubicBezTo>
                    <a:cubicBezTo>
                      <a:pt x="5" y="55"/>
                      <a:pt x="4" y="55"/>
                      <a:pt x="4" y="54"/>
                    </a:cubicBezTo>
                    <a:cubicBezTo>
                      <a:pt x="4" y="6"/>
                      <a:pt x="4" y="6"/>
                      <a:pt x="4" y="6"/>
                    </a:cubicBezTo>
                    <a:cubicBezTo>
                      <a:pt x="4" y="6"/>
                      <a:pt x="5" y="5"/>
                      <a:pt x="5" y="5"/>
                    </a:cubicBezTo>
                    <a:cubicBezTo>
                      <a:pt x="23" y="5"/>
                      <a:pt x="23" y="5"/>
                      <a:pt x="23" y="5"/>
                    </a:cubicBezTo>
                    <a:cubicBezTo>
                      <a:pt x="24" y="5"/>
                      <a:pt x="24" y="6"/>
                      <a:pt x="24" y="6"/>
                    </a:cubicBezTo>
                    <a:lnTo>
                      <a:pt x="24"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24" name="Freeform 67"/>
              <p:cNvSpPr/>
              <p:nvPr/>
            </p:nvSpPr>
            <p:spPr bwMode="auto">
              <a:xfrm>
                <a:off x="1866901" y="1436688"/>
                <a:ext cx="53975" cy="14287"/>
              </a:xfrm>
              <a:custGeom>
                <a:avLst/>
                <a:gdLst>
                  <a:gd name="T0" fmla="*/ 14 w 14"/>
                  <a:gd name="T1" fmla="*/ 3 h 4"/>
                  <a:gd name="T2" fmla="*/ 14 w 14"/>
                  <a:gd name="T3" fmla="*/ 4 h 4"/>
                  <a:gd name="T4" fmla="*/ 0 w 14"/>
                  <a:gd name="T5" fmla="*/ 4 h 4"/>
                  <a:gd name="T6" fmla="*/ 0 w 14"/>
                  <a:gd name="T7" fmla="*/ 3 h 4"/>
                  <a:gd name="T8" fmla="*/ 0 w 14"/>
                  <a:gd name="T9" fmla="*/ 1 h 4"/>
                  <a:gd name="T10" fmla="*/ 0 w 14"/>
                  <a:gd name="T11" fmla="*/ 0 h 4"/>
                  <a:gd name="T12" fmla="*/ 14 w 14"/>
                  <a:gd name="T13" fmla="*/ 0 h 4"/>
                  <a:gd name="T14" fmla="*/ 14 w 14"/>
                  <a:gd name="T15" fmla="*/ 1 h 4"/>
                  <a:gd name="T16" fmla="*/ 14 w 14"/>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14" y="3"/>
                    </a:moveTo>
                    <a:cubicBezTo>
                      <a:pt x="14" y="3"/>
                      <a:pt x="14" y="4"/>
                      <a:pt x="14" y="4"/>
                    </a:cubicBezTo>
                    <a:cubicBezTo>
                      <a:pt x="0" y="4"/>
                      <a:pt x="0" y="4"/>
                      <a:pt x="0" y="4"/>
                    </a:cubicBezTo>
                    <a:cubicBezTo>
                      <a:pt x="0" y="4"/>
                      <a:pt x="0" y="3"/>
                      <a:pt x="0" y="3"/>
                    </a:cubicBezTo>
                    <a:cubicBezTo>
                      <a:pt x="0" y="1"/>
                      <a:pt x="0" y="1"/>
                      <a:pt x="0" y="1"/>
                    </a:cubicBezTo>
                    <a:cubicBezTo>
                      <a:pt x="0" y="0"/>
                      <a:pt x="0" y="0"/>
                      <a:pt x="0" y="0"/>
                    </a:cubicBezTo>
                    <a:cubicBezTo>
                      <a:pt x="14" y="0"/>
                      <a:pt x="14" y="0"/>
                      <a:pt x="14" y="0"/>
                    </a:cubicBezTo>
                    <a:cubicBezTo>
                      <a:pt x="14" y="0"/>
                      <a:pt x="14" y="0"/>
                      <a:pt x="14" y="1"/>
                    </a:cubicBezTo>
                    <a:lnTo>
                      <a:pt x="14"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25" name="Freeform 68"/>
              <p:cNvSpPr/>
              <p:nvPr/>
            </p:nvSpPr>
            <p:spPr bwMode="auto">
              <a:xfrm>
                <a:off x="1866901" y="1455738"/>
                <a:ext cx="57150" cy="14287"/>
              </a:xfrm>
              <a:custGeom>
                <a:avLst/>
                <a:gdLst>
                  <a:gd name="T0" fmla="*/ 15 w 15"/>
                  <a:gd name="T1" fmla="*/ 3 h 4"/>
                  <a:gd name="T2" fmla="*/ 14 w 15"/>
                  <a:gd name="T3" fmla="*/ 4 h 4"/>
                  <a:gd name="T4" fmla="*/ 0 w 15"/>
                  <a:gd name="T5" fmla="*/ 4 h 4"/>
                  <a:gd name="T6" fmla="*/ 0 w 15"/>
                  <a:gd name="T7" fmla="*/ 3 h 4"/>
                  <a:gd name="T8" fmla="*/ 0 w 15"/>
                  <a:gd name="T9" fmla="*/ 1 h 4"/>
                  <a:gd name="T10" fmla="*/ 0 w 15"/>
                  <a:gd name="T11" fmla="*/ 0 h 4"/>
                  <a:gd name="T12" fmla="*/ 14 w 15"/>
                  <a:gd name="T13" fmla="*/ 0 h 4"/>
                  <a:gd name="T14" fmla="*/ 15 w 15"/>
                  <a:gd name="T15" fmla="*/ 1 h 4"/>
                  <a:gd name="T16" fmla="*/ 15 w 15"/>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4">
                    <a:moveTo>
                      <a:pt x="15" y="3"/>
                    </a:moveTo>
                    <a:cubicBezTo>
                      <a:pt x="15" y="3"/>
                      <a:pt x="14" y="4"/>
                      <a:pt x="14" y="4"/>
                    </a:cubicBezTo>
                    <a:cubicBezTo>
                      <a:pt x="0" y="4"/>
                      <a:pt x="0" y="4"/>
                      <a:pt x="0" y="4"/>
                    </a:cubicBezTo>
                    <a:cubicBezTo>
                      <a:pt x="0" y="4"/>
                      <a:pt x="0" y="3"/>
                      <a:pt x="0" y="3"/>
                    </a:cubicBezTo>
                    <a:cubicBezTo>
                      <a:pt x="0" y="1"/>
                      <a:pt x="0" y="1"/>
                      <a:pt x="0" y="1"/>
                    </a:cubicBezTo>
                    <a:cubicBezTo>
                      <a:pt x="0" y="0"/>
                      <a:pt x="0" y="0"/>
                      <a:pt x="0" y="0"/>
                    </a:cubicBezTo>
                    <a:cubicBezTo>
                      <a:pt x="14" y="0"/>
                      <a:pt x="14" y="0"/>
                      <a:pt x="14" y="0"/>
                    </a:cubicBezTo>
                    <a:cubicBezTo>
                      <a:pt x="14" y="0"/>
                      <a:pt x="15" y="0"/>
                      <a:pt x="15" y="1"/>
                    </a:cubicBezTo>
                    <a:lnTo>
                      <a:pt x="15"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26" name="Freeform 69"/>
              <p:cNvSpPr>
                <a:spLocks noEditPoints="1"/>
              </p:cNvSpPr>
              <p:nvPr/>
            </p:nvSpPr>
            <p:spPr bwMode="auto">
              <a:xfrm>
                <a:off x="1954213" y="1390637"/>
                <a:ext cx="257175" cy="371472"/>
              </a:xfrm>
              <a:custGeom>
                <a:avLst/>
                <a:gdLst>
                  <a:gd name="T0" fmla="*/ 23 w 68"/>
                  <a:gd name="T1" fmla="*/ 0 h 98"/>
                  <a:gd name="T2" fmla="*/ 0 w 68"/>
                  <a:gd name="T3" fmla="*/ 12 h 98"/>
                  <a:gd name="T4" fmla="*/ 0 w 68"/>
                  <a:gd name="T5" fmla="*/ 13 h 98"/>
                  <a:gd name="T6" fmla="*/ 44 w 68"/>
                  <a:gd name="T7" fmla="*/ 97 h 98"/>
                  <a:gd name="T8" fmla="*/ 45 w 68"/>
                  <a:gd name="T9" fmla="*/ 98 h 98"/>
                  <a:gd name="T10" fmla="*/ 67 w 68"/>
                  <a:gd name="T11" fmla="*/ 86 h 98"/>
                  <a:gd name="T12" fmla="*/ 68 w 68"/>
                  <a:gd name="T13" fmla="*/ 85 h 98"/>
                  <a:gd name="T14" fmla="*/ 24 w 68"/>
                  <a:gd name="T15" fmla="*/ 0 h 98"/>
                  <a:gd name="T16" fmla="*/ 23 w 68"/>
                  <a:gd name="T17" fmla="*/ 0 h 98"/>
                  <a:gd name="T18" fmla="*/ 54 w 68"/>
                  <a:gd name="T19" fmla="*/ 89 h 98"/>
                  <a:gd name="T20" fmla="*/ 45 w 68"/>
                  <a:gd name="T21" fmla="*/ 86 h 98"/>
                  <a:gd name="T22" fmla="*/ 48 w 68"/>
                  <a:gd name="T23" fmla="*/ 77 h 98"/>
                  <a:gd name="T24" fmla="*/ 57 w 68"/>
                  <a:gd name="T25" fmla="*/ 80 h 98"/>
                  <a:gd name="T26" fmla="*/ 54 w 68"/>
                  <a:gd name="T27" fmla="*/ 89 h 98"/>
                  <a:gd name="T28" fmla="*/ 45 w 68"/>
                  <a:gd name="T29" fmla="*/ 49 h 98"/>
                  <a:gd name="T30" fmla="*/ 45 w 68"/>
                  <a:gd name="T31" fmla="*/ 50 h 98"/>
                  <a:gd name="T32" fmla="*/ 29 w 68"/>
                  <a:gd name="T33" fmla="*/ 59 h 98"/>
                  <a:gd name="T34" fmla="*/ 28 w 68"/>
                  <a:gd name="T35" fmla="*/ 58 h 98"/>
                  <a:gd name="T36" fmla="*/ 6 w 68"/>
                  <a:gd name="T37" fmla="*/ 15 h 98"/>
                  <a:gd name="T38" fmla="*/ 6 w 68"/>
                  <a:gd name="T39" fmla="*/ 14 h 98"/>
                  <a:gd name="T40" fmla="*/ 22 w 68"/>
                  <a:gd name="T41" fmla="*/ 6 h 98"/>
                  <a:gd name="T42" fmla="*/ 23 w 68"/>
                  <a:gd name="T43" fmla="*/ 6 h 98"/>
                  <a:gd name="T44" fmla="*/ 45 w 68"/>
                  <a:gd name="T45" fmla="*/ 4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 h="98">
                    <a:moveTo>
                      <a:pt x="23" y="0"/>
                    </a:moveTo>
                    <a:cubicBezTo>
                      <a:pt x="0" y="12"/>
                      <a:pt x="0" y="12"/>
                      <a:pt x="0" y="12"/>
                    </a:cubicBezTo>
                    <a:cubicBezTo>
                      <a:pt x="0" y="12"/>
                      <a:pt x="0" y="12"/>
                      <a:pt x="0" y="13"/>
                    </a:cubicBezTo>
                    <a:cubicBezTo>
                      <a:pt x="44" y="97"/>
                      <a:pt x="44" y="97"/>
                      <a:pt x="44" y="97"/>
                    </a:cubicBezTo>
                    <a:cubicBezTo>
                      <a:pt x="44" y="98"/>
                      <a:pt x="44" y="98"/>
                      <a:pt x="45" y="98"/>
                    </a:cubicBezTo>
                    <a:cubicBezTo>
                      <a:pt x="67" y="86"/>
                      <a:pt x="67" y="86"/>
                      <a:pt x="67" y="86"/>
                    </a:cubicBezTo>
                    <a:cubicBezTo>
                      <a:pt x="68" y="86"/>
                      <a:pt x="68" y="85"/>
                      <a:pt x="68" y="85"/>
                    </a:cubicBezTo>
                    <a:cubicBezTo>
                      <a:pt x="24" y="0"/>
                      <a:pt x="24" y="0"/>
                      <a:pt x="24" y="0"/>
                    </a:cubicBezTo>
                    <a:cubicBezTo>
                      <a:pt x="24" y="0"/>
                      <a:pt x="23" y="0"/>
                      <a:pt x="23" y="0"/>
                    </a:cubicBezTo>
                    <a:close/>
                    <a:moveTo>
                      <a:pt x="54" y="89"/>
                    </a:moveTo>
                    <a:cubicBezTo>
                      <a:pt x="51" y="90"/>
                      <a:pt x="47" y="89"/>
                      <a:pt x="45" y="86"/>
                    </a:cubicBezTo>
                    <a:cubicBezTo>
                      <a:pt x="44" y="83"/>
                      <a:pt x="45" y="79"/>
                      <a:pt x="48" y="77"/>
                    </a:cubicBezTo>
                    <a:cubicBezTo>
                      <a:pt x="52" y="75"/>
                      <a:pt x="56" y="76"/>
                      <a:pt x="57" y="80"/>
                    </a:cubicBezTo>
                    <a:cubicBezTo>
                      <a:pt x="59" y="83"/>
                      <a:pt x="58" y="87"/>
                      <a:pt x="54" y="89"/>
                    </a:cubicBezTo>
                    <a:close/>
                    <a:moveTo>
                      <a:pt x="45" y="49"/>
                    </a:moveTo>
                    <a:cubicBezTo>
                      <a:pt x="46" y="50"/>
                      <a:pt x="45" y="50"/>
                      <a:pt x="45" y="50"/>
                    </a:cubicBezTo>
                    <a:cubicBezTo>
                      <a:pt x="29" y="59"/>
                      <a:pt x="29" y="59"/>
                      <a:pt x="29" y="59"/>
                    </a:cubicBezTo>
                    <a:cubicBezTo>
                      <a:pt x="29" y="59"/>
                      <a:pt x="28" y="59"/>
                      <a:pt x="28" y="58"/>
                    </a:cubicBezTo>
                    <a:cubicBezTo>
                      <a:pt x="6" y="15"/>
                      <a:pt x="6" y="15"/>
                      <a:pt x="6" y="15"/>
                    </a:cubicBezTo>
                    <a:cubicBezTo>
                      <a:pt x="6" y="15"/>
                      <a:pt x="6" y="14"/>
                      <a:pt x="6" y="14"/>
                    </a:cubicBezTo>
                    <a:cubicBezTo>
                      <a:pt x="22" y="6"/>
                      <a:pt x="22" y="6"/>
                      <a:pt x="22" y="6"/>
                    </a:cubicBezTo>
                    <a:cubicBezTo>
                      <a:pt x="22" y="6"/>
                      <a:pt x="23" y="6"/>
                      <a:pt x="23" y="6"/>
                    </a:cubicBezTo>
                    <a:lnTo>
                      <a:pt x="4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27" name="Freeform 70"/>
              <p:cNvSpPr/>
              <p:nvPr/>
            </p:nvSpPr>
            <p:spPr bwMode="auto">
              <a:xfrm>
                <a:off x="1995488" y="1439863"/>
                <a:ext cx="52388" cy="38100"/>
              </a:xfrm>
              <a:custGeom>
                <a:avLst/>
                <a:gdLst>
                  <a:gd name="T0" fmla="*/ 14 w 14"/>
                  <a:gd name="T1" fmla="*/ 2 h 10"/>
                  <a:gd name="T2" fmla="*/ 14 w 14"/>
                  <a:gd name="T3" fmla="*/ 3 h 10"/>
                  <a:gd name="T4" fmla="*/ 2 w 14"/>
                  <a:gd name="T5" fmla="*/ 9 h 10"/>
                  <a:gd name="T6" fmla="*/ 1 w 14"/>
                  <a:gd name="T7" fmla="*/ 9 h 10"/>
                  <a:gd name="T8" fmla="*/ 0 w 14"/>
                  <a:gd name="T9" fmla="*/ 7 h 10"/>
                  <a:gd name="T10" fmla="*/ 0 w 14"/>
                  <a:gd name="T11" fmla="*/ 6 h 10"/>
                  <a:gd name="T12" fmla="*/ 12 w 14"/>
                  <a:gd name="T13" fmla="*/ 0 h 10"/>
                  <a:gd name="T14" fmla="*/ 13 w 14"/>
                  <a:gd name="T15" fmla="*/ 0 h 10"/>
                  <a:gd name="T16" fmla="*/ 14 w 14"/>
                  <a:gd name="T17"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0">
                    <a:moveTo>
                      <a:pt x="14" y="2"/>
                    </a:moveTo>
                    <a:cubicBezTo>
                      <a:pt x="14" y="3"/>
                      <a:pt x="14" y="3"/>
                      <a:pt x="14" y="3"/>
                    </a:cubicBezTo>
                    <a:cubicBezTo>
                      <a:pt x="2" y="9"/>
                      <a:pt x="2" y="9"/>
                      <a:pt x="2" y="9"/>
                    </a:cubicBezTo>
                    <a:cubicBezTo>
                      <a:pt x="1" y="10"/>
                      <a:pt x="1" y="9"/>
                      <a:pt x="1" y="9"/>
                    </a:cubicBezTo>
                    <a:cubicBezTo>
                      <a:pt x="0" y="7"/>
                      <a:pt x="0" y="7"/>
                      <a:pt x="0" y="7"/>
                    </a:cubicBezTo>
                    <a:cubicBezTo>
                      <a:pt x="0" y="7"/>
                      <a:pt x="0" y="6"/>
                      <a:pt x="0" y="6"/>
                    </a:cubicBezTo>
                    <a:cubicBezTo>
                      <a:pt x="12" y="0"/>
                      <a:pt x="12" y="0"/>
                      <a:pt x="12" y="0"/>
                    </a:cubicBezTo>
                    <a:cubicBezTo>
                      <a:pt x="12" y="0"/>
                      <a:pt x="13" y="0"/>
                      <a:pt x="13" y="0"/>
                    </a:cubicBezTo>
                    <a:lnTo>
                      <a:pt x="14"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28" name="Freeform 71"/>
              <p:cNvSpPr/>
              <p:nvPr/>
            </p:nvSpPr>
            <p:spPr bwMode="auto">
              <a:xfrm>
                <a:off x="2003426" y="1455738"/>
                <a:ext cx="57150" cy="38100"/>
              </a:xfrm>
              <a:custGeom>
                <a:avLst/>
                <a:gdLst>
                  <a:gd name="T0" fmla="*/ 14 w 15"/>
                  <a:gd name="T1" fmla="*/ 3 h 10"/>
                  <a:gd name="T2" fmla="*/ 14 w 15"/>
                  <a:gd name="T3" fmla="*/ 4 h 10"/>
                  <a:gd name="T4" fmla="*/ 2 w 15"/>
                  <a:gd name="T5" fmla="*/ 10 h 10"/>
                  <a:gd name="T6" fmla="*/ 1 w 15"/>
                  <a:gd name="T7" fmla="*/ 9 h 10"/>
                  <a:gd name="T8" fmla="*/ 0 w 15"/>
                  <a:gd name="T9" fmla="*/ 8 h 10"/>
                  <a:gd name="T10" fmla="*/ 1 w 15"/>
                  <a:gd name="T11" fmla="*/ 6 h 10"/>
                  <a:gd name="T12" fmla="*/ 12 w 15"/>
                  <a:gd name="T13" fmla="*/ 0 h 10"/>
                  <a:gd name="T14" fmla="*/ 13 w 15"/>
                  <a:gd name="T15" fmla="*/ 1 h 10"/>
                  <a:gd name="T16" fmla="*/ 14 w 15"/>
                  <a:gd name="T1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0">
                    <a:moveTo>
                      <a:pt x="14" y="3"/>
                    </a:moveTo>
                    <a:cubicBezTo>
                      <a:pt x="15" y="3"/>
                      <a:pt x="14" y="3"/>
                      <a:pt x="14" y="4"/>
                    </a:cubicBezTo>
                    <a:cubicBezTo>
                      <a:pt x="2" y="10"/>
                      <a:pt x="2" y="10"/>
                      <a:pt x="2" y="10"/>
                    </a:cubicBezTo>
                    <a:cubicBezTo>
                      <a:pt x="2" y="10"/>
                      <a:pt x="1" y="10"/>
                      <a:pt x="1" y="9"/>
                    </a:cubicBezTo>
                    <a:cubicBezTo>
                      <a:pt x="0" y="8"/>
                      <a:pt x="0" y="8"/>
                      <a:pt x="0" y="8"/>
                    </a:cubicBezTo>
                    <a:cubicBezTo>
                      <a:pt x="0" y="7"/>
                      <a:pt x="0" y="7"/>
                      <a:pt x="1" y="6"/>
                    </a:cubicBezTo>
                    <a:cubicBezTo>
                      <a:pt x="12" y="0"/>
                      <a:pt x="12" y="0"/>
                      <a:pt x="12" y="0"/>
                    </a:cubicBezTo>
                    <a:cubicBezTo>
                      <a:pt x="13" y="0"/>
                      <a:pt x="13" y="0"/>
                      <a:pt x="13" y="1"/>
                    </a:cubicBezTo>
                    <a:lnTo>
                      <a:pt x="14"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grpSp>
      </p:grpSp>
      <p:grpSp>
        <p:nvGrpSpPr>
          <p:cNvPr id="29" name="组合 28"/>
          <p:cNvGrpSpPr/>
          <p:nvPr/>
        </p:nvGrpSpPr>
        <p:grpSpPr>
          <a:xfrm>
            <a:off x="3215503" y="4045004"/>
            <a:ext cx="1089407" cy="1107716"/>
            <a:chOff x="2857463" y="2787774"/>
            <a:chExt cx="735079" cy="747433"/>
          </a:xfrm>
          <a:solidFill>
            <a:srgbClr val="E74C2E"/>
          </a:solidFill>
        </p:grpSpPr>
        <p:pic>
          <p:nvPicPr>
            <p:cNvPr id="30" name="图片 2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57463" y="2787774"/>
              <a:ext cx="735079" cy="747433"/>
            </a:xfrm>
            <a:prstGeom prst="rect">
              <a:avLst/>
            </a:prstGeom>
            <a:noFill/>
            <a:ln>
              <a:noFill/>
            </a:ln>
            <a:effectLst>
              <a:glow rad="127000">
                <a:srgbClr val="E74C2E"/>
              </a:glow>
              <a:outerShdw blurRad="50800" dist="38100" dir="8100000" algn="tr" rotWithShape="0">
                <a:prstClr val="black">
                  <a:alpha val="40000"/>
                </a:prstClr>
              </a:outerShdw>
            </a:effectLst>
          </p:spPr>
        </p:pic>
        <p:grpSp>
          <p:nvGrpSpPr>
            <p:cNvPr id="31" name="组合 30"/>
            <p:cNvGrpSpPr/>
            <p:nvPr/>
          </p:nvGrpSpPr>
          <p:grpSpPr>
            <a:xfrm>
              <a:off x="3125366" y="3024732"/>
              <a:ext cx="193052" cy="238096"/>
              <a:chOff x="1674813" y="1797050"/>
              <a:chExt cx="381001" cy="469900"/>
            </a:xfrm>
            <a:grpFill/>
          </p:grpSpPr>
          <p:sp>
            <p:nvSpPr>
              <p:cNvPr id="32" name="Freeform 72"/>
              <p:cNvSpPr>
                <a:spLocks noEditPoints="1"/>
              </p:cNvSpPr>
              <p:nvPr/>
            </p:nvSpPr>
            <p:spPr bwMode="auto">
              <a:xfrm>
                <a:off x="1674813" y="1978025"/>
                <a:ext cx="90488" cy="288925"/>
              </a:xfrm>
              <a:custGeom>
                <a:avLst/>
                <a:gdLst>
                  <a:gd name="T0" fmla="*/ 2 w 24"/>
                  <a:gd name="T1" fmla="*/ 0 h 76"/>
                  <a:gd name="T2" fmla="*/ 0 w 24"/>
                  <a:gd name="T3" fmla="*/ 75 h 76"/>
                  <a:gd name="T4" fmla="*/ 2 w 24"/>
                  <a:gd name="T5" fmla="*/ 76 h 76"/>
                  <a:gd name="T6" fmla="*/ 8 w 24"/>
                  <a:gd name="T7" fmla="*/ 66 h 76"/>
                  <a:gd name="T8" fmla="*/ 22 w 24"/>
                  <a:gd name="T9" fmla="*/ 76 h 76"/>
                  <a:gd name="T10" fmla="*/ 24 w 24"/>
                  <a:gd name="T11" fmla="*/ 1 h 76"/>
                  <a:gd name="T12" fmla="*/ 11 w 24"/>
                  <a:gd name="T13" fmla="*/ 60 h 76"/>
                  <a:gd name="T14" fmla="*/ 3 w 24"/>
                  <a:gd name="T15" fmla="*/ 55 h 76"/>
                  <a:gd name="T16" fmla="*/ 11 w 24"/>
                  <a:gd name="T17" fmla="*/ 60 h 76"/>
                  <a:gd name="T18" fmla="*/ 3 w 24"/>
                  <a:gd name="T19" fmla="*/ 51 h 76"/>
                  <a:gd name="T20" fmla="*/ 11 w 24"/>
                  <a:gd name="T21" fmla="*/ 46 h 76"/>
                  <a:gd name="T22" fmla="*/ 11 w 24"/>
                  <a:gd name="T23" fmla="*/ 43 h 76"/>
                  <a:gd name="T24" fmla="*/ 3 w 24"/>
                  <a:gd name="T25" fmla="*/ 38 h 76"/>
                  <a:gd name="T26" fmla="*/ 11 w 24"/>
                  <a:gd name="T27" fmla="*/ 43 h 76"/>
                  <a:gd name="T28" fmla="*/ 3 w 24"/>
                  <a:gd name="T29" fmla="*/ 34 h 76"/>
                  <a:gd name="T30" fmla="*/ 11 w 24"/>
                  <a:gd name="T31" fmla="*/ 29 h 76"/>
                  <a:gd name="T32" fmla="*/ 11 w 24"/>
                  <a:gd name="T33" fmla="*/ 26 h 76"/>
                  <a:gd name="T34" fmla="*/ 3 w 24"/>
                  <a:gd name="T35" fmla="*/ 21 h 76"/>
                  <a:gd name="T36" fmla="*/ 11 w 24"/>
                  <a:gd name="T37" fmla="*/ 26 h 76"/>
                  <a:gd name="T38" fmla="*/ 3 w 24"/>
                  <a:gd name="T39" fmla="*/ 17 h 76"/>
                  <a:gd name="T40" fmla="*/ 11 w 24"/>
                  <a:gd name="T41" fmla="*/ 12 h 76"/>
                  <a:gd name="T42" fmla="*/ 11 w 24"/>
                  <a:gd name="T43" fmla="*/ 9 h 76"/>
                  <a:gd name="T44" fmla="*/ 3 w 24"/>
                  <a:gd name="T45" fmla="*/ 3 h 76"/>
                  <a:gd name="T46" fmla="*/ 11 w 24"/>
                  <a:gd name="T47" fmla="*/ 9 h 76"/>
                  <a:gd name="T48" fmla="*/ 13 w 24"/>
                  <a:gd name="T49" fmla="*/ 60 h 76"/>
                  <a:gd name="T50" fmla="*/ 21 w 24"/>
                  <a:gd name="T51" fmla="*/ 55 h 76"/>
                  <a:gd name="T52" fmla="*/ 21 w 24"/>
                  <a:gd name="T53" fmla="*/ 51 h 76"/>
                  <a:gd name="T54" fmla="*/ 13 w 24"/>
                  <a:gd name="T55" fmla="*/ 46 h 76"/>
                  <a:gd name="T56" fmla="*/ 21 w 24"/>
                  <a:gd name="T57" fmla="*/ 51 h 76"/>
                  <a:gd name="T58" fmla="*/ 13 w 24"/>
                  <a:gd name="T59" fmla="*/ 43 h 76"/>
                  <a:gd name="T60" fmla="*/ 21 w 24"/>
                  <a:gd name="T61" fmla="*/ 38 h 76"/>
                  <a:gd name="T62" fmla="*/ 21 w 24"/>
                  <a:gd name="T63" fmla="*/ 34 h 76"/>
                  <a:gd name="T64" fmla="*/ 13 w 24"/>
                  <a:gd name="T65" fmla="*/ 29 h 76"/>
                  <a:gd name="T66" fmla="*/ 21 w 24"/>
                  <a:gd name="T67" fmla="*/ 34 h 76"/>
                  <a:gd name="T68" fmla="*/ 13 w 24"/>
                  <a:gd name="T69" fmla="*/ 26 h 76"/>
                  <a:gd name="T70" fmla="*/ 21 w 24"/>
                  <a:gd name="T71" fmla="*/ 21 h 76"/>
                  <a:gd name="T72" fmla="*/ 21 w 24"/>
                  <a:gd name="T73" fmla="*/ 17 h 76"/>
                  <a:gd name="T74" fmla="*/ 13 w 24"/>
                  <a:gd name="T75" fmla="*/ 12 h 76"/>
                  <a:gd name="T76" fmla="*/ 21 w 24"/>
                  <a:gd name="T77" fmla="*/ 17 h 76"/>
                  <a:gd name="T78" fmla="*/ 13 w 24"/>
                  <a:gd name="T79" fmla="*/ 9 h 76"/>
                  <a:gd name="T80" fmla="*/ 21 w 24"/>
                  <a:gd name="T81" fmla="*/ 3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4" h="76">
                    <a:moveTo>
                      <a:pt x="22" y="0"/>
                    </a:moveTo>
                    <a:cubicBezTo>
                      <a:pt x="2" y="0"/>
                      <a:pt x="2" y="0"/>
                      <a:pt x="2" y="0"/>
                    </a:cubicBezTo>
                    <a:cubicBezTo>
                      <a:pt x="1" y="0"/>
                      <a:pt x="0" y="1"/>
                      <a:pt x="0" y="1"/>
                    </a:cubicBezTo>
                    <a:cubicBezTo>
                      <a:pt x="0" y="75"/>
                      <a:pt x="0" y="75"/>
                      <a:pt x="0" y="75"/>
                    </a:cubicBezTo>
                    <a:cubicBezTo>
                      <a:pt x="0" y="75"/>
                      <a:pt x="1" y="76"/>
                      <a:pt x="2" y="76"/>
                    </a:cubicBezTo>
                    <a:cubicBezTo>
                      <a:pt x="2" y="76"/>
                      <a:pt x="2" y="76"/>
                      <a:pt x="2" y="76"/>
                    </a:cubicBezTo>
                    <a:cubicBezTo>
                      <a:pt x="2" y="66"/>
                      <a:pt x="2" y="66"/>
                      <a:pt x="2" y="66"/>
                    </a:cubicBezTo>
                    <a:cubicBezTo>
                      <a:pt x="8" y="66"/>
                      <a:pt x="8" y="66"/>
                      <a:pt x="8" y="66"/>
                    </a:cubicBezTo>
                    <a:cubicBezTo>
                      <a:pt x="8" y="76"/>
                      <a:pt x="8" y="76"/>
                      <a:pt x="8" y="76"/>
                    </a:cubicBezTo>
                    <a:cubicBezTo>
                      <a:pt x="22" y="76"/>
                      <a:pt x="22" y="76"/>
                      <a:pt x="22" y="76"/>
                    </a:cubicBezTo>
                    <a:cubicBezTo>
                      <a:pt x="23" y="76"/>
                      <a:pt x="24" y="75"/>
                      <a:pt x="24" y="75"/>
                    </a:cubicBezTo>
                    <a:cubicBezTo>
                      <a:pt x="24" y="1"/>
                      <a:pt x="24" y="1"/>
                      <a:pt x="24" y="1"/>
                    </a:cubicBezTo>
                    <a:cubicBezTo>
                      <a:pt x="24" y="1"/>
                      <a:pt x="23" y="0"/>
                      <a:pt x="22" y="0"/>
                    </a:cubicBezTo>
                    <a:close/>
                    <a:moveTo>
                      <a:pt x="11" y="60"/>
                    </a:moveTo>
                    <a:cubicBezTo>
                      <a:pt x="3" y="60"/>
                      <a:pt x="3" y="60"/>
                      <a:pt x="3" y="60"/>
                    </a:cubicBezTo>
                    <a:cubicBezTo>
                      <a:pt x="3" y="55"/>
                      <a:pt x="3" y="55"/>
                      <a:pt x="3" y="55"/>
                    </a:cubicBezTo>
                    <a:cubicBezTo>
                      <a:pt x="11" y="55"/>
                      <a:pt x="11" y="55"/>
                      <a:pt x="11" y="55"/>
                    </a:cubicBezTo>
                    <a:lnTo>
                      <a:pt x="11" y="60"/>
                    </a:lnTo>
                    <a:close/>
                    <a:moveTo>
                      <a:pt x="11" y="51"/>
                    </a:moveTo>
                    <a:cubicBezTo>
                      <a:pt x="3" y="51"/>
                      <a:pt x="3" y="51"/>
                      <a:pt x="3" y="51"/>
                    </a:cubicBezTo>
                    <a:cubicBezTo>
                      <a:pt x="3" y="46"/>
                      <a:pt x="3" y="46"/>
                      <a:pt x="3" y="46"/>
                    </a:cubicBezTo>
                    <a:cubicBezTo>
                      <a:pt x="11" y="46"/>
                      <a:pt x="11" y="46"/>
                      <a:pt x="11" y="46"/>
                    </a:cubicBezTo>
                    <a:lnTo>
                      <a:pt x="11" y="51"/>
                    </a:lnTo>
                    <a:close/>
                    <a:moveTo>
                      <a:pt x="11" y="43"/>
                    </a:moveTo>
                    <a:cubicBezTo>
                      <a:pt x="3" y="43"/>
                      <a:pt x="3" y="43"/>
                      <a:pt x="3" y="43"/>
                    </a:cubicBezTo>
                    <a:cubicBezTo>
                      <a:pt x="3" y="38"/>
                      <a:pt x="3" y="38"/>
                      <a:pt x="3" y="38"/>
                    </a:cubicBezTo>
                    <a:cubicBezTo>
                      <a:pt x="11" y="38"/>
                      <a:pt x="11" y="38"/>
                      <a:pt x="11" y="38"/>
                    </a:cubicBezTo>
                    <a:lnTo>
                      <a:pt x="11" y="43"/>
                    </a:lnTo>
                    <a:close/>
                    <a:moveTo>
                      <a:pt x="11" y="34"/>
                    </a:moveTo>
                    <a:cubicBezTo>
                      <a:pt x="3" y="34"/>
                      <a:pt x="3" y="34"/>
                      <a:pt x="3" y="34"/>
                    </a:cubicBezTo>
                    <a:cubicBezTo>
                      <a:pt x="3" y="29"/>
                      <a:pt x="3" y="29"/>
                      <a:pt x="3" y="29"/>
                    </a:cubicBezTo>
                    <a:cubicBezTo>
                      <a:pt x="11" y="29"/>
                      <a:pt x="11" y="29"/>
                      <a:pt x="11" y="29"/>
                    </a:cubicBezTo>
                    <a:lnTo>
                      <a:pt x="11" y="34"/>
                    </a:lnTo>
                    <a:close/>
                    <a:moveTo>
                      <a:pt x="11" y="26"/>
                    </a:moveTo>
                    <a:cubicBezTo>
                      <a:pt x="3" y="26"/>
                      <a:pt x="3" y="26"/>
                      <a:pt x="3" y="26"/>
                    </a:cubicBezTo>
                    <a:cubicBezTo>
                      <a:pt x="3" y="21"/>
                      <a:pt x="3" y="21"/>
                      <a:pt x="3" y="21"/>
                    </a:cubicBezTo>
                    <a:cubicBezTo>
                      <a:pt x="11" y="21"/>
                      <a:pt x="11" y="21"/>
                      <a:pt x="11" y="21"/>
                    </a:cubicBezTo>
                    <a:lnTo>
                      <a:pt x="11" y="26"/>
                    </a:lnTo>
                    <a:close/>
                    <a:moveTo>
                      <a:pt x="11" y="17"/>
                    </a:moveTo>
                    <a:cubicBezTo>
                      <a:pt x="3" y="17"/>
                      <a:pt x="3" y="17"/>
                      <a:pt x="3" y="17"/>
                    </a:cubicBezTo>
                    <a:cubicBezTo>
                      <a:pt x="3" y="12"/>
                      <a:pt x="3" y="12"/>
                      <a:pt x="3" y="12"/>
                    </a:cubicBezTo>
                    <a:cubicBezTo>
                      <a:pt x="11" y="12"/>
                      <a:pt x="11" y="12"/>
                      <a:pt x="11" y="12"/>
                    </a:cubicBezTo>
                    <a:lnTo>
                      <a:pt x="11" y="17"/>
                    </a:lnTo>
                    <a:close/>
                    <a:moveTo>
                      <a:pt x="11" y="9"/>
                    </a:moveTo>
                    <a:cubicBezTo>
                      <a:pt x="3" y="9"/>
                      <a:pt x="3" y="9"/>
                      <a:pt x="3" y="9"/>
                    </a:cubicBezTo>
                    <a:cubicBezTo>
                      <a:pt x="3" y="3"/>
                      <a:pt x="3" y="3"/>
                      <a:pt x="3" y="3"/>
                    </a:cubicBezTo>
                    <a:cubicBezTo>
                      <a:pt x="11" y="3"/>
                      <a:pt x="11" y="3"/>
                      <a:pt x="11" y="3"/>
                    </a:cubicBezTo>
                    <a:lnTo>
                      <a:pt x="11" y="9"/>
                    </a:lnTo>
                    <a:close/>
                    <a:moveTo>
                      <a:pt x="21" y="60"/>
                    </a:moveTo>
                    <a:cubicBezTo>
                      <a:pt x="13" y="60"/>
                      <a:pt x="13" y="60"/>
                      <a:pt x="13" y="60"/>
                    </a:cubicBezTo>
                    <a:cubicBezTo>
                      <a:pt x="13" y="55"/>
                      <a:pt x="13" y="55"/>
                      <a:pt x="13" y="55"/>
                    </a:cubicBezTo>
                    <a:cubicBezTo>
                      <a:pt x="21" y="55"/>
                      <a:pt x="21" y="55"/>
                      <a:pt x="21" y="55"/>
                    </a:cubicBezTo>
                    <a:lnTo>
                      <a:pt x="21" y="60"/>
                    </a:lnTo>
                    <a:close/>
                    <a:moveTo>
                      <a:pt x="21" y="51"/>
                    </a:moveTo>
                    <a:cubicBezTo>
                      <a:pt x="13" y="51"/>
                      <a:pt x="13" y="51"/>
                      <a:pt x="13" y="51"/>
                    </a:cubicBezTo>
                    <a:cubicBezTo>
                      <a:pt x="13" y="46"/>
                      <a:pt x="13" y="46"/>
                      <a:pt x="13" y="46"/>
                    </a:cubicBezTo>
                    <a:cubicBezTo>
                      <a:pt x="21" y="46"/>
                      <a:pt x="21" y="46"/>
                      <a:pt x="21" y="46"/>
                    </a:cubicBezTo>
                    <a:lnTo>
                      <a:pt x="21" y="51"/>
                    </a:lnTo>
                    <a:close/>
                    <a:moveTo>
                      <a:pt x="21" y="43"/>
                    </a:moveTo>
                    <a:cubicBezTo>
                      <a:pt x="13" y="43"/>
                      <a:pt x="13" y="43"/>
                      <a:pt x="13" y="43"/>
                    </a:cubicBezTo>
                    <a:cubicBezTo>
                      <a:pt x="13" y="38"/>
                      <a:pt x="13" y="38"/>
                      <a:pt x="13" y="38"/>
                    </a:cubicBezTo>
                    <a:cubicBezTo>
                      <a:pt x="21" y="38"/>
                      <a:pt x="21" y="38"/>
                      <a:pt x="21" y="38"/>
                    </a:cubicBezTo>
                    <a:lnTo>
                      <a:pt x="21" y="43"/>
                    </a:lnTo>
                    <a:close/>
                    <a:moveTo>
                      <a:pt x="21" y="34"/>
                    </a:moveTo>
                    <a:cubicBezTo>
                      <a:pt x="13" y="34"/>
                      <a:pt x="13" y="34"/>
                      <a:pt x="13" y="34"/>
                    </a:cubicBezTo>
                    <a:cubicBezTo>
                      <a:pt x="13" y="29"/>
                      <a:pt x="13" y="29"/>
                      <a:pt x="13" y="29"/>
                    </a:cubicBezTo>
                    <a:cubicBezTo>
                      <a:pt x="21" y="29"/>
                      <a:pt x="21" y="29"/>
                      <a:pt x="21" y="29"/>
                    </a:cubicBezTo>
                    <a:lnTo>
                      <a:pt x="21" y="34"/>
                    </a:lnTo>
                    <a:close/>
                    <a:moveTo>
                      <a:pt x="21" y="26"/>
                    </a:moveTo>
                    <a:cubicBezTo>
                      <a:pt x="13" y="26"/>
                      <a:pt x="13" y="26"/>
                      <a:pt x="13" y="26"/>
                    </a:cubicBezTo>
                    <a:cubicBezTo>
                      <a:pt x="13" y="21"/>
                      <a:pt x="13" y="21"/>
                      <a:pt x="13" y="21"/>
                    </a:cubicBezTo>
                    <a:cubicBezTo>
                      <a:pt x="21" y="21"/>
                      <a:pt x="21" y="21"/>
                      <a:pt x="21" y="21"/>
                    </a:cubicBezTo>
                    <a:lnTo>
                      <a:pt x="21" y="26"/>
                    </a:lnTo>
                    <a:close/>
                    <a:moveTo>
                      <a:pt x="21" y="17"/>
                    </a:moveTo>
                    <a:cubicBezTo>
                      <a:pt x="13" y="17"/>
                      <a:pt x="13" y="17"/>
                      <a:pt x="13" y="17"/>
                    </a:cubicBezTo>
                    <a:cubicBezTo>
                      <a:pt x="13" y="12"/>
                      <a:pt x="13" y="12"/>
                      <a:pt x="13" y="12"/>
                    </a:cubicBezTo>
                    <a:cubicBezTo>
                      <a:pt x="21" y="12"/>
                      <a:pt x="21" y="12"/>
                      <a:pt x="21" y="12"/>
                    </a:cubicBezTo>
                    <a:lnTo>
                      <a:pt x="21" y="17"/>
                    </a:lnTo>
                    <a:close/>
                    <a:moveTo>
                      <a:pt x="21" y="9"/>
                    </a:moveTo>
                    <a:cubicBezTo>
                      <a:pt x="13" y="9"/>
                      <a:pt x="13" y="9"/>
                      <a:pt x="13" y="9"/>
                    </a:cubicBezTo>
                    <a:cubicBezTo>
                      <a:pt x="13" y="3"/>
                      <a:pt x="13" y="3"/>
                      <a:pt x="13" y="3"/>
                    </a:cubicBezTo>
                    <a:cubicBezTo>
                      <a:pt x="21" y="3"/>
                      <a:pt x="21" y="3"/>
                      <a:pt x="21" y="3"/>
                    </a:cubicBezTo>
                    <a:lnTo>
                      <a:pt x="21"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33" name="Freeform 73"/>
              <p:cNvSpPr>
                <a:spLocks noEditPoints="1"/>
              </p:cNvSpPr>
              <p:nvPr/>
            </p:nvSpPr>
            <p:spPr bwMode="auto">
              <a:xfrm>
                <a:off x="1927226" y="2100263"/>
                <a:ext cx="128588" cy="166687"/>
              </a:xfrm>
              <a:custGeom>
                <a:avLst/>
                <a:gdLst>
                  <a:gd name="T0" fmla="*/ 33 w 34"/>
                  <a:gd name="T1" fmla="*/ 0 h 44"/>
                  <a:gd name="T2" fmla="*/ 1 w 34"/>
                  <a:gd name="T3" fmla="*/ 0 h 44"/>
                  <a:gd name="T4" fmla="*/ 0 w 34"/>
                  <a:gd name="T5" fmla="*/ 1 h 44"/>
                  <a:gd name="T6" fmla="*/ 0 w 34"/>
                  <a:gd name="T7" fmla="*/ 43 h 44"/>
                  <a:gd name="T8" fmla="*/ 1 w 34"/>
                  <a:gd name="T9" fmla="*/ 44 h 44"/>
                  <a:gd name="T10" fmla="*/ 33 w 34"/>
                  <a:gd name="T11" fmla="*/ 44 h 44"/>
                  <a:gd name="T12" fmla="*/ 34 w 34"/>
                  <a:gd name="T13" fmla="*/ 43 h 44"/>
                  <a:gd name="T14" fmla="*/ 34 w 34"/>
                  <a:gd name="T15" fmla="*/ 1 h 44"/>
                  <a:gd name="T16" fmla="*/ 33 w 34"/>
                  <a:gd name="T17" fmla="*/ 0 h 44"/>
                  <a:gd name="T18" fmla="*/ 15 w 34"/>
                  <a:gd name="T19" fmla="*/ 37 h 44"/>
                  <a:gd name="T20" fmla="*/ 2 w 34"/>
                  <a:gd name="T21" fmla="*/ 37 h 44"/>
                  <a:gd name="T22" fmla="*/ 2 w 34"/>
                  <a:gd name="T23" fmla="*/ 32 h 44"/>
                  <a:gd name="T24" fmla="*/ 15 w 34"/>
                  <a:gd name="T25" fmla="*/ 32 h 44"/>
                  <a:gd name="T26" fmla="*/ 15 w 34"/>
                  <a:gd name="T27" fmla="*/ 37 h 44"/>
                  <a:gd name="T28" fmla="*/ 15 w 34"/>
                  <a:gd name="T29" fmla="*/ 28 h 44"/>
                  <a:gd name="T30" fmla="*/ 2 w 34"/>
                  <a:gd name="T31" fmla="*/ 28 h 44"/>
                  <a:gd name="T32" fmla="*/ 2 w 34"/>
                  <a:gd name="T33" fmla="*/ 22 h 44"/>
                  <a:gd name="T34" fmla="*/ 15 w 34"/>
                  <a:gd name="T35" fmla="*/ 22 h 44"/>
                  <a:gd name="T36" fmla="*/ 15 w 34"/>
                  <a:gd name="T37" fmla="*/ 28 h 44"/>
                  <a:gd name="T38" fmla="*/ 15 w 34"/>
                  <a:gd name="T39" fmla="*/ 18 h 44"/>
                  <a:gd name="T40" fmla="*/ 2 w 34"/>
                  <a:gd name="T41" fmla="*/ 18 h 44"/>
                  <a:gd name="T42" fmla="*/ 2 w 34"/>
                  <a:gd name="T43" fmla="*/ 13 h 44"/>
                  <a:gd name="T44" fmla="*/ 15 w 34"/>
                  <a:gd name="T45" fmla="*/ 13 h 44"/>
                  <a:gd name="T46" fmla="*/ 15 w 34"/>
                  <a:gd name="T47" fmla="*/ 18 h 44"/>
                  <a:gd name="T48" fmla="*/ 15 w 34"/>
                  <a:gd name="T49" fmla="*/ 9 h 44"/>
                  <a:gd name="T50" fmla="*/ 2 w 34"/>
                  <a:gd name="T51" fmla="*/ 9 h 44"/>
                  <a:gd name="T52" fmla="*/ 2 w 34"/>
                  <a:gd name="T53" fmla="*/ 3 h 44"/>
                  <a:gd name="T54" fmla="*/ 15 w 34"/>
                  <a:gd name="T55" fmla="*/ 3 h 44"/>
                  <a:gd name="T56" fmla="*/ 15 w 34"/>
                  <a:gd name="T57" fmla="*/ 9 h 44"/>
                  <a:gd name="T58" fmla="*/ 32 w 34"/>
                  <a:gd name="T59" fmla="*/ 37 h 44"/>
                  <a:gd name="T60" fmla="*/ 19 w 34"/>
                  <a:gd name="T61" fmla="*/ 37 h 44"/>
                  <a:gd name="T62" fmla="*/ 19 w 34"/>
                  <a:gd name="T63" fmla="*/ 32 h 44"/>
                  <a:gd name="T64" fmla="*/ 32 w 34"/>
                  <a:gd name="T65" fmla="*/ 32 h 44"/>
                  <a:gd name="T66" fmla="*/ 32 w 34"/>
                  <a:gd name="T67" fmla="*/ 37 h 44"/>
                  <a:gd name="T68" fmla="*/ 32 w 34"/>
                  <a:gd name="T69" fmla="*/ 28 h 44"/>
                  <a:gd name="T70" fmla="*/ 19 w 34"/>
                  <a:gd name="T71" fmla="*/ 28 h 44"/>
                  <a:gd name="T72" fmla="*/ 19 w 34"/>
                  <a:gd name="T73" fmla="*/ 22 h 44"/>
                  <a:gd name="T74" fmla="*/ 32 w 34"/>
                  <a:gd name="T75" fmla="*/ 22 h 44"/>
                  <a:gd name="T76" fmla="*/ 32 w 34"/>
                  <a:gd name="T77" fmla="*/ 28 h 44"/>
                  <a:gd name="T78" fmla="*/ 32 w 34"/>
                  <a:gd name="T79" fmla="*/ 18 h 44"/>
                  <a:gd name="T80" fmla="*/ 19 w 34"/>
                  <a:gd name="T81" fmla="*/ 18 h 44"/>
                  <a:gd name="T82" fmla="*/ 19 w 34"/>
                  <a:gd name="T83" fmla="*/ 13 h 44"/>
                  <a:gd name="T84" fmla="*/ 32 w 34"/>
                  <a:gd name="T85" fmla="*/ 13 h 44"/>
                  <a:gd name="T86" fmla="*/ 32 w 34"/>
                  <a:gd name="T87" fmla="*/ 18 h 44"/>
                  <a:gd name="T88" fmla="*/ 32 w 34"/>
                  <a:gd name="T89" fmla="*/ 9 h 44"/>
                  <a:gd name="T90" fmla="*/ 19 w 34"/>
                  <a:gd name="T91" fmla="*/ 9 h 44"/>
                  <a:gd name="T92" fmla="*/ 19 w 34"/>
                  <a:gd name="T93" fmla="*/ 3 h 44"/>
                  <a:gd name="T94" fmla="*/ 32 w 34"/>
                  <a:gd name="T95" fmla="*/ 3 h 44"/>
                  <a:gd name="T96" fmla="*/ 32 w 34"/>
                  <a:gd name="T97" fmla="*/ 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 h="44">
                    <a:moveTo>
                      <a:pt x="33" y="0"/>
                    </a:moveTo>
                    <a:cubicBezTo>
                      <a:pt x="1" y="0"/>
                      <a:pt x="1" y="0"/>
                      <a:pt x="1" y="0"/>
                    </a:cubicBezTo>
                    <a:cubicBezTo>
                      <a:pt x="1" y="0"/>
                      <a:pt x="0" y="1"/>
                      <a:pt x="0" y="1"/>
                    </a:cubicBezTo>
                    <a:cubicBezTo>
                      <a:pt x="0" y="43"/>
                      <a:pt x="0" y="43"/>
                      <a:pt x="0" y="43"/>
                    </a:cubicBezTo>
                    <a:cubicBezTo>
                      <a:pt x="0" y="44"/>
                      <a:pt x="1" y="44"/>
                      <a:pt x="1" y="44"/>
                    </a:cubicBezTo>
                    <a:cubicBezTo>
                      <a:pt x="33" y="44"/>
                      <a:pt x="33" y="44"/>
                      <a:pt x="33" y="44"/>
                    </a:cubicBezTo>
                    <a:cubicBezTo>
                      <a:pt x="33" y="44"/>
                      <a:pt x="34" y="44"/>
                      <a:pt x="34" y="43"/>
                    </a:cubicBezTo>
                    <a:cubicBezTo>
                      <a:pt x="34" y="1"/>
                      <a:pt x="34" y="1"/>
                      <a:pt x="34" y="1"/>
                    </a:cubicBezTo>
                    <a:cubicBezTo>
                      <a:pt x="34" y="1"/>
                      <a:pt x="33" y="0"/>
                      <a:pt x="33" y="0"/>
                    </a:cubicBezTo>
                    <a:close/>
                    <a:moveTo>
                      <a:pt x="15" y="37"/>
                    </a:moveTo>
                    <a:cubicBezTo>
                      <a:pt x="2" y="37"/>
                      <a:pt x="2" y="37"/>
                      <a:pt x="2" y="37"/>
                    </a:cubicBezTo>
                    <a:cubicBezTo>
                      <a:pt x="2" y="32"/>
                      <a:pt x="2" y="32"/>
                      <a:pt x="2" y="32"/>
                    </a:cubicBezTo>
                    <a:cubicBezTo>
                      <a:pt x="15" y="32"/>
                      <a:pt x="15" y="32"/>
                      <a:pt x="15" y="32"/>
                    </a:cubicBezTo>
                    <a:lnTo>
                      <a:pt x="15" y="37"/>
                    </a:lnTo>
                    <a:close/>
                    <a:moveTo>
                      <a:pt x="15" y="28"/>
                    </a:moveTo>
                    <a:cubicBezTo>
                      <a:pt x="2" y="28"/>
                      <a:pt x="2" y="28"/>
                      <a:pt x="2" y="28"/>
                    </a:cubicBezTo>
                    <a:cubicBezTo>
                      <a:pt x="2" y="22"/>
                      <a:pt x="2" y="22"/>
                      <a:pt x="2" y="22"/>
                    </a:cubicBezTo>
                    <a:cubicBezTo>
                      <a:pt x="15" y="22"/>
                      <a:pt x="15" y="22"/>
                      <a:pt x="15" y="22"/>
                    </a:cubicBezTo>
                    <a:lnTo>
                      <a:pt x="15" y="28"/>
                    </a:lnTo>
                    <a:close/>
                    <a:moveTo>
                      <a:pt x="15" y="18"/>
                    </a:moveTo>
                    <a:cubicBezTo>
                      <a:pt x="2" y="18"/>
                      <a:pt x="2" y="18"/>
                      <a:pt x="2" y="18"/>
                    </a:cubicBezTo>
                    <a:cubicBezTo>
                      <a:pt x="2" y="13"/>
                      <a:pt x="2" y="13"/>
                      <a:pt x="2" y="13"/>
                    </a:cubicBezTo>
                    <a:cubicBezTo>
                      <a:pt x="15" y="13"/>
                      <a:pt x="15" y="13"/>
                      <a:pt x="15" y="13"/>
                    </a:cubicBezTo>
                    <a:lnTo>
                      <a:pt x="15" y="18"/>
                    </a:lnTo>
                    <a:close/>
                    <a:moveTo>
                      <a:pt x="15" y="9"/>
                    </a:moveTo>
                    <a:cubicBezTo>
                      <a:pt x="2" y="9"/>
                      <a:pt x="2" y="9"/>
                      <a:pt x="2" y="9"/>
                    </a:cubicBezTo>
                    <a:cubicBezTo>
                      <a:pt x="2" y="3"/>
                      <a:pt x="2" y="3"/>
                      <a:pt x="2" y="3"/>
                    </a:cubicBezTo>
                    <a:cubicBezTo>
                      <a:pt x="15" y="3"/>
                      <a:pt x="15" y="3"/>
                      <a:pt x="15" y="3"/>
                    </a:cubicBezTo>
                    <a:lnTo>
                      <a:pt x="15" y="9"/>
                    </a:lnTo>
                    <a:close/>
                    <a:moveTo>
                      <a:pt x="32" y="37"/>
                    </a:moveTo>
                    <a:cubicBezTo>
                      <a:pt x="19" y="37"/>
                      <a:pt x="19" y="37"/>
                      <a:pt x="19" y="37"/>
                    </a:cubicBezTo>
                    <a:cubicBezTo>
                      <a:pt x="19" y="32"/>
                      <a:pt x="19" y="32"/>
                      <a:pt x="19" y="32"/>
                    </a:cubicBezTo>
                    <a:cubicBezTo>
                      <a:pt x="32" y="32"/>
                      <a:pt x="32" y="32"/>
                      <a:pt x="32" y="32"/>
                    </a:cubicBezTo>
                    <a:lnTo>
                      <a:pt x="32" y="37"/>
                    </a:lnTo>
                    <a:close/>
                    <a:moveTo>
                      <a:pt x="32" y="28"/>
                    </a:moveTo>
                    <a:cubicBezTo>
                      <a:pt x="19" y="28"/>
                      <a:pt x="19" y="28"/>
                      <a:pt x="19" y="28"/>
                    </a:cubicBezTo>
                    <a:cubicBezTo>
                      <a:pt x="19" y="22"/>
                      <a:pt x="19" y="22"/>
                      <a:pt x="19" y="22"/>
                    </a:cubicBezTo>
                    <a:cubicBezTo>
                      <a:pt x="32" y="22"/>
                      <a:pt x="32" y="22"/>
                      <a:pt x="32" y="22"/>
                    </a:cubicBezTo>
                    <a:lnTo>
                      <a:pt x="32" y="28"/>
                    </a:lnTo>
                    <a:close/>
                    <a:moveTo>
                      <a:pt x="32" y="18"/>
                    </a:moveTo>
                    <a:cubicBezTo>
                      <a:pt x="19" y="18"/>
                      <a:pt x="19" y="18"/>
                      <a:pt x="19" y="18"/>
                    </a:cubicBezTo>
                    <a:cubicBezTo>
                      <a:pt x="19" y="13"/>
                      <a:pt x="19" y="13"/>
                      <a:pt x="19" y="13"/>
                    </a:cubicBezTo>
                    <a:cubicBezTo>
                      <a:pt x="32" y="13"/>
                      <a:pt x="32" y="13"/>
                      <a:pt x="32" y="13"/>
                    </a:cubicBezTo>
                    <a:lnTo>
                      <a:pt x="32" y="18"/>
                    </a:lnTo>
                    <a:close/>
                    <a:moveTo>
                      <a:pt x="32" y="9"/>
                    </a:moveTo>
                    <a:cubicBezTo>
                      <a:pt x="19" y="9"/>
                      <a:pt x="19" y="9"/>
                      <a:pt x="19" y="9"/>
                    </a:cubicBezTo>
                    <a:cubicBezTo>
                      <a:pt x="19" y="3"/>
                      <a:pt x="19" y="3"/>
                      <a:pt x="19" y="3"/>
                    </a:cubicBezTo>
                    <a:cubicBezTo>
                      <a:pt x="32" y="3"/>
                      <a:pt x="32" y="3"/>
                      <a:pt x="32" y="3"/>
                    </a:cubicBezTo>
                    <a:lnTo>
                      <a:pt x="3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34" name="Freeform 74"/>
              <p:cNvSpPr>
                <a:spLocks noEditPoints="1"/>
              </p:cNvSpPr>
              <p:nvPr/>
            </p:nvSpPr>
            <p:spPr bwMode="auto">
              <a:xfrm>
                <a:off x="1781176" y="1797050"/>
                <a:ext cx="131763" cy="469900"/>
              </a:xfrm>
              <a:custGeom>
                <a:avLst/>
                <a:gdLst>
                  <a:gd name="T0" fmla="*/ 23 w 35"/>
                  <a:gd name="T1" fmla="*/ 11 h 124"/>
                  <a:gd name="T2" fmla="*/ 22 w 35"/>
                  <a:gd name="T3" fmla="*/ 0 h 124"/>
                  <a:gd name="T4" fmla="*/ 21 w 35"/>
                  <a:gd name="T5" fmla="*/ 11 h 124"/>
                  <a:gd name="T6" fmla="*/ 8 w 35"/>
                  <a:gd name="T7" fmla="*/ 9 h 124"/>
                  <a:gd name="T8" fmla="*/ 4 w 35"/>
                  <a:gd name="T9" fmla="*/ 7 h 124"/>
                  <a:gd name="T10" fmla="*/ 3 w 35"/>
                  <a:gd name="T11" fmla="*/ 11 h 124"/>
                  <a:gd name="T12" fmla="*/ 0 w 35"/>
                  <a:gd name="T13" fmla="*/ 13 h 124"/>
                  <a:gd name="T14" fmla="*/ 2 w 35"/>
                  <a:gd name="T15" fmla="*/ 124 h 124"/>
                  <a:gd name="T16" fmla="*/ 3 w 35"/>
                  <a:gd name="T17" fmla="*/ 109 h 124"/>
                  <a:gd name="T18" fmla="*/ 12 w 35"/>
                  <a:gd name="T19" fmla="*/ 124 h 124"/>
                  <a:gd name="T20" fmla="*/ 35 w 35"/>
                  <a:gd name="T21" fmla="*/ 122 h 124"/>
                  <a:gd name="T22" fmla="*/ 32 w 35"/>
                  <a:gd name="T23" fmla="*/ 11 h 124"/>
                  <a:gd name="T24" fmla="*/ 4 w 35"/>
                  <a:gd name="T25" fmla="*/ 100 h 124"/>
                  <a:gd name="T26" fmla="*/ 16 w 35"/>
                  <a:gd name="T27" fmla="*/ 93 h 124"/>
                  <a:gd name="T28" fmla="*/ 16 w 35"/>
                  <a:gd name="T29" fmla="*/ 87 h 124"/>
                  <a:gd name="T30" fmla="*/ 4 w 35"/>
                  <a:gd name="T31" fmla="*/ 80 h 124"/>
                  <a:gd name="T32" fmla="*/ 16 w 35"/>
                  <a:gd name="T33" fmla="*/ 87 h 124"/>
                  <a:gd name="T34" fmla="*/ 4 w 35"/>
                  <a:gd name="T35" fmla="*/ 75 h 124"/>
                  <a:gd name="T36" fmla="*/ 16 w 35"/>
                  <a:gd name="T37" fmla="*/ 67 h 124"/>
                  <a:gd name="T38" fmla="*/ 16 w 35"/>
                  <a:gd name="T39" fmla="*/ 62 h 124"/>
                  <a:gd name="T40" fmla="*/ 4 w 35"/>
                  <a:gd name="T41" fmla="*/ 54 h 124"/>
                  <a:gd name="T42" fmla="*/ 16 w 35"/>
                  <a:gd name="T43" fmla="*/ 62 h 124"/>
                  <a:gd name="T44" fmla="*/ 4 w 35"/>
                  <a:gd name="T45" fmla="*/ 49 h 124"/>
                  <a:gd name="T46" fmla="*/ 16 w 35"/>
                  <a:gd name="T47" fmla="*/ 41 h 124"/>
                  <a:gd name="T48" fmla="*/ 16 w 35"/>
                  <a:gd name="T49" fmla="*/ 36 h 124"/>
                  <a:gd name="T50" fmla="*/ 4 w 35"/>
                  <a:gd name="T51" fmla="*/ 29 h 124"/>
                  <a:gd name="T52" fmla="*/ 16 w 35"/>
                  <a:gd name="T53" fmla="*/ 36 h 124"/>
                  <a:gd name="T54" fmla="*/ 4 w 35"/>
                  <a:gd name="T55" fmla="*/ 24 h 124"/>
                  <a:gd name="T56" fmla="*/ 16 w 35"/>
                  <a:gd name="T57" fmla="*/ 16 h 124"/>
                  <a:gd name="T58" fmla="*/ 30 w 35"/>
                  <a:gd name="T59" fmla="*/ 100 h 124"/>
                  <a:gd name="T60" fmla="*/ 18 w 35"/>
                  <a:gd name="T61" fmla="*/ 93 h 124"/>
                  <a:gd name="T62" fmla="*/ 30 w 35"/>
                  <a:gd name="T63" fmla="*/ 100 h 124"/>
                  <a:gd name="T64" fmla="*/ 18 w 35"/>
                  <a:gd name="T65" fmla="*/ 87 h 124"/>
                  <a:gd name="T66" fmla="*/ 30 w 35"/>
                  <a:gd name="T67" fmla="*/ 80 h 124"/>
                  <a:gd name="T68" fmla="*/ 30 w 35"/>
                  <a:gd name="T69" fmla="*/ 75 h 124"/>
                  <a:gd name="T70" fmla="*/ 18 w 35"/>
                  <a:gd name="T71" fmla="*/ 67 h 124"/>
                  <a:gd name="T72" fmla="*/ 30 w 35"/>
                  <a:gd name="T73" fmla="*/ 75 h 124"/>
                  <a:gd name="T74" fmla="*/ 18 w 35"/>
                  <a:gd name="T75" fmla="*/ 62 h 124"/>
                  <a:gd name="T76" fmla="*/ 30 w 35"/>
                  <a:gd name="T77" fmla="*/ 54 h 124"/>
                  <a:gd name="T78" fmla="*/ 30 w 35"/>
                  <a:gd name="T79" fmla="*/ 49 h 124"/>
                  <a:gd name="T80" fmla="*/ 18 w 35"/>
                  <a:gd name="T81" fmla="*/ 41 h 124"/>
                  <a:gd name="T82" fmla="*/ 30 w 35"/>
                  <a:gd name="T83" fmla="*/ 49 h 124"/>
                  <a:gd name="T84" fmla="*/ 18 w 35"/>
                  <a:gd name="T85" fmla="*/ 36 h 124"/>
                  <a:gd name="T86" fmla="*/ 30 w 35"/>
                  <a:gd name="T87" fmla="*/ 29 h 124"/>
                  <a:gd name="T88" fmla="*/ 30 w 35"/>
                  <a:gd name="T89" fmla="*/ 24 h 124"/>
                  <a:gd name="T90" fmla="*/ 18 w 35"/>
                  <a:gd name="T91" fmla="*/ 16 h 124"/>
                  <a:gd name="T92" fmla="*/ 30 w 35"/>
                  <a:gd name="T93" fmla="*/ 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5" h="124">
                    <a:moveTo>
                      <a:pt x="32" y="11"/>
                    </a:moveTo>
                    <a:cubicBezTo>
                      <a:pt x="23" y="11"/>
                      <a:pt x="23" y="11"/>
                      <a:pt x="23" y="11"/>
                    </a:cubicBezTo>
                    <a:cubicBezTo>
                      <a:pt x="23" y="1"/>
                      <a:pt x="23" y="1"/>
                      <a:pt x="23" y="1"/>
                    </a:cubicBezTo>
                    <a:cubicBezTo>
                      <a:pt x="23" y="1"/>
                      <a:pt x="22" y="0"/>
                      <a:pt x="22" y="0"/>
                    </a:cubicBezTo>
                    <a:cubicBezTo>
                      <a:pt x="21" y="0"/>
                      <a:pt x="21" y="1"/>
                      <a:pt x="21" y="1"/>
                    </a:cubicBezTo>
                    <a:cubicBezTo>
                      <a:pt x="21" y="11"/>
                      <a:pt x="21" y="11"/>
                      <a:pt x="21" y="11"/>
                    </a:cubicBezTo>
                    <a:cubicBezTo>
                      <a:pt x="8" y="11"/>
                      <a:pt x="8" y="11"/>
                      <a:pt x="8" y="11"/>
                    </a:cubicBezTo>
                    <a:cubicBezTo>
                      <a:pt x="8" y="9"/>
                      <a:pt x="8" y="9"/>
                      <a:pt x="8" y="9"/>
                    </a:cubicBezTo>
                    <a:cubicBezTo>
                      <a:pt x="8" y="8"/>
                      <a:pt x="7" y="7"/>
                      <a:pt x="6" y="7"/>
                    </a:cubicBezTo>
                    <a:cubicBezTo>
                      <a:pt x="4" y="7"/>
                      <a:pt x="4" y="7"/>
                      <a:pt x="4" y="7"/>
                    </a:cubicBezTo>
                    <a:cubicBezTo>
                      <a:pt x="3" y="7"/>
                      <a:pt x="3" y="8"/>
                      <a:pt x="3" y="9"/>
                    </a:cubicBezTo>
                    <a:cubicBezTo>
                      <a:pt x="3" y="11"/>
                      <a:pt x="3" y="11"/>
                      <a:pt x="3" y="11"/>
                    </a:cubicBezTo>
                    <a:cubicBezTo>
                      <a:pt x="2" y="11"/>
                      <a:pt x="2" y="11"/>
                      <a:pt x="2" y="11"/>
                    </a:cubicBezTo>
                    <a:cubicBezTo>
                      <a:pt x="1" y="11"/>
                      <a:pt x="0" y="12"/>
                      <a:pt x="0" y="13"/>
                    </a:cubicBezTo>
                    <a:cubicBezTo>
                      <a:pt x="0" y="122"/>
                      <a:pt x="0" y="122"/>
                      <a:pt x="0" y="122"/>
                    </a:cubicBezTo>
                    <a:cubicBezTo>
                      <a:pt x="0" y="123"/>
                      <a:pt x="1" y="124"/>
                      <a:pt x="2" y="124"/>
                    </a:cubicBezTo>
                    <a:cubicBezTo>
                      <a:pt x="3" y="124"/>
                      <a:pt x="3" y="124"/>
                      <a:pt x="3" y="124"/>
                    </a:cubicBezTo>
                    <a:cubicBezTo>
                      <a:pt x="3" y="109"/>
                      <a:pt x="3" y="109"/>
                      <a:pt x="3" y="109"/>
                    </a:cubicBezTo>
                    <a:cubicBezTo>
                      <a:pt x="12" y="109"/>
                      <a:pt x="12" y="109"/>
                      <a:pt x="12" y="109"/>
                    </a:cubicBezTo>
                    <a:cubicBezTo>
                      <a:pt x="12" y="124"/>
                      <a:pt x="12" y="124"/>
                      <a:pt x="12" y="124"/>
                    </a:cubicBezTo>
                    <a:cubicBezTo>
                      <a:pt x="32" y="124"/>
                      <a:pt x="32" y="124"/>
                      <a:pt x="32" y="124"/>
                    </a:cubicBezTo>
                    <a:cubicBezTo>
                      <a:pt x="34" y="124"/>
                      <a:pt x="35" y="123"/>
                      <a:pt x="35" y="122"/>
                    </a:cubicBezTo>
                    <a:cubicBezTo>
                      <a:pt x="35" y="13"/>
                      <a:pt x="35" y="13"/>
                      <a:pt x="35" y="13"/>
                    </a:cubicBezTo>
                    <a:cubicBezTo>
                      <a:pt x="35" y="12"/>
                      <a:pt x="34" y="11"/>
                      <a:pt x="32" y="11"/>
                    </a:cubicBezTo>
                    <a:close/>
                    <a:moveTo>
                      <a:pt x="16" y="100"/>
                    </a:moveTo>
                    <a:cubicBezTo>
                      <a:pt x="4" y="100"/>
                      <a:pt x="4" y="100"/>
                      <a:pt x="4" y="100"/>
                    </a:cubicBezTo>
                    <a:cubicBezTo>
                      <a:pt x="4" y="93"/>
                      <a:pt x="4" y="93"/>
                      <a:pt x="4" y="93"/>
                    </a:cubicBezTo>
                    <a:cubicBezTo>
                      <a:pt x="16" y="93"/>
                      <a:pt x="16" y="93"/>
                      <a:pt x="16" y="93"/>
                    </a:cubicBezTo>
                    <a:lnTo>
                      <a:pt x="16" y="100"/>
                    </a:lnTo>
                    <a:close/>
                    <a:moveTo>
                      <a:pt x="16" y="87"/>
                    </a:moveTo>
                    <a:cubicBezTo>
                      <a:pt x="4" y="87"/>
                      <a:pt x="4" y="87"/>
                      <a:pt x="4" y="87"/>
                    </a:cubicBezTo>
                    <a:cubicBezTo>
                      <a:pt x="4" y="80"/>
                      <a:pt x="4" y="80"/>
                      <a:pt x="4" y="80"/>
                    </a:cubicBezTo>
                    <a:cubicBezTo>
                      <a:pt x="16" y="80"/>
                      <a:pt x="16" y="80"/>
                      <a:pt x="16" y="80"/>
                    </a:cubicBezTo>
                    <a:lnTo>
                      <a:pt x="16" y="87"/>
                    </a:lnTo>
                    <a:close/>
                    <a:moveTo>
                      <a:pt x="16" y="75"/>
                    </a:moveTo>
                    <a:cubicBezTo>
                      <a:pt x="4" y="75"/>
                      <a:pt x="4" y="75"/>
                      <a:pt x="4" y="75"/>
                    </a:cubicBezTo>
                    <a:cubicBezTo>
                      <a:pt x="4" y="67"/>
                      <a:pt x="4" y="67"/>
                      <a:pt x="4" y="67"/>
                    </a:cubicBezTo>
                    <a:cubicBezTo>
                      <a:pt x="16" y="67"/>
                      <a:pt x="16" y="67"/>
                      <a:pt x="16" y="67"/>
                    </a:cubicBezTo>
                    <a:lnTo>
                      <a:pt x="16" y="75"/>
                    </a:lnTo>
                    <a:close/>
                    <a:moveTo>
                      <a:pt x="16" y="62"/>
                    </a:moveTo>
                    <a:cubicBezTo>
                      <a:pt x="4" y="62"/>
                      <a:pt x="4" y="62"/>
                      <a:pt x="4" y="62"/>
                    </a:cubicBezTo>
                    <a:cubicBezTo>
                      <a:pt x="4" y="54"/>
                      <a:pt x="4" y="54"/>
                      <a:pt x="4" y="54"/>
                    </a:cubicBezTo>
                    <a:cubicBezTo>
                      <a:pt x="16" y="54"/>
                      <a:pt x="16" y="54"/>
                      <a:pt x="16" y="54"/>
                    </a:cubicBezTo>
                    <a:lnTo>
                      <a:pt x="16" y="62"/>
                    </a:lnTo>
                    <a:close/>
                    <a:moveTo>
                      <a:pt x="16" y="49"/>
                    </a:moveTo>
                    <a:cubicBezTo>
                      <a:pt x="4" y="49"/>
                      <a:pt x="4" y="49"/>
                      <a:pt x="4" y="49"/>
                    </a:cubicBezTo>
                    <a:cubicBezTo>
                      <a:pt x="4" y="41"/>
                      <a:pt x="4" y="41"/>
                      <a:pt x="4" y="41"/>
                    </a:cubicBezTo>
                    <a:cubicBezTo>
                      <a:pt x="16" y="41"/>
                      <a:pt x="16" y="41"/>
                      <a:pt x="16" y="41"/>
                    </a:cubicBezTo>
                    <a:lnTo>
                      <a:pt x="16" y="49"/>
                    </a:lnTo>
                    <a:close/>
                    <a:moveTo>
                      <a:pt x="16" y="36"/>
                    </a:moveTo>
                    <a:cubicBezTo>
                      <a:pt x="4" y="36"/>
                      <a:pt x="4" y="36"/>
                      <a:pt x="4" y="36"/>
                    </a:cubicBezTo>
                    <a:cubicBezTo>
                      <a:pt x="4" y="29"/>
                      <a:pt x="4" y="29"/>
                      <a:pt x="4" y="29"/>
                    </a:cubicBezTo>
                    <a:cubicBezTo>
                      <a:pt x="16" y="29"/>
                      <a:pt x="16" y="29"/>
                      <a:pt x="16" y="29"/>
                    </a:cubicBezTo>
                    <a:lnTo>
                      <a:pt x="16" y="36"/>
                    </a:lnTo>
                    <a:close/>
                    <a:moveTo>
                      <a:pt x="16" y="24"/>
                    </a:moveTo>
                    <a:cubicBezTo>
                      <a:pt x="4" y="24"/>
                      <a:pt x="4" y="24"/>
                      <a:pt x="4" y="24"/>
                    </a:cubicBezTo>
                    <a:cubicBezTo>
                      <a:pt x="4" y="16"/>
                      <a:pt x="4" y="16"/>
                      <a:pt x="4" y="16"/>
                    </a:cubicBezTo>
                    <a:cubicBezTo>
                      <a:pt x="16" y="16"/>
                      <a:pt x="16" y="16"/>
                      <a:pt x="16" y="16"/>
                    </a:cubicBezTo>
                    <a:lnTo>
                      <a:pt x="16" y="24"/>
                    </a:lnTo>
                    <a:close/>
                    <a:moveTo>
                      <a:pt x="30" y="100"/>
                    </a:moveTo>
                    <a:cubicBezTo>
                      <a:pt x="18" y="100"/>
                      <a:pt x="18" y="100"/>
                      <a:pt x="18" y="100"/>
                    </a:cubicBezTo>
                    <a:cubicBezTo>
                      <a:pt x="18" y="93"/>
                      <a:pt x="18" y="93"/>
                      <a:pt x="18" y="93"/>
                    </a:cubicBezTo>
                    <a:cubicBezTo>
                      <a:pt x="30" y="93"/>
                      <a:pt x="30" y="93"/>
                      <a:pt x="30" y="93"/>
                    </a:cubicBezTo>
                    <a:lnTo>
                      <a:pt x="30" y="100"/>
                    </a:lnTo>
                    <a:close/>
                    <a:moveTo>
                      <a:pt x="30" y="87"/>
                    </a:moveTo>
                    <a:cubicBezTo>
                      <a:pt x="18" y="87"/>
                      <a:pt x="18" y="87"/>
                      <a:pt x="18" y="87"/>
                    </a:cubicBezTo>
                    <a:cubicBezTo>
                      <a:pt x="18" y="80"/>
                      <a:pt x="18" y="80"/>
                      <a:pt x="18" y="80"/>
                    </a:cubicBezTo>
                    <a:cubicBezTo>
                      <a:pt x="30" y="80"/>
                      <a:pt x="30" y="80"/>
                      <a:pt x="30" y="80"/>
                    </a:cubicBezTo>
                    <a:lnTo>
                      <a:pt x="30" y="87"/>
                    </a:lnTo>
                    <a:close/>
                    <a:moveTo>
                      <a:pt x="30" y="75"/>
                    </a:moveTo>
                    <a:cubicBezTo>
                      <a:pt x="18" y="75"/>
                      <a:pt x="18" y="75"/>
                      <a:pt x="18" y="75"/>
                    </a:cubicBezTo>
                    <a:cubicBezTo>
                      <a:pt x="18" y="67"/>
                      <a:pt x="18" y="67"/>
                      <a:pt x="18" y="67"/>
                    </a:cubicBezTo>
                    <a:cubicBezTo>
                      <a:pt x="30" y="67"/>
                      <a:pt x="30" y="67"/>
                      <a:pt x="30" y="67"/>
                    </a:cubicBezTo>
                    <a:lnTo>
                      <a:pt x="30" y="75"/>
                    </a:lnTo>
                    <a:close/>
                    <a:moveTo>
                      <a:pt x="30" y="62"/>
                    </a:moveTo>
                    <a:cubicBezTo>
                      <a:pt x="18" y="62"/>
                      <a:pt x="18" y="62"/>
                      <a:pt x="18" y="62"/>
                    </a:cubicBezTo>
                    <a:cubicBezTo>
                      <a:pt x="18" y="54"/>
                      <a:pt x="18" y="54"/>
                      <a:pt x="18" y="54"/>
                    </a:cubicBezTo>
                    <a:cubicBezTo>
                      <a:pt x="30" y="54"/>
                      <a:pt x="30" y="54"/>
                      <a:pt x="30" y="54"/>
                    </a:cubicBezTo>
                    <a:lnTo>
                      <a:pt x="30" y="62"/>
                    </a:lnTo>
                    <a:close/>
                    <a:moveTo>
                      <a:pt x="30" y="49"/>
                    </a:moveTo>
                    <a:cubicBezTo>
                      <a:pt x="18" y="49"/>
                      <a:pt x="18" y="49"/>
                      <a:pt x="18" y="49"/>
                    </a:cubicBezTo>
                    <a:cubicBezTo>
                      <a:pt x="18" y="41"/>
                      <a:pt x="18" y="41"/>
                      <a:pt x="18" y="41"/>
                    </a:cubicBezTo>
                    <a:cubicBezTo>
                      <a:pt x="30" y="41"/>
                      <a:pt x="30" y="41"/>
                      <a:pt x="30" y="41"/>
                    </a:cubicBezTo>
                    <a:lnTo>
                      <a:pt x="30" y="49"/>
                    </a:lnTo>
                    <a:close/>
                    <a:moveTo>
                      <a:pt x="30" y="36"/>
                    </a:moveTo>
                    <a:cubicBezTo>
                      <a:pt x="18" y="36"/>
                      <a:pt x="18" y="36"/>
                      <a:pt x="18" y="36"/>
                    </a:cubicBezTo>
                    <a:cubicBezTo>
                      <a:pt x="18" y="29"/>
                      <a:pt x="18" y="29"/>
                      <a:pt x="18" y="29"/>
                    </a:cubicBezTo>
                    <a:cubicBezTo>
                      <a:pt x="30" y="29"/>
                      <a:pt x="30" y="29"/>
                      <a:pt x="30" y="29"/>
                    </a:cubicBezTo>
                    <a:lnTo>
                      <a:pt x="30" y="36"/>
                    </a:lnTo>
                    <a:close/>
                    <a:moveTo>
                      <a:pt x="30" y="24"/>
                    </a:moveTo>
                    <a:cubicBezTo>
                      <a:pt x="18" y="24"/>
                      <a:pt x="18" y="24"/>
                      <a:pt x="18" y="24"/>
                    </a:cubicBezTo>
                    <a:cubicBezTo>
                      <a:pt x="18" y="16"/>
                      <a:pt x="18" y="16"/>
                      <a:pt x="18" y="16"/>
                    </a:cubicBezTo>
                    <a:cubicBezTo>
                      <a:pt x="30" y="16"/>
                      <a:pt x="30" y="16"/>
                      <a:pt x="30" y="16"/>
                    </a:cubicBezTo>
                    <a:lnTo>
                      <a:pt x="30"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35" name="Freeform 75"/>
              <p:cNvSpPr/>
              <p:nvPr/>
            </p:nvSpPr>
            <p:spPr bwMode="auto">
              <a:xfrm>
                <a:off x="1927226" y="2035175"/>
                <a:ext cx="128588" cy="60325"/>
              </a:xfrm>
              <a:custGeom>
                <a:avLst/>
                <a:gdLst>
                  <a:gd name="T0" fmla="*/ 33 w 34"/>
                  <a:gd name="T1" fmla="*/ 15 h 16"/>
                  <a:gd name="T2" fmla="*/ 28 w 34"/>
                  <a:gd name="T3" fmla="*/ 10 h 16"/>
                  <a:gd name="T4" fmla="*/ 28 w 34"/>
                  <a:gd name="T5" fmla="*/ 3 h 16"/>
                  <a:gd name="T6" fmla="*/ 26 w 34"/>
                  <a:gd name="T7" fmla="*/ 2 h 16"/>
                  <a:gd name="T8" fmla="*/ 24 w 34"/>
                  <a:gd name="T9" fmla="*/ 2 h 16"/>
                  <a:gd name="T10" fmla="*/ 22 w 34"/>
                  <a:gd name="T11" fmla="*/ 3 h 16"/>
                  <a:gd name="T12" fmla="*/ 22 w 34"/>
                  <a:gd name="T13" fmla="*/ 5 h 16"/>
                  <a:gd name="T14" fmla="*/ 18 w 34"/>
                  <a:gd name="T15" fmla="*/ 0 h 16"/>
                  <a:gd name="T16" fmla="*/ 16 w 34"/>
                  <a:gd name="T17" fmla="*/ 0 h 16"/>
                  <a:gd name="T18" fmla="*/ 1 w 34"/>
                  <a:gd name="T19" fmla="*/ 15 h 16"/>
                  <a:gd name="T20" fmla="*/ 1 w 34"/>
                  <a:gd name="T21" fmla="*/ 16 h 16"/>
                  <a:gd name="T22" fmla="*/ 33 w 34"/>
                  <a:gd name="T23" fmla="*/ 16 h 16"/>
                  <a:gd name="T24" fmla="*/ 33 w 34"/>
                  <a:gd name="T25"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16">
                    <a:moveTo>
                      <a:pt x="33" y="15"/>
                    </a:moveTo>
                    <a:cubicBezTo>
                      <a:pt x="28" y="10"/>
                      <a:pt x="28" y="10"/>
                      <a:pt x="28" y="10"/>
                    </a:cubicBezTo>
                    <a:cubicBezTo>
                      <a:pt x="28" y="3"/>
                      <a:pt x="28" y="3"/>
                      <a:pt x="28" y="3"/>
                    </a:cubicBezTo>
                    <a:cubicBezTo>
                      <a:pt x="28" y="2"/>
                      <a:pt x="27" y="2"/>
                      <a:pt x="26" y="2"/>
                    </a:cubicBezTo>
                    <a:cubicBezTo>
                      <a:pt x="24" y="2"/>
                      <a:pt x="24" y="2"/>
                      <a:pt x="24" y="2"/>
                    </a:cubicBezTo>
                    <a:cubicBezTo>
                      <a:pt x="23" y="2"/>
                      <a:pt x="22" y="2"/>
                      <a:pt x="22" y="3"/>
                    </a:cubicBezTo>
                    <a:cubicBezTo>
                      <a:pt x="22" y="5"/>
                      <a:pt x="22" y="5"/>
                      <a:pt x="22" y="5"/>
                    </a:cubicBezTo>
                    <a:cubicBezTo>
                      <a:pt x="18" y="0"/>
                      <a:pt x="18" y="0"/>
                      <a:pt x="18" y="0"/>
                    </a:cubicBezTo>
                    <a:cubicBezTo>
                      <a:pt x="17" y="0"/>
                      <a:pt x="17" y="0"/>
                      <a:pt x="16" y="0"/>
                    </a:cubicBezTo>
                    <a:cubicBezTo>
                      <a:pt x="1" y="15"/>
                      <a:pt x="1" y="15"/>
                      <a:pt x="1" y="15"/>
                    </a:cubicBezTo>
                    <a:cubicBezTo>
                      <a:pt x="0" y="16"/>
                      <a:pt x="0" y="16"/>
                      <a:pt x="1" y="16"/>
                    </a:cubicBezTo>
                    <a:cubicBezTo>
                      <a:pt x="33" y="16"/>
                      <a:pt x="33" y="16"/>
                      <a:pt x="33" y="16"/>
                    </a:cubicBezTo>
                    <a:cubicBezTo>
                      <a:pt x="34" y="16"/>
                      <a:pt x="34" y="16"/>
                      <a:pt x="3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grpSp>
      </p:grpSp>
      <p:grpSp>
        <p:nvGrpSpPr>
          <p:cNvPr id="54" name="组合 53"/>
          <p:cNvGrpSpPr/>
          <p:nvPr/>
        </p:nvGrpSpPr>
        <p:grpSpPr>
          <a:xfrm>
            <a:off x="7221533" y="4045004"/>
            <a:ext cx="1089407" cy="1107716"/>
            <a:chOff x="7221533" y="4045004"/>
            <a:chExt cx="1089407" cy="1107716"/>
          </a:xfrm>
        </p:grpSpPr>
        <p:pic>
          <p:nvPicPr>
            <p:cNvPr id="37" name="图片 3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21533" y="4045004"/>
              <a:ext cx="1089407" cy="1107716"/>
            </a:xfrm>
            <a:prstGeom prst="rect">
              <a:avLst/>
            </a:prstGeom>
            <a:noFill/>
            <a:effectLst>
              <a:glow rad="127000">
                <a:srgbClr val="31859C"/>
              </a:glow>
              <a:outerShdw blurRad="50800" dist="38100" dir="8100000" algn="tr" rotWithShape="0">
                <a:prstClr val="black">
                  <a:alpha val="40000"/>
                </a:prstClr>
              </a:outerShdw>
            </a:effectLst>
          </p:spPr>
        </p:pic>
        <p:sp>
          <p:nvSpPr>
            <p:cNvPr id="55" name="Freeform 80"/>
            <p:cNvSpPr/>
            <p:nvPr/>
          </p:nvSpPr>
          <p:spPr bwMode="auto">
            <a:xfrm>
              <a:off x="7627377" y="4429125"/>
              <a:ext cx="287897" cy="319466"/>
            </a:xfrm>
            <a:custGeom>
              <a:avLst/>
              <a:gdLst>
                <a:gd name="T0" fmla="*/ 147 w 209"/>
                <a:gd name="T1" fmla="*/ 48 h 218"/>
                <a:gd name="T2" fmla="*/ 159 w 209"/>
                <a:gd name="T3" fmla="*/ 58 h 218"/>
                <a:gd name="T4" fmla="*/ 71 w 209"/>
                <a:gd name="T5" fmla="*/ 191 h 218"/>
                <a:gd name="T6" fmla="*/ 19 w 209"/>
                <a:gd name="T7" fmla="*/ 163 h 218"/>
                <a:gd name="T8" fmla="*/ 0 w 209"/>
                <a:gd name="T9" fmla="*/ 187 h 218"/>
                <a:gd name="T10" fmla="*/ 14 w 209"/>
                <a:gd name="T11" fmla="*/ 198 h 218"/>
                <a:gd name="T12" fmla="*/ 23 w 209"/>
                <a:gd name="T13" fmla="*/ 187 h 218"/>
                <a:gd name="T14" fmla="*/ 78 w 209"/>
                <a:gd name="T15" fmla="*/ 218 h 218"/>
                <a:gd name="T16" fmla="*/ 176 w 209"/>
                <a:gd name="T17" fmla="*/ 67 h 218"/>
                <a:gd name="T18" fmla="*/ 188 w 209"/>
                <a:gd name="T19" fmla="*/ 77 h 218"/>
                <a:gd name="T20" fmla="*/ 197 w 209"/>
                <a:gd name="T21" fmla="*/ 38 h 218"/>
                <a:gd name="T22" fmla="*/ 209 w 209"/>
                <a:gd name="T23" fmla="*/ 0 h 218"/>
                <a:gd name="T24" fmla="*/ 178 w 209"/>
                <a:gd name="T25" fmla="*/ 24 h 218"/>
                <a:gd name="T26" fmla="*/ 147 w 209"/>
                <a:gd name="T27" fmla="*/ 48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9" h="218">
                  <a:moveTo>
                    <a:pt x="147" y="48"/>
                  </a:moveTo>
                  <a:lnTo>
                    <a:pt x="159" y="58"/>
                  </a:lnTo>
                  <a:lnTo>
                    <a:pt x="71" y="191"/>
                  </a:lnTo>
                  <a:lnTo>
                    <a:pt x="19" y="163"/>
                  </a:lnTo>
                  <a:lnTo>
                    <a:pt x="0" y="187"/>
                  </a:lnTo>
                  <a:lnTo>
                    <a:pt x="14" y="198"/>
                  </a:lnTo>
                  <a:lnTo>
                    <a:pt x="23" y="187"/>
                  </a:lnTo>
                  <a:lnTo>
                    <a:pt x="78" y="218"/>
                  </a:lnTo>
                  <a:lnTo>
                    <a:pt x="176" y="67"/>
                  </a:lnTo>
                  <a:lnTo>
                    <a:pt x="188" y="77"/>
                  </a:lnTo>
                  <a:lnTo>
                    <a:pt x="197" y="38"/>
                  </a:lnTo>
                  <a:lnTo>
                    <a:pt x="209" y="0"/>
                  </a:lnTo>
                  <a:lnTo>
                    <a:pt x="178" y="24"/>
                  </a:lnTo>
                  <a:lnTo>
                    <a:pt x="147" y="48"/>
                  </a:lnTo>
                  <a:close/>
                </a:path>
              </a:pathLst>
            </a:custGeom>
            <a:solidFill>
              <a:srgbClr val="0099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grpSp>
      <p:grpSp>
        <p:nvGrpSpPr>
          <p:cNvPr id="53" name="组合 52"/>
          <p:cNvGrpSpPr/>
          <p:nvPr/>
        </p:nvGrpSpPr>
        <p:grpSpPr>
          <a:xfrm>
            <a:off x="4260741" y="2862545"/>
            <a:ext cx="2981478" cy="3585880"/>
            <a:chOff x="4260741" y="2862545"/>
            <a:chExt cx="2981478" cy="3585880"/>
          </a:xfrm>
        </p:grpSpPr>
        <p:sp>
          <p:nvSpPr>
            <p:cNvPr id="5" name="Freeform 48"/>
            <p:cNvSpPr>
              <a:spLocks noEditPoints="1"/>
            </p:cNvSpPr>
            <p:nvPr/>
          </p:nvSpPr>
          <p:spPr bwMode="auto">
            <a:xfrm>
              <a:off x="4260741" y="2862545"/>
              <a:ext cx="2981478" cy="2981478"/>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rgbClr val="C00000"/>
            </a:solidFill>
            <a:ln w="19050">
              <a:solidFill>
                <a:srgbClr val="17375E"/>
              </a:solidFill>
            </a:ln>
          </p:spPr>
          <p:txBody>
            <a:bodyPr vert="horz" wrap="square" lIns="68580" tIns="34290" rIns="68580" bIns="34290" numCol="1" anchor="t" anchorCtr="0" compatLnSpc="1"/>
            <a:lstStyle/>
            <a:p>
              <a:endParaRPr lang="zh-CN" altLang="en-US" sz="1000"/>
            </a:p>
          </p:txBody>
        </p:sp>
        <p:grpSp>
          <p:nvGrpSpPr>
            <p:cNvPr id="48" name="组合 47"/>
            <p:cNvGrpSpPr/>
            <p:nvPr/>
          </p:nvGrpSpPr>
          <p:grpSpPr>
            <a:xfrm>
              <a:off x="4755470" y="3323893"/>
              <a:ext cx="2006328" cy="3124532"/>
              <a:chOff x="7056440" y="2401888"/>
              <a:chExt cx="2671764" cy="4160838"/>
            </a:xfrm>
            <a:effectLst>
              <a:outerShdw blurRad="254000" dist="101600" dir="8100000" sx="102000" sy="102000" algn="tr" rotWithShape="0">
                <a:prstClr val="black">
                  <a:alpha val="28000"/>
                </a:prstClr>
              </a:outerShdw>
            </a:effectLst>
          </p:grpSpPr>
          <p:sp>
            <p:nvSpPr>
              <p:cNvPr id="56" name="Freeform 49"/>
              <p:cNvSpPr/>
              <p:nvPr/>
            </p:nvSpPr>
            <p:spPr bwMode="auto">
              <a:xfrm>
                <a:off x="7056440" y="2401888"/>
                <a:ext cx="2671764" cy="4160838"/>
              </a:xfrm>
              <a:custGeom>
                <a:avLst/>
                <a:gdLst>
                  <a:gd name="T0" fmla="*/ 388 w 842"/>
                  <a:gd name="T1" fmla="*/ 1312 h 1312"/>
                  <a:gd name="T2" fmla="*/ 340 w 842"/>
                  <a:gd name="T3" fmla="*/ 1265 h 1312"/>
                  <a:gd name="T4" fmla="*/ 343 w 842"/>
                  <a:gd name="T5" fmla="*/ 1249 h 1312"/>
                  <a:gd name="T6" fmla="*/ 278 w 842"/>
                  <a:gd name="T7" fmla="*/ 1249 h 1312"/>
                  <a:gd name="T8" fmla="*/ 228 w 842"/>
                  <a:gd name="T9" fmla="*/ 1199 h 1312"/>
                  <a:gd name="T10" fmla="*/ 241 w 842"/>
                  <a:gd name="T11" fmla="*/ 1164 h 1312"/>
                  <a:gd name="T12" fmla="*/ 219 w 842"/>
                  <a:gd name="T13" fmla="*/ 1121 h 1312"/>
                  <a:gd name="T14" fmla="*/ 232 w 842"/>
                  <a:gd name="T15" fmla="*/ 1086 h 1312"/>
                  <a:gd name="T16" fmla="*/ 196 w 842"/>
                  <a:gd name="T17" fmla="*/ 1022 h 1312"/>
                  <a:gd name="T18" fmla="*/ 196 w 842"/>
                  <a:gd name="T19" fmla="*/ 982 h 1312"/>
                  <a:gd name="T20" fmla="*/ 196 w 842"/>
                  <a:gd name="T21" fmla="*/ 982 h 1312"/>
                  <a:gd name="T22" fmla="*/ 196 w 842"/>
                  <a:gd name="T23" fmla="*/ 976 h 1312"/>
                  <a:gd name="T24" fmla="*/ 196 w 842"/>
                  <a:gd name="T25" fmla="*/ 947 h 1312"/>
                  <a:gd name="T26" fmla="*/ 197 w 842"/>
                  <a:gd name="T27" fmla="*/ 940 h 1312"/>
                  <a:gd name="T28" fmla="*/ 197 w 842"/>
                  <a:gd name="T29" fmla="*/ 917 h 1312"/>
                  <a:gd name="T30" fmla="*/ 180 w 842"/>
                  <a:gd name="T31" fmla="*/ 849 h 1312"/>
                  <a:gd name="T32" fmla="*/ 129 w 842"/>
                  <a:gd name="T33" fmla="*/ 779 h 1312"/>
                  <a:gd name="T34" fmla="*/ 0 w 842"/>
                  <a:gd name="T35" fmla="*/ 419 h 1312"/>
                  <a:gd name="T36" fmla="*/ 419 w 842"/>
                  <a:gd name="T37" fmla="*/ 0 h 1312"/>
                  <a:gd name="T38" fmla="*/ 423 w 842"/>
                  <a:gd name="T39" fmla="*/ 0 h 1312"/>
                  <a:gd name="T40" fmla="*/ 842 w 842"/>
                  <a:gd name="T41" fmla="*/ 419 h 1312"/>
                  <a:gd name="T42" fmla="*/ 713 w 842"/>
                  <a:gd name="T43" fmla="*/ 779 h 1312"/>
                  <a:gd name="T44" fmla="*/ 662 w 842"/>
                  <a:gd name="T45" fmla="*/ 849 h 1312"/>
                  <a:gd name="T46" fmla="*/ 647 w 842"/>
                  <a:gd name="T47" fmla="*/ 899 h 1312"/>
                  <a:gd name="T48" fmla="*/ 646 w 842"/>
                  <a:gd name="T49" fmla="*/ 1023 h 1312"/>
                  <a:gd name="T50" fmla="*/ 610 w 842"/>
                  <a:gd name="T51" fmla="*/ 1086 h 1312"/>
                  <a:gd name="T52" fmla="*/ 623 w 842"/>
                  <a:gd name="T53" fmla="*/ 1121 h 1312"/>
                  <a:gd name="T54" fmla="*/ 601 w 842"/>
                  <a:gd name="T55" fmla="*/ 1164 h 1312"/>
                  <a:gd name="T56" fmla="*/ 614 w 842"/>
                  <a:gd name="T57" fmla="*/ 1199 h 1312"/>
                  <a:gd name="T58" fmla="*/ 564 w 842"/>
                  <a:gd name="T59" fmla="*/ 1249 h 1312"/>
                  <a:gd name="T60" fmla="*/ 499 w 842"/>
                  <a:gd name="T61" fmla="*/ 1249 h 1312"/>
                  <a:gd name="T62" fmla="*/ 502 w 842"/>
                  <a:gd name="T63" fmla="*/ 1265 h 1312"/>
                  <a:gd name="T64" fmla="*/ 455 w 842"/>
                  <a:gd name="T65" fmla="*/ 1312 h 1312"/>
                  <a:gd name="T66" fmla="*/ 388 w 842"/>
                  <a:gd name="T67" fmla="*/ 1312 h 1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42" h="1312">
                    <a:moveTo>
                      <a:pt x="388" y="1312"/>
                    </a:moveTo>
                    <a:cubicBezTo>
                      <a:pt x="362" y="1312"/>
                      <a:pt x="340" y="1291"/>
                      <a:pt x="340" y="1265"/>
                    </a:cubicBezTo>
                    <a:cubicBezTo>
                      <a:pt x="340" y="1259"/>
                      <a:pt x="341" y="1254"/>
                      <a:pt x="343" y="1249"/>
                    </a:cubicBezTo>
                    <a:cubicBezTo>
                      <a:pt x="278" y="1249"/>
                      <a:pt x="278" y="1249"/>
                      <a:pt x="278" y="1249"/>
                    </a:cubicBezTo>
                    <a:cubicBezTo>
                      <a:pt x="250" y="1249"/>
                      <a:pt x="228" y="1226"/>
                      <a:pt x="228" y="1199"/>
                    </a:cubicBezTo>
                    <a:cubicBezTo>
                      <a:pt x="228" y="1186"/>
                      <a:pt x="233" y="1173"/>
                      <a:pt x="241" y="1164"/>
                    </a:cubicBezTo>
                    <a:cubicBezTo>
                      <a:pt x="228" y="1156"/>
                      <a:pt x="219" y="1140"/>
                      <a:pt x="219" y="1121"/>
                    </a:cubicBezTo>
                    <a:cubicBezTo>
                      <a:pt x="219" y="1108"/>
                      <a:pt x="223" y="1095"/>
                      <a:pt x="232" y="1086"/>
                    </a:cubicBezTo>
                    <a:cubicBezTo>
                      <a:pt x="210" y="1073"/>
                      <a:pt x="196" y="1049"/>
                      <a:pt x="196" y="1022"/>
                    </a:cubicBezTo>
                    <a:cubicBezTo>
                      <a:pt x="196" y="982"/>
                      <a:pt x="196" y="982"/>
                      <a:pt x="196" y="982"/>
                    </a:cubicBezTo>
                    <a:cubicBezTo>
                      <a:pt x="196" y="982"/>
                      <a:pt x="196" y="982"/>
                      <a:pt x="196" y="982"/>
                    </a:cubicBezTo>
                    <a:cubicBezTo>
                      <a:pt x="196" y="976"/>
                      <a:pt x="196" y="976"/>
                      <a:pt x="196" y="976"/>
                    </a:cubicBezTo>
                    <a:cubicBezTo>
                      <a:pt x="196" y="966"/>
                      <a:pt x="196" y="957"/>
                      <a:pt x="196" y="947"/>
                    </a:cubicBezTo>
                    <a:cubicBezTo>
                      <a:pt x="197" y="940"/>
                      <a:pt x="197" y="940"/>
                      <a:pt x="197" y="940"/>
                    </a:cubicBezTo>
                    <a:cubicBezTo>
                      <a:pt x="197" y="917"/>
                      <a:pt x="197" y="917"/>
                      <a:pt x="197" y="917"/>
                    </a:cubicBezTo>
                    <a:cubicBezTo>
                      <a:pt x="196" y="897"/>
                      <a:pt x="194" y="871"/>
                      <a:pt x="180" y="849"/>
                    </a:cubicBezTo>
                    <a:cubicBezTo>
                      <a:pt x="166" y="824"/>
                      <a:pt x="148" y="802"/>
                      <a:pt x="129" y="779"/>
                    </a:cubicBezTo>
                    <a:cubicBezTo>
                      <a:pt x="69" y="706"/>
                      <a:pt x="0" y="623"/>
                      <a:pt x="0" y="419"/>
                    </a:cubicBezTo>
                    <a:cubicBezTo>
                      <a:pt x="0" y="188"/>
                      <a:pt x="188" y="0"/>
                      <a:pt x="419" y="0"/>
                    </a:cubicBezTo>
                    <a:cubicBezTo>
                      <a:pt x="423" y="0"/>
                      <a:pt x="423" y="0"/>
                      <a:pt x="423" y="0"/>
                    </a:cubicBezTo>
                    <a:cubicBezTo>
                      <a:pt x="654" y="0"/>
                      <a:pt x="842" y="188"/>
                      <a:pt x="842" y="419"/>
                    </a:cubicBezTo>
                    <a:cubicBezTo>
                      <a:pt x="842" y="623"/>
                      <a:pt x="773" y="706"/>
                      <a:pt x="713" y="779"/>
                    </a:cubicBezTo>
                    <a:cubicBezTo>
                      <a:pt x="694" y="802"/>
                      <a:pt x="676" y="824"/>
                      <a:pt x="662" y="849"/>
                    </a:cubicBezTo>
                    <a:cubicBezTo>
                      <a:pt x="653" y="863"/>
                      <a:pt x="649" y="879"/>
                      <a:pt x="647" y="899"/>
                    </a:cubicBezTo>
                    <a:cubicBezTo>
                      <a:pt x="646" y="1023"/>
                      <a:pt x="646" y="1023"/>
                      <a:pt x="646" y="1023"/>
                    </a:cubicBezTo>
                    <a:cubicBezTo>
                      <a:pt x="646" y="1049"/>
                      <a:pt x="632" y="1073"/>
                      <a:pt x="610" y="1086"/>
                    </a:cubicBezTo>
                    <a:cubicBezTo>
                      <a:pt x="619" y="1095"/>
                      <a:pt x="623" y="1108"/>
                      <a:pt x="623" y="1121"/>
                    </a:cubicBezTo>
                    <a:cubicBezTo>
                      <a:pt x="623" y="1140"/>
                      <a:pt x="614" y="1156"/>
                      <a:pt x="601" y="1164"/>
                    </a:cubicBezTo>
                    <a:cubicBezTo>
                      <a:pt x="609" y="1173"/>
                      <a:pt x="614" y="1186"/>
                      <a:pt x="614" y="1199"/>
                    </a:cubicBezTo>
                    <a:cubicBezTo>
                      <a:pt x="614" y="1226"/>
                      <a:pt x="592" y="1249"/>
                      <a:pt x="564" y="1249"/>
                    </a:cubicBezTo>
                    <a:cubicBezTo>
                      <a:pt x="499" y="1249"/>
                      <a:pt x="499" y="1249"/>
                      <a:pt x="499" y="1249"/>
                    </a:cubicBezTo>
                    <a:cubicBezTo>
                      <a:pt x="501" y="1254"/>
                      <a:pt x="502" y="1259"/>
                      <a:pt x="502" y="1265"/>
                    </a:cubicBezTo>
                    <a:cubicBezTo>
                      <a:pt x="502" y="1291"/>
                      <a:pt x="480" y="1312"/>
                      <a:pt x="455" y="1312"/>
                    </a:cubicBezTo>
                    <a:lnTo>
                      <a:pt x="388" y="1312"/>
                    </a:lnTo>
                    <a:close/>
                  </a:path>
                </a:pathLst>
              </a:custGeom>
              <a:solidFill>
                <a:srgbClr val="F4F4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57" name="Freeform 50"/>
              <p:cNvSpPr/>
              <p:nvPr/>
            </p:nvSpPr>
            <p:spPr bwMode="auto">
              <a:xfrm>
                <a:off x="8247063" y="6384925"/>
                <a:ext cx="293688" cy="82550"/>
              </a:xfrm>
              <a:custGeom>
                <a:avLst/>
                <a:gdLst>
                  <a:gd name="T0" fmla="*/ 13 w 93"/>
                  <a:gd name="T1" fmla="*/ 26 h 26"/>
                  <a:gd name="T2" fmla="*/ 0 w 93"/>
                  <a:gd name="T3" fmla="*/ 13 h 26"/>
                  <a:gd name="T4" fmla="*/ 13 w 93"/>
                  <a:gd name="T5" fmla="*/ 0 h 26"/>
                  <a:gd name="T6" fmla="*/ 80 w 93"/>
                  <a:gd name="T7" fmla="*/ 0 h 26"/>
                  <a:gd name="T8" fmla="*/ 93 w 93"/>
                  <a:gd name="T9" fmla="*/ 13 h 26"/>
                  <a:gd name="T10" fmla="*/ 80 w 93"/>
                  <a:gd name="T11" fmla="*/ 26 h 26"/>
                  <a:gd name="T12" fmla="*/ 13 w 93"/>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93" h="26">
                    <a:moveTo>
                      <a:pt x="13" y="26"/>
                    </a:moveTo>
                    <a:cubicBezTo>
                      <a:pt x="5" y="26"/>
                      <a:pt x="0" y="20"/>
                      <a:pt x="0" y="13"/>
                    </a:cubicBezTo>
                    <a:cubicBezTo>
                      <a:pt x="0" y="6"/>
                      <a:pt x="5" y="0"/>
                      <a:pt x="13" y="0"/>
                    </a:cubicBezTo>
                    <a:cubicBezTo>
                      <a:pt x="80" y="0"/>
                      <a:pt x="80" y="0"/>
                      <a:pt x="80" y="0"/>
                    </a:cubicBezTo>
                    <a:cubicBezTo>
                      <a:pt x="87" y="0"/>
                      <a:pt x="93" y="6"/>
                      <a:pt x="93" y="13"/>
                    </a:cubicBezTo>
                    <a:cubicBezTo>
                      <a:pt x="93" y="20"/>
                      <a:pt x="87" y="26"/>
                      <a:pt x="80" y="26"/>
                    </a:cubicBezTo>
                    <a:lnTo>
                      <a:pt x="13" y="26"/>
                    </a:lnTo>
                    <a:close/>
                  </a:path>
                </a:pathLst>
              </a:custGeom>
              <a:solidFill>
                <a:srgbClr val="17375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58" name="Freeform 51"/>
              <p:cNvSpPr/>
              <p:nvPr/>
            </p:nvSpPr>
            <p:spPr bwMode="auto">
              <a:xfrm>
                <a:off x="7888288" y="6162675"/>
                <a:ext cx="1008063" cy="104775"/>
              </a:xfrm>
              <a:custGeom>
                <a:avLst/>
                <a:gdLst>
                  <a:gd name="T0" fmla="*/ 16 w 318"/>
                  <a:gd name="T1" fmla="*/ 33 h 33"/>
                  <a:gd name="T2" fmla="*/ 0 w 318"/>
                  <a:gd name="T3" fmla="*/ 16 h 33"/>
                  <a:gd name="T4" fmla="*/ 16 w 318"/>
                  <a:gd name="T5" fmla="*/ 0 h 33"/>
                  <a:gd name="T6" fmla="*/ 302 w 318"/>
                  <a:gd name="T7" fmla="*/ 0 h 33"/>
                  <a:gd name="T8" fmla="*/ 318 w 318"/>
                  <a:gd name="T9" fmla="*/ 16 h 33"/>
                  <a:gd name="T10" fmla="*/ 302 w 318"/>
                  <a:gd name="T11" fmla="*/ 33 h 33"/>
                  <a:gd name="T12" fmla="*/ 16 w 318"/>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18" h="33">
                    <a:moveTo>
                      <a:pt x="16" y="33"/>
                    </a:moveTo>
                    <a:cubicBezTo>
                      <a:pt x="7" y="33"/>
                      <a:pt x="0" y="25"/>
                      <a:pt x="0" y="16"/>
                    </a:cubicBezTo>
                    <a:cubicBezTo>
                      <a:pt x="0" y="7"/>
                      <a:pt x="7" y="0"/>
                      <a:pt x="16" y="0"/>
                    </a:cubicBezTo>
                    <a:cubicBezTo>
                      <a:pt x="302" y="0"/>
                      <a:pt x="302" y="0"/>
                      <a:pt x="302" y="0"/>
                    </a:cubicBezTo>
                    <a:cubicBezTo>
                      <a:pt x="311" y="0"/>
                      <a:pt x="318" y="7"/>
                      <a:pt x="318" y="16"/>
                    </a:cubicBezTo>
                    <a:cubicBezTo>
                      <a:pt x="318" y="25"/>
                      <a:pt x="311" y="33"/>
                      <a:pt x="302" y="33"/>
                    </a:cubicBezTo>
                    <a:lnTo>
                      <a:pt x="16" y="33"/>
                    </a:lnTo>
                    <a:close/>
                  </a:path>
                </a:pathLst>
              </a:custGeom>
              <a:solidFill>
                <a:srgbClr val="17375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59" name="Freeform 52"/>
              <p:cNvSpPr/>
              <p:nvPr/>
            </p:nvSpPr>
            <p:spPr bwMode="auto">
              <a:xfrm>
                <a:off x="7856538" y="5897563"/>
                <a:ext cx="1052513" cy="107950"/>
              </a:xfrm>
              <a:custGeom>
                <a:avLst/>
                <a:gdLst>
                  <a:gd name="T0" fmla="*/ 17 w 332"/>
                  <a:gd name="T1" fmla="*/ 34 h 34"/>
                  <a:gd name="T2" fmla="*/ 0 w 332"/>
                  <a:gd name="T3" fmla="*/ 17 h 34"/>
                  <a:gd name="T4" fmla="*/ 17 w 332"/>
                  <a:gd name="T5" fmla="*/ 0 h 34"/>
                  <a:gd name="T6" fmla="*/ 315 w 332"/>
                  <a:gd name="T7" fmla="*/ 0 h 34"/>
                  <a:gd name="T8" fmla="*/ 332 w 332"/>
                  <a:gd name="T9" fmla="*/ 17 h 34"/>
                  <a:gd name="T10" fmla="*/ 315 w 332"/>
                  <a:gd name="T11" fmla="*/ 34 h 34"/>
                  <a:gd name="T12" fmla="*/ 17 w 332"/>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332" h="34">
                    <a:moveTo>
                      <a:pt x="17" y="34"/>
                    </a:moveTo>
                    <a:cubicBezTo>
                      <a:pt x="8" y="34"/>
                      <a:pt x="0" y="26"/>
                      <a:pt x="0" y="17"/>
                    </a:cubicBezTo>
                    <a:cubicBezTo>
                      <a:pt x="0" y="7"/>
                      <a:pt x="8" y="0"/>
                      <a:pt x="17" y="0"/>
                    </a:cubicBezTo>
                    <a:cubicBezTo>
                      <a:pt x="315" y="0"/>
                      <a:pt x="315" y="0"/>
                      <a:pt x="315" y="0"/>
                    </a:cubicBezTo>
                    <a:cubicBezTo>
                      <a:pt x="324" y="0"/>
                      <a:pt x="332" y="7"/>
                      <a:pt x="332" y="17"/>
                    </a:cubicBezTo>
                    <a:cubicBezTo>
                      <a:pt x="332" y="26"/>
                      <a:pt x="324" y="34"/>
                      <a:pt x="315" y="34"/>
                    </a:cubicBezTo>
                    <a:lnTo>
                      <a:pt x="17" y="34"/>
                    </a:lnTo>
                    <a:close/>
                  </a:path>
                </a:pathLst>
              </a:custGeom>
              <a:solidFill>
                <a:srgbClr val="17375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60" name="Freeform 53"/>
              <p:cNvSpPr/>
              <p:nvPr/>
            </p:nvSpPr>
            <p:spPr bwMode="auto">
              <a:xfrm>
                <a:off x="7780338" y="5211763"/>
                <a:ext cx="1223963" cy="552450"/>
              </a:xfrm>
              <a:custGeom>
                <a:avLst/>
                <a:gdLst>
                  <a:gd name="T0" fmla="*/ 3 w 386"/>
                  <a:gd name="T1" fmla="*/ 30 h 174"/>
                  <a:gd name="T2" fmla="*/ 3 w 386"/>
                  <a:gd name="T3" fmla="*/ 30 h 174"/>
                  <a:gd name="T4" fmla="*/ 3 w 386"/>
                  <a:gd name="T5" fmla="*/ 54 h 174"/>
                  <a:gd name="T6" fmla="*/ 2 w 386"/>
                  <a:gd name="T7" fmla="*/ 62 h 174"/>
                  <a:gd name="T8" fmla="*/ 3 w 386"/>
                  <a:gd name="T9" fmla="*/ 62 h 174"/>
                  <a:gd name="T10" fmla="*/ 2 w 386"/>
                  <a:gd name="T11" fmla="*/ 137 h 174"/>
                  <a:gd name="T12" fmla="*/ 27 w 386"/>
                  <a:gd name="T13" fmla="*/ 174 h 174"/>
                  <a:gd name="T14" fmla="*/ 359 w 386"/>
                  <a:gd name="T15" fmla="*/ 174 h 174"/>
                  <a:gd name="T16" fmla="*/ 384 w 386"/>
                  <a:gd name="T17" fmla="*/ 136 h 174"/>
                  <a:gd name="T18" fmla="*/ 385 w 386"/>
                  <a:gd name="T19" fmla="*/ 11 h 174"/>
                  <a:gd name="T20" fmla="*/ 385 w 386"/>
                  <a:gd name="T21" fmla="*/ 10 h 174"/>
                  <a:gd name="T22" fmla="*/ 386 w 386"/>
                  <a:gd name="T23" fmla="*/ 0 h 174"/>
                  <a:gd name="T24" fmla="*/ 0 w 386"/>
                  <a:gd name="T25" fmla="*/ 0 h 174"/>
                  <a:gd name="T26" fmla="*/ 3 w 386"/>
                  <a:gd name="T27" fmla="*/ 3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6" h="174">
                    <a:moveTo>
                      <a:pt x="3" y="30"/>
                    </a:moveTo>
                    <a:cubicBezTo>
                      <a:pt x="3" y="30"/>
                      <a:pt x="3" y="30"/>
                      <a:pt x="3" y="30"/>
                    </a:cubicBezTo>
                    <a:cubicBezTo>
                      <a:pt x="3" y="54"/>
                      <a:pt x="3" y="54"/>
                      <a:pt x="3" y="54"/>
                    </a:cubicBezTo>
                    <a:cubicBezTo>
                      <a:pt x="3" y="54"/>
                      <a:pt x="2" y="62"/>
                      <a:pt x="2" y="62"/>
                    </a:cubicBezTo>
                    <a:cubicBezTo>
                      <a:pt x="3" y="62"/>
                      <a:pt x="3" y="62"/>
                      <a:pt x="3" y="62"/>
                    </a:cubicBezTo>
                    <a:cubicBezTo>
                      <a:pt x="2" y="137"/>
                      <a:pt x="2" y="137"/>
                      <a:pt x="2" y="137"/>
                    </a:cubicBezTo>
                    <a:cubicBezTo>
                      <a:pt x="2" y="153"/>
                      <a:pt x="12" y="168"/>
                      <a:pt x="27" y="174"/>
                    </a:cubicBezTo>
                    <a:cubicBezTo>
                      <a:pt x="34" y="173"/>
                      <a:pt x="359" y="174"/>
                      <a:pt x="359" y="174"/>
                    </a:cubicBezTo>
                    <a:cubicBezTo>
                      <a:pt x="374" y="168"/>
                      <a:pt x="384" y="153"/>
                      <a:pt x="384" y="136"/>
                    </a:cubicBezTo>
                    <a:cubicBezTo>
                      <a:pt x="385" y="11"/>
                      <a:pt x="385" y="11"/>
                      <a:pt x="385" y="11"/>
                    </a:cubicBezTo>
                    <a:cubicBezTo>
                      <a:pt x="385" y="10"/>
                      <a:pt x="385" y="10"/>
                      <a:pt x="385" y="10"/>
                    </a:cubicBezTo>
                    <a:cubicBezTo>
                      <a:pt x="385" y="6"/>
                      <a:pt x="385" y="3"/>
                      <a:pt x="386" y="0"/>
                    </a:cubicBezTo>
                    <a:cubicBezTo>
                      <a:pt x="0" y="0"/>
                      <a:pt x="0" y="0"/>
                      <a:pt x="0" y="0"/>
                    </a:cubicBezTo>
                    <a:cubicBezTo>
                      <a:pt x="2" y="11"/>
                      <a:pt x="2" y="21"/>
                      <a:pt x="3" y="30"/>
                    </a:cubicBezTo>
                    <a:close/>
                  </a:path>
                </a:pathLst>
              </a:custGeom>
              <a:solidFill>
                <a:srgbClr val="17375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61" name="Freeform 54"/>
              <p:cNvSpPr/>
              <p:nvPr/>
            </p:nvSpPr>
            <p:spPr bwMode="auto">
              <a:xfrm>
                <a:off x="7167563" y="2509838"/>
                <a:ext cx="2452688" cy="2578100"/>
              </a:xfrm>
              <a:custGeom>
                <a:avLst/>
                <a:gdLst>
                  <a:gd name="T0" fmla="*/ 597 w 773"/>
                  <a:gd name="T1" fmla="*/ 797 h 813"/>
                  <a:gd name="T2" fmla="*/ 652 w 773"/>
                  <a:gd name="T3" fmla="*/ 723 h 813"/>
                  <a:gd name="T4" fmla="*/ 773 w 773"/>
                  <a:gd name="T5" fmla="*/ 385 h 813"/>
                  <a:gd name="T6" fmla="*/ 388 w 773"/>
                  <a:gd name="T7" fmla="*/ 0 h 813"/>
                  <a:gd name="T8" fmla="*/ 384 w 773"/>
                  <a:gd name="T9" fmla="*/ 0 h 813"/>
                  <a:gd name="T10" fmla="*/ 0 w 773"/>
                  <a:gd name="T11" fmla="*/ 385 h 813"/>
                  <a:gd name="T12" fmla="*/ 120 w 773"/>
                  <a:gd name="T13" fmla="*/ 723 h 813"/>
                  <a:gd name="T14" fmla="*/ 175 w 773"/>
                  <a:gd name="T15" fmla="*/ 797 h 813"/>
                  <a:gd name="T16" fmla="*/ 183 w 773"/>
                  <a:gd name="T17" fmla="*/ 813 h 813"/>
                  <a:gd name="T18" fmla="*/ 589 w 773"/>
                  <a:gd name="T19" fmla="*/ 813 h 813"/>
                  <a:gd name="T20" fmla="*/ 597 w 773"/>
                  <a:gd name="T21" fmla="*/ 797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3" h="813">
                    <a:moveTo>
                      <a:pt x="597" y="797"/>
                    </a:moveTo>
                    <a:cubicBezTo>
                      <a:pt x="613" y="771"/>
                      <a:pt x="632" y="748"/>
                      <a:pt x="652" y="723"/>
                    </a:cubicBezTo>
                    <a:cubicBezTo>
                      <a:pt x="709" y="655"/>
                      <a:pt x="773" y="577"/>
                      <a:pt x="773" y="385"/>
                    </a:cubicBezTo>
                    <a:cubicBezTo>
                      <a:pt x="773" y="173"/>
                      <a:pt x="600" y="0"/>
                      <a:pt x="388" y="0"/>
                    </a:cubicBezTo>
                    <a:cubicBezTo>
                      <a:pt x="384" y="0"/>
                      <a:pt x="384" y="0"/>
                      <a:pt x="384" y="0"/>
                    </a:cubicBezTo>
                    <a:cubicBezTo>
                      <a:pt x="172" y="0"/>
                      <a:pt x="0" y="173"/>
                      <a:pt x="0" y="385"/>
                    </a:cubicBezTo>
                    <a:cubicBezTo>
                      <a:pt x="0" y="577"/>
                      <a:pt x="64" y="655"/>
                      <a:pt x="120" y="723"/>
                    </a:cubicBezTo>
                    <a:cubicBezTo>
                      <a:pt x="140" y="748"/>
                      <a:pt x="159" y="771"/>
                      <a:pt x="175" y="797"/>
                    </a:cubicBezTo>
                    <a:cubicBezTo>
                      <a:pt x="178" y="803"/>
                      <a:pt x="180" y="808"/>
                      <a:pt x="183" y="813"/>
                    </a:cubicBezTo>
                    <a:cubicBezTo>
                      <a:pt x="589" y="813"/>
                      <a:pt x="589" y="813"/>
                      <a:pt x="589" y="813"/>
                    </a:cubicBezTo>
                    <a:cubicBezTo>
                      <a:pt x="592" y="808"/>
                      <a:pt x="594" y="802"/>
                      <a:pt x="597" y="797"/>
                    </a:cubicBezTo>
                    <a:close/>
                  </a:path>
                </a:pathLst>
              </a:custGeom>
              <a:solidFill>
                <a:srgbClr val="17375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grpSp>
        <p:sp>
          <p:nvSpPr>
            <p:cNvPr id="50" name="文本框 139"/>
            <p:cNvSpPr txBox="1"/>
            <p:nvPr/>
          </p:nvSpPr>
          <p:spPr>
            <a:xfrm>
              <a:off x="4943047" y="3715028"/>
              <a:ext cx="1571202" cy="1300356"/>
            </a:xfrm>
            <a:prstGeom prst="rect">
              <a:avLst/>
            </a:prstGeom>
            <a:noFill/>
          </p:spPr>
          <p:txBody>
            <a:bodyPr wrap="square" lIns="68580" tIns="34290" rIns="68580" bIns="34290" rtlCol="0">
              <a:spAutoFit/>
            </a:bodyPr>
            <a:lstStyle/>
            <a:p>
              <a:pPr algn="ctr"/>
              <a:r>
                <a:rPr lang="zh-CN" altLang="en-US" sz="4000" b="1" dirty="0">
                  <a:solidFill>
                    <a:schemeClr val="bg1"/>
                  </a:solidFill>
                  <a:latin typeface="微软雅黑" panose="020B0503020204020204" charset="-122"/>
                  <a:ea typeface="微软雅黑" panose="020B0503020204020204" charset="-122"/>
                  <a:cs typeface="Arial Unicode MS" panose="020B0604020202020204" charset="-122"/>
                </a:rPr>
                <a:t>面试禁忌</a:t>
              </a:r>
            </a:p>
          </p:txBody>
        </p:sp>
      </p:grpSp>
      <p:sp>
        <p:nvSpPr>
          <p:cNvPr id="63" name="文本框 8"/>
          <p:cNvSpPr txBox="1"/>
          <p:nvPr/>
        </p:nvSpPr>
        <p:spPr>
          <a:xfrm>
            <a:off x="8471780" y="2769870"/>
            <a:ext cx="1672345" cy="50013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2800" dirty="0"/>
              <a:t>目中无人</a:t>
            </a:r>
          </a:p>
        </p:txBody>
      </p:sp>
      <p:sp>
        <p:nvSpPr>
          <p:cNvPr id="64" name="文本框 8"/>
          <p:cNvSpPr txBox="1"/>
          <p:nvPr/>
        </p:nvSpPr>
        <p:spPr>
          <a:xfrm>
            <a:off x="8597831" y="4427225"/>
            <a:ext cx="3207057" cy="50013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2800" dirty="0"/>
              <a:t>提低级的问题</a:t>
            </a:r>
          </a:p>
        </p:txBody>
      </p:sp>
      <p:sp>
        <p:nvSpPr>
          <p:cNvPr id="65" name="文本框 8"/>
          <p:cNvSpPr txBox="1"/>
          <p:nvPr/>
        </p:nvSpPr>
        <p:spPr>
          <a:xfrm>
            <a:off x="1495425" y="2771775"/>
            <a:ext cx="1971675" cy="50013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2800" dirty="0"/>
              <a:t>抢话争辩</a:t>
            </a:r>
          </a:p>
        </p:txBody>
      </p:sp>
      <p:sp>
        <p:nvSpPr>
          <p:cNvPr id="66" name="文本框 8"/>
          <p:cNvSpPr txBox="1"/>
          <p:nvPr/>
        </p:nvSpPr>
        <p:spPr>
          <a:xfrm>
            <a:off x="638176" y="4448175"/>
            <a:ext cx="2447926" cy="50013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2800" dirty="0"/>
              <a:t>以自己为中心</a:t>
            </a:r>
          </a:p>
        </p:txBody>
      </p:sp>
      <p:sp>
        <p:nvSpPr>
          <p:cNvPr id="68" name="矩形 67"/>
          <p:cNvSpPr/>
          <p:nvPr/>
        </p:nvSpPr>
        <p:spPr>
          <a:xfrm>
            <a:off x="4941927" y="948809"/>
            <a:ext cx="1620957" cy="523220"/>
          </a:xfrm>
          <a:prstGeom prst="rect">
            <a:avLst/>
          </a:prstGeom>
        </p:spPr>
        <p:txBody>
          <a:bodyPr wrap="none">
            <a:spAutoFit/>
          </a:bodyPr>
          <a:lstStyle/>
          <a:p>
            <a:pPr lvl="0"/>
            <a:r>
              <a:rPr lang="zh-CN" altLang="en-US" sz="2800" dirty="0"/>
              <a:t>反应木纳</a:t>
            </a:r>
          </a:p>
        </p:txBody>
      </p:sp>
      <p:sp>
        <p:nvSpPr>
          <p:cNvPr id="69" name="标题 1"/>
          <p:cNvSpPr>
            <a:spLocks noGrp="1"/>
          </p:cNvSpPr>
          <p:nvPr>
            <p:ph type="title"/>
          </p:nvPr>
        </p:nvSpPr>
        <p:spPr>
          <a:xfrm>
            <a:off x="314325" y="87640"/>
            <a:ext cx="9009657" cy="647699"/>
          </a:xfrm>
        </p:spPr>
        <p:txBody>
          <a:bodyPr>
            <a:normAutofit/>
          </a:bodyPr>
          <a:lstStyle/>
          <a:p>
            <a:pPr lvl="0"/>
            <a:r>
              <a:rPr lang="zh-CN" altLang="en-US" dirty="0"/>
              <a:t>面试禁忌</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childTnLst>
                          </p:cTn>
                        </p:par>
                        <p:par>
                          <p:cTn id="10" fill="hold">
                            <p:stCondLst>
                              <p:cond delay="500"/>
                            </p:stCondLst>
                            <p:childTnLst>
                              <p:par>
                                <p:cTn id="11" presetID="49" presetClass="entr" presetSubtype="0" decel="100000"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 calcmode="lin" valueType="num">
                                      <p:cBhvr>
                                        <p:cTn id="15" dur="500" fill="hold"/>
                                        <p:tgtEl>
                                          <p:spTgt spid="29"/>
                                        </p:tgtEl>
                                        <p:attrNameLst>
                                          <p:attrName>style.rotation</p:attrName>
                                        </p:attrNameLst>
                                      </p:cBhvr>
                                      <p:tavLst>
                                        <p:tav tm="0">
                                          <p:val>
                                            <p:fltVal val="360"/>
                                          </p:val>
                                        </p:tav>
                                        <p:tav tm="100000">
                                          <p:val>
                                            <p:fltVal val="0"/>
                                          </p:val>
                                        </p:tav>
                                      </p:tavLst>
                                    </p:anim>
                                    <p:animEffect transition="in" filter="fade">
                                      <p:cBhvr>
                                        <p:cTn id="16" dur="500"/>
                                        <p:tgtEl>
                                          <p:spTgt spid="29"/>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 calcmode="lin" valueType="num">
                                      <p:cBhvr>
                                        <p:cTn id="21" dur="500" fill="hold"/>
                                        <p:tgtEl>
                                          <p:spTgt spid="12"/>
                                        </p:tgtEl>
                                        <p:attrNameLst>
                                          <p:attrName>style.rotation</p:attrName>
                                        </p:attrNameLst>
                                      </p:cBhvr>
                                      <p:tavLst>
                                        <p:tav tm="0">
                                          <p:val>
                                            <p:fltVal val="360"/>
                                          </p:val>
                                        </p:tav>
                                        <p:tav tm="100000">
                                          <p:val>
                                            <p:fltVal val="0"/>
                                          </p:val>
                                        </p:tav>
                                      </p:tavLst>
                                    </p:anim>
                                    <p:animEffect transition="in" filter="fade">
                                      <p:cBhvr>
                                        <p:cTn id="22" dur="500"/>
                                        <p:tgtEl>
                                          <p:spTgt spid="12"/>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 calcmode="lin" valueType="num">
                                      <p:cBhvr>
                                        <p:cTn id="27" dur="500" fill="hold"/>
                                        <p:tgtEl>
                                          <p:spTgt spid="6"/>
                                        </p:tgtEl>
                                        <p:attrNameLst>
                                          <p:attrName>style.rotation</p:attrName>
                                        </p:attrNameLst>
                                      </p:cBhvr>
                                      <p:tavLst>
                                        <p:tav tm="0">
                                          <p:val>
                                            <p:fltVal val="360"/>
                                          </p:val>
                                        </p:tav>
                                        <p:tav tm="100000">
                                          <p:val>
                                            <p:fltVal val="0"/>
                                          </p:val>
                                        </p:tav>
                                      </p:tavLst>
                                    </p:anim>
                                    <p:animEffect transition="in" filter="fade">
                                      <p:cBhvr>
                                        <p:cTn id="28" dur="500"/>
                                        <p:tgtEl>
                                          <p:spTgt spid="6"/>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ppt_w</p:attrName>
                                        </p:attrNameLst>
                                      </p:cBhvr>
                                      <p:tavLst>
                                        <p:tav tm="0">
                                          <p:val>
                                            <p:fltVal val="0"/>
                                          </p:val>
                                        </p:tav>
                                        <p:tav tm="100000">
                                          <p:val>
                                            <p:strVal val="#ppt_w"/>
                                          </p:val>
                                        </p:tav>
                                      </p:tavLst>
                                    </p:anim>
                                    <p:anim calcmode="lin" valueType="num">
                                      <p:cBhvr>
                                        <p:cTn id="32" dur="500" fill="hold"/>
                                        <p:tgtEl>
                                          <p:spTgt spid="17"/>
                                        </p:tgtEl>
                                        <p:attrNameLst>
                                          <p:attrName>ppt_h</p:attrName>
                                        </p:attrNameLst>
                                      </p:cBhvr>
                                      <p:tavLst>
                                        <p:tav tm="0">
                                          <p:val>
                                            <p:fltVal val="0"/>
                                          </p:val>
                                        </p:tav>
                                        <p:tav tm="100000">
                                          <p:val>
                                            <p:strVal val="#ppt_h"/>
                                          </p:val>
                                        </p:tav>
                                      </p:tavLst>
                                    </p:anim>
                                    <p:anim calcmode="lin" valueType="num">
                                      <p:cBhvr>
                                        <p:cTn id="33" dur="500" fill="hold"/>
                                        <p:tgtEl>
                                          <p:spTgt spid="17"/>
                                        </p:tgtEl>
                                        <p:attrNameLst>
                                          <p:attrName>style.rotation</p:attrName>
                                        </p:attrNameLst>
                                      </p:cBhvr>
                                      <p:tavLst>
                                        <p:tav tm="0">
                                          <p:val>
                                            <p:fltVal val="360"/>
                                          </p:val>
                                        </p:tav>
                                        <p:tav tm="100000">
                                          <p:val>
                                            <p:fltVal val="0"/>
                                          </p:val>
                                        </p:tav>
                                      </p:tavLst>
                                    </p:anim>
                                    <p:animEffect transition="in" filter="fade">
                                      <p:cBhvr>
                                        <p:cTn id="34" dur="500"/>
                                        <p:tgtEl>
                                          <p:spTgt spid="17"/>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54"/>
                                        </p:tgtEl>
                                        <p:attrNameLst>
                                          <p:attrName>style.visibility</p:attrName>
                                        </p:attrNameLst>
                                      </p:cBhvr>
                                      <p:to>
                                        <p:strVal val="visible"/>
                                      </p:to>
                                    </p:set>
                                    <p:anim calcmode="lin" valueType="num">
                                      <p:cBhvr>
                                        <p:cTn id="37" dur="500" fill="hold"/>
                                        <p:tgtEl>
                                          <p:spTgt spid="54"/>
                                        </p:tgtEl>
                                        <p:attrNameLst>
                                          <p:attrName>ppt_w</p:attrName>
                                        </p:attrNameLst>
                                      </p:cBhvr>
                                      <p:tavLst>
                                        <p:tav tm="0">
                                          <p:val>
                                            <p:fltVal val="0"/>
                                          </p:val>
                                        </p:tav>
                                        <p:tav tm="100000">
                                          <p:val>
                                            <p:strVal val="#ppt_w"/>
                                          </p:val>
                                        </p:tav>
                                      </p:tavLst>
                                    </p:anim>
                                    <p:anim calcmode="lin" valueType="num">
                                      <p:cBhvr>
                                        <p:cTn id="38" dur="500" fill="hold"/>
                                        <p:tgtEl>
                                          <p:spTgt spid="54"/>
                                        </p:tgtEl>
                                        <p:attrNameLst>
                                          <p:attrName>ppt_h</p:attrName>
                                        </p:attrNameLst>
                                      </p:cBhvr>
                                      <p:tavLst>
                                        <p:tav tm="0">
                                          <p:val>
                                            <p:fltVal val="0"/>
                                          </p:val>
                                        </p:tav>
                                        <p:tav tm="100000">
                                          <p:val>
                                            <p:strVal val="#ppt_h"/>
                                          </p:val>
                                        </p:tav>
                                      </p:tavLst>
                                    </p:anim>
                                    <p:anim calcmode="lin" valueType="num">
                                      <p:cBhvr>
                                        <p:cTn id="39" dur="500" fill="hold"/>
                                        <p:tgtEl>
                                          <p:spTgt spid="54"/>
                                        </p:tgtEl>
                                        <p:attrNameLst>
                                          <p:attrName>style.rotation</p:attrName>
                                        </p:attrNameLst>
                                      </p:cBhvr>
                                      <p:tavLst>
                                        <p:tav tm="0">
                                          <p:val>
                                            <p:fltVal val="360"/>
                                          </p:val>
                                        </p:tav>
                                        <p:tav tm="100000">
                                          <p:val>
                                            <p:fltVal val="0"/>
                                          </p:val>
                                        </p:tav>
                                      </p:tavLst>
                                    </p:anim>
                                    <p:animEffect transition="in" filter="fade">
                                      <p:cBhvr>
                                        <p:cTn id="40" dur="500"/>
                                        <p:tgtEl>
                                          <p:spTgt spid="54"/>
                                        </p:tgtEl>
                                      </p:cBhvr>
                                    </p:animEffect>
                                  </p:childTnLst>
                                </p:cTn>
                              </p:par>
                            </p:childTnLst>
                          </p:cTn>
                        </p:par>
                        <p:par>
                          <p:cTn id="41" fill="hold">
                            <p:stCondLst>
                              <p:cond delay="1000"/>
                            </p:stCondLst>
                            <p:childTnLst>
                              <p:par>
                                <p:cTn id="42" presetID="12" presetClass="entr" presetSubtype="4" fill="hold" grpId="0" nodeType="afterEffect">
                                  <p:stCondLst>
                                    <p:cond delay="0"/>
                                  </p:stCondLst>
                                  <p:childTnLst>
                                    <p:set>
                                      <p:cBhvr>
                                        <p:cTn id="43" dur="1" fill="hold">
                                          <p:stCondLst>
                                            <p:cond delay="0"/>
                                          </p:stCondLst>
                                        </p:cTn>
                                        <p:tgtEl>
                                          <p:spTgt spid="66"/>
                                        </p:tgtEl>
                                        <p:attrNameLst>
                                          <p:attrName>style.visibility</p:attrName>
                                        </p:attrNameLst>
                                      </p:cBhvr>
                                      <p:to>
                                        <p:strVal val="visible"/>
                                      </p:to>
                                    </p:set>
                                    <p:animEffect transition="in" filter="slide(fromBottom)">
                                      <p:cBhvr>
                                        <p:cTn id="44" dur="500"/>
                                        <p:tgtEl>
                                          <p:spTgt spid="66"/>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65"/>
                                        </p:tgtEl>
                                        <p:attrNameLst>
                                          <p:attrName>style.visibility</p:attrName>
                                        </p:attrNameLst>
                                      </p:cBhvr>
                                      <p:to>
                                        <p:strVal val="visible"/>
                                      </p:to>
                                    </p:set>
                                    <p:animEffect transition="in" filter="slide(fromBottom)">
                                      <p:cBhvr>
                                        <p:cTn id="47" dur="500"/>
                                        <p:tgtEl>
                                          <p:spTgt spid="65"/>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68"/>
                                        </p:tgtEl>
                                        <p:attrNameLst>
                                          <p:attrName>style.visibility</p:attrName>
                                        </p:attrNameLst>
                                      </p:cBhvr>
                                      <p:to>
                                        <p:strVal val="visible"/>
                                      </p:to>
                                    </p:set>
                                    <p:animEffect transition="in" filter="slide(fromBottom)">
                                      <p:cBhvr>
                                        <p:cTn id="50" dur="500"/>
                                        <p:tgtEl>
                                          <p:spTgt spid="68"/>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63"/>
                                        </p:tgtEl>
                                        <p:attrNameLst>
                                          <p:attrName>style.visibility</p:attrName>
                                        </p:attrNameLst>
                                      </p:cBhvr>
                                      <p:to>
                                        <p:strVal val="visible"/>
                                      </p:to>
                                    </p:set>
                                    <p:animEffect transition="in" filter="slide(fromBottom)">
                                      <p:cBhvr>
                                        <p:cTn id="53" dur="500"/>
                                        <p:tgtEl>
                                          <p:spTgt spid="63"/>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64"/>
                                        </p:tgtEl>
                                        <p:attrNameLst>
                                          <p:attrName>style.visibility</p:attrName>
                                        </p:attrNameLst>
                                      </p:cBhvr>
                                      <p:to>
                                        <p:strVal val="visible"/>
                                      </p:to>
                                    </p:set>
                                    <p:animEffect transition="in" filter="slide(fromBottom)">
                                      <p:cBhvr>
                                        <p:cTn id="56"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65" grpId="0"/>
      <p:bldP spid="66" grpId="0"/>
      <p:bldP spid="6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descr="152"/>
          <p:cNvPicPr>
            <a:picLocks noChangeAspect="1"/>
          </p:cNvPicPr>
          <p:nvPr/>
        </p:nvPicPr>
        <p:blipFill>
          <a:blip r:embed="rId4"/>
          <a:srcRect l="18788" t="28151" r="31316" b="22338"/>
          <a:stretch>
            <a:fillRect/>
          </a:stretch>
        </p:blipFill>
        <p:spPr>
          <a:xfrm>
            <a:off x="2617470" y="2586355"/>
            <a:ext cx="1607185" cy="1595120"/>
          </a:xfrm>
          <a:prstGeom prst="rect">
            <a:avLst/>
          </a:prstGeom>
        </p:spPr>
      </p:pic>
      <p:sp>
        <p:nvSpPr>
          <p:cNvPr id="8" name="矩形 7"/>
          <p:cNvSpPr/>
          <p:nvPr/>
        </p:nvSpPr>
        <p:spPr>
          <a:xfrm>
            <a:off x="2623185" y="2588895"/>
            <a:ext cx="1597660" cy="1598295"/>
          </a:xfrm>
          <a:prstGeom prst="rect">
            <a:avLst/>
          </a:prstGeom>
          <a:noFill/>
          <a:ln>
            <a:solidFill>
              <a:srgbClr val="4F4440"/>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5525135" y="2527935"/>
            <a:ext cx="873760" cy="706755"/>
          </a:xfrm>
          <a:prstGeom prst="rect">
            <a:avLst/>
          </a:prstGeom>
          <a:noFill/>
        </p:spPr>
        <p:txBody>
          <a:bodyPr wrap="square" rtlCol="0">
            <a:spAutoFit/>
          </a:bodyPr>
          <a:lstStyle/>
          <a:p>
            <a:r>
              <a:rPr lang="en-US" altLang="zh-CN" sz="4000">
                <a:solidFill>
                  <a:srgbClr val="4F4440"/>
                </a:solidFill>
                <a:latin typeface="宋体" panose="02010600030101010101" pitchFamily="2" charset="-122"/>
                <a:ea typeface="宋体" panose="02010600030101010101" pitchFamily="2" charset="-122"/>
              </a:rPr>
              <a:t>03</a:t>
            </a:r>
          </a:p>
        </p:txBody>
      </p:sp>
      <p:sp>
        <p:nvSpPr>
          <p:cNvPr id="21" name="文本框 20"/>
          <p:cNvSpPr txBox="1"/>
          <p:nvPr/>
        </p:nvSpPr>
        <p:spPr>
          <a:xfrm>
            <a:off x="6507480" y="2701290"/>
            <a:ext cx="1531620" cy="460375"/>
          </a:xfrm>
          <a:prstGeom prst="rect">
            <a:avLst/>
          </a:prstGeom>
          <a:noFill/>
        </p:spPr>
        <p:txBody>
          <a:bodyPr wrap="square" rtlCol="0">
            <a:spAutoFit/>
          </a:bodyPr>
          <a:lstStyle/>
          <a:p>
            <a:r>
              <a:rPr lang="zh-CN" altLang="en-US" sz="2400">
                <a:solidFill>
                  <a:srgbClr val="4F4440"/>
                </a:solidFill>
              </a:rPr>
              <a:t>面试后</a:t>
            </a:r>
          </a:p>
        </p:txBody>
      </p:sp>
      <p:sp>
        <p:nvSpPr>
          <p:cNvPr id="11" name="文本框 10"/>
          <p:cNvSpPr txBox="1"/>
          <p:nvPr/>
        </p:nvSpPr>
        <p:spPr>
          <a:xfrm>
            <a:off x="5574665" y="3161665"/>
            <a:ext cx="4563110" cy="779780"/>
          </a:xfrm>
          <a:prstGeom prst="rect">
            <a:avLst/>
          </a:prstGeom>
          <a:noFill/>
        </p:spPr>
        <p:txBody>
          <a:bodyPr wrap="square" rtlCol="0">
            <a:spAutoFit/>
          </a:bodyPr>
          <a:lstStyle/>
          <a:p>
            <a:pPr algn="l">
              <a:lnSpc>
                <a:spcPct val="140000"/>
              </a:lnSpc>
            </a:pPr>
            <a:r>
              <a:rPr lang="en-US" altLang="zh-CN" sz="1600">
                <a:solidFill>
                  <a:srgbClr val="42575C"/>
                </a:solidFill>
                <a:latin typeface="Calibri" panose="020F0502020204030204" charset="0"/>
                <a:cs typeface="Calibri" panose="020F0502020204030204" charset="0"/>
              </a:rPr>
              <a:t>1.</a:t>
            </a:r>
            <a:r>
              <a:rPr lang="zh-CN" altLang="en-US" sz="1600">
                <a:solidFill>
                  <a:srgbClr val="42575C"/>
                </a:solidFill>
                <a:latin typeface="Calibri" panose="020F0502020204030204" charset="0"/>
                <a:cs typeface="Calibri" panose="020F0502020204030204" charset="0"/>
              </a:rPr>
              <a:t>面试总结</a:t>
            </a:r>
          </a:p>
          <a:p>
            <a:pPr algn="l">
              <a:lnSpc>
                <a:spcPct val="140000"/>
              </a:lnSpc>
            </a:pPr>
            <a:r>
              <a:rPr lang="en-US" altLang="zh-CN" sz="1600">
                <a:solidFill>
                  <a:srgbClr val="42575C"/>
                </a:solidFill>
                <a:latin typeface="Calibri" panose="020F0502020204030204" charset="0"/>
                <a:cs typeface="Calibri" panose="020F0502020204030204" charset="0"/>
              </a:rPr>
              <a:t>2.</a:t>
            </a:r>
            <a:r>
              <a:rPr lang="zh-CN" altLang="en-US" sz="1600">
                <a:solidFill>
                  <a:srgbClr val="42575C"/>
                </a:solidFill>
                <a:latin typeface="Calibri" panose="020F0502020204030204" charset="0"/>
                <a:cs typeface="Calibri" panose="020F0502020204030204" charset="0"/>
              </a:rPr>
              <a:t>面试复盘</a:t>
            </a:r>
          </a:p>
        </p:txBody>
      </p:sp>
      <p:cxnSp>
        <p:nvCxnSpPr>
          <p:cNvPr id="18" name="直接连接符 17"/>
          <p:cNvCxnSpPr/>
          <p:nvPr/>
        </p:nvCxnSpPr>
        <p:spPr>
          <a:xfrm flipV="1">
            <a:off x="4832985" y="2588895"/>
            <a:ext cx="0" cy="1597025"/>
          </a:xfrm>
          <a:prstGeom prst="line">
            <a:avLst/>
          </a:prstGeom>
          <a:ln>
            <a:solidFill>
              <a:srgbClr val="4F4440"/>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4B1B0860-3CE7-4EC1-80B2-E4FAEF86BBEB}" type="slidenum">
              <a:rPr lang="zh-CN" altLang="en-US" smtClean="0"/>
              <a:t>52</a:t>
            </a:fld>
            <a:endParaRPr lang="zh-CN" altLang="en-US"/>
          </a:p>
        </p:txBody>
      </p:sp>
      <p:sp>
        <p:nvSpPr>
          <p:cNvPr id="3" name="标题 1"/>
          <p:cNvSpPr txBox="1"/>
          <p:nvPr/>
        </p:nvSpPr>
        <p:spPr>
          <a:xfrm>
            <a:off x="314325" y="171619"/>
            <a:ext cx="9009657" cy="647699"/>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j-cs"/>
              </a:rPr>
              <a:t>面试后的总结</a:t>
            </a:r>
          </a:p>
        </p:txBody>
      </p:sp>
      <p:pic>
        <p:nvPicPr>
          <p:cNvPr id="4" name="图片 3"/>
          <p:cNvPicPr>
            <a:picLocks noChangeAspect="1"/>
          </p:cNvPicPr>
          <p:nvPr/>
        </p:nvPicPr>
        <p:blipFill>
          <a:blip r:embed="rId2"/>
          <a:stretch>
            <a:fillRect/>
          </a:stretch>
        </p:blipFill>
        <p:spPr>
          <a:xfrm>
            <a:off x="7481893" y="1279045"/>
            <a:ext cx="3870916" cy="3043797"/>
          </a:xfrm>
          <a:prstGeom prst="rect">
            <a:avLst/>
          </a:prstGeom>
        </p:spPr>
      </p:pic>
      <p:pic>
        <p:nvPicPr>
          <p:cNvPr id="5" name="图片 4"/>
          <p:cNvPicPr>
            <a:picLocks noChangeAspect="1"/>
          </p:cNvPicPr>
          <p:nvPr/>
        </p:nvPicPr>
        <p:blipFill>
          <a:blip r:embed="rId3"/>
          <a:stretch>
            <a:fillRect/>
          </a:stretch>
        </p:blipFill>
        <p:spPr>
          <a:xfrm>
            <a:off x="9993420" y="4569586"/>
            <a:ext cx="931201" cy="2279838"/>
          </a:xfrm>
          <a:prstGeom prst="rect">
            <a:avLst/>
          </a:prstGeom>
        </p:spPr>
      </p:pic>
      <p:pic>
        <p:nvPicPr>
          <p:cNvPr id="6" name="图片 5"/>
          <p:cNvPicPr>
            <a:picLocks noChangeAspect="1"/>
          </p:cNvPicPr>
          <p:nvPr/>
        </p:nvPicPr>
        <p:blipFill>
          <a:blip r:embed="rId3"/>
          <a:stretch>
            <a:fillRect/>
          </a:stretch>
        </p:blipFill>
        <p:spPr>
          <a:xfrm flipH="1">
            <a:off x="1306619" y="4569586"/>
            <a:ext cx="931201" cy="2279838"/>
          </a:xfrm>
          <a:prstGeom prst="rect">
            <a:avLst/>
          </a:prstGeom>
        </p:spPr>
      </p:pic>
      <p:pic>
        <p:nvPicPr>
          <p:cNvPr id="7" name="图片 6"/>
          <p:cNvPicPr>
            <a:picLocks noChangeAspect="1"/>
          </p:cNvPicPr>
          <p:nvPr/>
        </p:nvPicPr>
        <p:blipFill>
          <a:blip r:embed="rId4"/>
          <a:stretch>
            <a:fillRect/>
          </a:stretch>
        </p:blipFill>
        <p:spPr>
          <a:xfrm flipH="1">
            <a:off x="607677" y="894063"/>
            <a:ext cx="4293531" cy="3675523"/>
          </a:xfrm>
          <a:prstGeom prst="rect">
            <a:avLst/>
          </a:prstGeom>
        </p:spPr>
      </p:pic>
      <p:grpSp>
        <p:nvGrpSpPr>
          <p:cNvPr id="8" name="组合 7"/>
          <p:cNvGrpSpPr/>
          <p:nvPr/>
        </p:nvGrpSpPr>
        <p:grpSpPr>
          <a:xfrm>
            <a:off x="2184299" y="1940909"/>
            <a:ext cx="1972066" cy="1366892"/>
            <a:chOff x="1246147" y="1501521"/>
            <a:chExt cx="4031857" cy="716238"/>
          </a:xfrm>
        </p:grpSpPr>
        <p:sp>
          <p:nvSpPr>
            <p:cNvPr id="9" name="文本框 9"/>
            <p:cNvSpPr txBox="1"/>
            <p:nvPr/>
          </p:nvSpPr>
          <p:spPr>
            <a:xfrm>
              <a:off x="1246147" y="1501521"/>
              <a:ext cx="4031857" cy="370925"/>
            </a:xfrm>
            <a:prstGeom prst="rect">
              <a:avLst/>
            </a:prstGeom>
            <a:noFill/>
          </p:spPr>
          <p:txBody>
            <a:bodyPr wrap="square" rtlCol="0">
              <a:spAutoFit/>
            </a:bodyPr>
            <a:lstStyle/>
            <a:p>
              <a:r>
                <a:rPr lang="zh-CN" altLang="en-US" sz="4000" b="1" dirty="0">
                  <a:solidFill>
                    <a:srgbClr val="FF0000"/>
                  </a:solidFill>
                  <a:cs typeface="+mn-ea"/>
                  <a:sym typeface="+mn-lt"/>
                </a:rPr>
                <a:t> 成  功</a:t>
              </a:r>
            </a:p>
          </p:txBody>
        </p:sp>
        <p:sp>
          <p:nvSpPr>
            <p:cNvPr id="10" name="矩形 9"/>
            <p:cNvSpPr/>
            <p:nvPr/>
          </p:nvSpPr>
          <p:spPr>
            <a:xfrm>
              <a:off x="1306842" y="1943597"/>
              <a:ext cx="3946880" cy="274162"/>
            </a:xfrm>
            <a:prstGeom prst="rect">
              <a:avLst/>
            </a:prstGeom>
          </p:spPr>
          <p:txBody>
            <a:bodyPr wrap="square">
              <a:spAutoFit/>
            </a:bodyPr>
            <a:lstStyle/>
            <a:p>
              <a:r>
                <a:rPr lang="zh-CN" altLang="en-US" sz="2800" b="1" dirty="0">
                  <a:cs typeface="+mn-ea"/>
                  <a:sym typeface="+mn-lt"/>
                </a:rPr>
                <a:t>分享经验</a:t>
              </a:r>
              <a:endParaRPr lang="en-US" altLang="zh-CN" sz="2800" b="1" dirty="0">
                <a:cs typeface="+mn-ea"/>
                <a:sym typeface="+mn-lt"/>
              </a:endParaRPr>
            </a:p>
          </p:txBody>
        </p:sp>
      </p:grpSp>
      <p:grpSp>
        <p:nvGrpSpPr>
          <p:cNvPr id="11" name="组合 10"/>
          <p:cNvGrpSpPr/>
          <p:nvPr/>
        </p:nvGrpSpPr>
        <p:grpSpPr>
          <a:xfrm>
            <a:off x="8216767" y="1935678"/>
            <a:ext cx="1845248" cy="1710046"/>
            <a:chOff x="6465235" y="1434086"/>
            <a:chExt cx="2862124" cy="1145802"/>
          </a:xfrm>
        </p:grpSpPr>
        <p:sp>
          <p:nvSpPr>
            <p:cNvPr id="12" name="文本框 11"/>
            <p:cNvSpPr txBox="1"/>
            <p:nvPr/>
          </p:nvSpPr>
          <p:spPr>
            <a:xfrm>
              <a:off x="6966074" y="1434086"/>
              <a:ext cx="2171483" cy="474313"/>
            </a:xfrm>
            <a:prstGeom prst="rect">
              <a:avLst/>
            </a:prstGeom>
            <a:noFill/>
          </p:spPr>
          <p:txBody>
            <a:bodyPr wrap="square" rtlCol="0">
              <a:spAutoFit/>
            </a:bodyPr>
            <a:lstStyle/>
            <a:p>
              <a:r>
                <a:rPr lang="zh-CN" altLang="en-US" sz="4000" b="1" dirty="0">
                  <a:solidFill>
                    <a:srgbClr val="00B050"/>
                  </a:solidFill>
                  <a:cs typeface="+mn-ea"/>
                  <a:sym typeface="+mn-lt"/>
                </a:rPr>
                <a:t>失 败</a:t>
              </a:r>
            </a:p>
          </p:txBody>
        </p:sp>
        <p:sp>
          <p:nvSpPr>
            <p:cNvPr id="13" name="矩形 12"/>
            <p:cNvSpPr/>
            <p:nvPr/>
          </p:nvSpPr>
          <p:spPr>
            <a:xfrm>
              <a:off x="6465235" y="1872002"/>
              <a:ext cx="2862124" cy="707886"/>
            </a:xfrm>
            <a:prstGeom prst="rect">
              <a:avLst/>
            </a:prstGeom>
          </p:spPr>
          <p:txBody>
            <a:bodyPr wrap="square">
              <a:spAutoFit/>
            </a:bodyPr>
            <a:lstStyle/>
            <a:p>
              <a:pPr algn="r"/>
              <a:r>
                <a:rPr lang="zh-CN" altLang="en-US" sz="2800" b="1" dirty="0">
                  <a:cs typeface="+mn-ea"/>
                  <a:sym typeface="+mn-lt"/>
                </a:rPr>
                <a:t>检讨改进</a:t>
              </a:r>
            </a:p>
            <a:p>
              <a:pPr algn="r"/>
              <a:r>
                <a:rPr lang="en-US" altLang="zh-CN" sz="1200" dirty="0">
                  <a:cs typeface="+mn-ea"/>
                  <a:sym typeface="+mn-lt"/>
                </a:rPr>
                <a:t>.</a:t>
              </a:r>
            </a:p>
          </p:txBody>
        </p:sp>
      </p:grpSp>
      <p:pic>
        <p:nvPicPr>
          <p:cNvPr id="14" name="图片 13"/>
          <p:cNvPicPr>
            <a:picLocks noChangeAspect="1"/>
          </p:cNvPicPr>
          <p:nvPr/>
        </p:nvPicPr>
        <p:blipFill>
          <a:blip r:embed="rId5"/>
          <a:stretch>
            <a:fillRect/>
          </a:stretch>
        </p:blipFill>
        <p:spPr>
          <a:xfrm>
            <a:off x="5669889" y="5215590"/>
            <a:ext cx="1384053" cy="1642410"/>
          </a:xfrm>
          <a:prstGeom prst="rect">
            <a:avLst/>
          </a:prstGeom>
        </p:spPr>
      </p:pic>
      <p:sp>
        <p:nvSpPr>
          <p:cNvPr id="15" name="矩形 14"/>
          <p:cNvSpPr/>
          <p:nvPr/>
        </p:nvSpPr>
        <p:spPr>
          <a:xfrm>
            <a:off x="5150117" y="4202286"/>
            <a:ext cx="2646878" cy="978729"/>
          </a:xfrm>
          <a:prstGeom prst="rect">
            <a:avLst/>
          </a:prstGeom>
        </p:spPr>
        <p:txBody>
          <a:bodyPr wrap="none">
            <a:spAutoFit/>
          </a:bodyPr>
          <a:lstStyle/>
          <a:p>
            <a:pPr algn="ctr">
              <a:lnSpc>
                <a:spcPct val="120000"/>
              </a:lnSpc>
              <a:spcBef>
                <a:spcPts val="600"/>
              </a:spcBef>
              <a:spcAft>
                <a:spcPts val="600"/>
              </a:spcAft>
              <a:defRPr/>
            </a:pPr>
            <a:r>
              <a:rPr lang="zh-CN" altLang="en-US" sz="4800" b="1" dirty="0">
                <a:solidFill>
                  <a:schemeClr val="accent6">
                    <a:lumMod val="50000"/>
                  </a:schemeClr>
                </a:solidFill>
                <a:latin typeface="+mn-ea"/>
              </a:rPr>
              <a:t>跟踪结果</a:t>
            </a:r>
          </a:p>
        </p:txBody>
      </p:sp>
    </p:spTree>
  </p:cSld>
  <p:clrMapOvr>
    <a:masterClrMapping/>
  </p:clrMapOvr>
  <p:transition>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style.rotation</p:attrName>
                                        </p:attrNameLst>
                                      </p:cBhvr>
                                      <p:tavLst>
                                        <p:tav tm="0">
                                          <p:val>
                                            <p:fltVal val="360"/>
                                          </p:val>
                                        </p:tav>
                                        <p:tav tm="100000">
                                          <p:val>
                                            <p:fltVal val="0"/>
                                          </p:val>
                                        </p:tav>
                                      </p:tavLst>
                                    </p:anim>
                                    <p:animEffect transition="in" filter="fade">
                                      <p:cBhvr>
                                        <p:cTn id="10" dur="500"/>
                                        <p:tgtEl>
                                          <p:spTgt spid="14"/>
                                        </p:tgtEl>
                                      </p:cBhvr>
                                    </p:animEffect>
                                  </p:childTnLst>
                                </p:cTn>
                              </p:par>
                            </p:childTnLst>
                          </p:cTn>
                        </p:par>
                        <p:par>
                          <p:cTn id="11" fill="hold">
                            <p:stCondLst>
                              <p:cond delay="500"/>
                            </p:stCondLst>
                            <p:childTnLst>
                              <p:par>
                                <p:cTn id="12" presetID="38" presetClass="entr" presetSubtype="0" accel="50000" fill="hold" grpId="0" nodeType="afterEffect">
                                  <p:stCondLst>
                                    <p:cond delay="0"/>
                                  </p:stCondLst>
                                  <p:iterate type="lt">
                                    <p:tmPct val="50000"/>
                                  </p:iterate>
                                  <p:childTnLst>
                                    <p:set>
                                      <p:cBhvr>
                                        <p:cTn id="13" dur="1" fill="hold">
                                          <p:stCondLst>
                                            <p:cond delay="0"/>
                                          </p:stCondLst>
                                        </p:cTn>
                                        <p:tgtEl>
                                          <p:spTgt spid="15"/>
                                        </p:tgtEl>
                                        <p:attrNameLst>
                                          <p:attrName>style.visibility</p:attrName>
                                        </p:attrNameLst>
                                      </p:cBhvr>
                                      <p:to>
                                        <p:strVal val="visible"/>
                                      </p:to>
                                    </p:set>
                                    <p:set>
                                      <p:cBhvr>
                                        <p:cTn id="14" dur="455" fill="hold">
                                          <p:stCondLst>
                                            <p:cond delay="0"/>
                                          </p:stCondLst>
                                        </p:cTn>
                                        <p:tgtEl>
                                          <p:spTgt spid="15"/>
                                        </p:tgtEl>
                                        <p:attrNameLst>
                                          <p:attrName>style.rotation</p:attrName>
                                        </p:attrNameLst>
                                      </p:cBhvr>
                                      <p:to>
                                        <p:strVal val="-45.0"/>
                                      </p:to>
                                    </p:set>
                                    <p:anim calcmode="lin" valueType="num">
                                      <p:cBhvr>
                                        <p:cTn id="15" dur="455" fill="hold">
                                          <p:stCondLst>
                                            <p:cond delay="455"/>
                                          </p:stCondLst>
                                        </p:cTn>
                                        <p:tgtEl>
                                          <p:spTgt spid="15"/>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15"/>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15"/>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15"/>
                                        </p:tgtEl>
                                        <p:attrNameLst>
                                          <p:attrName>ppt_y</p:attrName>
                                        </p:attrNameLst>
                                      </p:cBhvr>
                                      <p:tavLst>
                                        <p:tav tm="0">
                                          <p:val>
                                            <p:strVal val="#ppt_y-(0.354*#ppt_w-0.172*#ppt_h)"/>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0-#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1+#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par>
                                <p:cTn id="27" presetID="22" presetClass="entr" presetSubtype="4"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down)">
                                      <p:cBhvr>
                                        <p:cTn id="29" dur="500"/>
                                        <p:tgtEl>
                                          <p:spTgt spid="7"/>
                                        </p:tgtEl>
                                      </p:cBhvr>
                                    </p:animEffect>
                                  </p:childTnLst>
                                </p:cTn>
                              </p:par>
                              <p:par>
                                <p:cTn id="30" presetID="22" presetClass="entr" presetSubtype="1"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up)">
                                      <p:cBhvr>
                                        <p:cTn id="32" dur="500"/>
                                        <p:tgtEl>
                                          <p:spTgt spid="8"/>
                                        </p:tgtEl>
                                      </p:cBhvr>
                                    </p:animEffect>
                                  </p:childTnLst>
                                </p:cTn>
                              </p:par>
                              <p:par>
                                <p:cTn id="33" presetID="22" presetClass="entr" presetSubtype="4"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par>
                                <p:cTn id="36" presetID="22" presetClass="entr" presetSubtype="1"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a:xfrm>
            <a:off x="10842814" y="6330950"/>
            <a:ext cx="1139636" cy="365125"/>
          </a:xfrm>
        </p:spPr>
        <p:txBody>
          <a:bodyPr/>
          <a:lstStyle/>
          <a:p>
            <a:fld id="{4B1B0860-3CE7-4EC1-80B2-E4FAEF86BBEB}" type="slidenum">
              <a:rPr lang="zh-CN" altLang="en-US" smtClean="0"/>
              <a:t>53</a:t>
            </a:fld>
            <a:endParaRPr lang="zh-CN" altLang="en-US"/>
          </a:p>
        </p:txBody>
      </p:sp>
      <p:sp>
        <p:nvSpPr>
          <p:cNvPr id="3" name="Freeform 3824"/>
          <p:cNvSpPr>
            <a:spLocks noChangeArrowheads="1"/>
          </p:cNvSpPr>
          <p:nvPr/>
        </p:nvSpPr>
        <p:spPr bwMode="auto">
          <a:xfrm>
            <a:off x="2060575" y="4171950"/>
            <a:ext cx="2044700" cy="542925"/>
          </a:xfrm>
          <a:custGeom>
            <a:avLst/>
            <a:gdLst>
              <a:gd name="T0" fmla="*/ 2147483646 w 2099"/>
              <a:gd name="T1" fmla="*/ 0 h 807"/>
              <a:gd name="T2" fmla="*/ 0 w 2099"/>
              <a:gd name="T3" fmla="*/ 0 h 807"/>
              <a:gd name="T4" fmla="*/ 0 w 2099"/>
              <a:gd name="T5" fmla="*/ 2147483646 h 807"/>
              <a:gd name="T6" fmla="*/ 2147483646 w 2099"/>
              <a:gd name="T7" fmla="*/ 2147483646 h 807"/>
              <a:gd name="T8" fmla="*/ 2147483646 w 2099"/>
              <a:gd name="T9" fmla="*/ 2147483646 h 807"/>
              <a:gd name="T10" fmla="*/ 2147483646 w 2099"/>
              <a:gd name="T11" fmla="*/ 2147483646 h 807"/>
              <a:gd name="T12" fmla="*/ 2147483646 w 2099"/>
              <a:gd name="T13" fmla="*/ 0 h 807"/>
              <a:gd name="T14" fmla="*/ 0 60000 65536"/>
              <a:gd name="T15" fmla="*/ 0 60000 65536"/>
              <a:gd name="T16" fmla="*/ 0 60000 65536"/>
              <a:gd name="T17" fmla="*/ 0 60000 65536"/>
              <a:gd name="T18" fmla="*/ 0 60000 65536"/>
              <a:gd name="T19" fmla="*/ 0 60000 65536"/>
              <a:gd name="T20" fmla="*/ 0 60000 65536"/>
              <a:gd name="T21" fmla="*/ 0 w 2099"/>
              <a:gd name="T22" fmla="*/ 0 h 807"/>
              <a:gd name="T23" fmla="*/ 2099 w 2099"/>
              <a:gd name="T24" fmla="*/ 807 h 80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99" h="807">
                <a:moveTo>
                  <a:pt x="1460" y="0"/>
                </a:moveTo>
                <a:lnTo>
                  <a:pt x="0" y="0"/>
                </a:lnTo>
                <a:lnTo>
                  <a:pt x="0" y="10"/>
                </a:lnTo>
                <a:lnTo>
                  <a:pt x="1455" y="10"/>
                </a:lnTo>
                <a:lnTo>
                  <a:pt x="2091" y="807"/>
                </a:lnTo>
                <a:lnTo>
                  <a:pt x="2099" y="802"/>
                </a:lnTo>
                <a:lnTo>
                  <a:pt x="1460" y="0"/>
                </a:lnTo>
                <a:close/>
              </a:path>
            </a:pathLst>
          </a:custGeom>
          <a:solidFill>
            <a:srgbClr val="F47C0D"/>
          </a:solidFill>
          <a:ln w="9525">
            <a:noFill/>
            <a:miter lim="800000"/>
          </a:ln>
        </p:spPr>
        <p:txBody>
          <a:bodyPr/>
          <a:lstStyle/>
          <a:p>
            <a:endParaRPr lang="zh-CN" altLang="en-US"/>
          </a:p>
        </p:txBody>
      </p:sp>
      <p:sp>
        <p:nvSpPr>
          <p:cNvPr id="4" name="文本框 46"/>
          <p:cNvSpPr>
            <a:spLocks noChangeArrowheads="1"/>
          </p:cNvSpPr>
          <p:nvPr/>
        </p:nvSpPr>
        <p:spPr bwMode="auto">
          <a:xfrm>
            <a:off x="2100263" y="3425825"/>
            <a:ext cx="1347787" cy="707886"/>
          </a:xfrm>
          <a:prstGeom prst="rect">
            <a:avLst/>
          </a:prstGeom>
          <a:noFill/>
          <a:ln w="9525">
            <a:noFill/>
            <a:miter lim="800000"/>
          </a:ln>
        </p:spPr>
        <p:txBody>
          <a:bodyPr wrap="square">
            <a:spAutoFit/>
          </a:bodyPr>
          <a:lstStyle/>
          <a:p>
            <a:pPr eaLnBrk="1" hangingPunct="1">
              <a:buFont typeface="Arial" panose="020B0604020202090204" pitchFamily="34" charset="0"/>
              <a:buNone/>
            </a:pPr>
            <a:r>
              <a:rPr lang="zh-CN" altLang="en-US" sz="2000" b="1" dirty="0">
                <a:solidFill>
                  <a:schemeClr val="accent6">
                    <a:lumMod val="50000"/>
                  </a:schemeClr>
                </a:solidFill>
                <a:latin typeface="+mn-ea"/>
                <a:cs typeface="Arial Unicode MS" panose="020B0604020202020204" charset="-122"/>
                <a:sym typeface="Arial Unicode MS" panose="020B0604020202020204" charset="-122"/>
              </a:rPr>
              <a:t>调整心态重新出发</a:t>
            </a:r>
          </a:p>
        </p:txBody>
      </p:sp>
      <p:sp>
        <p:nvSpPr>
          <p:cNvPr id="5" name="Freeform 3824"/>
          <p:cNvSpPr>
            <a:spLocks noChangeArrowheads="1"/>
          </p:cNvSpPr>
          <p:nvPr/>
        </p:nvSpPr>
        <p:spPr bwMode="auto">
          <a:xfrm flipH="1" flipV="1">
            <a:off x="6456363" y="5378450"/>
            <a:ext cx="2290762" cy="730250"/>
          </a:xfrm>
          <a:custGeom>
            <a:avLst/>
            <a:gdLst>
              <a:gd name="T0" fmla="*/ 2147483646 w 2099"/>
              <a:gd name="T1" fmla="*/ 0 h 807"/>
              <a:gd name="T2" fmla="*/ 0 w 2099"/>
              <a:gd name="T3" fmla="*/ 0 h 807"/>
              <a:gd name="T4" fmla="*/ 0 w 2099"/>
              <a:gd name="T5" fmla="*/ 2147483646 h 807"/>
              <a:gd name="T6" fmla="*/ 2147483646 w 2099"/>
              <a:gd name="T7" fmla="*/ 2147483646 h 807"/>
              <a:gd name="T8" fmla="*/ 2147483646 w 2099"/>
              <a:gd name="T9" fmla="*/ 2147483646 h 807"/>
              <a:gd name="T10" fmla="*/ 2147483646 w 2099"/>
              <a:gd name="T11" fmla="*/ 2147483646 h 807"/>
              <a:gd name="T12" fmla="*/ 2147483646 w 2099"/>
              <a:gd name="T13" fmla="*/ 0 h 807"/>
              <a:gd name="T14" fmla="*/ 0 60000 65536"/>
              <a:gd name="T15" fmla="*/ 0 60000 65536"/>
              <a:gd name="T16" fmla="*/ 0 60000 65536"/>
              <a:gd name="T17" fmla="*/ 0 60000 65536"/>
              <a:gd name="T18" fmla="*/ 0 60000 65536"/>
              <a:gd name="T19" fmla="*/ 0 60000 65536"/>
              <a:gd name="T20" fmla="*/ 0 60000 65536"/>
              <a:gd name="T21" fmla="*/ 0 w 2099"/>
              <a:gd name="T22" fmla="*/ 0 h 807"/>
              <a:gd name="T23" fmla="*/ 2099 w 2099"/>
              <a:gd name="T24" fmla="*/ 807 h 80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99" h="807">
                <a:moveTo>
                  <a:pt x="1460" y="0"/>
                </a:moveTo>
                <a:lnTo>
                  <a:pt x="0" y="0"/>
                </a:lnTo>
                <a:lnTo>
                  <a:pt x="0" y="10"/>
                </a:lnTo>
                <a:lnTo>
                  <a:pt x="1455" y="10"/>
                </a:lnTo>
                <a:lnTo>
                  <a:pt x="2091" y="807"/>
                </a:lnTo>
                <a:lnTo>
                  <a:pt x="2099" y="802"/>
                </a:lnTo>
                <a:lnTo>
                  <a:pt x="1460" y="0"/>
                </a:lnTo>
                <a:close/>
              </a:path>
            </a:pathLst>
          </a:custGeom>
          <a:solidFill>
            <a:srgbClr val="CC4209"/>
          </a:solidFill>
          <a:ln w="9525">
            <a:noFill/>
            <a:miter lim="800000"/>
          </a:ln>
        </p:spPr>
        <p:txBody>
          <a:bodyPr/>
          <a:lstStyle/>
          <a:p>
            <a:endParaRPr lang="zh-CN" altLang="en-US"/>
          </a:p>
        </p:txBody>
      </p:sp>
      <p:sp>
        <p:nvSpPr>
          <p:cNvPr id="6" name="文本框 48"/>
          <p:cNvSpPr>
            <a:spLocks noChangeArrowheads="1"/>
          </p:cNvSpPr>
          <p:nvPr/>
        </p:nvSpPr>
        <p:spPr bwMode="auto">
          <a:xfrm>
            <a:off x="7191375" y="5599113"/>
            <a:ext cx="1723549" cy="400110"/>
          </a:xfrm>
          <a:prstGeom prst="rect">
            <a:avLst/>
          </a:prstGeom>
          <a:noFill/>
          <a:ln w="9525">
            <a:noFill/>
            <a:miter lim="800000"/>
          </a:ln>
        </p:spPr>
        <p:txBody>
          <a:bodyPr wrap="none">
            <a:spAutoFit/>
          </a:bodyPr>
          <a:lstStyle/>
          <a:p>
            <a:pPr eaLnBrk="1" hangingPunct="1">
              <a:buFont typeface="Arial" panose="020B0604020202090204" pitchFamily="34" charset="0"/>
              <a:buNone/>
            </a:pPr>
            <a:r>
              <a:rPr lang="zh-CN" altLang="en-US" sz="2000" b="1" dirty="0">
                <a:solidFill>
                  <a:schemeClr val="accent6">
                    <a:lumMod val="50000"/>
                  </a:schemeClr>
                </a:solidFill>
                <a:latin typeface="+mn-ea"/>
                <a:cs typeface="Arial Unicode MS" panose="020B0604020202020204" charset="-122"/>
                <a:sym typeface="Arial Unicode MS" panose="020B0604020202020204" charset="-122"/>
              </a:rPr>
              <a:t>改进方案实施</a:t>
            </a:r>
          </a:p>
        </p:txBody>
      </p:sp>
      <p:sp>
        <p:nvSpPr>
          <p:cNvPr id="7" name="Freeform 3824"/>
          <p:cNvSpPr>
            <a:spLocks noChangeArrowheads="1"/>
          </p:cNvSpPr>
          <p:nvPr/>
        </p:nvSpPr>
        <p:spPr bwMode="auto">
          <a:xfrm flipH="1" flipV="1">
            <a:off x="7885113" y="3797299"/>
            <a:ext cx="2290762" cy="327026"/>
          </a:xfrm>
          <a:custGeom>
            <a:avLst/>
            <a:gdLst>
              <a:gd name="T0" fmla="*/ 2147483646 w 2099"/>
              <a:gd name="T1" fmla="*/ 0 h 807"/>
              <a:gd name="T2" fmla="*/ 0 w 2099"/>
              <a:gd name="T3" fmla="*/ 0 h 807"/>
              <a:gd name="T4" fmla="*/ 0 w 2099"/>
              <a:gd name="T5" fmla="*/ 2147483646 h 807"/>
              <a:gd name="T6" fmla="*/ 2147483646 w 2099"/>
              <a:gd name="T7" fmla="*/ 2147483646 h 807"/>
              <a:gd name="T8" fmla="*/ 2147483646 w 2099"/>
              <a:gd name="T9" fmla="*/ 2147483646 h 807"/>
              <a:gd name="T10" fmla="*/ 2147483646 w 2099"/>
              <a:gd name="T11" fmla="*/ 2147483646 h 807"/>
              <a:gd name="T12" fmla="*/ 2147483646 w 2099"/>
              <a:gd name="T13" fmla="*/ 0 h 807"/>
              <a:gd name="T14" fmla="*/ 0 60000 65536"/>
              <a:gd name="T15" fmla="*/ 0 60000 65536"/>
              <a:gd name="T16" fmla="*/ 0 60000 65536"/>
              <a:gd name="T17" fmla="*/ 0 60000 65536"/>
              <a:gd name="T18" fmla="*/ 0 60000 65536"/>
              <a:gd name="T19" fmla="*/ 0 60000 65536"/>
              <a:gd name="T20" fmla="*/ 0 60000 65536"/>
              <a:gd name="T21" fmla="*/ 0 w 2099"/>
              <a:gd name="T22" fmla="*/ 0 h 807"/>
              <a:gd name="T23" fmla="*/ 2099 w 2099"/>
              <a:gd name="T24" fmla="*/ 807 h 80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99" h="807">
                <a:moveTo>
                  <a:pt x="1460" y="0"/>
                </a:moveTo>
                <a:lnTo>
                  <a:pt x="0" y="0"/>
                </a:lnTo>
                <a:lnTo>
                  <a:pt x="0" y="10"/>
                </a:lnTo>
                <a:lnTo>
                  <a:pt x="1455" y="10"/>
                </a:lnTo>
                <a:lnTo>
                  <a:pt x="2091" y="807"/>
                </a:lnTo>
                <a:lnTo>
                  <a:pt x="2099" y="802"/>
                </a:lnTo>
                <a:lnTo>
                  <a:pt x="1460" y="0"/>
                </a:lnTo>
                <a:close/>
              </a:path>
            </a:pathLst>
          </a:custGeom>
          <a:solidFill>
            <a:srgbClr val="A11B5A"/>
          </a:solidFill>
          <a:ln w="9525">
            <a:noFill/>
            <a:miter lim="800000"/>
          </a:ln>
        </p:spPr>
        <p:txBody>
          <a:bodyPr/>
          <a:lstStyle/>
          <a:p>
            <a:endParaRPr lang="zh-CN" altLang="en-US"/>
          </a:p>
        </p:txBody>
      </p:sp>
      <p:sp>
        <p:nvSpPr>
          <p:cNvPr id="8" name="文本框 50"/>
          <p:cNvSpPr>
            <a:spLocks noChangeArrowheads="1"/>
          </p:cNvSpPr>
          <p:nvPr/>
        </p:nvSpPr>
        <p:spPr bwMode="auto">
          <a:xfrm>
            <a:off x="7837488" y="1131888"/>
            <a:ext cx="1723549" cy="400110"/>
          </a:xfrm>
          <a:prstGeom prst="rect">
            <a:avLst/>
          </a:prstGeom>
          <a:noFill/>
          <a:ln w="9525">
            <a:noFill/>
            <a:miter lim="800000"/>
          </a:ln>
        </p:spPr>
        <p:txBody>
          <a:bodyPr wrap="none">
            <a:spAutoFit/>
          </a:bodyPr>
          <a:lstStyle/>
          <a:p>
            <a:pPr eaLnBrk="1" hangingPunct="1">
              <a:buFont typeface="Arial" panose="020B0604020202090204" pitchFamily="34" charset="0"/>
              <a:buNone/>
            </a:pPr>
            <a:r>
              <a:rPr lang="zh-CN" altLang="en-US" sz="2000" b="1" dirty="0">
                <a:solidFill>
                  <a:schemeClr val="accent6">
                    <a:lumMod val="50000"/>
                  </a:schemeClr>
                </a:solidFill>
                <a:latin typeface="+mn-ea"/>
                <a:cs typeface="Arial Unicode MS" panose="020B0604020202020204" charset="-122"/>
                <a:sym typeface="Arial Unicode MS" panose="020B0604020202020204" charset="-122"/>
              </a:rPr>
              <a:t>失败原因总结</a:t>
            </a:r>
          </a:p>
        </p:txBody>
      </p:sp>
      <p:sp>
        <p:nvSpPr>
          <p:cNvPr id="9" name="Freeform 3824"/>
          <p:cNvSpPr>
            <a:spLocks noChangeArrowheads="1"/>
          </p:cNvSpPr>
          <p:nvPr/>
        </p:nvSpPr>
        <p:spPr bwMode="auto">
          <a:xfrm flipH="1">
            <a:off x="7242175" y="1577975"/>
            <a:ext cx="2044700" cy="731838"/>
          </a:xfrm>
          <a:custGeom>
            <a:avLst/>
            <a:gdLst>
              <a:gd name="T0" fmla="*/ 2147483646 w 2099"/>
              <a:gd name="T1" fmla="*/ 0 h 807"/>
              <a:gd name="T2" fmla="*/ 0 w 2099"/>
              <a:gd name="T3" fmla="*/ 0 h 807"/>
              <a:gd name="T4" fmla="*/ 0 w 2099"/>
              <a:gd name="T5" fmla="*/ 2147483646 h 807"/>
              <a:gd name="T6" fmla="*/ 2147483646 w 2099"/>
              <a:gd name="T7" fmla="*/ 2147483646 h 807"/>
              <a:gd name="T8" fmla="*/ 2147483646 w 2099"/>
              <a:gd name="T9" fmla="*/ 2147483646 h 807"/>
              <a:gd name="T10" fmla="*/ 2147483646 w 2099"/>
              <a:gd name="T11" fmla="*/ 2147483646 h 807"/>
              <a:gd name="T12" fmla="*/ 2147483646 w 2099"/>
              <a:gd name="T13" fmla="*/ 0 h 807"/>
              <a:gd name="T14" fmla="*/ 0 60000 65536"/>
              <a:gd name="T15" fmla="*/ 0 60000 65536"/>
              <a:gd name="T16" fmla="*/ 0 60000 65536"/>
              <a:gd name="T17" fmla="*/ 0 60000 65536"/>
              <a:gd name="T18" fmla="*/ 0 60000 65536"/>
              <a:gd name="T19" fmla="*/ 0 60000 65536"/>
              <a:gd name="T20" fmla="*/ 0 60000 65536"/>
              <a:gd name="T21" fmla="*/ 0 w 2099"/>
              <a:gd name="T22" fmla="*/ 0 h 807"/>
              <a:gd name="T23" fmla="*/ 2099 w 2099"/>
              <a:gd name="T24" fmla="*/ 807 h 80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99" h="807">
                <a:moveTo>
                  <a:pt x="1460" y="0"/>
                </a:moveTo>
                <a:lnTo>
                  <a:pt x="0" y="0"/>
                </a:lnTo>
                <a:lnTo>
                  <a:pt x="0" y="10"/>
                </a:lnTo>
                <a:lnTo>
                  <a:pt x="1455" y="10"/>
                </a:lnTo>
                <a:lnTo>
                  <a:pt x="2091" y="807"/>
                </a:lnTo>
                <a:lnTo>
                  <a:pt x="2099" y="802"/>
                </a:lnTo>
                <a:lnTo>
                  <a:pt x="1460" y="0"/>
                </a:lnTo>
                <a:close/>
              </a:path>
            </a:pathLst>
          </a:custGeom>
          <a:solidFill>
            <a:srgbClr val="58B7B2"/>
          </a:solidFill>
          <a:ln w="9525">
            <a:noFill/>
            <a:miter lim="800000"/>
          </a:ln>
        </p:spPr>
        <p:txBody>
          <a:bodyPr/>
          <a:lstStyle/>
          <a:p>
            <a:endParaRPr lang="zh-CN" altLang="en-US"/>
          </a:p>
        </p:txBody>
      </p:sp>
      <p:sp>
        <p:nvSpPr>
          <p:cNvPr id="10" name="文本框 52"/>
          <p:cNvSpPr>
            <a:spLocks noChangeArrowheads="1"/>
          </p:cNvSpPr>
          <p:nvPr/>
        </p:nvSpPr>
        <p:spPr bwMode="auto">
          <a:xfrm>
            <a:off x="8570913" y="3632200"/>
            <a:ext cx="1980029" cy="400110"/>
          </a:xfrm>
          <a:prstGeom prst="rect">
            <a:avLst/>
          </a:prstGeom>
          <a:noFill/>
          <a:ln w="9525">
            <a:noFill/>
            <a:miter lim="800000"/>
          </a:ln>
        </p:spPr>
        <p:txBody>
          <a:bodyPr wrap="none">
            <a:spAutoFit/>
          </a:bodyPr>
          <a:lstStyle/>
          <a:p>
            <a:r>
              <a:rPr lang="zh-CN" altLang="en-US" sz="2000" b="1" dirty="0">
                <a:solidFill>
                  <a:schemeClr val="accent6">
                    <a:lumMod val="50000"/>
                  </a:schemeClr>
                </a:solidFill>
                <a:latin typeface="+mn-ea"/>
                <a:cs typeface="Arial Unicode MS" panose="020B0604020202020204" charset="-122"/>
                <a:sym typeface="Arial Unicode MS" panose="020B0604020202020204" charset="-122"/>
              </a:rPr>
              <a:t>面试中问题分析</a:t>
            </a:r>
          </a:p>
        </p:txBody>
      </p:sp>
      <p:sp>
        <p:nvSpPr>
          <p:cNvPr id="11" name="文本框 43"/>
          <p:cNvSpPr>
            <a:spLocks noChangeArrowheads="1"/>
          </p:cNvSpPr>
          <p:nvPr/>
        </p:nvSpPr>
        <p:spPr bwMode="auto">
          <a:xfrm>
            <a:off x="2689225" y="1325563"/>
            <a:ext cx="1723549" cy="400110"/>
          </a:xfrm>
          <a:prstGeom prst="rect">
            <a:avLst/>
          </a:prstGeom>
          <a:noFill/>
          <a:ln w="9525">
            <a:noFill/>
            <a:miter lim="800000"/>
          </a:ln>
        </p:spPr>
        <p:txBody>
          <a:bodyPr wrap="none">
            <a:spAutoFit/>
          </a:bodyPr>
          <a:lstStyle/>
          <a:p>
            <a:pPr eaLnBrk="1" hangingPunct="1">
              <a:buFont typeface="Arial" panose="020B0604020202090204" pitchFamily="34" charset="0"/>
              <a:buNone/>
            </a:pPr>
            <a:r>
              <a:rPr lang="zh-CN" altLang="en-US" sz="2000" b="1" dirty="0">
                <a:solidFill>
                  <a:schemeClr val="accent6">
                    <a:lumMod val="50000"/>
                  </a:schemeClr>
                </a:solidFill>
                <a:latin typeface="+mn-ea"/>
                <a:cs typeface="Arial Unicode MS" panose="020B0604020202020204" charset="-122"/>
                <a:sym typeface="Arial Unicode MS" panose="020B0604020202020204" charset="-122"/>
              </a:rPr>
              <a:t>面试录音分析</a:t>
            </a:r>
          </a:p>
        </p:txBody>
      </p:sp>
      <p:sp>
        <p:nvSpPr>
          <p:cNvPr id="12" name="Freeform 3824"/>
          <p:cNvSpPr>
            <a:spLocks noChangeArrowheads="1"/>
          </p:cNvSpPr>
          <p:nvPr/>
        </p:nvSpPr>
        <p:spPr bwMode="auto">
          <a:xfrm>
            <a:off x="3157538" y="1806575"/>
            <a:ext cx="1598612" cy="590550"/>
          </a:xfrm>
          <a:custGeom>
            <a:avLst/>
            <a:gdLst>
              <a:gd name="T0" fmla="*/ 2147483646 w 2099"/>
              <a:gd name="T1" fmla="*/ 0 h 807"/>
              <a:gd name="T2" fmla="*/ 0 w 2099"/>
              <a:gd name="T3" fmla="*/ 0 h 807"/>
              <a:gd name="T4" fmla="*/ 0 w 2099"/>
              <a:gd name="T5" fmla="*/ 2147483646 h 807"/>
              <a:gd name="T6" fmla="*/ 2147483646 w 2099"/>
              <a:gd name="T7" fmla="*/ 2147483646 h 807"/>
              <a:gd name="T8" fmla="*/ 2147483646 w 2099"/>
              <a:gd name="T9" fmla="*/ 2147483646 h 807"/>
              <a:gd name="T10" fmla="*/ 2147483646 w 2099"/>
              <a:gd name="T11" fmla="*/ 2147483646 h 807"/>
              <a:gd name="T12" fmla="*/ 2147483646 w 2099"/>
              <a:gd name="T13" fmla="*/ 0 h 807"/>
              <a:gd name="T14" fmla="*/ 0 60000 65536"/>
              <a:gd name="T15" fmla="*/ 0 60000 65536"/>
              <a:gd name="T16" fmla="*/ 0 60000 65536"/>
              <a:gd name="T17" fmla="*/ 0 60000 65536"/>
              <a:gd name="T18" fmla="*/ 0 60000 65536"/>
              <a:gd name="T19" fmla="*/ 0 60000 65536"/>
              <a:gd name="T20" fmla="*/ 0 60000 65536"/>
              <a:gd name="T21" fmla="*/ 0 w 2099"/>
              <a:gd name="T22" fmla="*/ 0 h 807"/>
              <a:gd name="T23" fmla="*/ 2099 w 2099"/>
              <a:gd name="T24" fmla="*/ 807 h 80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99" h="807">
                <a:moveTo>
                  <a:pt x="1460" y="0"/>
                </a:moveTo>
                <a:lnTo>
                  <a:pt x="0" y="0"/>
                </a:lnTo>
                <a:lnTo>
                  <a:pt x="0" y="10"/>
                </a:lnTo>
                <a:lnTo>
                  <a:pt x="1455" y="10"/>
                </a:lnTo>
                <a:lnTo>
                  <a:pt x="2091" y="807"/>
                </a:lnTo>
                <a:lnTo>
                  <a:pt x="2099" y="802"/>
                </a:lnTo>
                <a:lnTo>
                  <a:pt x="1460" y="0"/>
                </a:lnTo>
                <a:close/>
              </a:path>
            </a:pathLst>
          </a:custGeom>
          <a:solidFill>
            <a:srgbClr val="B9B824"/>
          </a:solidFill>
          <a:ln w="9525">
            <a:noFill/>
            <a:miter lim="800000"/>
          </a:ln>
        </p:spPr>
        <p:txBody>
          <a:bodyPr/>
          <a:lstStyle/>
          <a:p>
            <a:endParaRPr lang="zh-CN" altLang="en-US"/>
          </a:p>
        </p:txBody>
      </p:sp>
      <p:grpSp>
        <p:nvGrpSpPr>
          <p:cNvPr id="13" name="Group 27"/>
          <p:cNvGrpSpPr/>
          <p:nvPr/>
        </p:nvGrpSpPr>
        <p:grpSpPr bwMode="auto">
          <a:xfrm>
            <a:off x="3511550" y="1676400"/>
            <a:ext cx="4476750" cy="4165600"/>
            <a:chOff x="0" y="0"/>
            <a:chExt cx="7050" cy="6560"/>
          </a:xfrm>
        </p:grpSpPr>
        <p:sp>
          <p:nvSpPr>
            <p:cNvPr id="14" name="Freeform 29"/>
            <p:cNvSpPr>
              <a:spLocks noEditPoints="1" noChangeArrowheads="1"/>
            </p:cNvSpPr>
            <p:nvPr/>
          </p:nvSpPr>
          <p:spPr bwMode="auto">
            <a:xfrm>
              <a:off x="2698" y="2242"/>
              <a:ext cx="1834" cy="1956"/>
            </a:xfrm>
            <a:custGeom>
              <a:avLst/>
              <a:gdLst>
                <a:gd name="T0" fmla="*/ 448382 w 358"/>
                <a:gd name="T1" fmla="*/ 1027694 h 382"/>
                <a:gd name="T2" fmla="*/ 1136475 w 358"/>
                <a:gd name="T3" fmla="*/ 222047 h 382"/>
                <a:gd name="T4" fmla="*/ 1175056 w 358"/>
                <a:gd name="T5" fmla="*/ 398051 h 382"/>
                <a:gd name="T6" fmla="*/ 1185420 w 358"/>
                <a:gd name="T7" fmla="*/ 626284 h 382"/>
                <a:gd name="T8" fmla="*/ 1192956 w 358"/>
                <a:gd name="T9" fmla="*/ 862698 h 382"/>
                <a:gd name="T10" fmla="*/ 1132305 w 358"/>
                <a:gd name="T11" fmla="*/ 1105432 h 382"/>
                <a:gd name="T12" fmla="*/ 956047 w 358"/>
                <a:gd name="T13" fmla="*/ 1344653 h 382"/>
                <a:gd name="T14" fmla="*/ 606767 w 358"/>
                <a:gd name="T15" fmla="*/ 795293 h 382"/>
                <a:gd name="T16" fmla="*/ 433869 w 358"/>
                <a:gd name="T17" fmla="*/ 693668 h 382"/>
                <a:gd name="T18" fmla="*/ 440852 w 358"/>
                <a:gd name="T19" fmla="*/ 732077 h 382"/>
                <a:gd name="T20" fmla="*/ 613745 w 358"/>
                <a:gd name="T21" fmla="*/ 830348 h 382"/>
                <a:gd name="T22" fmla="*/ 606767 w 358"/>
                <a:gd name="T23" fmla="*/ 795293 h 382"/>
                <a:gd name="T24" fmla="*/ 1015887 w 358"/>
                <a:gd name="T25" fmla="*/ 478467 h 382"/>
                <a:gd name="T26" fmla="*/ 927809 w 358"/>
                <a:gd name="T27" fmla="*/ 439952 h 382"/>
                <a:gd name="T28" fmla="*/ 603406 w 358"/>
                <a:gd name="T29" fmla="*/ 246087 h 382"/>
                <a:gd name="T30" fmla="*/ 522050 w 358"/>
                <a:gd name="T31" fmla="*/ 190372 h 382"/>
                <a:gd name="T32" fmla="*/ 603406 w 358"/>
                <a:gd name="T33" fmla="*/ 246087 h 382"/>
                <a:gd name="T34" fmla="*/ 719691 w 358"/>
                <a:gd name="T35" fmla="*/ 137463 h 382"/>
                <a:gd name="T36" fmla="*/ 681244 w 358"/>
                <a:gd name="T37" fmla="*/ 225401 h 382"/>
                <a:gd name="T38" fmla="*/ 910463 w 358"/>
                <a:gd name="T39" fmla="*/ 362213 h 382"/>
                <a:gd name="T40" fmla="*/ 967071 w 358"/>
                <a:gd name="T41" fmla="*/ 281797 h 382"/>
                <a:gd name="T42" fmla="*/ 910463 w 358"/>
                <a:gd name="T43" fmla="*/ 362213 h 382"/>
                <a:gd name="T44" fmla="*/ 878865 w 358"/>
                <a:gd name="T45" fmla="*/ 193859 h 382"/>
                <a:gd name="T46" fmla="*/ 797534 w 358"/>
                <a:gd name="T47" fmla="*/ 250230 h 382"/>
                <a:gd name="T48" fmla="*/ 641987 w 358"/>
                <a:gd name="T49" fmla="*/ 735564 h 382"/>
                <a:gd name="T50" fmla="*/ 469089 w 358"/>
                <a:gd name="T51" fmla="*/ 633785 h 382"/>
                <a:gd name="T52" fmla="*/ 476620 w 358"/>
                <a:gd name="T53" fmla="*/ 668839 h 382"/>
                <a:gd name="T54" fmla="*/ 649518 w 358"/>
                <a:gd name="T55" fmla="*/ 770592 h 382"/>
                <a:gd name="T56" fmla="*/ 641987 w 358"/>
                <a:gd name="T57" fmla="*/ 735564 h 382"/>
                <a:gd name="T58" fmla="*/ 553776 w 358"/>
                <a:gd name="T59" fmla="*/ 366381 h 382"/>
                <a:gd name="T60" fmla="*/ 656367 w 358"/>
                <a:gd name="T61" fmla="*/ 686013 h 382"/>
                <a:gd name="T62" fmla="*/ 783154 w 358"/>
                <a:gd name="T63" fmla="*/ 316959 h 382"/>
                <a:gd name="T64" fmla="*/ 480108 w 358"/>
                <a:gd name="T65" fmla="*/ 838003 h 382"/>
                <a:gd name="T66" fmla="*/ 455232 w 358"/>
                <a:gd name="T67" fmla="*/ 760264 h 38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58"/>
                <a:gd name="T103" fmla="*/ 0 h 382"/>
                <a:gd name="T104" fmla="*/ 358 w 358"/>
                <a:gd name="T105" fmla="*/ 382 h 38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rgbClr val="595959"/>
            </a:solidFill>
            <a:ln w="9525">
              <a:noFill/>
              <a:miter lim="800000"/>
            </a:ln>
          </p:spPr>
          <p:txBody>
            <a:bodyPr/>
            <a:lstStyle/>
            <a:p>
              <a:endParaRPr lang="zh-CN" altLang="en-US"/>
            </a:p>
          </p:txBody>
        </p:sp>
        <p:grpSp>
          <p:nvGrpSpPr>
            <p:cNvPr id="15" name="Group 29"/>
            <p:cNvGrpSpPr/>
            <p:nvPr/>
          </p:nvGrpSpPr>
          <p:grpSpPr bwMode="auto">
            <a:xfrm>
              <a:off x="1" y="-6"/>
              <a:ext cx="7051" cy="6566"/>
              <a:chOff x="1" y="-6"/>
              <a:chExt cx="7051" cy="6566"/>
            </a:xfrm>
          </p:grpSpPr>
          <p:grpSp>
            <p:nvGrpSpPr>
              <p:cNvPr id="16" name="Freeform 30" descr="color2"/>
              <p:cNvGrpSpPr/>
              <p:nvPr/>
            </p:nvGrpSpPr>
            <p:grpSpPr bwMode="auto">
              <a:xfrm>
                <a:off x="1" y="-6"/>
                <a:ext cx="4374" cy="3331"/>
                <a:chOff x="5807075" y="2078736"/>
                <a:chExt cx="2777490" cy="2115312"/>
              </a:xfrm>
            </p:grpSpPr>
            <p:pic>
              <p:nvPicPr>
                <p:cNvPr id="38" name="Freeform 30" descr="color2"/>
                <p:cNvPicPr>
                  <a:picLocks noChangeArrowheads="1"/>
                </p:cNvPicPr>
                <p:nvPr/>
              </p:nvPicPr>
              <p:blipFill>
                <a:blip r:embed="rId2"/>
                <a:srcRect/>
                <a:stretch>
                  <a:fillRect/>
                </a:stretch>
              </p:blipFill>
              <p:spPr bwMode="auto">
                <a:xfrm>
                  <a:off x="6102096" y="2078736"/>
                  <a:ext cx="2249424" cy="2115312"/>
                </a:xfrm>
                <a:prstGeom prst="rect">
                  <a:avLst/>
                </a:prstGeom>
                <a:noFill/>
                <a:ln w="9525">
                  <a:noFill/>
                  <a:miter lim="800000"/>
                  <a:headEnd/>
                  <a:tailEnd/>
                </a:ln>
              </p:spPr>
            </p:pic>
            <p:sp>
              <p:nvSpPr>
                <p:cNvPr id="39" name="Text Box 19"/>
                <p:cNvSpPr txBox="1">
                  <a:spLocks noChangeArrowheads="1"/>
                </p:cNvSpPr>
                <p:nvPr/>
              </p:nvSpPr>
              <p:spPr bwMode="auto">
                <a:xfrm rot="4320000">
                  <a:off x="6438265" y="1653540"/>
                  <a:ext cx="1515110" cy="2777490"/>
                </a:xfrm>
                <a:prstGeom prst="rect">
                  <a:avLst/>
                </a:prstGeom>
                <a:noFill/>
                <a:ln w="9525">
                  <a:noFill/>
                  <a:miter lim="800000"/>
                </a:ln>
              </p:spPr>
              <p:txBody>
                <a:bodyPr lIns="90170" tIns="46990" rIns="90170" bIns="46990"/>
                <a:lstStyle/>
                <a:p>
                  <a:pPr eaLnBrk="1" hangingPunct="1">
                    <a:buFont typeface="Arial" panose="020B0604020202090204" pitchFamily="34" charset="0"/>
                    <a:buNone/>
                  </a:pPr>
                  <a:endParaRPr lang="zh-CN" altLang="zh-CN">
                    <a:solidFill>
                      <a:srgbClr val="000000"/>
                    </a:solidFill>
                    <a:latin typeface="微软雅黑" panose="020B0503020204020204" charset="-122"/>
                    <a:ea typeface="微软雅黑" panose="020B0503020204020204" charset="-122"/>
                    <a:sym typeface="微软雅黑" panose="020B0503020204020204" charset="-122"/>
                  </a:endParaRPr>
                </a:p>
              </p:txBody>
            </p:sp>
          </p:grpSp>
          <p:grpSp>
            <p:nvGrpSpPr>
              <p:cNvPr id="17" name="组合 27"/>
              <p:cNvGrpSpPr/>
              <p:nvPr/>
            </p:nvGrpSpPr>
            <p:grpSpPr bwMode="auto">
              <a:xfrm>
                <a:off x="399" y="0"/>
                <a:ext cx="6653" cy="6560"/>
                <a:chOff x="-2" y="0"/>
                <a:chExt cx="5233121" cy="5162015"/>
              </a:xfrm>
            </p:grpSpPr>
            <p:grpSp>
              <p:nvGrpSpPr>
                <p:cNvPr id="18" name="Freeform 27" descr="color17"/>
                <p:cNvGrpSpPr/>
                <p:nvPr/>
              </p:nvGrpSpPr>
              <p:grpSpPr bwMode="auto">
                <a:xfrm>
                  <a:off x="1749111" y="0"/>
                  <a:ext cx="3334691" cy="1983752"/>
                  <a:chOff x="7472271" y="2082800"/>
                  <a:chExt cx="2691664" cy="1601076"/>
                </a:xfrm>
              </p:grpSpPr>
              <p:pic>
                <p:nvPicPr>
                  <p:cNvPr id="36" name="Freeform 27" descr="color17"/>
                  <p:cNvPicPr>
                    <a:picLocks noChangeArrowheads="1"/>
                  </p:cNvPicPr>
                  <p:nvPr/>
                </p:nvPicPr>
                <p:blipFill>
                  <a:blip r:embed="rId3"/>
                  <a:srcRect/>
                  <a:stretch>
                    <a:fillRect/>
                  </a:stretch>
                </p:blipFill>
                <p:spPr bwMode="auto">
                  <a:xfrm>
                    <a:off x="7473696" y="2084832"/>
                    <a:ext cx="2688336" cy="1597152"/>
                  </a:xfrm>
                  <a:prstGeom prst="rect">
                    <a:avLst/>
                  </a:prstGeom>
                  <a:noFill/>
                  <a:ln w="9525">
                    <a:noFill/>
                    <a:miter lim="800000"/>
                    <a:headEnd/>
                    <a:tailEnd/>
                  </a:ln>
                </p:spPr>
              </p:pic>
              <p:sp>
                <p:nvSpPr>
                  <p:cNvPr id="37" name="Text Box 23"/>
                  <p:cNvSpPr txBox="1">
                    <a:spLocks noChangeArrowheads="1"/>
                  </p:cNvSpPr>
                  <p:nvPr/>
                </p:nvSpPr>
                <p:spPr bwMode="auto">
                  <a:xfrm>
                    <a:off x="7472271" y="2082800"/>
                    <a:ext cx="2691664" cy="1601076"/>
                  </a:xfrm>
                  <a:prstGeom prst="rect">
                    <a:avLst/>
                  </a:prstGeom>
                  <a:noFill/>
                  <a:ln w="9525">
                    <a:noFill/>
                    <a:miter lim="800000"/>
                  </a:ln>
                </p:spPr>
                <p:txBody>
                  <a:bodyPr lIns="90170" tIns="46990" rIns="90170" bIns="46990"/>
                  <a:lstStyle/>
                  <a:p>
                    <a:pPr eaLnBrk="1" hangingPunct="1">
                      <a:buFont typeface="Arial" panose="020B0604020202090204" pitchFamily="34" charset="0"/>
                      <a:buNone/>
                    </a:pPr>
                    <a:endParaRPr lang="zh-CN" altLang="zh-CN">
                      <a:solidFill>
                        <a:srgbClr val="000000"/>
                      </a:solidFill>
                      <a:latin typeface="微软雅黑" panose="020B0503020204020204" charset="-122"/>
                      <a:ea typeface="微软雅黑" panose="020B0503020204020204" charset="-122"/>
                      <a:sym typeface="微软雅黑" panose="020B0503020204020204" charset="-122"/>
                    </a:endParaRPr>
                  </a:p>
                </p:txBody>
              </p:sp>
            </p:grpSp>
            <p:grpSp>
              <p:nvGrpSpPr>
                <p:cNvPr id="19" name="Freeform 28" descr="color12"/>
                <p:cNvGrpSpPr/>
                <p:nvPr/>
              </p:nvGrpSpPr>
              <p:grpSpPr bwMode="auto">
                <a:xfrm>
                  <a:off x="3576437" y="1022175"/>
                  <a:ext cx="1656682" cy="3741668"/>
                  <a:chOff x="8947235" y="2907792"/>
                  <a:chExt cx="1337225" cy="3019881"/>
                </a:xfrm>
              </p:grpSpPr>
              <p:pic>
                <p:nvPicPr>
                  <p:cNvPr id="34" name="Freeform 28" descr="color12"/>
                  <p:cNvPicPr>
                    <a:picLocks noChangeArrowheads="1"/>
                  </p:cNvPicPr>
                  <p:nvPr/>
                </p:nvPicPr>
                <p:blipFill>
                  <a:blip r:embed="rId4"/>
                  <a:srcRect/>
                  <a:stretch>
                    <a:fillRect/>
                  </a:stretch>
                </p:blipFill>
                <p:spPr bwMode="auto">
                  <a:xfrm>
                    <a:off x="8948928" y="2907792"/>
                    <a:ext cx="1267968" cy="3017520"/>
                  </a:xfrm>
                  <a:prstGeom prst="rect">
                    <a:avLst/>
                  </a:prstGeom>
                  <a:noFill/>
                  <a:ln w="9525">
                    <a:noFill/>
                    <a:miter lim="800000"/>
                    <a:headEnd/>
                    <a:tailEnd/>
                  </a:ln>
                </p:spPr>
              </p:pic>
              <p:sp>
                <p:nvSpPr>
                  <p:cNvPr id="35" name="Text Box 26"/>
                  <p:cNvSpPr txBox="1">
                    <a:spLocks noChangeArrowheads="1"/>
                  </p:cNvSpPr>
                  <p:nvPr/>
                </p:nvSpPr>
                <p:spPr bwMode="auto">
                  <a:xfrm>
                    <a:off x="8947235" y="2909161"/>
                    <a:ext cx="1337225" cy="3018512"/>
                  </a:xfrm>
                  <a:prstGeom prst="rect">
                    <a:avLst/>
                  </a:prstGeom>
                  <a:noFill/>
                  <a:ln w="9525">
                    <a:noFill/>
                    <a:miter lim="800000"/>
                  </a:ln>
                </p:spPr>
                <p:txBody>
                  <a:bodyPr lIns="90170" tIns="46990" rIns="90170" bIns="46990"/>
                  <a:lstStyle/>
                  <a:p>
                    <a:pPr eaLnBrk="1" hangingPunct="1">
                      <a:buFont typeface="Arial" panose="020B0604020202090204" pitchFamily="34" charset="0"/>
                      <a:buNone/>
                    </a:pPr>
                    <a:endParaRPr lang="zh-CN" altLang="zh-CN">
                      <a:solidFill>
                        <a:srgbClr val="000000"/>
                      </a:solidFill>
                      <a:latin typeface="微软雅黑" panose="020B0503020204020204" charset="-122"/>
                      <a:ea typeface="微软雅黑" panose="020B0503020204020204" charset="-122"/>
                      <a:sym typeface="微软雅黑" panose="020B0503020204020204" charset="-122"/>
                    </a:endParaRPr>
                  </a:p>
                </p:txBody>
              </p:sp>
            </p:grpSp>
            <p:sp>
              <p:nvSpPr>
                <p:cNvPr id="20" name="Freeform 29" descr="extracolor5"/>
                <p:cNvSpPr>
                  <a:spLocks noChangeArrowheads="1"/>
                </p:cNvSpPr>
                <p:nvPr/>
              </p:nvSpPr>
              <p:spPr bwMode="auto">
                <a:xfrm>
                  <a:off x="910107" y="3611989"/>
                  <a:ext cx="3775525" cy="1550026"/>
                </a:xfrm>
                <a:custGeom>
                  <a:avLst/>
                  <a:gdLst>
                    <a:gd name="T0" fmla="*/ 2147483646 w 2952"/>
                    <a:gd name="T1" fmla="*/ 2147483646 h 1208"/>
                    <a:gd name="T2" fmla="*/ 2147483646 w 2952"/>
                    <a:gd name="T3" fmla="*/ 2147483646 h 1208"/>
                    <a:gd name="T4" fmla="*/ 2147483646 w 2952"/>
                    <a:gd name="T5" fmla="*/ 0 h 1208"/>
                    <a:gd name="T6" fmla="*/ 0 w 2952"/>
                    <a:gd name="T7" fmla="*/ 2147483646 h 1208"/>
                    <a:gd name="T8" fmla="*/ 2147483646 w 2952"/>
                    <a:gd name="T9" fmla="*/ 2147483646 h 1208"/>
                    <a:gd name="T10" fmla="*/ 2147483646 w 2952"/>
                    <a:gd name="T11" fmla="*/ 2147483646 h 1208"/>
                    <a:gd name="T12" fmla="*/ 2147483646 w 2952"/>
                    <a:gd name="T13" fmla="*/ 2147483646 h 1208"/>
                    <a:gd name="T14" fmla="*/ 2147483646 w 2952"/>
                    <a:gd name="T15" fmla="*/ 2147483646 h 1208"/>
                    <a:gd name="T16" fmla="*/ 0 60000 65536"/>
                    <a:gd name="T17" fmla="*/ 0 60000 65536"/>
                    <a:gd name="T18" fmla="*/ 0 60000 65536"/>
                    <a:gd name="T19" fmla="*/ 0 60000 65536"/>
                    <a:gd name="T20" fmla="*/ 0 60000 65536"/>
                    <a:gd name="T21" fmla="*/ 0 60000 65536"/>
                    <a:gd name="T22" fmla="*/ 0 60000 65536"/>
                    <a:gd name="T23" fmla="*/ 0 60000 65536"/>
                    <a:gd name="T24" fmla="*/ 0 w 2952"/>
                    <a:gd name="T25" fmla="*/ 0 h 1208"/>
                    <a:gd name="T26" fmla="*/ 2952 w 2952"/>
                    <a:gd name="T27" fmla="*/ 1208 h 120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52" h="1208">
                      <a:moveTo>
                        <a:pt x="2269" y="506"/>
                      </a:moveTo>
                      <a:cubicBezTo>
                        <a:pt x="2032" y="398"/>
                        <a:pt x="1364" y="31"/>
                        <a:pt x="1310" y="2"/>
                      </a:cubicBezTo>
                      <a:cubicBezTo>
                        <a:pt x="1306" y="0"/>
                        <a:pt x="1306" y="0"/>
                        <a:pt x="1306" y="0"/>
                      </a:cubicBezTo>
                      <a:cubicBezTo>
                        <a:pt x="0" y="678"/>
                        <a:pt x="0" y="678"/>
                        <a:pt x="0" y="678"/>
                      </a:cubicBezTo>
                      <a:cubicBezTo>
                        <a:pt x="321" y="961"/>
                        <a:pt x="718" y="1127"/>
                        <a:pt x="1129" y="1165"/>
                      </a:cubicBezTo>
                      <a:cubicBezTo>
                        <a:pt x="1592" y="1208"/>
                        <a:pt x="2073" y="1090"/>
                        <a:pt x="2479" y="795"/>
                      </a:cubicBezTo>
                      <a:cubicBezTo>
                        <a:pt x="2669" y="657"/>
                        <a:pt x="2826" y="492"/>
                        <a:pt x="2952" y="309"/>
                      </a:cubicBezTo>
                      <a:cubicBezTo>
                        <a:pt x="2706" y="544"/>
                        <a:pt x="2431" y="580"/>
                        <a:pt x="2269" y="506"/>
                      </a:cubicBezTo>
                      <a:close/>
                    </a:path>
                  </a:pathLst>
                </a:custGeom>
                <a:blipFill dpi="0" rotWithShape="0">
                  <a:blip r:embed="rId5"/>
                  <a:srcRect/>
                  <a:stretch>
                    <a:fillRect/>
                  </a:stretch>
                </a:blipFill>
                <a:ln w="9525">
                  <a:noFill/>
                  <a:miter lim="800000"/>
                </a:ln>
              </p:spPr>
              <p:txBody>
                <a:bodyPr lIns="90170" tIns="46990" rIns="90170" bIns="46990"/>
                <a:lstStyle/>
                <a:p>
                  <a:endParaRPr lang="zh-CN" altLang="en-US"/>
                </a:p>
              </p:txBody>
            </p:sp>
            <p:grpSp>
              <p:nvGrpSpPr>
                <p:cNvPr id="21" name="Freeform 30" descr="color4"/>
                <p:cNvGrpSpPr/>
                <p:nvPr/>
              </p:nvGrpSpPr>
              <p:grpSpPr bwMode="auto">
                <a:xfrm>
                  <a:off x="-2" y="1571355"/>
                  <a:ext cx="1879266" cy="3441344"/>
                  <a:chOff x="6060440" y="3351032"/>
                  <a:chExt cx="1516888" cy="2777490"/>
                </a:xfrm>
              </p:grpSpPr>
              <p:pic>
                <p:nvPicPr>
                  <p:cNvPr id="32" name="Freeform 30" descr="color4"/>
                  <p:cNvPicPr>
                    <a:picLocks noChangeArrowheads="1"/>
                  </p:cNvPicPr>
                  <p:nvPr/>
                </p:nvPicPr>
                <p:blipFill>
                  <a:blip r:embed="rId6"/>
                  <a:srcRect/>
                  <a:stretch>
                    <a:fillRect/>
                  </a:stretch>
                </p:blipFill>
                <p:spPr bwMode="auto">
                  <a:xfrm>
                    <a:off x="6102096" y="3352800"/>
                    <a:ext cx="1475232" cy="2773680"/>
                  </a:xfrm>
                  <a:prstGeom prst="rect">
                    <a:avLst/>
                  </a:prstGeom>
                  <a:noFill/>
                  <a:ln w="9525">
                    <a:noFill/>
                    <a:miter lim="800000"/>
                    <a:headEnd/>
                    <a:tailEnd/>
                  </a:ln>
                </p:spPr>
              </p:pic>
              <p:sp>
                <p:nvSpPr>
                  <p:cNvPr id="33" name="Text Box 30"/>
                  <p:cNvSpPr txBox="1">
                    <a:spLocks noChangeArrowheads="1"/>
                  </p:cNvSpPr>
                  <p:nvPr/>
                </p:nvSpPr>
                <p:spPr bwMode="auto">
                  <a:xfrm>
                    <a:off x="6060440" y="3351032"/>
                    <a:ext cx="1515136" cy="2777490"/>
                  </a:xfrm>
                  <a:prstGeom prst="rect">
                    <a:avLst/>
                  </a:prstGeom>
                  <a:noFill/>
                  <a:ln w="9525">
                    <a:noFill/>
                    <a:miter lim="800000"/>
                  </a:ln>
                </p:spPr>
                <p:txBody>
                  <a:bodyPr lIns="90170" tIns="46990" rIns="90170" bIns="46990"/>
                  <a:lstStyle/>
                  <a:p>
                    <a:pPr eaLnBrk="1" hangingPunct="1">
                      <a:buFont typeface="Arial" panose="020B0604020202090204" pitchFamily="34" charset="0"/>
                      <a:buNone/>
                    </a:pPr>
                    <a:endParaRPr lang="zh-CN" altLang="zh-CN">
                      <a:solidFill>
                        <a:srgbClr val="000000"/>
                      </a:solidFill>
                      <a:latin typeface="微软雅黑" panose="020B0503020204020204" charset="-122"/>
                      <a:ea typeface="微软雅黑" panose="020B0503020204020204" charset="-122"/>
                      <a:sym typeface="微软雅黑" panose="020B0503020204020204" charset="-122"/>
                    </a:endParaRPr>
                  </a:p>
                </p:txBody>
              </p:sp>
            </p:grpSp>
            <p:sp>
              <p:nvSpPr>
                <p:cNvPr id="22" name="Freeform 32"/>
                <p:cNvSpPr>
                  <a:spLocks noEditPoints="1" noChangeArrowheads="1"/>
                </p:cNvSpPr>
                <p:nvPr/>
              </p:nvSpPr>
              <p:spPr bwMode="auto">
                <a:xfrm>
                  <a:off x="1052311" y="895887"/>
                  <a:ext cx="319962" cy="447946"/>
                </a:xfrm>
                <a:custGeom>
                  <a:avLst/>
                  <a:gdLst>
                    <a:gd name="T0" fmla="*/ 2147483646 w 252"/>
                    <a:gd name="T1" fmla="*/ 0 h 346"/>
                    <a:gd name="T2" fmla="*/ 2147483646 w 252"/>
                    <a:gd name="T3" fmla="*/ 2147483646 h 346"/>
                    <a:gd name="T4" fmla="*/ 2147483646 w 252"/>
                    <a:gd name="T5" fmla="*/ 2147483646 h 346"/>
                    <a:gd name="T6" fmla="*/ 2147483646 w 252"/>
                    <a:gd name="T7" fmla="*/ 2147483646 h 346"/>
                    <a:gd name="T8" fmla="*/ 2147483646 w 252"/>
                    <a:gd name="T9" fmla="*/ 2147483646 h 346"/>
                    <a:gd name="T10" fmla="*/ 2147483646 w 252"/>
                    <a:gd name="T11" fmla="*/ 2147483646 h 346"/>
                    <a:gd name="T12" fmla="*/ 2147483646 w 252"/>
                    <a:gd name="T13" fmla="*/ 2147483646 h 346"/>
                    <a:gd name="T14" fmla="*/ 2147483646 w 252"/>
                    <a:gd name="T15" fmla="*/ 2147483646 h 346"/>
                    <a:gd name="T16" fmla="*/ 2147483646 w 252"/>
                    <a:gd name="T17" fmla="*/ 2147483646 h 346"/>
                    <a:gd name="T18" fmla="*/ 2147483646 w 252"/>
                    <a:gd name="T19" fmla="*/ 2147483646 h 346"/>
                    <a:gd name="T20" fmla="*/ 2147483646 w 252"/>
                    <a:gd name="T21" fmla="*/ 2147483646 h 346"/>
                    <a:gd name="T22" fmla="*/ 2147483646 w 252"/>
                    <a:gd name="T23" fmla="*/ 2147483646 h 346"/>
                    <a:gd name="T24" fmla="*/ 2147483646 w 252"/>
                    <a:gd name="T25" fmla="*/ 2147483646 h 346"/>
                    <a:gd name="T26" fmla="*/ 2147483646 w 252"/>
                    <a:gd name="T27" fmla="*/ 2147483646 h 346"/>
                    <a:gd name="T28" fmla="*/ 2147483646 w 252"/>
                    <a:gd name="T29" fmla="*/ 2147483646 h 346"/>
                    <a:gd name="T30" fmla="*/ 2147483646 w 252"/>
                    <a:gd name="T31" fmla="*/ 2147483646 h 346"/>
                    <a:gd name="T32" fmla="*/ 2147483646 w 252"/>
                    <a:gd name="T33" fmla="*/ 2147483646 h 346"/>
                    <a:gd name="T34" fmla="*/ 2147483646 w 252"/>
                    <a:gd name="T35" fmla="*/ 2147483646 h 346"/>
                    <a:gd name="T36" fmla="*/ 0 w 252"/>
                    <a:gd name="T37" fmla="*/ 2147483646 h 346"/>
                    <a:gd name="T38" fmla="*/ 2147483646 w 252"/>
                    <a:gd name="T39" fmla="*/ 2147483646 h 346"/>
                    <a:gd name="T40" fmla="*/ 2147483646 w 252"/>
                    <a:gd name="T41" fmla="*/ 2147483646 h 346"/>
                    <a:gd name="T42" fmla="*/ 2147483646 w 252"/>
                    <a:gd name="T43" fmla="*/ 2147483646 h 346"/>
                    <a:gd name="T44" fmla="*/ 2147483646 w 252"/>
                    <a:gd name="T45" fmla="*/ 2147483646 h 346"/>
                    <a:gd name="T46" fmla="*/ 2147483646 w 252"/>
                    <a:gd name="T47" fmla="*/ 2147483646 h 346"/>
                    <a:gd name="T48" fmla="*/ 2147483646 w 252"/>
                    <a:gd name="T49" fmla="*/ 0 h 346"/>
                    <a:gd name="T50" fmla="*/ 2147483646 w 252"/>
                    <a:gd name="T51" fmla="*/ 2147483646 h 346"/>
                    <a:gd name="T52" fmla="*/ 2147483646 w 252"/>
                    <a:gd name="T53" fmla="*/ 2147483646 h 346"/>
                    <a:gd name="T54" fmla="*/ 2147483646 w 252"/>
                    <a:gd name="T55" fmla="*/ 2147483646 h 346"/>
                    <a:gd name="T56" fmla="*/ 2147483646 w 252"/>
                    <a:gd name="T57" fmla="*/ 2147483646 h 346"/>
                    <a:gd name="T58" fmla="*/ 2147483646 w 252"/>
                    <a:gd name="T59" fmla="*/ 2147483646 h 346"/>
                    <a:gd name="T60" fmla="*/ 2147483646 w 252"/>
                    <a:gd name="T61" fmla="*/ 2147483646 h 346"/>
                    <a:gd name="T62" fmla="*/ 2147483646 w 252"/>
                    <a:gd name="T63" fmla="*/ 2147483646 h 346"/>
                    <a:gd name="T64" fmla="*/ 2147483646 w 252"/>
                    <a:gd name="T65" fmla="*/ 2147483646 h 346"/>
                    <a:gd name="T66" fmla="*/ 2147483646 w 252"/>
                    <a:gd name="T67" fmla="*/ 2147483646 h 346"/>
                    <a:gd name="T68" fmla="*/ 2147483646 w 252"/>
                    <a:gd name="T69" fmla="*/ 2147483646 h 346"/>
                    <a:gd name="T70" fmla="*/ 2147483646 w 252"/>
                    <a:gd name="T71" fmla="*/ 2147483646 h 346"/>
                    <a:gd name="T72" fmla="*/ 2147483646 w 252"/>
                    <a:gd name="T73" fmla="*/ 2147483646 h 346"/>
                    <a:gd name="T74" fmla="*/ 2147483646 w 252"/>
                    <a:gd name="T75" fmla="*/ 2147483646 h 346"/>
                    <a:gd name="T76" fmla="*/ 2147483646 w 252"/>
                    <a:gd name="T77" fmla="*/ 2147483646 h 346"/>
                    <a:gd name="T78" fmla="*/ 2147483646 w 252"/>
                    <a:gd name="T79" fmla="*/ 2147483646 h 346"/>
                    <a:gd name="T80" fmla="*/ 2147483646 w 252"/>
                    <a:gd name="T81" fmla="*/ 2147483646 h 346"/>
                    <a:gd name="T82" fmla="*/ 2147483646 w 252"/>
                    <a:gd name="T83" fmla="*/ 2147483646 h 346"/>
                    <a:gd name="T84" fmla="*/ 2147483646 w 252"/>
                    <a:gd name="T85" fmla="*/ 2147483646 h 346"/>
                    <a:gd name="T86" fmla="*/ 2147483646 w 252"/>
                    <a:gd name="T87" fmla="*/ 2147483646 h 346"/>
                    <a:gd name="T88" fmla="*/ 2147483646 w 252"/>
                    <a:gd name="T89" fmla="*/ 2147483646 h 346"/>
                    <a:gd name="T90" fmla="*/ 2147483646 w 252"/>
                    <a:gd name="T91" fmla="*/ 2147483646 h 346"/>
                    <a:gd name="T92" fmla="*/ 2147483646 w 252"/>
                    <a:gd name="T93" fmla="*/ 2147483646 h 346"/>
                    <a:gd name="T94" fmla="*/ 2147483646 w 252"/>
                    <a:gd name="T95" fmla="*/ 2147483646 h 346"/>
                    <a:gd name="T96" fmla="*/ 2147483646 w 252"/>
                    <a:gd name="T97" fmla="*/ 2147483646 h 346"/>
                    <a:gd name="T98" fmla="*/ 2147483646 w 252"/>
                    <a:gd name="T99" fmla="*/ 2147483646 h 34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52"/>
                    <a:gd name="T151" fmla="*/ 0 h 346"/>
                    <a:gd name="T152" fmla="*/ 252 w 252"/>
                    <a:gd name="T153" fmla="*/ 346 h 34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52" h="346">
                      <a:moveTo>
                        <a:pt x="126" y="0"/>
                      </a:moveTo>
                      <a:cubicBezTo>
                        <a:pt x="142" y="0"/>
                        <a:pt x="157" y="2"/>
                        <a:pt x="169" y="6"/>
                      </a:cubicBezTo>
                      <a:cubicBezTo>
                        <a:pt x="182" y="11"/>
                        <a:pt x="193" y="17"/>
                        <a:pt x="202" y="24"/>
                      </a:cubicBezTo>
                      <a:cubicBezTo>
                        <a:pt x="211" y="32"/>
                        <a:pt x="219" y="41"/>
                        <a:pt x="226" y="52"/>
                      </a:cubicBezTo>
                      <a:cubicBezTo>
                        <a:pt x="232" y="63"/>
                        <a:pt x="237" y="75"/>
                        <a:pt x="241" y="88"/>
                      </a:cubicBezTo>
                      <a:cubicBezTo>
                        <a:pt x="245" y="101"/>
                        <a:pt x="248" y="114"/>
                        <a:pt x="250" y="129"/>
                      </a:cubicBezTo>
                      <a:cubicBezTo>
                        <a:pt x="251" y="143"/>
                        <a:pt x="252" y="158"/>
                        <a:pt x="252" y="173"/>
                      </a:cubicBezTo>
                      <a:cubicBezTo>
                        <a:pt x="252" y="188"/>
                        <a:pt x="251" y="203"/>
                        <a:pt x="250" y="217"/>
                      </a:cubicBezTo>
                      <a:cubicBezTo>
                        <a:pt x="248" y="232"/>
                        <a:pt x="245" y="246"/>
                        <a:pt x="241" y="258"/>
                      </a:cubicBezTo>
                      <a:cubicBezTo>
                        <a:pt x="237" y="271"/>
                        <a:pt x="232" y="283"/>
                        <a:pt x="226" y="294"/>
                      </a:cubicBezTo>
                      <a:cubicBezTo>
                        <a:pt x="219" y="304"/>
                        <a:pt x="211" y="314"/>
                        <a:pt x="202" y="322"/>
                      </a:cubicBezTo>
                      <a:cubicBezTo>
                        <a:pt x="193" y="329"/>
                        <a:pt x="182" y="336"/>
                        <a:pt x="169" y="340"/>
                      </a:cubicBezTo>
                      <a:cubicBezTo>
                        <a:pt x="157" y="344"/>
                        <a:pt x="142" y="346"/>
                        <a:pt x="126" y="346"/>
                      </a:cubicBezTo>
                      <a:cubicBezTo>
                        <a:pt x="110" y="346"/>
                        <a:pt x="96" y="344"/>
                        <a:pt x="83" y="340"/>
                      </a:cubicBezTo>
                      <a:cubicBezTo>
                        <a:pt x="71" y="336"/>
                        <a:pt x="60" y="329"/>
                        <a:pt x="50" y="322"/>
                      </a:cubicBezTo>
                      <a:cubicBezTo>
                        <a:pt x="41" y="314"/>
                        <a:pt x="33" y="304"/>
                        <a:pt x="27" y="294"/>
                      </a:cubicBezTo>
                      <a:cubicBezTo>
                        <a:pt x="20" y="283"/>
                        <a:pt x="15" y="271"/>
                        <a:pt x="11" y="258"/>
                      </a:cubicBezTo>
                      <a:cubicBezTo>
                        <a:pt x="7" y="246"/>
                        <a:pt x="4" y="232"/>
                        <a:pt x="3" y="217"/>
                      </a:cubicBezTo>
                      <a:cubicBezTo>
                        <a:pt x="1" y="203"/>
                        <a:pt x="0" y="188"/>
                        <a:pt x="0" y="173"/>
                      </a:cubicBezTo>
                      <a:cubicBezTo>
                        <a:pt x="0" y="158"/>
                        <a:pt x="1" y="143"/>
                        <a:pt x="3" y="129"/>
                      </a:cubicBezTo>
                      <a:cubicBezTo>
                        <a:pt x="4" y="114"/>
                        <a:pt x="7" y="101"/>
                        <a:pt x="11" y="88"/>
                      </a:cubicBezTo>
                      <a:cubicBezTo>
                        <a:pt x="15" y="75"/>
                        <a:pt x="20" y="63"/>
                        <a:pt x="27" y="52"/>
                      </a:cubicBezTo>
                      <a:cubicBezTo>
                        <a:pt x="33" y="41"/>
                        <a:pt x="41" y="32"/>
                        <a:pt x="50" y="24"/>
                      </a:cubicBezTo>
                      <a:cubicBezTo>
                        <a:pt x="60" y="17"/>
                        <a:pt x="71" y="11"/>
                        <a:pt x="83" y="6"/>
                      </a:cubicBezTo>
                      <a:cubicBezTo>
                        <a:pt x="96" y="2"/>
                        <a:pt x="110" y="0"/>
                        <a:pt x="126" y="0"/>
                      </a:cubicBezTo>
                      <a:close/>
                      <a:moveTo>
                        <a:pt x="126" y="45"/>
                      </a:moveTo>
                      <a:cubicBezTo>
                        <a:pt x="117" y="45"/>
                        <a:pt x="109" y="47"/>
                        <a:pt x="102" y="50"/>
                      </a:cubicBezTo>
                      <a:cubicBezTo>
                        <a:pt x="96" y="54"/>
                        <a:pt x="90" y="58"/>
                        <a:pt x="85" y="65"/>
                      </a:cubicBezTo>
                      <a:cubicBezTo>
                        <a:pt x="80" y="71"/>
                        <a:pt x="77" y="78"/>
                        <a:pt x="74" y="86"/>
                      </a:cubicBezTo>
                      <a:cubicBezTo>
                        <a:pt x="71" y="94"/>
                        <a:pt x="69" y="103"/>
                        <a:pt x="67" y="113"/>
                      </a:cubicBezTo>
                      <a:cubicBezTo>
                        <a:pt x="66" y="122"/>
                        <a:pt x="65" y="132"/>
                        <a:pt x="64" y="142"/>
                      </a:cubicBezTo>
                      <a:cubicBezTo>
                        <a:pt x="63" y="153"/>
                        <a:pt x="63" y="163"/>
                        <a:pt x="63" y="173"/>
                      </a:cubicBezTo>
                      <a:cubicBezTo>
                        <a:pt x="63" y="183"/>
                        <a:pt x="63" y="193"/>
                        <a:pt x="64" y="204"/>
                      </a:cubicBezTo>
                      <a:cubicBezTo>
                        <a:pt x="65" y="214"/>
                        <a:pt x="66" y="224"/>
                        <a:pt x="67" y="233"/>
                      </a:cubicBezTo>
                      <a:cubicBezTo>
                        <a:pt x="69" y="243"/>
                        <a:pt x="71" y="252"/>
                        <a:pt x="74" y="260"/>
                      </a:cubicBezTo>
                      <a:cubicBezTo>
                        <a:pt x="77" y="268"/>
                        <a:pt x="80" y="275"/>
                        <a:pt x="85" y="281"/>
                      </a:cubicBezTo>
                      <a:cubicBezTo>
                        <a:pt x="90" y="288"/>
                        <a:pt x="96" y="292"/>
                        <a:pt x="102" y="296"/>
                      </a:cubicBezTo>
                      <a:cubicBezTo>
                        <a:pt x="109" y="299"/>
                        <a:pt x="117" y="301"/>
                        <a:pt x="126" y="301"/>
                      </a:cubicBezTo>
                      <a:cubicBezTo>
                        <a:pt x="135" y="301"/>
                        <a:pt x="143" y="299"/>
                        <a:pt x="150" y="296"/>
                      </a:cubicBezTo>
                      <a:cubicBezTo>
                        <a:pt x="157" y="292"/>
                        <a:pt x="163" y="288"/>
                        <a:pt x="167" y="281"/>
                      </a:cubicBezTo>
                      <a:cubicBezTo>
                        <a:pt x="172" y="275"/>
                        <a:pt x="176" y="268"/>
                        <a:pt x="179" y="260"/>
                      </a:cubicBezTo>
                      <a:cubicBezTo>
                        <a:pt x="182" y="252"/>
                        <a:pt x="184" y="243"/>
                        <a:pt x="185" y="233"/>
                      </a:cubicBezTo>
                      <a:cubicBezTo>
                        <a:pt x="187" y="224"/>
                        <a:pt x="188" y="214"/>
                        <a:pt x="189" y="204"/>
                      </a:cubicBezTo>
                      <a:cubicBezTo>
                        <a:pt x="189" y="193"/>
                        <a:pt x="189" y="183"/>
                        <a:pt x="189" y="173"/>
                      </a:cubicBezTo>
                      <a:cubicBezTo>
                        <a:pt x="189" y="163"/>
                        <a:pt x="189" y="153"/>
                        <a:pt x="189" y="142"/>
                      </a:cubicBezTo>
                      <a:cubicBezTo>
                        <a:pt x="188" y="132"/>
                        <a:pt x="187" y="122"/>
                        <a:pt x="185" y="113"/>
                      </a:cubicBezTo>
                      <a:cubicBezTo>
                        <a:pt x="184" y="103"/>
                        <a:pt x="182" y="94"/>
                        <a:pt x="179" y="86"/>
                      </a:cubicBezTo>
                      <a:cubicBezTo>
                        <a:pt x="176" y="78"/>
                        <a:pt x="172" y="71"/>
                        <a:pt x="167" y="65"/>
                      </a:cubicBezTo>
                      <a:cubicBezTo>
                        <a:pt x="163" y="58"/>
                        <a:pt x="157" y="54"/>
                        <a:pt x="150" y="50"/>
                      </a:cubicBezTo>
                      <a:cubicBezTo>
                        <a:pt x="143" y="47"/>
                        <a:pt x="135" y="45"/>
                        <a:pt x="126" y="45"/>
                      </a:cubicBezTo>
                      <a:close/>
                    </a:path>
                  </a:pathLst>
                </a:custGeom>
                <a:solidFill>
                  <a:srgbClr val="FFFFFF"/>
                </a:solidFill>
                <a:ln w="9525">
                  <a:noFill/>
                  <a:miter lim="800000"/>
                </a:ln>
              </p:spPr>
              <p:txBody>
                <a:bodyPr/>
                <a:lstStyle/>
                <a:p>
                  <a:endParaRPr lang="zh-CN" altLang="en-US"/>
                </a:p>
              </p:txBody>
            </p:sp>
            <p:sp>
              <p:nvSpPr>
                <p:cNvPr id="23" name="Freeform 33"/>
                <p:cNvSpPr>
                  <a:spLocks noChangeArrowheads="1"/>
                </p:cNvSpPr>
                <p:nvPr/>
              </p:nvSpPr>
              <p:spPr bwMode="auto">
                <a:xfrm>
                  <a:off x="1429155" y="902995"/>
                  <a:ext cx="177758" cy="433725"/>
                </a:xfrm>
                <a:custGeom>
                  <a:avLst/>
                  <a:gdLst>
                    <a:gd name="T0" fmla="*/ 2147483646 w 142"/>
                    <a:gd name="T1" fmla="*/ 2147483646 h 341"/>
                    <a:gd name="T2" fmla="*/ 2147483646 w 142"/>
                    <a:gd name="T3" fmla="*/ 2147483646 h 341"/>
                    <a:gd name="T4" fmla="*/ 2147483646 w 142"/>
                    <a:gd name="T5" fmla="*/ 2147483646 h 341"/>
                    <a:gd name="T6" fmla="*/ 2147483646 w 142"/>
                    <a:gd name="T7" fmla="*/ 2147483646 h 341"/>
                    <a:gd name="T8" fmla="*/ 2147483646 w 142"/>
                    <a:gd name="T9" fmla="*/ 2147483646 h 341"/>
                    <a:gd name="T10" fmla="*/ 0 w 142"/>
                    <a:gd name="T11" fmla="*/ 2147483646 h 341"/>
                    <a:gd name="T12" fmla="*/ 2147483646 w 142"/>
                    <a:gd name="T13" fmla="*/ 2147483646 h 341"/>
                    <a:gd name="T14" fmla="*/ 2147483646 w 142"/>
                    <a:gd name="T15" fmla="*/ 2147483646 h 341"/>
                    <a:gd name="T16" fmla="*/ 2147483646 w 142"/>
                    <a:gd name="T17" fmla="*/ 2147483646 h 341"/>
                    <a:gd name="T18" fmla="*/ 2147483646 w 142"/>
                    <a:gd name="T19" fmla="*/ 2147483646 h 341"/>
                    <a:gd name="T20" fmla="*/ 2147483646 w 142"/>
                    <a:gd name="T21" fmla="*/ 0 h 341"/>
                    <a:gd name="T22" fmla="*/ 2147483646 w 142"/>
                    <a:gd name="T23" fmla="*/ 2147483646 h 341"/>
                    <a:gd name="T24" fmla="*/ 2147483646 w 142"/>
                    <a:gd name="T25" fmla="*/ 2147483646 h 341"/>
                    <a:gd name="T26" fmla="*/ 2147483646 w 142"/>
                    <a:gd name="T27" fmla="*/ 2147483646 h 341"/>
                    <a:gd name="T28" fmla="*/ 2147483646 w 142"/>
                    <a:gd name="T29" fmla="*/ 2147483646 h 341"/>
                    <a:gd name="T30" fmla="*/ 2147483646 w 142"/>
                    <a:gd name="T31" fmla="*/ 2147483646 h 341"/>
                    <a:gd name="T32" fmla="*/ 2147483646 w 142"/>
                    <a:gd name="T33" fmla="*/ 2147483646 h 341"/>
                    <a:gd name="T34" fmla="*/ 2147483646 w 142"/>
                    <a:gd name="T35" fmla="*/ 2147483646 h 341"/>
                    <a:gd name="T36" fmla="*/ 2147483646 w 142"/>
                    <a:gd name="T37" fmla="*/ 2147483646 h 341"/>
                    <a:gd name="T38" fmla="*/ 2147483646 w 142"/>
                    <a:gd name="T39" fmla="*/ 2147483646 h 341"/>
                    <a:gd name="T40" fmla="*/ 2147483646 w 142"/>
                    <a:gd name="T41" fmla="*/ 2147483646 h 341"/>
                    <a:gd name="T42" fmla="*/ 2147483646 w 142"/>
                    <a:gd name="T43" fmla="*/ 2147483646 h 341"/>
                    <a:gd name="T44" fmla="*/ 2147483646 w 142"/>
                    <a:gd name="T45" fmla="*/ 2147483646 h 341"/>
                    <a:gd name="T46" fmla="*/ 2147483646 w 142"/>
                    <a:gd name="T47" fmla="*/ 2147483646 h 341"/>
                    <a:gd name="T48" fmla="*/ 2147483646 w 142"/>
                    <a:gd name="T49" fmla="*/ 2147483646 h 341"/>
                    <a:gd name="T50" fmla="*/ 2147483646 w 142"/>
                    <a:gd name="T51" fmla="*/ 2147483646 h 34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42"/>
                    <a:gd name="T79" fmla="*/ 0 h 341"/>
                    <a:gd name="T80" fmla="*/ 142 w 142"/>
                    <a:gd name="T81" fmla="*/ 341 h 34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42" h="341">
                      <a:moveTo>
                        <a:pt x="33" y="93"/>
                      </a:moveTo>
                      <a:cubicBezTo>
                        <a:pt x="29" y="95"/>
                        <a:pt x="25" y="96"/>
                        <a:pt x="22" y="96"/>
                      </a:cubicBezTo>
                      <a:cubicBezTo>
                        <a:pt x="19" y="96"/>
                        <a:pt x="16" y="96"/>
                        <a:pt x="13" y="94"/>
                      </a:cubicBezTo>
                      <a:cubicBezTo>
                        <a:pt x="11" y="93"/>
                        <a:pt x="8" y="91"/>
                        <a:pt x="6" y="89"/>
                      </a:cubicBezTo>
                      <a:cubicBezTo>
                        <a:pt x="4" y="87"/>
                        <a:pt x="3" y="85"/>
                        <a:pt x="2" y="82"/>
                      </a:cubicBezTo>
                      <a:cubicBezTo>
                        <a:pt x="1" y="80"/>
                        <a:pt x="0" y="77"/>
                        <a:pt x="0" y="74"/>
                      </a:cubicBezTo>
                      <a:cubicBezTo>
                        <a:pt x="0" y="71"/>
                        <a:pt x="1" y="68"/>
                        <a:pt x="2" y="64"/>
                      </a:cubicBezTo>
                      <a:cubicBezTo>
                        <a:pt x="4" y="61"/>
                        <a:pt x="7" y="58"/>
                        <a:pt x="11" y="56"/>
                      </a:cubicBezTo>
                      <a:cubicBezTo>
                        <a:pt x="96" y="5"/>
                        <a:pt x="96" y="5"/>
                        <a:pt x="96" y="5"/>
                      </a:cubicBezTo>
                      <a:cubicBezTo>
                        <a:pt x="99" y="3"/>
                        <a:pt x="101" y="2"/>
                        <a:pt x="104" y="2"/>
                      </a:cubicBezTo>
                      <a:cubicBezTo>
                        <a:pt x="107" y="1"/>
                        <a:pt x="110" y="1"/>
                        <a:pt x="112" y="0"/>
                      </a:cubicBezTo>
                      <a:cubicBezTo>
                        <a:pt x="116" y="0"/>
                        <a:pt x="120" y="1"/>
                        <a:pt x="123" y="2"/>
                      </a:cubicBezTo>
                      <a:cubicBezTo>
                        <a:pt x="127" y="4"/>
                        <a:pt x="130" y="6"/>
                        <a:pt x="133" y="8"/>
                      </a:cubicBezTo>
                      <a:cubicBezTo>
                        <a:pt x="136" y="11"/>
                        <a:pt x="138" y="14"/>
                        <a:pt x="140" y="18"/>
                      </a:cubicBezTo>
                      <a:cubicBezTo>
                        <a:pt x="141" y="22"/>
                        <a:pt x="142" y="26"/>
                        <a:pt x="142" y="31"/>
                      </a:cubicBezTo>
                      <a:cubicBezTo>
                        <a:pt x="142" y="311"/>
                        <a:pt x="142" y="311"/>
                        <a:pt x="142" y="311"/>
                      </a:cubicBezTo>
                      <a:cubicBezTo>
                        <a:pt x="142" y="316"/>
                        <a:pt x="141" y="321"/>
                        <a:pt x="140" y="325"/>
                      </a:cubicBezTo>
                      <a:cubicBezTo>
                        <a:pt x="138" y="328"/>
                        <a:pt x="135" y="331"/>
                        <a:pt x="133" y="334"/>
                      </a:cubicBezTo>
                      <a:cubicBezTo>
                        <a:pt x="130" y="336"/>
                        <a:pt x="126" y="338"/>
                        <a:pt x="123" y="339"/>
                      </a:cubicBezTo>
                      <a:cubicBezTo>
                        <a:pt x="119" y="341"/>
                        <a:pt x="115" y="341"/>
                        <a:pt x="111" y="341"/>
                      </a:cubicBezTo>
                      <a:cubicBezTo>
                        <a:pt x="107" y="341"/>
                        <a:pt x="104" y="341"/>
                        <a:pt x="100" y="339"/>
                      </a:cubicBezTo>
                      <a:cubicBezTo>
                        <a:pt x="96" y="338"/>
                        <a:pt x="93" y="336"/>
                        <a:pt x="90" y="334"/>
                      </a:cubicBezTo>
                      <a:cubicBezTo>
                        <a:pt x="87" y="331"/>
                        <a:pt x="85" y="328"/>
                        <a:pt x="83" y="325"/>
                      </a:cubicBezTo>
                      <a:cubicBezTo>
                        <a:pt x="81" y="321"/>
                        <a:pt x="80" y="316"/>
                        <a:pt x="80" y="311"/>
                      </a:cubicBezTo>
                      <a:cubicBezTo>
                        <a:pt x="80" y="63"/>
                        <a:pt x="80" y="63"/>
                        <a:pt x="80" y="63"/>
                      </a:cubicBezTo>
                      <a:lnTo>
                        <a:pt x="33" y="93"/>
                      </a:lnTo>
                      <a:close/>
                    </a:path>
                  </a:pathLst>
                </a:custGeom>
                <a:solidFill>
                  <a:srgbClr val="FFFFFF"/>
                </a:solidFill>
                <a:ln w="9525">
                  <a:noFill/>
                  <a:miter lim="800000"/>
                </a:ln>
              </p:spPr>
              <p:txBody>
                <a:bodyPr/>
                <a:lstStyle/>
                <a:p>
                  <a:endParaRPr lang="zh-CN" altLang="en-US"/>
                </a:p>
              </p:txBody>
            </p:sp>
            <p:sp>
              <p:nvSpPr>
                <p:cNvPr id="24" name="Freeform 34"/>
                <p:cNvSpPr>
                  <a:spLocks noEditPoints="1" noChangeArrowheads="1"/>
                </p:cNvSpPr>
                <p:nvPr/>
              </p:nvSpPr>
              <p:spPr bwMode="auto">
                <a:xfrm>
                  <a:off x="3363133" y="846113"/>
                  <a:ext cx="319962" cy="440833"/>
                </a:xfrm>
                <a:custGeom>
                  <a:avLst/>
                  <a:gdLst>
                    <a:gd name="T0" fmla="*/ 2147483646 w 253"/>
                    <a:gd name="T1" fmla="*/ 0 h 347"/>
                    <a:gd name="T2" fmla="*/ 2147483646 w 253"/>
                    <a:gd name="T3" fmla="*/ 2147483646 h 347"/>
                    <a:gd name="T4" fmla="*/ 2147483646 w 253"/>
                    <a:gd name="T5" fmla="*/ 2147483646 h 347"/>
                    <a:gd name="T6" fmla="*/ 2147483646 w 253"/>
                    <a:gd name="T7" fmla="*/ 2147483646 h 347"/>
                    <a:gd name="T8" fmla="*/ 2147483646 w 253"/>
                    <a:gd name="T9" fmla="*/ 2147483646 h 347"/>
                    <a:gd name="T10" fmla="*/ 2147483646 w 253"/>
                    <a:gd name="T11" fmla="*/ 2147483646 h 347"/>
                    <a:gd name="T12" fmla="*/ 2147483646 w 253"/>
                    <a:gd name="T13" fmla="*/ 2147483646 h 347"/>
                    <a:gd name="T14" fmla="*/ 2147483646 w 253"/>
                    <a:gd name="T15" fmla="*/ 2147483646 h 347"/>
                    <a:gd name="T16" fmla="*/ 2147483646 w 253"/>
                    <a:gd name="T17" fmla="*/ 2147483646 h 347"/>
                    <a:gd name="T18" fmla="*/ 2147483646 w 253"/>
                    <a:gd name="T19" fmla="*/ 2147483646 h 347"/>
                    <a:gd name="T20" fmla="*/ 2147483646 w 253"/>
                    <a:gd name="T21" fmla="*/ 2147483646 h 347"/>
                    <a:gd name="T22" fmla="*/ 2147483646 w 253"/>
                    <a:gd name="T23" fmla="*/ 2147483646 h 347"/>
                    <a:gd name="T24" fmla="*/ 2147483646 w 253"/>
                    <a:gd name="T25" fmla="*/ 2147483646 h 347"/>
                    <a:gd name="T26" fmla="*/ 2147483646 w 253"/>
                    <a:gd name="T27" fmla="*/ 2147483646 h 347"/>
                    <a:gd name="T28" fmla="*/ 2147483646 w 253"/>
                    <a:gd name="T29" fmla="*/ 2147483646 h 347"/>
                    <a:gd name="T30" fmla="*/ 2147483646 w 253"/>
                    <a:gd name="T31" fmla="*/ 2147483646 h 347"/>
                    <a:gd name="T32" fmla="*/ 2147483646 w 253"/>
                    <a:gd name="T33" fmla="*/ 2147483646 h 347"/>
                    <a:gd name="T34" fmla="*/ 2147483646 w 253"/>
                    <a:gd name="T35" fmla="*/ 2147483646 h 347"/>
                    <a:gd name="T36" fmla="*/ 0 w 253"/>
                    <a:gd name="T37" fmla="*/ 2147483646 h 347"/>
                    <a:gd name="T38" fmla="*/ 2147483646 w 253"/>
                    <a:gd name="T39" fmla="*/ 2147483646 h 347"/>
                    <a:gd name="T40" fmla="*/ 2147483646 w 253"/>
                    <a:gd name="T41" fmla="*/ 2147483646 h 347"/>
                    <a:gd name="T42" fmla="*/ 2147483646 w 253"/>
                    <a:gd name="T43" fmla="*/ 2147483646 h 347"/>
                    <a:gd name="T44" fmla="*/ 2147483646 w 253"/>
                    <a:gd name="T45" fmla="*/ 2147483646 h 347"/>
                    <a:gd name="T46" fmla="*/ 2147483646 w 253"/>
                    <a:gd name="T47" fmla="*/ 2147483646 h 347"/>
                    <a:gd name="T48" fmla="*/ 2147483646 w 253"/>
                    <a:gd name="T49" fmla="*/ 0 h 347"/>
                    <a:gd name="T50" fmla="*/ 2147483646 w 253"/>
                    <a:gd name="T51" fmla="*/ 2147483646 h 347"/>
                    <a:gd name="T52" fmla="*/ 2147483646 w 253"/>
                    <a:gd name="T53" fmla="*/ 2147483646 h 347"/>
                    <a:gd name="T54" fmla="*/ 2147483646 w 253"/>
                    <a:gd name="T55" fmla="*/ 2147483646 h 347"/>
                    <a:gd name="T56" fmla="*/ 2147483646 w 253"/>
                    <a:gd name="T57" fmla="*/ 2147483646 h 347"/>
                    <a:gd name="T58" fmla="*/ 2147483646 w 253"/>
                    <a:gd name="T59" fmla="*/ 2147483646 h 347"/>
                    <a:gd name="T60" fmla="*/ 2147483646 w 253"/>
                    <a:gd name="T61" fmla="*/ 2147483646 h 347"/>
                    <a:gd name="T62" fmla="*/ 2147483646 w 253"/>
                    <a:gd name="T63" fmla="*/ 2147483646 h 347"/>
                    <a:gd name="T64" fmla="*/ 2147483646 w 253"/>
                    <a:gd name="T65" fmla="*/ 2147483646 h 347"/>
                    <a:gd name="T66" fmla="*/ 2147483646 w 253"/>
                    <a:gd name="T67" fmla="*/ 2147483646 h 347"/>
                    <a:gd name="T68" fmla="*/ 2147483646 w 253"/>
                    <a:gd name="T69" fmla="*/ 2147483646 h 347"/>
                    <a:gd name="T70" fmla="*/ 2147483646 w 253"/>
                    <a:gd name="T71" fmla="*/ 2147483646 h 347"/>
                    <a:gd name="T72" fmla="*/ 2147483646 w 253"/>
                    <a:gd name="T73" fmla="*/ 2147483646 h 347"/>
                    <a:gd name="T74" fmla="*/ 2147483646 w 253"/>
                    <a:gd name="T75" fmla="*/ 2147483646 h 347"/>
                    <a:gd name="T76" fmla="*/ 2147483646 w 253"/>
                    <a:gd name="T77" fmla="*/ 2147483646 h 347"/>
                    <a:gd name="T78" fmla="*/ 2147483646 w 253"/>
                    <a:gd name="T79" fmla="*/ 2147483646 h 347"/>
                    <a:gd name="T80" fmla="*/ 2147483646 w 253"/>
                    <a:gd name="T81" fmla="*/ 2147483646 h 347"/>
                    <a:gd name="T82" fmla="*/ 2147483646 w 253"/>
                    <a:gd name="T83" fmla="*/ 2147483646 h 347"/>
                    <a:gd name="T84" fmla="*/ 2147483646 w 253"/>
                    <a:gd name="T85" fmla="*/ 2147483646 h 347"/>
                    <a:gd name="T86" fmla="*/ 2147483646 w 253"/>
                    <a:gd name="T87" fmla="*/ 2147483646 h 347"/>
                    <a:gd name="T88" fmla="*/ 2147483646 w 253"/>
                    <a:gd name="T89" fmla="*/ 2147483646 h 347"/>
                    <a:gd name="T90" fmla="*/ 2147483646 w 253"/>
                    <a:gd name="T91" fmla="*/ 2147483646 h 347"/>
                    <a:gd name="T92" fmla="*/ 2147483646 w 253"/>
                    <a:gd name="T93" fmla="*/ 2147483646 h 347"/>
                    <a:gd name="T94" fmla="*/ 2147483646 w 253"/>
                    <a:gd name="T95" fmla="*/ 2147483646 h 347"/>
                    <a:gd name="T96" fmla="*/ 2147483646 w 253"/>
                    <a:gd name="T97" fmla="*/ 2147483646 h 347"/>
                    <a:gd name="T98" fmla="*/ 2147483646 w 253"/>
                    <a:gd name="T99" fmla="*/ 2147483646 h 34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53"/>
                    <a:gd name="T151" fmla="*/ 0 h 347"/>
                    <a:gd name="T152" fmla="*/ 253 w 253"/>
                    <a:gd name="T153" fmla="*/ 347 h 347"/>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53" h="347">
                      <a:moveTo>
                        <a:pt x="127" y="0"/>
                      </a:moveTo>
                      <a:cubicBezTo>
                        <a:pt x="143" y="0"/>
                        <a:pt x="157" y="2"/>
                        <a:pt x="170" y="6"/>
                      </a:cubicBezTo>
                      <a:cubicBezTo>
                        <a:pt x="182" y="11"/>
                        <a:pt x="193" y="17"/>
                        <a:pt x="202" y="25"/>
                      </a:cubicBezTo>
                      <a:cubicBezTo>
                        <a:pt x="212" y="32"/>
                        <a:pt x="220" y="42"/>
                        <a:pt x="226" y="52"/>
                      </a:cubicBezTo>
                      <a:cubicBezTo>
                        <a:pt x="232" y="63"/>
                        <a:pt x="237" y="75"/>
                        <a:pt x="241" y="88"/>
                      </a:cubicBezTo>
                      <a:cubicBezTo>
                        <a:pt x="245" y="101"/>
                        <a:pt x="248" y="114"/>
                        <a:pt x="250" y="129"/>
                      </a:cubicBezTo>
                      <a:cubicBezTo>
                        <a:pt x="252" y="143"/>
                        <a:pt x="253" y="158"/>
                        <a:pt x="253" y="173"/>
                      </a:cubicBezTo>
                      <a:cubicBezTo>
                        <a:pt x="253" y="188"/>
                        <a:pt x="252" y="203"/>
                        <a:pt x="250" y="218"/>
                      </a:cubicBezTo>
                      <a:cubicBezTo>
                        <a:pt x="248" y="232"/>
                        <a:pt x="245" y="246"/>
                        <a:pt x="241" y="259"/>
                      </a:cubicBezTo>
                      <a:cubicBezTo>
                        <a:pt x="237" y="271"/>
                        <a:pt x="232" y="283"/>
                        <a:pt x="226" y="294"/>
                      </a:cubicBezTo>
                      <a:cubicBezTo>
                        <a:pt x="220" y="305"/>
                        <a:pt x="212" y="314"/>
                        <a:pt x="202" y="322"/>
                      </a:cubicBezTo>
                      <a:cubicBezTo>
                        <a:pt x="193" y="330"/>
                        <a:pt x="182" y="336"/>
                        <a:pt x="170" y="340"/>
                      </a:cubicBezTo>
                      <a:cubicBezTo>
                        <a:pt x="157" y="344"/>
                        <a:pt x="143" y="347"/>
                        <a:pt x="127" y="347"/>
                      </a:cubicBezTo>
                      <a:cubicBezTo>
                        <a:pt x="111" y="347"/>
                        <a:pt x="96" y="344"/>
                        <a:pt x="84" y="340"/>
                      </a:cubicBezTo>
                      <a:cubicBezTo>
                        <a:pt x="71" y="336"/>
                        <a:pt x="60" y="330"/>
                        <a:pt x="51" y="322"/>
                      </a:cubicBezTo>
                      <a:cubicBezTo>
                        <a:pt x="41" y="314"/>
                        <a:pt x="34" y="305"/>
                        <a:pt x="27" y="294"/>
                      </a:cubicBezTo>
                      <a:cubicBezTo>
                        <a:pt x="21" y="283"/>
                        <a:pt x="16" y="271"/>
                        <a:pt x="12" y="259"/>
                      </a:cubicBezTo>
                      <a:cubicBezTo>
                        <a:pt x="8" y="246"/>
                        <a:pt x="5" y="232"/>
                        <a:pt x="3" y="218"/>
                      </a:cubicBezTo>
                      <a:cubicBezTo>
                        <a:pt x="1" y="203"/>
                        <a:pt x="0" y="188"/>
                        <a:pt x="0" y="173"/>
                      </a:cubicBezTo>
                      <a:cubicBezTo>
                        <a:pt x="0" y="158"/>
                        <a:pt x="1" y="143"/>
                        <a:pt x="3" y="129"/>
                      </a:cubicBezTo>
                      <a:cubicBezTo>
                        <a:pt x="5" y="114"/>
                        <a:pt x="8" y="101"/>
                        <a:pt x="12" y="88"/>
                      </a:cubicBezTo>
                      <a:cubicBezTo>
                        <a:pt x="16" y="75"/>
                        <a:pt x="21" y="63"/>
                        <a:pt x="27" y="52"/>
                      </a:cubicBezTo>
                      <a:cubicBezTo>
                        <a:pt x="34" y="42"/>
                        <a:pt x="41" y="32"/>
                        <a:pt x="51" y="25"/>
                      </a:cubicBezTo>
                      <a:cubicBezTo>
                        <a:pt x="60" y="17"/>
                        <a:pt x="71" y="11"/>
                        <a:pt x="83" y="6"/>
                      </a:cubicBezTo>
                      <a:cubicBezTo>
                        <a:pt x="96" y="2"/>
                        <a:pt x="110" y="0"/>
                        <a:pt x="127" y="0"/>
                      </a:cubicBezTo>
                      <a:close/>
                      <a:moveTo>
                        <a:pt x="127" y="45"/>
                      </a:moveTo>
                      <a:cubicBezTo>
                        <a:pt x="117" y="45"/>
                        <a:pt x="109" y="47"/>
                        <a:pt x="103" y="50"/>
                      </a:cubicBezTo>
                      <a:cubicBezTo>
                        <a:pt x="96" y="54"/>
                        <a:pt x="90" y="59"/>
                        <a:pt x="86" y="65"/>
                      </a:cubicBezTo>
                      <a:cubicBezTo>
                        <a:pt x="81" y="71"/>
                        <a:pt x="77" y="78"/>
                        <a:pt x="74" y="86"/>
                      </a:cubicBezTo>
                      <a:cubicBezTo>
                        <a:pt x="71" y="94"/>
                        <a:pt x="69" y="103"/>
                        <a:pt x="68" y="113"/>
                      </a:cubicBezTo>
                      <a:cubicBezTo>
                        <a:pt x="66" y="122"/>
                        <a:pt x="65" y="132"/>
                        <a:pt x="64" y="142"/>
                      </a:cubicBezTo>
                      <a:cubicBezTo>
                        <a:pt x="64" y="153"/>
                        <a:pt x="64" y="163"/>
                        <a:pt x="64" y="173"/>
                      </a:cubicBezTo>
                      <a:cubicBezTo>
                        <a:pt x="64" y="183"/>
                        <a:pt x="64" y="193"/>
                        <a:pt x="64" y="204"/>
                      </a:cubicBezTo>
                      <a:cubicBezTo>
                        <a:pt x="65" y="214"/>
                        <a:pt x="66" y="224"/>
                        <a:pt x="68" y="233"/>
                      </a:cubicBezTo>
                      <a:cubicBezTo>
                        <a:pt x="69" y="243"/>
                        <a:pt x="71" y="252"/>
                        <a:pt x="74" y="260"/>
                      </a:cubicBezTo>
                      <a:cubicBezTo>
                        <a:pt x="77" y="268"/>
                        <a:pt x="81" y="275"/>
                        <a:pt x="86" y="282"/>
                      </a:cubicBezTo>
                      <a:cubicBezTo>
                        <a:pt x="90" y="288"/>
                        <a:pt x="96" y="293"/>
                        <a:pt x="103" y="296"/>
                      </a:cubicBezTo>
                      <a:cubicBezTo>
                        <a:pt x="109" y="299"/>
                        <a:pt x="117" y="301"/>
                        <a:pt x="127" y="301"/>
                      </a:cubicBezTo>
                      <a:cubicBezTo>
                        <a:pt x="136" y="301"/>
                        <a:pt x="144" y="299"/>
                        <a:pt x="150" y="296"/>
                      </a:cubicBezTo>
                      <a:cubicBezTo>
                        <a:pt x="157" y="293"/>
                        <a:pt x="163" y="288"/>
                        <a:pt x="168" y="282"/>
                      </a:cubicBezTo>
                      <a:cubicBezTo>
                        <a:pt x="172" y="275"/>
                        <a:pt x="176" y="268"/>
                        <a:pt x="179" y="260"/>
                      </a:cubicBezTo>
                      <a:cubicBezTo>
                        <a:pt x="182" y="252"/>
                        <a:pt x="184" y="243"/>
                        <a:pt x="186" y="233"/>
                      </a:cubicBezTo>
                      <a:cubicBezTo>
                        <a:pt x="187" y="224"/>
                        <a:pt x="188" y="214"/>
                        <a:pt x="189" y="204"/>
                      </a:cubicBezTo>
                      <a:cubicBezTo>
                        <a:pt x="189" y="193"/>
                        <a:pt x="190" y="183"/>
                        <a:pt x="190" y="173"/>
                      </a:cubicBezTo>
                      <a:cubicBezTo>
                        <a:pt x="190" y="163"/>
                        <a:pt x="189" y="153"/>
                        <a:pt x="189" y="142"/>
                      </a:cubicBezTo>
                      <a:cubicBezTo>
                        <a:pt x="188" y="132"/>
                        <a:pt x="187" y="122"/>
                        <a:pt x="186" y="113"/>
                      </a:cubicBezTo>
                      <a:cubicBezTo>
                        <a:pt x="184" y="103"/>
                        <a:pt x="182" y="94"/>
                        <a:pt x="179" y="86"/>
                      </a:cubicBezTo>
                      <a:cubicBezTo>
                        <a:pt x="176" y="78"/>
                        <a:pt x="172" y="71"/>
                        <a:pt x="168" y="65"/>
                      </a:cubicBezTo>
                      <a:cubicBezTo>
                        <a:pt x="163" y="59"/>
                        <a:pt x="157" y="54"/>
                        <a:pt x="150" y="50"/>
                      </a:cubicBezTo>
                      <a:cubicBezTo>
                        <a:pt x="144" y="47"/>
                        <a:pt x="136" y="45"/>
                        <a:pt x="127" y="45"/>
                      </a:cubicBezTo>
                      <a:close/>
                    </a:path>
                  </a:pathLst>
                </a:custGeom>
                <a:solidFill>
                  <a:srgbClr val="FFFFFF"/>
                </a:solidFill>
                <a:ln w="9525">
                  <a:noFill/>
                  <a:miter lim="800000"/>
                </a:ln>
              </p:spPr>
              <p:txBody>
                <a:bodyPr/>
                <a:lstStyle/>
                <a:p>
                  <a:endParaRPr lang="zh-CN" altLang="en-US"/>
                </a:p>
              </p:txBody>
            </p:sp>
            <p:sp>
              <p:nvSpPr>
                <p:cNvPr id="25" name="Freeform 35"/>
                <p:cNvSpPr>
                  <a:spLocks noChangeArrowheads="1"/>
                </p:cNvSpPr>
                <p:nvPr/>
              </p:nvSpPr>
              <p:spPr bwMode="auto">
                <a:xfrm>
                  <a:off x="3739972" y="853226"/>
                  <a:ext cx="298629" cy="433725"/>
                </a:xfrm>
                <a:custGeom>
                  <a:avLst/>
                  <a:gdLst>
                    <a:gd name="T0" fmla="*/ 2147483646 w 234"/>
                    <a:gd name="T1" fmla="*/ 2147483646 h 339"/>
                    <a:gd name="T2" fmla="*/ 2147483646 w 234"/>
                    <a:gd name="T3" fmla="*/ 2147483646 h 339"/>
                    <a:gd name="T4" fmla="*/ 2147483646 w 234"/>
                    <a:gd name="T5" fmla="*/ 2147483646 h 339"/>
                    <a:gd name="T6" fmla="*/ 2147483646 w 234"/>
                    <a:gd name="T7" fmla="*/ 2147483646 h 339"/>
                    <a:gd name="T8" fmla="*/ 2147483646 w 234"/>
                    <a:gd name="T9" fmla="*/ 2147483646 h 339"/>
                    <a:gd name="T10" fmla="*/ 2147483646 w 234"/>
                    <a:gd name="T11" fmla="*/ 2147483646 h 339"/>
                    <a:gd name="T12" fmla="*/ 2147483646 w 234"/>
                    <a:gd name="T13" fmla="*/ 2147483646 h 339"/>
                    <a:gd name="T14" fmla="*/ 2147483646 w 234"/>
                    <a:gd name="T15" fmla="*/ 2147483646 h 339"/>
                    <a:gd name="T16" fmla="*/ 2147483646 w 234"/>
                    <a:gd name="T17" fmla="*/ 2147483646 h 339"/>
                    <a:gd name="T18" fmla="*/ 2147483646 w 234"/>
                    <a:gd name="T19" fmla="*/ 2147483646 h 339"/>
                    <a:gd name="T20" fmla="*/ 2147483646 w 234"/>
                    <a:gd name="T21" fmla="*/ 2147483646 h 339"/>
                    <a:gd name="T22" fmla="*/ 2147483646 w 234"/>
                    <a:gd name="T23" fmla="*/ 2147483646 h 339"/>
                    <a:gd name="T24" fmla="*/ 2147483646 w 234"/>
                    <a:gd name="T25" fmla="*/ 2147483646 h 339"/>
                    <a:gd name="T26" fmla="*/ 2147483646 w 234"/>
                    <a:gd name="T27" fmla="*/ 2147483646 h 339"/>
                    <a:gd name="T28" fmla="*/ 2147483646 w 234"/>
                    <a:gd name="T29" fmla="*/ 0 h 339"/>
                    <a:gd name="T30" fmla="*/ 2147483646 w 234"/>
                    <a:gd name="T31" fmla="*/ 2147483646 h 339"/>
                    <a:gd name="T32" fmla="*/ 2147483646 w 234"/>
                    <a:gd name="T33" fmla="*/ 2147483646 h 339"/>
                    <a:gd name="T34" fmla="*/ 2147483646 w 234"/>
                    <a:gd name="T35" fmla="*/ 2147483646 h 339"/>
                    <a:gd name="T36" fmla="*/ 2147483646 w 234"/>
                    <a:gd name="T37" fmla="*/ 2147483646 h 339"/>
                    <a:gd name="T38" fmla="*/ 2147483646 w 234"/>
                    <a:gd name="T39" fmla="*/ 2147483646 h 339"/>
                    <a:gd name="T40" fmla="*/ 2147483646 w 234"/>
                    <a:gd name="T41" fmla="*/ 2147483646 h 339"/>
                    <a:gd name="T42" fmla="*/ 2147483646 w 234"/>
                    <a:gd name="T43" fmla="*/ 2147483646 h 339"/>
                    <a:gd name="T44" fmla="*/ 2147483646 w 234"/>
                    <a:gd name="T45" fmla="*/ 2147483646 h 339"/>
                    <a:gd name="T46" fmla="*/ 2147483646 w 234"/>
                    <a:gd name="T47" fmla="*/ 2147483646 h 339"/>
                    <a:gd name="T48" fmla="*/ 2147483646 w 234"/>
                    <a:gd name="T49" fmla="*/ 2147483646 h 339"/>
                    <a:gd name="T50" fmla="*/ 2147483646 w 234"/>
                    <a:gd name="T51" fmla="*/ 2147483646 h 339"/>
                    <a:gd name="T52" fmla="*/ 2147483646 w 234"/>
                    <a:gd name="T53" fmla="*/ 2147483646 h 339"/>
                    <a:gd name="T54" fmla="*/ 2147483646 w 234"/>
                    <a:gd name="T55" fmla="*/ 2147483646 h 339"/>
                    <a:gd name="T56" fmla="*/ 2147483646 w 234"/>
                    <a:gd name="T57" fmla="*/ 2147483646 h 339"/>
                    <a:gd name="T58" fmla="*/ 2147483646 w 234"/>
                    <a:gd name="T59" fmla="*/ 2147483646 h 339"/>
                    <a:gd name="T60" fmla="*/ 2147483646 w 234"/>
                    <a:gd name="T61" fmla="*/ 2147483646 h 339"/>
                    <a:gd name="T62" fmla="*/ 2147483646 w 234"/>
                    <a:gd name="T63" fmla="*/ 2147483646 h 339"/>
                    <a:gd name="T64" fmla="*/ 2147483646 w 234"/>
                    <a:gd name="T65" fmla="*/ 2147483646 h 339"/>
                    <a:gd name="T66" fmla="*/ 2147483646 w 234"/>
                    <a:gd name="T67" fmla="*/ 2147483646 h 339"/>
                    <a:gd name="T68" fmla="*/ 2147483646 w 234"/>
                    <a:gd name="T69" fmla="*/ 2147483646 h 339"/>
                    <a:gd name="T70" fmla="*/ 2147483646 w 234"/>
                    <a:gd name="T71" fmla="*/ 2147483646 h 339"/>
                    <a:gd name="T72" fmla="*/ 0 w 234"/>
                    <a:gd name="T73" fmla="*/ 2147483646 h 339"/>
                    <a:gd name="T74" fmla="*/ 2147483646 w 234"/>
                    <a:gd name="T75" fmla="*/ 2147483646 h 339"/>
                    <a:gd name="T76" fmla="*/ 2147483646 w 234"/>
                    <a:gd name="T77" fmla="*/ 2147483646 h 339"/>
                    <a:gd name="T78" fmla="*/ 2147483646 w 234"/>
                    <a:gd name="T79" fmla="*/ 2147483646 h 339"/>
                    <a:gd name="T80" fmla="*/ 2147483646 w 234"/>
                    <a:gd name="T81" fmla="*/ 2147483646 h 339"/>
                    <a:gd name="T82" fmla="*/ 2147483646 w 234"/>
                    <a:gd name="T83" fmla="*/ 2147483646 h 339"/>
                    <a:gd name="T84" fmla="*/ 2147483646 w 234"/>
                    <a:gd name="T85" fmla="*/ 2147483646 h 339"/>
                    <a:gd name="T86" fmla="*/ 2147483646 w 234"/>
                    <a:gd name="T87" fmla="*/ 2147483646 h 339"/>
                    <a:gd name="T88" fmla="*/ 2147483646 w 234"/>
                    <a:gd name="T89" fmla="*/ 2147483646 h 339"/>
                    <a:gd name="T90" fmla="*/ 2147483646 w 234"/>
                    <a:gd name="T91" fmla="*/ 2147483646 h 339"/>
                    <a:gd name="T92" fmla="*/ 2147483646 w 234"/>
                    <a:gd name="T93" fmla="*/ 2147483646 h 339"/>
                    <a:gd name="T94" fmla="*/ 2147483646 w 234"/>
                    <a:gd name="T95" fmla="*/ 2147483646 h 339"/>
                    <a:gd name="T96" fmla="*/ 2147483646 w 234"/>
                    <a:gd name="T97" fmla="*/ 2147483646 h 339"/>
                    <a:gd name="T98" fmla="*/ 2147483646 w 234"/>
                    <a:gd name="T99" fmla="*/ 2147483646 h 339"/>
                    <a:gd name="T100" fmla="*/ 2147483646 w 234"/>
                    <a:gd name="T101" fmla="*/ 2147483646 h 339"/>
                    <a:gd name="T102" fmla="*/ 2147483646 w 234"/>
                    <a:gd name="T103" fmla="*/ 2147483646 h 339"/>
                    <a:gd name="T104" fmla="*/ 2147483646 w 234"/>
                    <a:gd name="T105" fmla="*/ 2147483646 h 33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34"/>
                    <a:gd name="T160" fmla="*/ 0 h 339"/>
                    <a:gd name="T161" fmla="*/ 234 w 234"/>
                    <a:gd name="T162" fmla="*/ 339 h 33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34" h="339">
                      <a:moveTo>
                        <a:pt x="115" y="48"/>
                      </a:moveTo>
                      <a:cubicBezTo>
                        <a:pt x="109" y="48"/>
                        <a:pt x="103" y="48"/>
                        <a:pt x="97" y="50"/>
                      </a:cubicBezTo>
                      <a:cubicBezTo>
                        <a:pt x="91" y="51"/>
                        <a:pt x="85" y="52"/>
                        <a:pt x="80" y="54"/>
                      </a:cubicBezTo>
                      <a:cubicBezTo>
                        <a:pt x="74" y="56"/>
                        <a:pt x="69" y="58"/>
                        <a:pt x="64" y="60"/>
                      </a:cubicBezTo>
                      <a:cubicBezTo>
                        <a:pt x="58" y="62"/>
                        <a:pt x="54" y="64"/>
                        <a:pt x="49" y="66"/>
                      </a:cubicBezTo>
                      <a:cubicBezTo>
                        <a:pt x="47" y="67"/>
                        <a:pt x="45" y="68"/>
                        <a:pt x="43" y="68"/>
                      </a:cubicBezTo>
                      <a:cubicBezTo>
                        <a:pt x="41" y="69"/>
                        <a:pt x="39" y="69"/>
                        <a:pt x="37" y="69"/>
                      </a:cubicBezTo>
                      <a:cubicBezTo>
                        <a:pt x="31" y="69"/>
                        <a:pt x="25" y="67"/>
                        <a:pt x="22" y="62"/>
                      </a:cubicBezTo>
                      <a:cubicBezTo>
                        <a:pt x="18" y="58"/>
                        <a:pt x="16" y="53"/>
                        <a:pt x="16" y="47"/>
                      </a:cubicBezTo>
                      <a:cubicBezTo>
                        <a:pt x="16" y="43"/>
                        <a:pt x="17" y="39"/>
                        <a:pt x="19" y="35"/>
                      </a:cubicBezTo>
                      <a:cubicBezTo>
                        <a:pt x="22" y="31"/>
                        <a:pt x="26" y="27"/>
                        <a:pt x="32" y="24"/>
                      </a:cubicBezTo>
                      <a:cubicBezTo>
                        <a:pt x="39" y="21"/>
                        <a:pt x="45" y="17"/>
                        <a:pt x="53" y="15"/>
                      </a:cubicBezTo>
                      <a:cubicBezTo>
                        <a:pt x="60" y="12"/>
                        <a:pt x="68" y="9"/>
                        <a:pt x="76" y="7"/>
                      </a:cubicBezTo>
                      <a:cubicBezTo>
                        <a:pt x="84" y="5"/>
                        <a:pt x="92" y="3"/>
                        <a:pt x="100" y="2"/>
                      </a:cubicBezTo>
                      <a:cubicBezTo>
                        <a:pt x="108" y="1"/>
                        <a:pt x="115" y="0"/>
                        <a:pt x="122" y="0"/>
                      </a:cubicBezTo>
                      <a:cubicBezTo>
                        <a:pt x="138" y="0"/>
                        <a:pt x="152" y="2"/>
                        <a:pt x="165" y="6"/>
                      </a:cubicBezTo>
                      <a:cubicBezTo>
                        <a:pt x="179" y="9"/>
                        <a:pt x="190" y="15"/>
                        <a:pt x="200" y="22"/>
                      </a:cubicBezTo>
                      <a:cubicBezTo>
                        <a:pt x="210" y="29"/>
                        <a:pt x="217" y="38"/>
                        <a:pt x="223" y="49"/>
                      </a:cubicBezTo>
                      <a:cubicBezTo>
                        <a:pt x="228" y="59"/>
                        <a:pt x="231" y="71"/>
                        <a:pt x="231" y="85"/>
                      </a:cubicBezTo>
                      <a:cubicBezTo>
                        <a:pt x="231" y="97"/>
                        <a:pt x="229" y="109"/>
                        <a:pt x="224" y="121"/>
                      </a:cubicBezTo>
                      <a:cubicBezTo>
                        <a:pt x="220" y="133"/>
                        <a:pt x="213" y="145"/>
                        <a:pt x="206" y="158"/>
                      </a:cubicBezTo>
                      <a:cubicBezTo>
                        <a:pt x="198" y="170"/>
                        <a:pt x="189" y="182"/>
                        <a:pt x="178" y="195"/>
                      </a:cubicBezTo>
                      <a:cubicBezTo>
                        <a:pt x="168" y="207"/>
                        <a:pt x="157" y="219"/>
                        <a:pt x="145" y="230"/>
                      </a:cubicBezTo>
                      <a:cubicBezTo>
                        <a:pt x="133" y="242"/>
                        <a:pt x="122" y="253"/>
                        <a:pt x="109" y="263"/>
                      </a:cubicBezTo>
                      <a:cubicBezTo>
                        <a:pt x="97" y="274"/>
                        <a:pt x="85" y="283"/>
                        <a:pt x="74" y="292"/>
                      </a:cubicBezTo>
                      <a:cubicBezTo>
                        <a:pt x="211" y="292"/>
                        <a:pt x="211" y="292"/>
                        <a:pt x="211" y="292"/>
                      </a:cubicBezTo>
                      <a:cubicBezTo>
                        <a:pt x="215" y="292"/>
                        <a:pt x="218" y="293"/>
                        <a:pt x="221" y="294"/>
                      </a:cubicBezTo>
                      <a:cubicBezTo>
                        <a:pt x="224" y="296"/>
                        <a:pt x="227" y="298"/>
                        <a:pt x="228" y="300"/>
                      </a:cubicBezTo>
                      <a:cubicBezTo>
                        <a:pt x="230" y="302"/>
                        <a:pt x="232" y="305"/>
                        <a:pt x="233" y="307"/>
                      </a:cubicBezTo>
                      <a:cubicBezTo>
                        <a:pt x="234" y="310"/>
                        <a:pt x="234" y="313"/>
                        <a:pt x="234" y="316"/>
                      </a:cubicBezTo>
                      <a:cubicBezTo>
                        <a:pt x="234" y="319"/>
                        <a:pt x="234" y="322"/>
                        <a:pt x="233" y="325"/>
                      </a:cubicBezTo>
                      <a:cubicBezTo>
                        <a:pt x="232" y="328"/>
                        <a:pt x="230" y="330"/>
                        <a:pt x="228" y="332"/>
                      </a:cubicBezTo>
                      <a:cubicBezTo>
                        <a:pt x="227" y="334"/>
                        <a:pt x="224" y="336"/>
                        <a:pt x="221" y="337"/>
                      </a:cubicBezTo>
                      <a:cubicBezTo>
                        <a:pt x="218" y="339"/>
                        <a:pt x="215" y="339"/>
                        <a:pt x="211" y="339"/>
                      </a:cubicBezTo>
                      <a:cubicBezTo>
                        <a:pt x="33" y="339"/>
                        <a:pt x="33" y="339"/>
                        <a:pt x="33" y="339"/>
                      </a:cubicBezTo>
                      <a:cubicBezTo>
                        <a:pt x="22" y="339"/>
                        <a:pt x="13" y="337"/>
                        <a:pt x="8" y="331"/>
                      </a:cubicBezTo>
                      <a:cubicBezTo>
                        <a:pt x="3" y="326"/>
                        <a:pt x="0" y="319"/>
                        <a:pt x="0" y="312"/>
                      </a:cubicBezTo>
                      <a:cubicBezTo>
                        <a:pt x="0" y="306"/>
                        <a:pt x="1" y="300"/>
                        <a:pt x="4" y="295"/>
                      </a:cubicBezTo>
                      <a:cubicBezTo>
                        <a:pt x="7" y="289"/>
                        <a:pt x="12" y="284"/>
                        <a:pt x="17" y="278"/>
                      </a:cubicBezTo>
                      <a:cubicBezTo>
                        <a:pt x="19" y="277"/>
                        <a:pt x="21" y="275"/>
                        <a:pt x="25" y="272"/>
                      </a:cubicBezTo>
                      <a:cubicBezTo>
                        <a:pt x="28" y="269"/>
                        <a:pt x="32" y="266"/>
                        <a:pt x="36" y="262"/>
                      </a:cubicBezTo>
                      <a:cubicBezTo>
                        <a:pt x="40" y="258"/>
                        <a:pt x="44" y="255"/>
                        <a:pt x="49" y="251"/>
                      </a:cubicBezTo>
                      <a:cubicBezTo>
                        <a:pt x="53" y="247"/>
                        <a:pt x="58" y="243"/>
                        <a:pt x="62" y="238"/>
                      </a:cubicBezTo>
                      <a:cubicBezTo>
                        <a:pt x="67" y="234"/>
                        <a:pt x="71" y="230"/>
                        <a:pt x="75" y="226"/>
                      </a:cubicBezTo>
                      <a:cubicBezTo>
                        <a:pt x="79" y="222"/>
                        <a:pt x="83" y="219"/>
                        <a:pt x="86" y="216"/>
                      </a:cubicBezTo>
                      <a:cubicBezTo>
                        <a:pt x="97" y="205"/>
                        <a:pt x="108" y="193"/>
                        <a:pt x="118" y="182"/>
                      </a:cubicBezTo>
                      <a:cubicBezTo>
                        <a:pt x="129" y="171"/>
                        <a:pt x="138" y="159"/>
                        <a:pt x="145" y="149"/>
                      </a:cubicBezTo>
                      <a:cubicBezTo>
                        <a:pt x="153" y="138"/>
                        <a:pt x="159" y="127"/>
                        <a:pt x="163" y="118"/>
                      </a:cubicBezTo>
                      <a:cubicBezTo>
                        <a:pt x="168" y="108"/>
                        <a:pt x="170" y="99"/>
                        <a:pt x="170" y="91"/>
                      </a:cubicBezTo>
                      <a:cubicBezTo>
                        <a:pt x="170" y="84"/>
                        <a:pt x="168" y="77"/>
                        <a:pt x="165" y="72"/>
                      </a:cubicBezTo>
                      <a:cubicBezTo>
                        <a:pt x="162" y="67"/>
                        <a:pt x="158" y="62"/>
                        <a:pt x="153" y="59"/>
                      </a:cubicBezTo>
                      <a:cubicBezTo>
                        <a:pt x="148" y="55"/>
                        <a:pt x="142" y="52"/>
                        <a:pt x="135" y="51"/>
                      </a:cubicBezTo>
                      <a:cubicBezTo>
                        <a:pt x="129" y="49"/>
                        <a:pt x="122" y="48"/>
                        <a:pt x="115" y="48"/>
                      </a:cubicBezTo>
                      <a:close/>
                    </a:path>
                  </a:pathLst>
                </a:custGeom>
                <a:solidFill>
                  <a:srgbClr val="FFFFFF"/>
                </a:solidFill>
                <a:ln w="9525">
                  <a:noFill/>
                  <a:miter lim="800000"/>
                </a:ln>
              </p:spPr>
              <p:txBody>
                <a:bodyPr/>
                <a:lstStyle/>
                <a:p>
                  <a:endParaRPr lang="zh-CN" altLang="en-US"/>
                </a:p>
              </p:txBody>
            </p:sp>
            <p:sp>
              <p:nvSpPr>
                <p:cNvPr id="26" name="Freeform 36"/>
                <p:cNvSpPr>
                  <a:spLocks noEditPoints="1" noChangeArrowheads="1"/>
                </p:cNvSpPr>
                <p:nvPr/>
              </p:nvSpPr>
              <p:spPr bwMode="auto">
                <a:xfrm>
                  <a:off x="4024380" y="2744543"/>
                  <a:ext cx="319962" cy="440833"/>
                </a:xfrm>
                <a:custGeom>
                  <a:avLst/>
                  <a:gdLst>
                    <a:gd name="T0" fmla="*/ 2147483646 w 252"/>
                    <a:gd name="T1" fmla="*/ 0 h 347"/>
                    <a:gd name="T2" fmla="*/ 2147483646 w 252"/>
                    <a:gd name="T3" fmla="*/ 2147483646 h 347"/>
                    <a:gd name="T4" fmla="*/ 2147483646 w 252"/>
                    <a:gd name="T5" fmla="*/ 2147483646 h 347"/>
                    <a:gd name="T6" fmla="*/ 2147483646 w 252"/>
                    <a:gd name="T7" fmla="*/ 2147483646 h 347"/>
                    <a:gd name="T8" fmla="*/ 2147483646 w 252"/>
                    <a:gd name="T9" fmla="*/ 2147483646 h 347"/>
                    <a:gd name="T10" fmla="*/ 2147483646 w 252"/>
                    <a:gd name="T11" fmla="*/ 2147483646 h 347"/>
                    <a:gd name="T12" fmla="*/ 2147483646 w 252"/>
                    <a:gd name="T13" fmla="*/ 2147483646 h 347"/>
                    <a:gd name="T14" fmla="*/ 2147483646 w 252"/>
                    <a:gd name="T15" fmla="*/ 2147483646 h 347"/>
                    <a:gd name="T16" fmla="*/ 2147483646 w 252"/>
                    <a:gd name="T17" fmla="*/ 2147483646 h 347"/>
                    <a:gd name="T18" fmla="*/ 2147483646 w 252"/>
                    <a:gd name="T19" fmla="*/ 2147483646 h 347"/>
                    <a:gd name="T20" fmla="*/ 2147483646 w 252"/>
                    <a:gd name="T21" fmla="*/ 2147483646 h 347"/>
                    <a:gd name="T22" fmla="*/ 2147483646 w 252"/>
                    <a:gd name="T23" fmla="*/ 2147483646 h 347"/>
                    <a:gd name="T24" fmla="*/ 2147483646 w 252"/>
                    <a:gd name="T25" fmla="*/ 2147483646 h 347"/>
                    <a:gd name="T26" fmla="*/ 2147483646 w 252"/>
                    <a:gd name="T27" fmla="*/ 2147483646 h 347"/>
                    <a:gd name="T28" fmla="*/ 2147483646 w 252"/>
                    <a:gd name="T29" fmla="*/ 2147483646 h 347"/>
                    <a:gd name="T30" fmla="*/ 2147483646 w 252"/>
                    <a:gd name="T31" fmla="*/ 2147483646 h 347"/>
                    <a:gd name="T32" fmla="*/ 2147483646 w 252"/>
                    <a:gd name="T33" fmla="*/ 2147483646 h 347"/>
                    <a:gd name="T34" fmla="*/ 2147483646 w 252"/>
                    <a:gd name="T35" fmla="*/ 2147483646 h 347"/>
                    <a:gd name="T36" fmla="*/ 0 w 252"/>
                    <a:gd name="T37" fmla="*/ 2147483646 h 347"/>
                    <a:gd name="T38" fmla="*/ 2147483646 w 252"/>
                    <a:gd name="T39" fmla="*/ 2147483646 h 347"/>
                    <a:gd name="T40" fmla="*/ 2147483646 w 252"/>
                    <a:gd name="T41" fmla="*/ 2147483646 h 347"/>
                    <a:gd name="T42" fmla="*/ 2147483646 w 252"/>
                    <a:gd name="T43" fmla="*/ 2147483646 h 347"/>
                    <a:gd name="T44" fmla="*/ 2147483646 w 252"/>
                    <a:gd name="T45" fmla="*/ 2147483646 h 347"/>
                    <a:gd name="T46" fmla="*/ 2147483646 w 252"/>
                    <a:gd name="T47" fmla="*/ 2147483646 h 347"/>
                    <a:gd name="T48" fmla="*/ 2147483646 w 252"/>
                    <a:gd name="T49" fmla="*/ 0 h 347"/>
                    <a:gd name="T50" fmla="*/ 2147483646 w 252"/>
                    <a:gd name="T51" fmla="*/ 2147483646 h 347"/>
                    <a:gd name="T52" fmla="*/ 2147483646 w 252"/>
                    <a:gd name="T53" fmla="*/ 2147483646 h 347"/>
                    <a:gd name="T54" fmla="*/ 2147483646 w 252"/>
                    <a:gd name="T55" fmla="*/ 2147483646 h 347"/>
                    <a:gd name="T56" fmla="*/ 2147483646 w 252"/>
                    <a:gd name="T57" fmla="*/ 2147483646 h 347"/>
                    <a:gd name="T58" fmla="*/ 2147483646 w 252"/>
                    <a:gd name="T59" fmla="*/ 2147483646 h 347"/>
                    <a:gd name="T60" fmla="*/ 2147483646 w 252"/>
                    <a:gd name="T61" fmla="*/ 2147483646 h 347"/>
                    <a:gd name="T62" fmla="*/ 2147483646 w 252"/>
                    <a:gd name="T63" fmla="*/ 2147483646 h 347"/>
                    <a:gd name="T64" fmla="*/ 2147483646 w 252"/>
                    <a:gd name="T65" fmla="*/ 2147483646 h 347"/>
                    <a:gd name="T66" fmla="*/ 2147483646 w 252"/>
                    <a:gd name="T67" fmla="*/ 2147483646 h 347"/>
                    <a:gd name="T68" fmla="*/ 2147483646 w 252"/>
                    <a:gd name="T69" fmla="*/ 2147483646 h 347"/>
                    <a:gd name="T70" fmla="*/ 2147483646 w 252"/>
                    <a:gd name="T71" fmla="*/ 2147483646 h 347"/>
                    <a:gd name="T72" fmla="*/ 2147483646 w 252"/>
                    <a:gd name="T73" fmla="*/ 2147483646 h 347"/>
                    <a:gd name="T74" fmla="*/ 2147483646 w 252"/>
                    <a:gd name="T75" fmla="*/ 2147483646 h 347"/>
                    <a:gd name="T76" fmla="*/ 2147483646 w 252"/>
                    <a:gd name="T77" fmla="*/ 2147483646 h 347"/>
                    <a:gd name="T78" fmla="*/ 2147483646 w 252"/>
                    <a:gd name="T79" fmla="*/ 2147483646 h 347"/>
                    <a:gd name="T80" fmla="*/ 2147483646 w 252"/>
                    <a:gd name="T81" fmla="*/ 2147483646 h 347"/>
                    <a:gd name="T82" fmla="*/ 2147483646 w 252"/>
                    <a:gd name="T83" fmla="*/ 2147483646 h 347"/>
                    <a:gd name="T84" fmla="*/ 2147483646 w 252"/>
                    <a:gd name="T85" fmla="*/ 2147483646 h 347"/>
                    <a:gd name="T86" fmla="*/ 2147483646 w 252"/>
                    <a:gd name="T87" fmla="*/ 2147483646 h 347"/>
                    <a:gd name="T88" fmla="*/ 2147483646 w 252"/>
                    <a:gd name="T89" fmla="*/ 2147483646 h 347"/>
                    <a:gd name="T90" fmla="*/ 2147483646 w 252"/>
                    <a:gd name="T91" fmla="*/ 2147483646 h 347"/>
                    <a:gd name="T92" fmla="*/ 2147483646 w 252"/>
                    <a:gd name="T93" fmla="*/ 2147483646 h 347"/>
                    <a:gd name="T94" fmla="*/ 2147483646 w 252"/>
                    <a:gd name="T95" fmla="*/ 2147483646 h 347"/>
                    <a:gd name="T96" fmla="*/ 2147483646 w 252"/>
                    <a:gd name="T97" fmla="*/ 2147483646 h 347"/>
                    <a:gd name="T98" fmla="*/ 2147483646 w 252"/>
                    <a:gd name="T99" fmla="*/ 2147483646 h 34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52"/>
                    <a:gd name="T151" fmla="*/ 0 h 347"/>
                    <a:gd name="T152" fmla="*/ 252 w 252"/>
                    <a:gd name="T153" fmla="*/ 347 h 347"/>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52" h="347">
                      <a:moveTo>
                        <a:pt x="126" y="0"/>
                      </a:moveTo>
                      <a:cubicBezTo>
                        <a:pt x="142" y="0"/>
                        <a:pt x="156" y="3"/>
                        <a:pt x="169" y="7"/>
                      </a:cubicBezTo>
                      <a:cubicBezTo>
                        <a:pt x="181" y="11"/>
                        <a:pt x="192" y="17"/>
                        <a:pt x="202" y="25"/>
                      </a:cubicBezTo>
                      <a:cubicBezTo>
                        <a:pt x="211" y="33"/>
                        <a:pt x="219" y="42"/>
                        <a:pt x="225" y="53"/>
                      </a:cubicBezTo>
                      <a:cubicBezTo>
                        <a:pt x="232" y="64"/>
                        <a:pt x="237" y="75"/>
                        <a:pt x="241" y="88"/>
                      </a:cubicBezTo>
                      <a:cubicBezTo>
                        <a:pt x="245" y="101"/>
                        <a:pt x="248" y="115"/>
                        <a:pt x="249" y="129"/>
                      </a:cubicBezTo>
                      <a:cubicBezTo>
                        <a:pt x="251" y="144"/>
                        <a:pt x="252" y="158"/>
                        <a:pt x="252" y="174"/>
                      </a:cubicBezTo>
                      <a:cubicBezTo>
                        <a:pt x="252" y="189"/>
                        <a:pt x="251" y="204"/>
                        <a:pt x="249" y="218"/>
                      </a:cubicBezTo>
                      <a:cubicBezTo>
                        <a:pt x="248" y="233"/>
                        <a:pt x="245" y="246"/>
                        <a:pt x="241" y="259"/>
                      </a:cubicBezTo>
                      <a:cubicBezTo>
                        <a:pt x="237" y="272"/>
                        <a:pt x="232" y="284"/>
                        <a:pt x="225" y="294"/>
                      </a:cubicBezTo>
                      <a:cubicBezTo>
                        <a:pt x="219" y="305"/>
                        <a:pt x="211" y="314"/>
                        <a:pt x="202" y="322"/>
                      </a:cubicBezTo>
                      <a:cubicBezTo>
                        <a:pt x="192" y="330"/>
                        <a:pt x="181" y="336"/>
                        <a:pt x="169" y="341"/>
                      </a:cubicBezTo>
                      <a:cubicBezTo>
                        <a:pt x="156" y="345"/>
                        <a:pt x="142" y="347"/>
                        <a:pt x="126" y="347"/>
                      </a:cubicBezTo>
                      <a:cubicBezTo>
                        <a:pt x="110" y="347"/>
                        <a:pt x="96" y="345"/>
                        <a:pt x="83" y="341"/>
                      </a:cubicBezTo>
                      <a:cubicBezTo>
                        <a:pt x="70" y="336"/>
                        <a:pt x="59" y="330"/>
                        <a:pt x="50" y="322"/>
                      </a:cubicBezTo>
                      <a:cubicBezTo>
                        <a:pt x="41" y="314"/>
                        <a:pt x="33" y="305"/>
                        <a:pt x="27" y="294"/>
                      </a:cubicBezTo>
                      <a:cubicBezTo>
                        <a:pt x="20" y="284"/>
                        <a:pt x="15" y="272"/>
                        <a:pt x="11" y="259"/>
                      </a:cubicBezTo>
                      <a:cubicBezTo>
                        <a:pt x="7" y="246"/>
                        <a:pt x="4" y="233"/>
                        <a:pt x="2" y="218"/>
                      </a:cubicBezTo>
                      <a:cubicBezTo>
                        <a:pt x="1" y="204"/>
                        <a:pt x="0" y="189"/>
                        <a:pt x="0" y="174"/>
                      </a:cubicBezTo>
                      <a:cubicBezTo>
                        <a:pt x="0" y="158"/>
                        <a:pt x="1" y="144"/>
                        <a:pt x="2" y="129"/>
                      </a:cubicBezTo>
                      <a:cubicBezTo>
                        <a:pt x="4" y="115"/>
                        <a:pt x="7" y="101"/>
                        <a:pt x="11" y="88"/>
                      </a:cubicBezTo>
                      <a:cubicBezTo>
                        <a:pt x="15" y="75"/>
                        <a:pt x="20" y="64"/>
                        <a:pt x="27" y="53"/>
                      </a:cubicBezTo>
                      <a:cubicBezTo>
                        <a:pt x="33" y="42"/>
                        <a:pt x="41" y="33"/>
                        <a:pt x="50" y="25"/>
                      </a:cubicBezTo>
                      <a:cubicBezTo>
                        <a:pt x="59" y="17"/>
                        <a:pt x="70" y="11"/>
                        <a:pt x="83" y="7"/>
                      </a:cubicBezTo>
                      <a:cubicBezTo>
                        <a:pt x="95" y="3"/>
                        <a:pt x="110" y="0"/>
                        <a:pt x="126" y="0"/>
                      </a:cubicBezTo>
                      <a:close/>
                      <a:moveTo>
                        <a:pt x="126" y="46"/>
                      </a:moveTo>
                      <a:cubicBezTo>
                        <a:pt x="117" y="46"/>
                        <a:pt x="109" y="47"/>
                        <a:pt x="102" y="51"/>
                      </a:cubicBezTo>
                      <a:cubicBezTo>
                        <a:pt x="95" y="54"/>
                        <a:pt x="90" y="59"/>
                        <a:pt x="85" y="65"/>
                      </a:cubicBezTo>
                      <a:cubicBezTo>
                        <a:pt x="80" y="71"/>
                        <a:pt x="76" y="79"/>
                        <a:pt x="74" y="87"/>
                      </a:cubicBezTo>
                      <a:cubicBezTo>
                        <a:pt x="71" y="95"/>
                        <a:pt x="69" y="104"/>
                        <a:pt x="67" y="113"/>
                      </a:cubicBezTo>
                      <a:cubicBezTo>
                        <a:pt x="65" y="123"/>
                        <a:pt x="64" y="133"/>
                        <a:pt x="64" y="143"/>
                      </a:cubicBezTo>
                      <a:cubicBezTo>
                        <a:pt x="63" y="153"/>
                        <a:pt x="63" y="164"/>
                        <a:pt x="63" y="174"/>
                      </a:cubicBezTo>
                      <a:cubicBezTo>
                        <a:pt x="63" y="184"/>
                        <a:pt x="63" y="194"/>
                        <a:pt x="64" y="204"/>
                      </a:cubicBezTo>
                      <a:cubicBezTo>
                        <a:pt x="64" y="215"/>
                        <a:pt x="65" y="224"/>
                        <a:pt x="67" y="234"/>
                      </a:cubicBezTo>
                      <a:cubicBezTo>
                        <a:pt x="69" y="243"/>
                        <a:pt x="71" y="252"/>
                        <a:pt x="74" y="261"/>
                      </a:cubicBezTo>
                      <a:cubicBezTo>
                        <a:pt x="76" y="269"/>
                        <a:pt x="80" y="276"/>
                        <a:pt x="85" y="282"/>
                      </a:cubicBezTo>
                      <a:cubicBezTo>
                        <a:pt x="90" y="288"/>
                        <a:pt x="95" y="293"/>
                        <a:pt x="102" y="297"/>
                      </a:cubicBezTo>
                      <a:cubicBezTo>
                        <a:pt x="109" y="300"/>
                        <a:pt x="117" y="302"/>
                        <a:pt x="126" y="302"/>
                      </a:cubicBezTo>
                      <a:cubicBezTo>
                        <a:pt x="135" y="302"/>
                        <a:pt x="143" y="300"/>
                        <a:pt x="150" y="297"/>
                      </a:cubicBezTo>
                      <a:cubicBezTo>
                        <a:pt x="157" y="293"/>
                        <a:pt x="162" y="288"/>
                        <a:pt x="167" y="282"/>
                      </a:cubicBezTo>
                      <a:cubicBezTo>
                        <a:pt x="172" y="276"/>
                        <a:pt x="176" y="269"/>
                        <a:pt x="178" y="261"/>
                      </a:cubicBezTo>
                      <a:cubicBezTo>
                        <a:pt x="181" y="252"/>
                        <a:pt x="184" y="243"/>
                        <a:pt x="185" y="234"/>
                      </a:cubicBezTo>
                      <a:cubicBezTo>
                        <a:pt x="187" y="224"/>
                        <a:pt x="188" y="215"/>
                        <a:pt x="188" y="204"/>
                      </a:cubicBezTo>
                      <a:cubicBezTo>
                        <a:pt x="189" y="194"/>
                        <a:pt x="189" y="184"/>
                        <a:pt x="189" y="174"/>
                      </a:cubicBezTo>
                      <a:cubicBezTo>
                        <a:pt x="189" y="164"/>
                        <a:pt x="189" y="153"/>
                        <a:pt x="188" y="143"/>
                      </a:cubicBezTo>
                      <a:cubicBezTo>
                        <a:pt x="188" y="133"/>
                        <a:pt x="187" y="123"/>
                        <a:pt x="185" y="113"/>
                      </a:cubicBezTo>
                      <a:cubicBezTo>
                        <a:pt x="184" y="104"/>
                        <a:pt x="181" y="95"/>
                        <a:pt x="178" y="87"/>
                      </a:cubicBezTo>
                      <a:cubicBezTo>
                        <a:pt x="176" y="79"/>
                        <a:pt x="172" y="71"/>
                        <a:pt x="167" y="65"/>
                      </a:cubicBezTo>
                      <a:cubicBezTo>
                        <a:pt x="162" y="59"/>
                        <a:pt x="157" y="54"/>
                        <a:pt x="150" y="51"/>
                      </a:cubicBezTo>
                      <a:cubicBezTo>
                        <a:pt x="143" y="47"/>
                        <a:pt x="135" y="46"/>
                        <a:pt x="126" y="46"/>
                      </a:cubicBezTo>
                      <a:close/>
                    </a:path>
                  </a:pathLst>
                </a:custGeom>
                <a:solidFill>
                  <a:srgbClr val="FFFFFF"/>
                </a:solidFill>
                <a:ln w="9525">
                  <a:noFill/>
                  <a:miter lim="800000"/>
                </a:ln>
              </p:spPr>
              <p:txBody>
                <a:bodyPr/>
                <a:lstStyle/>
                <a:p>
                  <a:endParaRPr lang="zh-CN" altLang="en-US"/>
                </a:p>
              </p:txBody>
            </p:sp>
            <p:sp>
              <p:nvSpPr>
                <p:cNvPr id="27" name="Freeform 37"/>
                <p:cNvSpPr>
                  <a:spLocks noChangeArrowheads="1"/>
                </p:cNvSpPr>
                <p:nvPr/>
              </p:nvSpPr>
              <p:spPr bwMode="auto">
                <a:xfrm>
                  <a:off x="4422552" y="2737430"/>
                  <a:ext cx="291521" cy="447946"/>
                </a:xfrm>
                <a:custGeom>
                  <a:avLst/>
                  <a:gdLst>
                    <a:gd name="T0" fmla="*/ 2147483646 w 224"/>
                    <a:gd name="T1" fmla="*/ 2147483646 h 350"/>
                    <a:gd name="T2" fmla="*/ 2147483646 w 224"/>
                    <a:gd name="T3" fmla="*/ 2147483646 h 350"/>
                    <a:gd name="T4" fmla="*/ 2147483646 w 224"/>
                    <a:gd name="T5" fmla="*/ 2147483646 h 350"/>
                    <a:gd name="T6" fmla="*/ 2147483646 w 224"/>
                    <a:gd name="T7" fmla="*/ 2147483646 h 350"/>
                    <a:gd name="T8" fmla="*/ 2147483646 w 224"/>
                    <a:gd name="T9" fmla="*/ 2147483646 h 350"/>
                    <a:gd name="T10" fmla="*/ 2147483646 w 224"/>
                    <a:gd name="T11" fmla="*/ 2147483646 h 350"/>
                    <a:gd name="T12" fmla="*/ 2147483646 w 224"/>
                    <a:gd name="T13" fmla="*/ 2147483646 h 350"/>
                    <a:gd name="T14" fmla="*/ 2147483646 w 224"/>
                    <a:gd name="T15" fmla="*/ 2147483646 h 350"/>
                    <a:gd name="T16" fmla="*/ 2147483646 w 224"/>
                    <a:gd name="T17" fmla="*/ 2147483646 h 350"/>
                    <a:gd name="T18" fmla="*/ 2147483646 w 224"/>
                    <a:gd name="T19" fmla="*/ 2147483646 h 350"/>
                    <a:gd name="T20" fmla="*/ 2147483646 w 224"/>
                    <a:gd name="T21" fmla="*/ 2147483646 h 350"/>
                    <a:gd name="T22" fmla="*/ 2147483646 w 224"/>
                    <a:gd name="T23" fmla="*/ 2147483646 h 350"/>
                    <a:gd name="T24" fmla="*/ 2147483646 w 224"/>
                    <a:gd name="T25" fmla="*/ 2147483646 h 350"/>
                    <a:gd name="T26" fmla="*/ 2147483646 w 224"/>
                    <a:gd name="T27" fmla="*/ 2147483646 h 350"/>
                    <a:gd name="T28" fmla="*/ 2147483646 w 224"/>
                    <a:gd name="T29" fmla="*/ 2147483646 h 350"/>
                    <a:gd name="T30" fmla="*/ 2147483646 w 224"/>
                    <a:gd name="T31" fmla="*/ 2147483646 h 350"/>
                    <a:gd name="T32" fmla="*/ 2147483646 w 224"/>
                    <a:gd name="T33" fmla="*/ 2147483646 h 350"/>
                    <a:gd name="T34" fmla="*/ 2147483646 w 224"/>
                    <a:gd name="T35" fmla="*/ 2147483646 h 350"/>
                    <a:gd name="T36" fmla="*/ 2147483646 w 224"/>
                    <a:gd name="T37" fmla="*/ 2147483646 h 350"/>
                    <a:gd name="T38" fmla="*/ 2147483646 w 224"/>
                    <a:gd name="T39" fmla="*/ 2147483646 h 350"/>
                    <a:gd name="T40" fmla="*/ 2147483646 w 224"/>
                    <a:gd name="T41" fmla="*/ 2147483646 h 350"/>
                    <a:gd name="T42" fmla="*/ 2147483646 w 224"/>
                    <a:gd name="T43" fmla="*/ 2147483646 h 350"/>
                    <a:gd name="T44" fmla="*/ 2147483646 w 224"/>
                    <a:gd name="T45" fmla="*/ 2147483646 h 350"/>
                    <a:gd name="T46" fmla="*/ 2147483646 w 224"/>
                    <a:gd name="T47" fmla="*/ 2147483646 h 350"/>
                    <a:gd name="T48" fmla="*/ 2147483646 w 224"/>
                    <a:gd name="T49" fmla="*/ 2147483646 h 350"/>
                    <a:gd name="T50" fmla="*/ 2147483646 w 224"/>
                    <a:gd name="T51" fmla="*/ 2147483646 h 350"/>
                    <a:gd name="T52" fmla="*/ 2147483646 w 224"/>
                    <a:gd name="T53" fmla="*/ 2147483646 h 350"/>
                    <a:gd name="T54" fmla="*/ 2147483646 w 224"/>
                    <a:gd name="T55" fmla="*/ 2147483646 h 350"/>
                    <a:gd name="T56" fmla="*/ 2147483646 w 224"/>
                    <a:gd name="T57" fmla="*/ 2147483646 h 350"/>
                    <a:gd name="T58" fmla="*/ 2147483646 w 224"/>
                    <a:gd name="T59" fmla="*/ 2147483646 h 350"/>
                    <a:gd name="T60" fmla="*/ 2147483646 w 224"/>
                    <a:gd name="T61" fmla="*/ 2147483646 h 350"/>
                    <a:gd name="T62" fmla="*/ 2147483646 w 224"/>
                    <a:gd name="T63" fmla="*/ 2147483646 h 350"/>
                    <a:gd name="T64" fmla="*/ 2147483646 w 224"/>
                    <a:gd name="T65" fmla="*/ 2147483646 h 350"/>
                    <a:gd name="T66" fmla="*/ 2147483646 w 224"/>
                    <a:gd name="T67" fmla="*/ 2147483646 h 350"/>
                    <a:gd name="T68" fmla="*/ 2147483646 w 224"/>
                    <a:gd name="T69" fmla="*/ 2147483646 h 3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24"/>
                    <a:gd name="T106" fmla="*/ 0 h 350"/>
                    <a:gd name="T107" fmla="*/ 224 w 224"/>
                    <a:gd name="T108" fmla="*/ 350 h 35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24" h="350">
                      <a:moveTo>
                        <a:pt x="89" y="151"/>
                      </a:moveTo>
                      <a:cubicBezTo>
                        <a:pt x="99" y="151"/>
                        <a:pt x="107" y="150"/>
                        <a:pt x="115" y="148"/>
                      </a:cubicBezTo>
                      <a:cubicBezTo>
                        <a:pt x="124" y="145"/>
                        <a:pt x="131" y="142"/>
                        <a:pt x="137" y="138"/>
                      </a:cubicBezTo>
                      <a:cubicBezTo>
                        <a:pt x="143" y="133"/>
                        <a:pt x="147" y="128"/>
                        <a:pt x="151" y="121"/>
                      </a:cubicBezTo>
                      <a:cubicBezTo>
                        <a:pt x="154" y="115"/>
                        <a:pt x="156" y="107"/>
                        <a:pt x="156" y="98"/>
                      </a:cubicBezTo>
                      <a:cubicBezTo>
                        <a:pt x="156" y="90"/>
                        <a:pt x="154" y="83"/>
                        <a:pt x="151" y="76"/>
                      </a:cubicBezTo>
                      <a:cubicBezTo>
                        <a:pt x="148" y="70"/>
                        <a:pt x="143" y="65"/>
                        <a:pt x="138" y="61"/>
                      </a:cubicBezTo>
                      <a:cubicBezTo>
                        <a:pt x="132" y="57"/>
                        <a:pt x="126" y="54"/>
                        <a:pt x="119" y="52"/>
                      </a:cubicBezTo>
                      <a:cubicBezTo>
                        <a:pt x="111" y="50"/>
                        <a:pt x="103" y="49"/>
                        <a:pt x="95" y="49"/>
                      </a:cubicBezTo>
                      <a:cubicBezTo>
                        <a:pt x="88" y="49"/>
                        <a:pt x="80" y="49"/>
                        <a:pt x="72" y="51"/>
                      </a:cubicBezTo>
                      <a:cubicBezTo>
                        <a:pt x="64" y="52"/>
                        <a:pt x="57" y="54"/>
                        <a:pt x="50" y="55"/>
                      </a:cubicBezTo>
                      <a:cubicBezTo>
                        <a:pt x="43" y="57"/>
                        <a:pt x="38" y="58"/>
                        <a:pt x="33" y="60"/>
                      </a:cubicBezTo>
                      <a:cubicBezTo>
                        <a:pt x="28" y="61"/>
                        <a:pt x="24" y="62"/>
                        <a:pt x="22" y="62"/>
                      </a:cubicBezTo>
                      <a:cubicBezTo>
                        <a:pt x="19" y="62"/>
                        <a:pt x="16" y="61"/>
                        <a:pt x="13" y="60"/>
                      </a:cubicBezTo>
                      <a:cubicBezTo>
                        <a:pt x="10" y="59"/>
                        <a:pt x="8" y="57"/>
                        <a:pt x="6" y="55"/>
                      </a:cubicBezTo>
                      <a:cubicBezTo>
                        <a:pt x="4" y="53"/>
                        <a:pt x="3" y="50"/>
                        <a:pt x="2" y="47"/>
                      </a:cubicBezTo>
                      <a:cubicBezTo>
                        <a:pt x="1" y="45"/>
                        <a:pt x="0" y="42"/>
                        <a:pt x="0" y="39"/>
                      </a:cubicBezTo>
                      <a:cubicBezTo>
                        <a:pt x="0" y="34"/>
                        <a:pt x="2" y="30"/>
                        <a:pt x="5" y="25"/>
                      </a:cubicBezTo>
                      <a:cubicBezTo>
                        <a:pt x="7" y="21"/>
                        <a:pt x="12" y="18"/>
                        <a:pt x="19" y="16"/>
                      </a:cubicBezTo>
                      <a:cubicBezTo>
                        <a:pt x="30" y="11"/>
                        <a:pt x="42" y="7"/>
                        <a:pt x="56" y="4"/>
                      </a:cubicBezTo>
                      <a:cubicBezTo>
                        <a:pt x="69" y="1"/>
                        <a:pt x="83" y="0"/>
                        <a:pt x="98" y="0"/>
                      </a:cubicBezTo>
                      <a:cubicBezTo>
                        <a:pt x="116" y="0"/>
                        <a:pt x="132" y="2"/>
                        <a:pt x="147" y="6"/>
                      </a:cubicBezTo>
                      <a:cubicBezTo>
                        <a:pt x="161" y="10"/>
                        <a:pt x="174" y="16"/>
                        <a:pt x="185" y="24"/>
                      </a:cubicBezTo>
                      <a:cubicBezTo>
                        <a:pt x="195" y="32"/>
                        <a:pt x="203" y="42"/>
                        <a:pt x="209" y="53"/>
                      </a:cubicBezTo>
                      <a:cubicBezTo>
                        <a:pt x="215" y="65"/>
                        <a:pt x="218" y="78"/>
                        <a:pt x="218" y="93"/>
                      </a:cubicBezTo>
                      <a:cubicBezTo>
                        <a:pt x="218" y="103"/>
                        <a:pt x="216" y="112"/>
                        <a:pt x="213" y="121"/>
                      </a:cubicBezTo>
                      <a:cubicBezTo>
                        <a:pt x="210" y="129"/>
                        <a:pt x="205" y="137"/>
                        <a:pt x="199" y="143"/>
                      </a:cubicBezTo>
                      <a:cubicBezTo>
                        <a:pt x="194" y="150"/>
                        <a:pt x="187" y="155"/>
                        <a:pt x="179" y="160"/>
                      </a:cubicBezTo>
                      <a:cubicBezTo>
                        <a:pt x="172" y="164"/>
                        <a:pt x="164" y="167"/>
                        <a:pt x="155" y="169"/>
                      </a:cubicBezTo>
                      <a:cubicBezTo>
                        <a:pt x="155" y="170"/>
                        <a:pt x="155" y="170"/>
                        <a:pt x="155" y="170"/>
                      </a:cubicBezTo>
                      <a:cubicBezTo>
                        <a:pt x="166" y="172"/>
                        <a:pt x="176" y="176"/>
                        <a:pt x="184" y="180"/>
                      </a:cubicBezTo>
                      <a:cubicBezTo>
                        <a:pt x="193" y="185"/>
                        <a:pt x="200" y="191"/>
                        <a:pt x="206" y="199"/>
                      </a:cubicBezTo>
                      <a:cubicBezTo>
                        <a:pt x="212" y="206"/>
                        <a:pt x="217" y="215"/>
                        <a:pt x="220" y="224"/>
                      </a:cubicBezTo>
                      <a:cubicBezTo>
                        <a:pt x="223" y="234"/>
                        <a:pt x="224" y="244"/>
                        <a:pt x="224" y="255"/>
                      </a:cubicBezTo>
                      <a:cubicBezTo>
                        <a:pt x="224" y="272"/>
                        <a:pt x="221" y="286"/>
                        <a:pt x="215" y="298"/>
                      </a:cubicBezTo>
                      <a:cubicBezTo>
                        <a:pt x="208" y="310"/>
                        <a:pt x="199" y="320"/>
                        <a:pt x="188" y="328"/>
                      </a:cubicBezTo>
                      <a:cubicBezTo>
                        <a:pt x="176" y="336"/>
                        <a:pt x="163" y="341"/>
                        <a:pt x="149" y="345"/>
                      </a:cubicBezTo>
                      <a:cubicBezTo>
                        <a:pt x="134" y="349"/>
                        <a:pt x="118" y="350"/>
                        <a:pt x="102" y="350"/>
                      </a:cubicBezTo>
                      <a:cubicBezTo>
                        <a:pt x="95" y="350"/>
                        <a:pt x="88" y="350"/>
                        <a:pt x="81" y="349"/>
                      </a:cubicBezTo>
                      <a:cubicBezTo>
                        <a:pt x="74" y="348"/>
                        <a:pt x="66" y="347"/>
                        <a:pt x="59" y="345"/>
                      </a:cubicBezTo>
                      <a:cubicBezTo>
                        <a:pt x="52" y="344"/>
                        <a:pt x="45" y="342"/>
                        <a:pt x="38" y="339"/>
                      </a:cubicBezTo>
                      <a:cubicBezTo>
                        <a:pt x="31" y="337"/>
                        <a:pt x="24" y="334"/>
                        <a:pt x="18" y="331"/>
                      </a:cubicBezTo>
                      <a:cubicBezTo>
                        <a:pt x="12" y="329"/>
                        <a:pt x="8" y="326"/>
                        <a:pt x="6" y="322"/>
                      </a:cubicBezTo>
                      <a:cubicBezTo>
                        <a:pt x="3" y="318"/>
                        <a:pt x="2" y="314"/>
                        <a:pt x="2" y="310"/>
                      </a:cubicBezTo>
                      <a:cubicBezTo>
                        <a:pt x="2" y="307"/>
                        <a:pt x="3" y="304"/>
                        <a:pt x="4" y="301"/>
                      </a:cubicBezTo>
                      <a:cubicBezTo>
                        <a:pt x="5" y="299"/>
                        <a:pt x="6" y="296"/>
                        <a:pt x="8" y="294"/>
                      </a:cubicBezTo>
                      <a:cubicBezTo>
                        <a:pt x="10" y="292"/>
                        <a:pt x="13" y="291"/>
                        <a:pt x="15" y="289"/>
                      </a:cubicBezTo>
                      <a:cubicBezTo>
                        <a:pt x="18" y="288"/>
                        <a:pt x="21" y="287"/>
                        <a:pt x="25" y="287"/>
                      </a:cubicBezTo>
                      <a:cubicBezTo>
                        <a:pt x="26" y="287"/>
                        <a:pt x="27" y="287"/>
                        <a:pt x="27" y="288"/>
                      </a:cubicBezTo>
                      <a:cubicBezTo>
                        <a:pt x="28" y="288"/>
                        <a:pt x="29" y="288"/>
                        <a:pt x="30" y="288"/>
                      </a:cubicBezTo>
                      <a:cubicBezTo>
                        <a:pt x="34" y="289"/>
                        <a:pt x="38" y="291"/>
                        <a:pt x="43" y="292"/>
                      </a:cubicBezTo>
                      <a:cubicBezTo>
                        <a:pt x="48" y="294"/>
                        <a:pt x="53" y="296"/>
                        <a:pt x="59" y="297"/>
                      </a:cubicBezTo>
                      <a:cubicBezTo>
                        <a:pt x="65" y="299"/>
                        <a:pt x="71" y="300"/>
                        <a:pt x="78" y="301"/>
                      </a:cubicBezTo>
                      <a:cubicBezTo>
                        <a:pt x="85" y="302"/>
                        <a:pt x="92" y="303"/>
                        <a:pt x="99" y="303"/>
                      </a:cubicBezTo>
                      <a:cubicBezTo>
                        <a:pt x="108" y="303"/>
                        <a:pt x="117" y="302"/>
                        <a:pt x="124" y="299"/>
                      </a:cubicBezTo>
                      <a:cubicBezTo>
                        <a:pt x="132" y="297"/>
                        <a:pt x="138" y="294"/>
                        <a:pt x="144" y="290"/>
                      </a:cubicBezTo>
                      <a:cubicBezTo>
                        <a:pt x="149" y="286"/>
                        <a:pt x="154" y="280"/>
                        <a:pt x="157" y="274"/>
                      </a:cubicBezTo>
                      <a:cubicBezTo>
                        <a:pt x="160" y="268"/>
                        <a:pt x="161" y="261"/>
                        <a:pt x="161" y="252"/>
                      </a:cubicBezTo>
                      <a:cubicBezTo>
                        <a:pt x="161" y="243"/>
                        <a:pt x="159" y="235"/>
                        <a:pt x="156" y="227"/>
                      </a:cubicBezTo>
                      <a:cubicBezTo>
                        <a:pt x="152" y="220"/>
                        <a:pt x="148" y="214"/>
                        <a:pt x="141" y="209"/>
                      </a:cubicBezTo>
                      <a:cubicBezTo>
                        <a:pt x="135" y="204"/>
                        <a:pt x="128" y="200"/>
                        <a:pt x="119" y="197"/>
                      </a:cubicBezTo>
                      <a:cubicBezTo>
                        <a:pt x="110" y="195"/>
                        <a:pt x="101" y="193"/>
                        <a:pt x="91" y="193"/>
                      </a:cubicBezTo>
                      <a:cubicBezTo>
                        <a:pt x="74" y="193"/>
                        <a:pt x="74" y="193"/>
                        <a:pt x="74" y="193"/>
                      </a:cubicBezTo>
                      <a:cubicBezTo>
                        <a:pt x="70" y="193"/>
                        <a:pt x="67" y="193"/>
                        <a:pt x="65" y="191"/>
                      </a:cubicBezTo>
                      <a:cubicBezTo>
                        <a:pt x="62" y="190"/>
                        <a:pt x="60" y="189"/>
                        <a:pt x="58" y="187"/>
                      </a:cubicBezTo>
                      <a:cubicBezTo>
                        <a:pt x="57" y="185"/>
                        <a:pt x="55" y="183"/>
                        <a:pt x="54" y="180"/>
                      </a:cubicBezTo>
                      <a:cubicBezTo>
                        <a:pt x="54" y="178"/>
                        <a:pt x="53" y="175"/>
                        <a:pt x="53" y="172"/>
                      </a:cubicBezTo>
                      <a:cubicBezTo>
                        <a:pt x="53" y="167"/>
                        <a:pt x="55" y="162"/>
                        <a:pt x="58" y="158"/>
                      </a:cubicBezTo>
                      <a:cubicBezTo>
                        <a:pt x="62" y="154"/>
                        <a:pt x="67" y="151"/>
                        <a:pt x="74" y="151"/>
                      </a:cubicBezTo>
                      <a:lnTo>
                        <a:pt x="89" y="151"/>
                      </a:lnTo>
                      <a:close/>
                    </a:path>
                  </a:pathLst>
                </a:custGeom>
                <a:solidFill>
                  <a:srgbClr val="FFFFFF"/>
                </a:solidFill>
                <a:ln w="9525">
                  <a:noFill/>
                  <a:miter lim="800000"/>
                </a:ln>
              </p:spPr>
              <p:txBody>
                <a:bodyPr/>
                <a:lstStyle/>
                <a:p>
                  <a:endParaRPr lang="zh-CN" altLang="en-US"/>
                </a:p>
              </p:txBody>
            </p:sp>
            <p:sp>
              <p:nvSpPr>
                <p:cNvPr id="28" name="Freeform 38"/>
                <p:cNvSpPr>
                  <a:spLocks noEditPoints="1" noChangeArrowheads="1"/>
                </p:cNvSpPr>
                <p:nvPr/>
              </p:nvSpPr>
              <p:spPr bwMode="auto">
                <a:xfrm>
                  <a:off x="2253940" y="4280349"/>
                  <a:ext cx="327070" cy="440833"/>
                </a:xfrm>
                <a:custGeom>
                  <a:avLst/>
                  <a:gdLst>
                    <a:gd name="T0" fmla="*/ 2147483646 w 253"/>
                    <a:gd name="T1" fmla="*/ 0 h 347"/>
                    <a:gd name="T2" fmla="*/ 2147483646 w 253"/>
                    <a:gd name="T3" fmla="*/ 2147483646 h 347"/>
                    <a:gd name="T4" fmla="*/ 2147483646 w 253"/>
                    <a:gd name="T5" fmla="*/ 2147483646 h 347"/>
                    <a:gd name="T6" fmla="*/ 2147483646 w 253"/>
                    <a:gd name="T7" fmla="*/ 2147483646 h 347"/>
                    <a:gd name="T8" fmla="*/ 2147483646 w 253"/>
                    <a:gd name="T9" fmla="*/ 2147483646 h 347"/>
                    <a:gd name="T10" fmla="*/ 2147483646 w 253"/>
                    <a:gd name="T11" fmla="*/ 2147483646 h 347"/>
                    <a:gd name="T12" fmla="*/ 2147483646 w 253"/>
                    <a:gd name="T13" fmla="*/ 2147483646 h 347"/>
                    <a:gd name="T14" fmla="*/ 2147483646 w 253"/>
                    <a:gd name="T15" fmla="*/ 2147483646 h 347"/>
                    <a:gd name="T16" fmla="*/ 2147483646 w 253"/>
                    <a:gd name="T17" fmla="*/ 2147483646 h 347"/>
                    <a:gd name="T18" fmla="*/ 2147483646 w 253"/>
                    <a:gd name="T19" fmla="*/ 2147483646 h 347"/>
                    <a:gd name="T20" fmla="*/ 2147483646 w 253"/>
                    <a:gd name="T21" fmla="*/ 2147483646 h 347"/>
                    <a:gd name="T22" fmla="*/ 2147483646 w 253"/>
                    <a:gd name="T23" fmla="*/ 2147483646 h 347"/>
                    <a:gd name="T24" fmla="*/ 2147483646 w 253"/>
                    <a:gd name="T25" fmla="*/ 2147483646 h 347"/>
                    <a:gd name="T26" fmla="*/ 2147483646 w 253"/>
                    <a:gd name="T27" fmla="*/ 2147483646 h 347"/>
                    <a:gd name="T28" fmla="*/ 2147483646 w 253"/>
                    <a:gd name="T29" fmla="*/ 2147483646 h 347"/>
                    <a:gd name="T30" fmla="*/ 2147483646 w 253"/>
                    <a:gd name="T31" fmla="*/ 2147483646 h 347"/>
                    <a:gd name="T32" fmla="*/ 2147483646 w 253"/>
                    <a:gd name="T33" fmla="*/ 2147483646 h 347"/>
                    <a:gd name="T34" fmla="*/ 2147483646 w 253"/>
                    <a:gd name="T35" fmla="*/ 2147483646 h 347"/>
                    <a:gd name="T36" fmla="*/ 0 w 253"/>
                    <a:gd name="T37" fmla="*/ 2147483646 h 347"/>
                    <a:gd name="T38" fmla="*/ 2147483646 w 253"/>
                    <a:gd name="T39" fmla="*/ 2147483646 h 347"/>
                    <a:gd name="T40" fmla="*/ 2147483646 w 253"/>
                    <a:gd name="T41" fmla="*/ 2147483646 h 347"/>
                    <a:gd name="T42" fmla="*/ 2147483646 w 253"/>
                    <a:gd name="T43" fmla="*/ 2147483646 h 347"/>
                    <a:gd name="T44" fmla="*/ 2147483646 w 253"/>
                    <a:gd name="T45" fmla="*/ 2147483646 h 347"/>
                    <a:gd name="T46" fmla="*/ 2147483646 w 253"/>
                    <a:gd name="T47" fmla="*/ 2147483646 h 347"/>
                    <a:gd name="T48" fmla="*/ 2147483646 w 253"/>
                    <a:gd name="T49" fmla="*/ 0 h 347"/>
                    <a:gd name="T50" fmla="*/ 2147483646 w 253"/>
                    <a:gd name="T51" fmla="*/ 2147483646 h 347"/>
                    <a:gd name="T52" fmla="*/ 2147483646 w 253"/>
                    <a:gd name="T53" fmla="*/ 2147483646 h 347"/>
                    <a:gd name="T54" fmla="*/ 2147483646 w 253"/>
                    <a:gd name="T55" fmla="*/ 2147483646 h 347"/>
                    <a:gd name="T56" fmla="*/ 2147483646 w 253"/>
                    <a:gd name="T57" fmla="*/ 2147483646 h 347"/>
                    <a:gd name="T58" fmla="*/ 2147483646 w 253"/>
                    <a:gd name="T59" fmla="*/ 2147483646 h 347"/>
                    <a:gd name="T60" fmla="*/ 2147483646 w 253"/>
                    <a:gd name="T61" fmla="*/ 2147483646 h 347"/>
                    <a:gd name="T62" fmla="*/ 2147483646 w 253"/>
                    <a:gd name="T63" fmla="*/ 2147483646 h 347"/>
                    <a:gd name="T64" fmla="*/ 2147483646 w 253"/>
                    <a:gd name="T65" fmla="*/ 2147483646 h 347"/>
                    <a:gd name="T66" fmla="*/ 2147483646 w 253"/>
                    <a:gd name="T67" fmla="*/ 2147483646 h 347"/>
                    <a:gd name="T68" fmla="*/ 2147483646 w 253"/>
                    <a:gd name="T69" fmla="*/ 2147483646 h 347"/>
                    <a:gd name="T70" fmla="*/ 2147483646 w 253"/>
                    <a:gd name="T71" fmla="*/ 2147483646 h 347"/>
                    <a:gd name="T72" fmla="*/ 2147483646 w 253"/>
                    <a:gd name="T73" fmla="*/ 2147483646 h 347"/>
                    <a:gd name="T74" fmla="*/ 2147483646 w 253"/>
                    <a:gd name="T75" fmla="*/ 2147483646 h 347"/>
                    <a:gd name="T76" fmla="*/ 2147483646 w 253"/>
                    <a:gd name="T77" fmla="*/ 2147483646 h 347"/>
                    <a:gd name="T78" fmla="*/ 2147483646 w 253"/>
                    <a:gd name="T79" fmla="*/ 2147483646 h 347"/>
                    <a:gd name="T80" fmla="*/ 2147483646 w 253"/>
                    <a:gd name="T81" fmla="*/ 2147483646 h 347"/>
                    <a:gd name="T82" fmla="*/ 2147483646 w 253"/>
                    <a:gd name="T83" fmla="*/ 2147483646 h 347"/>
                    <a:gd name="T84" fmla="*/ 2147483646 w 253"/>
                    <a:gd name="T85" fmla="*/ 2147483646 h 347"/>
                    <a:gd name="T86" fmla="*/ 2147483646 w 253"/>
                    <a:gd name="T87" fmla="*/ 2147483646 h 347"/>
                    <a:gd name="T88" fmla="*/ 2147483646 w 253"/>
                    <a:gd name="T89" fmla="*/ 2147483646 h 347"/>
                    <a:gd name="T90" fmla="*/ 2147483646 w 253"/>
                    <a:gd name="T91" fmla="*/ 2147483646 h 347"/>
                    <a:gd name="T92" fmla="*/ 2147483646 w 253"/>
                    <a:gd name="T93" fmla="*/ 2147483646 h 347"/>
                    <a:gd name="T94" fmla="*/ 2147483646 w 253"/>
                    <a:gd name="T95" fmla="*/ 2147483646 h 347"/>
                    <a:gd name="T96" fmla="*/ 2147483646 w 253"/>
                    <a:gd name="T97" fmla="*/ 2147483646 h 347"/>
                    <a:gd name="T98" fmla="*/ 2147483646 w 253"/>
                    <a:gd name="T99" fmla="*/ 2147483646 h 34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53"/>
                    <a:gd name="T151" fmla="*/ 0 h 347"/>
                    <a:gd name="T152" fmla="*/ 253 w 253"/>
                    <a:gd name="T153" fmla="*/ 347 h 347"/>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53" h="347">
                      <a:moveTo>
                        <a:pt x="127" y="0"/>
                      </a:moveTo>
                      <a:cubicBezTo>
                        <a:pt x="143" y="0"/>
                        <a:pt x="157" y="2"/>
                        <a:pt x="169" y="6"/>
                      </a:cubicBezTo>
                      <a:cubicBezTo>
                        <a:pt x="182" y="11"/>
                        <a:pt x="193" y="17"/>
                        <a:pt x="202" y="25"/>
                      </a:cubicBezTo>
                      <a:cubicBezTo>
                        <a:pt x="212" y="32"/>
                        <a:pt x="219" y="42"/>
                        <a:pt x="226" y="52"/>
                      </a:cubicBezTo>
                      <a:cubicBezTo>
                        <a:pt x="232" y="63"/>
                        <a:pt x="237" y="75"/>
                        <a:pt x="241" y="88"/>
                      </a:cubicBezTo>
                      <a:cubicBezTo>
                        <a:pt x="245" y="101"/>
                        <a:pt x="248" y="114"/>
                        <a:pt x="250" y="129"/>
                      </a:cubicBezTo>
                      <a:cubicBezTo>
                        <a:pt x="252" y="143"/>
                        <a:pt x="253" y="158"/>
                        <a:pt x="253" y="173"/>
                      </a:cubicBezTo>
                      <a:cubicBezTo>
                        <a:pt x="253" y="188"/>
                        <a:pt x="252" y="203"/>
                        <a:pt x="250" y="218"/>
                      </a:cubicBezTo>
                      <a:cubicBezTo>
                        <a:pt x="248" y="232"/>
                        <a:pt x="245" y="246"/>
                        <a:pt x="241" y="259"/>
                      </a:cubicBezTo>
                      <a:cubicBezTo>
                        <a:pt x="237" y="271"/>
                        <a:pt x="232" y="283"/>
                        <a:pt x="226" y="294"/>
                      </a:cubicBezTo>
                      <a:cubicBezTo>
                        <a:pt x="219" y="305"/>
                        <a:pt x="212" y="314"/>
                        <a:pt x="202" y="322"/>
                      </a:cubicBezTo>
                      <a:cubicBezTo>
                        <a:pt x="193" y="330"/>
                        <a:pt x="182" y="336"/>
                        <a:pt x="169" y="340"/>
                      </a:cubicBezTo>
                      <a:cubicBezTo>
                        <a:pt x="157" y="344"/>
                        <a:pt x="143" y="347"/>
                        <a:pt x="127" y="347"/>
                      </a:cubicBezTo>
                      <a:cubicBezTo>
                        <a:pt x="110" y="347"/>
                        <a:pt x="96" y="344"/>
                        <a:pt x="83" y="340"/>
                      </a:cubicBezTo>
                      <a:cubicBezTo>
                        <a:pt x="71" y="336"/>
                        <a:pt x="60" y="330"/>
                        <a:pt x="51" y="322"/>
                      </a:cubicBezTo>
                      <a:cubicBezTo>
                        <a:pt x="41" y="314"/>
                        <a:pt x="33" y="305"/>
                        <a:pt x="27" y="294"/>
                      </a:cubicBezTo>
                      <a:cubicBezTo>
                        <a:pt x="21" y="283"/>
                        <a:pt x="15" y="271"/>
                        <a:pt x="11" y="259"/>
                      </a:cubicBezTo>
                      <a:cubicBezTo>
                        <a:pt x="8" y="246"/>
                        <a:pt x="5" y="232"/>
                        <a:pt x="3" y="218"/>
                      </a:cubicBezTo>
                      <a:cubicBezTo>
                        <a:pt x="1" y="203"/>
                        <a:pt x="0" y="188"/>
                        <a:pt x="0" y="173"/>
                      </a:cubicBezTo>
                      <a:cubicBezTo>
                        <a:pt x="0" y="158"/>
                        <a:pt x="1" y="143"/>
                        <a:pt x="3" y="129"/>
                      </a:cubicBezTo>
                      <a:cubicBezTo>
                        <a:pt x="5" y="114"/>
                        <a:pt x="8" y="101"/>
                        <a:pt x="11" y="88"/>
                      </a:cubicBezTo>
                      <a:cubicBezTo>
                        <a:pt x="15" y="75"/>
                        <a:pt x="21" y="63"/>
                        <a:pt x="27" y="52"/>
                      </a:cubicBezTo>
                      <a:cubicBezTo>
                        <a:pt x="33" y="42"/>
                        <a:pt x="41" y="32"/>
                        <a:pt x="51" y="25"/>
                      </a:cubicBezTo>
                      <a:cubicBezTo>
                        <a:pt x="60" y="17"/>
                        <a:pt x="71" y="11"/>
                        <a:pt x="83" y="6"/>
                      </a:cubicBezTo>
                      <a:cubicBezTo>
                        <a:pt x="96" y="2"/>
                        <a:pt x="110" y="0"/>
                        <a:pt x="127" y="0"/>
                      </a:cubicBezTo>
                      <a:close/>
                      <a:moveTo>
                        <a:pt x="127" y="45"/>
                      </a:moveTo>
                      <a:cubicBezTo>
                        <a:pt x="117" y="45"/>
                        <a:pt x="109" y="47"/>
                        <a:pt x="103" y="50"/>
                      </a:cubicBezTo>
                      <a:cubicBezTo>
                        <a:pt x="96" y="54"/>
                        <a:pt x="90" y="59"/>
                        <a:pt x="85" y="65"/>
                      </a:cubicBezTo>
                      <a:cubicBezTo>
                        <a:pt x="81" y="71"/>
                        <a:pt x="77" y="78"/>
                        <a:pt x="74" y="86"/>
                      </a:cubicBezTo>
                      <a:cubicBezTo>
                        <a:pt x="71" y="95"/>
                        <a:pt x="69" y="103"/>
                        <a:pt x="67" y="113"/>
                      </a:cubicBezTo>
                      <a:cubicBezTo>
                        <a:pt x="66" y="122"/>
                        <a:pt x="65" y="132"/>
                        <a:pt x="64" y="142"/>
                      </a:cubicBezTo>
                      <a:cubicBezTo>
                        <a:pt x="64" y="153"/>
                        <a:pt x="63" y="163"/>
                        <a:pt x="63" y="173"/>
                      </a:cubicBezTo>
                      <a:cubicBezTo>
                        <a:pt x="63" y="183"/>
                        <a:pt x="64" y="193"/>
                        <a:pt x="64" y="204"/>
                      </a:cubicBezTo>
                      <a:cubicBezTo>
                        <a:pt x="65" y="214"/>
                        <a:pt x="66" y="224"/>
                        <a:pt x="67" y="233"/>
                      </a:cubicBezTo>
                      <a:cubicBezTo>
                        <a:pt x="69" y="243"/>
                        <a:pt x="71" y="252"/>
                        <a:pt x="74" y="260"/>
                      </a:cubicBezTo>
                      <a:cubicBezTo>
                        <a:pt x="77" y="268"/>
                        <a:pt x="81" y="275"/>
                        <a:pt x="85" y="282"/>
                      </a:cubicBezTo>
                      <a:cubicBezTo>
                        <a:pt x="90" y="288"/>
                        <a:pt x="96" y="293"/>
                        <a:pt x="103" y="296"/>
                      </a:cubicBezTo>
                      <a:cubicBezTo>
                        <a:pt x="109" y="299"/>
                        <a:pt x="117" y="301"/>
                        <a:pt x="127" y="301"/>
                      </a:cubicBezTo>
                      <a:cubicBezTo>
                        <a:pt x="136" y="301"/>
                        <a:pt x="144" y="299"/>
                        <a:pt x="150" y="296"/>
                      </a:cubicBezTo>
                      <a:cubicBezTo>
                        <a:pt x="157" y="293"/>
                        <a:pt x="163" y="288"/>
                        <a:pt x="168" y="282"/>
                      </a:cubicBezTo>
                      <a:cubicBezTo>
                        <a:pt x="172" y="275"/>
                        <a:pt x="176" y="268"/>
                        <a:pt x="179" y="260"/>
                      </a:cubicBezTo>
                      <a:cubicBezTo>
                        <a:pt x="182" y="252"/>
                        <a:pt x="184" y="243"/>
                        <a:pt x="186" y="233"/>
                      </a:cubicBezTo>
                      <a:cubicBezTo>
                        <a:pt x="187" y="224"/>
                        <a:pt x="188" y="214"/>
                        <a:pt x="189" y="204"/>
                      </a:cubicBezTo>
                      <a:cubicBezTo>
                        <a:pt x="189" y="193"/>
                        <a:pt x="190" y="183"/>
                        <a:pt x="190" y="173"/>
                      </a:cubicBezTo>
                      <a:cubicBezTo>
                        <a:pt x="190" y="163"/>
                        <a:pt x="189" y="153"/>
                        <a:pt x="189" y="142"/>
                      </a:cubicBezTo>
                      <a:cubicBezTo>
                        <a:pt x="188" y="132"/>
                        <a:pt x="187" y="122"/>
                        <a:pt x="186" y="113"/>
                      </a:cubicBezTo>
                      <a:cubicBezTo>
                        <a:pt x="184" y="103"/>
                        <a:pt x="182" y="95"/>
                        <a:pt x="179" y="86"/>
                      </a:cubicBezTo>
                      <a:cubicBezTo>
                        <a:pt x="176" y="78"/>
                        <a:pt x="172" y="71"/>
                        <a:pt x="168" y="65"/>
                      </a:cubicBezTo>
                      <a:cubicBezTo>
                        <a:pt x="163" y="59"/>
                        <a:pt x="157" y="54"/>
                        <a:pt x="150" y="50"/>
                      </a:cubicBezTo>
                      <a:cubicBezTo>
                        <a:pt x="144" y="47"/>
                        <a:pt x="136" y="45"/>
                        <a:pt x="127" y="45"/>
                      </a:cubicBezTo>
                      <a:close/>
                    </a:path>
                  </a:pathLst>
                </a:custGeom>
                <a:solidFill>
                  <a:srgbClr val="FFFFFF"/>
                </a:solidFill>
                <a:ln w="9525">
                  <a:noFill/>
                  <a:miter lim="800000"/>
                </a:ln>
              </p:spPr>
              <p:txBody>
                <a:bodyPr/>
                <a:lstStyle/>
                <a:p>
                  <a:endParaRPr lang="zh-CN" altLang="en-US"/>
                </a:p>
              </p:txBody>
            </p:sp>
            <p:sp>
              <p:nvSpPr>
                <p:cNvPr id="29" name="Freeform 39"/>
                <p:cNvSpPr>
                  <a:spLocks noEditPoints="1" noChangeArrowheads="1"/>
                </p:cNvSpPr>
                <p:nvPr/>
              </p:nvSpPr>
              <p:spPr bwMode="auto">
                <a:xfrm>
                  <a:off x="2616558" y="4280349"/>
                  <a:ext cx="348403" cy="440833"/>
                </a:xfrm>
                <a:custGeom>
                  <a:avLst/>
                  <a:gdLst>
                    <a:gd name="T0" fmla="*/ 2147483646 w 271"/>
                    <a:gd name="T1" fmla="*/ 2147483646 h 341"/>
                    <a:gd name="T2" fmla="*/ 2147483646 w 271"/>
                    <a:gd name="T3" fmla="*/ 2147483646 h 341"/>
                    <a:gd name="T4" fmla="*/ 2147483646 w 271"/>
                    <a:gd name="T5" fmla="*/ 0 h 341"/>
                    <a:gd name="T6" fmla="*/ 2147483646 w 271"/>
                    <a:gd name="T7" fmla="*/ 2147483646 h 341"/>
                    <a:gd name="T8" fmla="*/ 2147483646 w 271"/>
                    <a:gd name="T9" fmla="*/ 2147483646 h 341"/>
                    <a:gd name="T10" fmla="*/ 2147483646 w 271"/>
                    <a:gd name="T11" fmla="*/ 2147483646 h 341"/>
                    <a:gd name="T12" fmla="*/ 2147483646 w 271"/>
                    <a:gd name="T13" fmla="*/ 2147483646 h 341"/>
                    <a:gd name="T14" fmla="*/ 2147483646 w 271"/>
                    <a:gd name="T15" fmla="*/ 2147483646 h 341"/>
                    <a:gd name="T16" fmla="*/ 2147483646 w 271"/>
                    <a:gd name="T17" fmla="*/ 2147483646 h 341"/>
                    <a:gd name="T18" fmla="*/ 2147483646 w 271"/>
                    <a:gd name="T19" fmla="*/ 2147483646 h 341"/>
                    <a:gd name="T20" fmla="*/ 2147483646 w 271"/>
                    <a:gd name="T21" fmla="*/ 2147483646 h 341"/>
                    <a:gd name="T22" fmla="*/ 2147483646 w 271"/>
                    <a:gd name="T23" fmla="*/ 2147483646 h 341"/>
                    <a:gd name="T24" fmla="*/ 2147483646 w 271"/>
                    <a:gd name="T25" fmla="*/ 2147483646 h 341"/>
                    <a:gd name="T26" fmla="*/ 2147483646 w 271"/>
                    <a:gd name="T27" fmla="*/ 2147483646 h 341"/>
                    <a:gd name="T28" fmla="*/ 2147483646 w 271"/>
                    <a:gd name="T29" fmla="*/ 2147483646 h 341"/>
                    <a:gd name="T30" fmla="*/ 2147483646 w 271"/>
                    <a:gd name="T31" fmla="*/ 2147483646 h 341"/>
                    <a:gd name="T32" fmla="*/ 2147483646 w 271"/>
                    <a:gd name="T33" fmla="*/ 2147483646 h 341"/>
                    <a:gd name="T34" fmla="*/ 2147483646 w 271"/>
                    <a:gd name="T35" fmla="*/ 2147483646 h 341"/>
                    <a:gd name="T36" fmla="*/ 2147483646 w 271"/>
                    <a:gd name="T37" fmla="*/ 2147483646 h 341"/>
                    <a:gd name="T38" fmla="*/ 2147483646 w 271"/>
                    <a:gd name="T39" fmla="*/ 2147483646 h 341"/>
                    <a:gd name="T40" fmla="*/ 2147483646 w 271"/>
                    <a:gd name="T41" fmla="*/ 2147483646 h 341"/>
                    <a:gd name="T42" fmla="*/ 2147483646 w 271"/>
                    <a:gd name="T43" fmla="*/ 2147483646 h 341"/>
                    <a:gd name="T44" fmla="*/ 2147483646 w 271"/>
                    <a:gd name="T45" fmla="*/ 2147483646 h 341"/>
                    <a:gd name="T46" fmla="*/ 2147483646 w 271"/>
                    <a:gd name="T47" fmla="*/ 2147483646 h 341"/>
                    <a:gd name="T48" fmla="*/ 2147483646 w 271"/>
                    <a:gd name="T49" fmla="*/ 2147483646 h 341"/>
                    <a:gd name="T50" fmla="*/ 2147483646 w 271"/>
                    <a:gd name="T51" fmla="*/ 2147483646 h 341"/>
                    <a:gd name="T52" fmla="*/ 2147483646 w 271"/>
                    <a:gd name="T53" fmla="*/ 2147483646 h 341"/>
                    <a:gd name="T54" fmla="*/ 2147483646 w 271"/>
                    <a:gd name="T55" fmla="*/ 2147483646 h 341"/>
                    <a:gd name="T56" fmla="*/ 2147483646 w 271"/>
                    <a:gd name="T57" fmla="*/ 2147483646 h 341"/>
                    <a:gd name="T58" fmla="*/ 2147483646 w 271"/>
                    <a:gd name="T59" fmla="*/ 2147483646 h 341"/>
                    <a:gd name="T60" fmla="*/ 0 w 271"/>
                    <a:gd name="T61" fmla="*/ 2147483646 h 341"/>
                    <a:gd name="T62" fmla="*/ 2147483646 w 271"/>
                    <a:gd name="T63" fmla="*/ 2147483646 h 341"/>
                    <a:gd name="T64" fmla="*/ 2147483646 w 271"/>
                    <a:gd name="T65" fmla="*/ 2147483646 h 341"/>
                    <a:gd name="T66" fmla="*/ 2147483646 w 271"/>
                    <a:gd name="T67" fmla="*/ 2147483646 h 341"/>
                    <a:gd name="T68" fmla="*/ 2147483646 w 271"/>
                    <a:gd name="T69" fmla="*/ 2147483646 h 341"/>
                    <a:gd name="T70" fmla="*/ 2147483646 w 271"/>
                    <a:gd name="T71" fmla="*/ 2147483646 h 341"/>
                    <a:gd name="T72" fmla="*/ 2147483646 w 271"/>
                    <a:gd name="T73" fmla="*/ 2147483646 h 341"/>
                    <a:gd name="T74" fmla="*/ 2147483646 w 271"/>
                    <a:gd name="T75" fmla="*/ 2147483646 h 34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71"/>
                    <a:gd name="T115" fmla="*/ 0 h 341"/>
                    <a:gd name="T116" fmla="*/ 271 w 271"/>
                    <a:gd name="T117" fmla="*/ 341 h 34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71" h="341">
                      <a:moveTo>
                        <a:pt x="126" y="31"/>
                      </a:moveTo>
                      <a:cubicBezTo>
                        <a:pt x="133" y="19"/>
                        <a:pt x="140" y="11"/>
                        <a:pt x="149" y="6"/>
                      </a:cubicBezTo>
                      <a:cubicBezTo>
                        <a:pt x="158" y="2"/>
                        <a:pt x="167" y="0"/>
                        <a:pt x="178" y="0"/>
                      </a:cubicBezTo>
                      <a:cubicBezTo>
                        <a:pt x="183" y="0"/>
                        <a:pt x="189" y="0"/>
                        <a:pt x="194" y="2"/>
                      </a:cubicBezTo>
                      <a:cubicBezTo>
                        <a:pt x="199" y="3"/>
                        <a:pt x="204" y="6"/>
                        <a:pt x="208" y="9"/>
                      </a:cubicBezTo>
                      <a:cubicBezTo>
                        <a:pt x="212" y="13"/>
                        <a:pt x="215" y="17"/>
                        <a:pt x="217" y="23"/>
                      </a:cubicBezTo>
                      <a:cubicBezTo>
                        <a:pt x="220" y="28"/>
                        <a:pt x="221" y="34"/>
                        <a:pt x="221" y="42"/>
                      </a:cubicBezTo>
                      <a:cubicBezTo>
                        <a:pt x="221" y="227"/>
                        <a:pt x="221" y="227"/>
                        <a:pt x="221" y="227"/>
                      </a:cubicBezTo>
                      <a:cubicBezTo>
                        <a:pt x="250" y="227"/>
                        <a:pt x="250" y="227"/>
                        <a:pt x="250" y="227"/>
                      </a:cubicBezTo>
                      <a:cubicBezTo>
                        <a:pt x="253" y="227"/>
                        <a:pt x="256" y="228"/>
                        <a:pt x="259" y="229"/>
                      </a:cubicBezTo>
                      <a:cubicBezTo>
                        <a:pt x="262" y="230"/>
                        <a:pt x="264" y="232"/>
                        <a:pt x="266" y="234"/>
                      </a:cubicBezTo>
                      <a:cubicBezTo>
                        <a:pt x="268" y="236"/>
                        <a:pt x="269" y="238"/>
                        <a:pt x="270" y="241"/>
                      </a:cubicBezTo>
                      <a:cubicBezTo>
                        <a:pt x="271" y="244"/>
                        <a:pt x="271" y="246"/>
                        <a:pt x="271" y="249"/>
                      </a:cubicBezTo>
                      <a:cubicBezTo>
                        <a:pt x="271" y="252"/>
                        <a:pt x="271" y="254"/>
                        <a:pt x="270" y="257"/>
                      </a:cubicBezTo>
                      <a:cubicBezTo>
                        <a:pt x="269" y="260"/>
                        <a:pt x="268" y="262"/>
                        <a:pt x="266" y="264"/>
                      </a:cubicBezTo>
                      <a:cubicBezTo>
                        <a:pt x="264" y="266"/>
                        <a:pt x="262" y="268"/>
                        <a:pt x="259" y="269"/>
                      </a:cubicBezTo>
                      <a:cubicBezTo>
                        <a:pt x="256" y="270"/>
                        <a:pt x="253" y="271"/>
                        <a:pt x="250" y="271"/>
                      </a:cubicBezTo>
                      <a:cubicBezTo>
                        <a:pt x="221" y="271"/>
                        <a:pt x="221" y="271"/>
                        <a:pt x="221" y="271"/>
                      </a:cubicBezTo>
                      <a:cubicBezTo>
                        <a:pt x="221" y="314"/>
                        <a:pt x="221" y="314"/>
                        <a:pt x="221" y="314"/>
                      </a:cubicBezTo>
                      <a:cubicBezTo>
                        <a:pt x="221" y="318"/>
                        <a:pt x="220" y="322"/>
                        <a:pt x="218" y="326"/>
                      </a:cubicBezTo>
                      <a:cubicBezTo>
                        <a:pt x="216" y="329"/>
                        <a:pt x="214" y="332"/>
                        <a:pt x="211" y="334"/>
                      </a:cubicBezTo>
                      <a:cubicBezTo>
                        <a:pt x="208" y="337"/>
                        <a:pt x="205" y="338"/>
                        <a:pt x="202" y="340"/>
                      </a:cubicBezTo>
                      <a:cubicBezTo>
                        <a:pt x="198" y="341"/>
                        <a:pt x="195" y="341"/>
                        <a:pt x="191" y="341"/>
                      </a:cubicBezTo>
                      <a:cubicBezTo>
                        <a:pt x="188" y="341"/>
                        <a:pt x="184" y="341"/>
                        <a:pt x="181" y="340"/>
                      </a:cubicBezTo>
                      <a:cubicBezTo>
                        <a:pt x="177" y="338"/>
                        <a:pt x="174" y="337"/>
                        <a:pt x="171" y="334"/>
                      </a:cubicBezTo>
                      <a:cubicBezTo>
                        <a:pt x="168" y="332"/>
                        <a:pt x="166" y="329"/>
                        <a:pt x="164" y="326"/>
                      </a:cubicBezTo>
                      <a:cubicBezTo>
                        <a:pt x="162" y="322"/>
                        <a:pt x="161" y="318"/>
                        <a:pt x="161" y="314"/>
                      </a:cubicBezTo>
                      <a:cubicBezTo>
                        <a:pt x="161" y="271"/>
                        <a:pt x="161" y="271"/>
                        <a:pt x="161" y="271"/>
                      </a:cubicBezTo>
                      <a:cubicBezTo>
                        <a:pt x="30" y="271"/>
                        <a:pt x="30" y="271"/>
                        <a:pt x="30" y="271"/>
                      </a:cubicBezTo>
                      <a:cubicBezTo>
                        <a:pt x="21" y="271"/>
                        <a:pt x="14" y="268"/>
                        <a:pt x="8" y="263"/>
                      </a:cubicBezTo>
                      <a:cubicBezTo>
                        <a:pt x="3" y="258"/>
                        <a:pt x="0" y="252"/>
                        <a:pt x="0" y="244"/>
                      </a:cubicBezTo>
                      <a:cubicBezTo>
                        <a:pt x="0" y="242"/>
                        <a:pt x="1" y="239"/>
                        <a:pt x="2" y="236"/>
                      </a:cubicBezTo>
                      <a:cubicBezTo>
                        <a:pt x="2" y="233"/>
                        <a:pt x="4" y="230"/>
                        <a:pt x="6" y="227"/>
                      </a:cubicBezTo>
                      <a:lnTo>
                        <a:pt x="126" y="31"/>
                      </a:lnTo>
                      <a:close/>
                      <a:moveTo>
                        <a:pt x="54" y="227"/>
                      </a:moveTo>
                      <a:cubicBezTo>
                        <a:pt x="161" y="227"/>
                        <a:pt x="161" y="227"/>
                        <a:pt x="161" y="227"/>
                      </a:cubicBezTo>
                      <a:cubicBezTo>
                        <a:pt x="161" y="50"/>
                        <a:pt x="161" y="50"/>
                        <a:pt x="161" y="50"/>
                      </a:cubicBezTo>
                      <a:lnTo>
                        <a:pt x="54" y="227"/>
                      </a:lnTo>
                      <a:close/>
                    </a:path>
                  </a:pathLst>
                </a:custGeom>
                <a:solidFill>
                  <a:srgbClr val="FFFFFF"/>
                </a:solidFill>
                <a:ln w="9525">
                  <a:noFill/>
                  <a:miter lim="800000"/>
                </a:ln>
              </p:spPr>
              <p:txBody>
                <a:bodyPr/>
                <a:lstStyle/>
                <a:p>
                  <a:endParaRPr lang="zh-CN" altLang="en-US"/>
                </a:p>
              </p:txBody>
            </p:sp>
            <p:sp>
              <p:nvSpPr>
                <p:cNvPr id="30" name="Freeform 40"/>
                <p:cNvSpPr>
                  <a:spLocks noEditPoints="1" noChangeArrowheads="1"/>
                </p:cNvSpPr>
                <p:nvPr/>
              </p:nvSpPr>
              <p:spPr bwMode="auto">
                <a:xfrm>
                  <a:off x="597258" y="2929408"/>
                  <a:ext cx="327070" cy="447946"/>
                </a:xfrm>
                <a:custGeom>
                  <a:avLst/>
                  <a:gdLst>
                    <a:gd name="T0" fmla="*/ 2147483646 w 252"/>
                    <a:gd name="T1" fmla="*/ 0 h 347"/>
                    <a:gd name="T2" fmla="*/ 2147483646 w 252"/>
                    <a:gd name="T3" fmla="*/ 2147483646 h 347"/>
                    <a:gd name="T4" fmla="*/ 2147483646 w 252"/>
                    <a:gd name="T5" fmla="*/ 2147483646 h 347"/>
                    <a:gd name="T6" fmla="*/ 2147483646 w 252"/>
                    <a:gd name="T7" fmla="*/ 2147483646 h 347"/>
                    <a:gd name="T8" fmla="*/ 2147483646 w 252"/>
                    <a:gd name="T9" fmla="*/ 2147483646 h 347"/>
                    <a:gd name="T10" fmla="*/ 2147483646 w 252"/>
                    <a:gd name="T11" fmla="*/ 2147483646 h 347"/>
                    <a:gd name="T12" fmla="*/ 2147483646 w 252"/>
                    <a:gd name="T13" fmla="*/ 2147483646 h 347"/>
                    <a:gd name="T14" fmla="*/ 2147483646 w 252"/>
                    <a:gd name="T15" fmla="*/ 2147483646 h 347"/>
                    <a:gd name="T16" fmla="*/ 2147483646 w 252"/>
                    <a:gd name="T17" fmla="*/ 2147483646 h 347"/>
                    <a:gd name="T18" fmla="*/ 2147483646 w 252"/>
                    <a:gd name="T19" fmla="*/ 2147483646 h 347"/>
                    <a:gd name="T20" fmla="*/ 2147483646 w 252"/>
                    <a:gd name="T21" fmla="*/ 2147483646 h 347"/>
                    <a:gd name="T22" fmla="*/ 2147483646 w 252"/>
                    <a:gd name="T23" fmla="*/ 2147483646 h 347"/>
                    <a:gd name="T24" fmla="*/ 2147483646 w 252"/>
                    <a:gd name="T25" fmla="*/ 2147483646 h 347"/>
                    <a:gd name="T26" fmla="*/ 2147483646 w 252"/>
                    <a:gd name="T27" fmla="*/ 2147483646 h 347"/>
                    <a:gd name="T28" fmla="*/ 2147483646 w 252"/>
                    <a:gd name="T29" fmla="*/ 2147483646 h 347"/>
                    <a:gd name="T30" fmla="*/ 2147483646 w 252"/>
                    <a:gd name="T31" fmla="*/ 2147483646 h 347"/>
                    <a:gd name="T32" fmla="*/ 2147483646 w 252"/>
                    <a:gd name="T33" fmla="*/ 2147483646 h 347"/>
                    <a:gd name="T34" fmla="*/ 2147483646 w 252"/>
                    <a:gd name="T35" fmla="*/ 2147483646 h 347"/>
                    <a:gd name="T36" fmla="*/ 0 w 252"/>
                    <a:gd name="T37" fmla="*/ 2147483646 h 347"/>
                    <a:gd name="T38" fmla="*/ 2147483646 w 252"/>
                    <a:gd name="T39" fmla="*/ 2147483646 h 347"/>
                    <a:gd name="T40" fmla="*/ 2147483646 w 252"/>
                    <a:gd name="T41" fmla="*/ 2147483646 h 347"/>
                    <a:gd name="T42" fmla="*/ 2147483646 w 252"/>
                    <a:gd name="T43" fmla="*/ 2147483646 h 347"/>
                    <a:gd name="T44" fmla="*/ 2147483646 w 252"/>
                    <a:gd name="T45" fmla="*/ 2147483646 h 347"/>
                    <a:gd name="T46" fmla="*/ 2147483646 w 252"/>
                    <a:gd name="T47" fmla="*/ 2147483646 h 347"/>
                    <a:gd name="T48" fmla="*/ 2147483646 w 252"/>
                    <a:gd name="T49" fmla="*/ 0 h 347"/>
                    <a:gd name="T50" fmla="*/ 2147483646 w 252"/>
                    <a:gd name="T51" fmla="*/ 2147483646 h 347"/>
                    <a:gd name="T52" fmla="*/ 2147483646 w 252"/>
                    <a:gd name="T53" fmla="*/ 2147483646 h 347"/>
                    <a:gd name="T54" fmla="*/ 2147483646 w 252"/>
                    <a:gd name="T55" fmla="*/ 2147483646 h 347"/>
                    <a:gd name="T56" fmla="*/ 2147483646 w 252"/>
                    <a:gd name="T57" fmla="*/ 2147483646 h 347"/>
                    <a:gd name="T58" fmla="*/ 2147483646 w 252"/>
                    <a:gd name="T59" fmla="*/ 2147483646 h 347"/>
                    <a:gd name="T60" fmla="*/ 2147483646 w 252"/>
                    <a:gd name="T61" fmla="*/ 2147483646 h 347"/>
                    <a:gd name="T62" fmla="*/ 2147483646 w 252"/>
                    <a:gd name="T63" fmla="*/ 2147483646 h 347"/>
                    <a:gd name="T64" fmla="*/ 2147483646 w 252"/>
                    <a:gd name="T65" fmla="*/ 2147483646 h 347"/>
                    <a:gd name="T66" fmla="*/ 2147483646 w 252"/>
                    <a:gd name="T67" fmla="*/ 2147483646 h 347"/>
                    <a:gd name="T68" fmla="*/ 2147483646 w 252"/>
                    <a:gd name="T69" fmla="*/ 2147483646 h 347"/>
                    <a:gd name="T70" fmla="*/ 2147483646 w 252"/>
                    <a:gd name="T71" fmla="*/ 2147483646 h 347"/>
                    <a:gd name="T72" fmla="*/ 2147483646 w 252"/>
                    <a:gd name="T73" fmla="*/ 2147483646 h 347"/>
                    <a:gd name="T74" fmla="*/ 2147483646 w 252"/>
                    <a:gd name="T75" fmla="*/ 2147483646 h 347"/>
                    <a:gd name="T76" fmla="*/ 2147483646 w 252"/>
                    <a:gd name="T77" fmla="*/ 2147483646 h 347"/>
                    <a:gd name="T78" fmla="*/ 2147483646 w 252"/>
                    <a:gd name="T79" fmla="*/ 2147483646 h 347"/>
                    <a:gd name="T80" fmla="*/ 2147483646 w 252"/>
                    <a:gd name="T81" fmla="*/ 2147483646 h 347"/>
                    <a:gd name="T82" fmla="*/ 2147483646 w 252"/>
                    <a:gd name="T83" fmla="*/ 2147483646 h 347"/>
                    <a:gd name="T84" fmla="*/ 2147483646 w 252"/>
                    <a:gd name="T85" fmla="*/ 2147483646 h 347"/>
                    <a:gd name="T86" fmla="*/ 2147483646 w 252"/>
                    <a:gd name="T87" fmla="*/ 2147483646 h 347"/>
                    <a:gd name="T88" fmla="*/ 2147483646 w 252"/>
                    <a:gd name="T89" fmla="*/ 2147483646 h 347"/>
                    <a:gd name="T90" fmla="*/ 2147483646 w 252"/>
                    <a:gd name="T91" fmla="*/ 2147483646 h 347"/>
                    <a:gd name="T92" fmla="*/ 2147483646 w 252"/>
                    <a:gd name="T93" fmla="*/ 2147483646 h 347"/>
                    <a:gd name="T94" fmla="*/ 2147483646 w 252"/>
                    <a:gd name="T95" fmla="*/ 2147483646 h 347"/>
                    <a:gd name="T96" fmla="*/ 2147483646 w 252"/>
                    <a:gd name="T97" fmla="*/ 2147483646 h 347"/>
                    <a:gd name="T98" fmla="*/ 2147483646 w 252"/>
                    <a:gd name="T99" fmla="*/ 2147483646 h 34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52"/>
                    <a:gd name="T151" fmla="*/ 0 h 347"/>
                    <a:gd name="T152" fmla="*/ 252 w 252"/>
                    <a:gd name="T153" fmla="*/ 347 h 347"/>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52" h="347">
                      <a:moveTo>
                        <a:pt x="126" y="0"/>
                      </a:moveTo>
                      <a:cubicBezTo>
                        <a:pt x="142" y="0"/>
                        <a:pt x="156" y="2"/>
                        <a:pt x="169" y="7"/>
                      </a:cubicBezTo>
                      <a:cubicBezTo>
                        <a:pt x="181" y="11"/>
                        <a:pt x="192" y="17"/>
                        <a:pt x="201" y="25"/>
                      </a:cubicBezTo>
                      <a:cubicBezTo>
                        <a:pt x="211" y="33"/>
                        <a:pt x="219" y="42"/>
                        <a:pt x="225" y="53"/>
                      </a:cubicBezTo>
                      <a:cubicBezTo>
                        <a:pt x="231" y="63"/>
                        <a:pt x="237" y="75"/>
                        <a:pt x="241" y="88"/>
                      </a:cubicBezTo>
                      <a:cubicBezTo>
                        <a:pt x="245" y="101"/>
                        <a:pt x="247" y="115"/>
                        <a:pt x="249" y="129"/>
                      </a:cubicBezTo>
                      <a:cubicBezTo>
                        <a:pt x="251" y="143"/>
                        <a:pt x="252" y="158"/>
                        <a:pt x="252" y="173"/>
                      </a:cubicBezTo>
                      <a:cubicBezTo>
                        <a:pt x="252" y="189"/>
                        <a:pt x="251" y="203"/>
                        <a:pt x="249" y="218"/>
                      </a:cubicBezTo>
                      <a:cubicBezTo>
                        <a:pt x="247" y="232"/>
                        <a:pt x="245" y="246"/>
                        <a:pt x="241" y="259"/>
                      </a:cubicBezTo>
                      <a:cubicBezTo>
                        <a:pt x="237" y="272"/>
                        <a:pt x="231" y="283"/>
                        <a:pt x="225" y="294"/>
                      </a:cubicBezTo>
                      <a:cubicBezTo>
                        <a:pt x="219" y="305"/>
                        <a:pt x="211" y="314"/>
                        <a:pt x="201" y="322"/>
                      </a:cubicBezTo>
                      <a:cubicBezTo>
                        <a:pt x="192" y="330"/>
                        <a:pt x="181" y="336"/>
                        <a:pt x="169" y="340"/>
                      </a:cubicBezTo>
                      <a:cubicBezTo>
                        <a:pt x="156" y="345"/>
                        <a:pt x="142" y="347"/>
                        <a:pt x="126" y="347"/>
                      </a:cubicBezTo>
                      <a:cubicBezTo>
                        <a:pt x="110" y="347"/>
                        <a:pt x="95" y="345"/>
                        <a:pt x="83" y="340"/>
                      </a:cubicBezTo>
                      <a:cubicBezTo>
                        <a:pt x="70" y="336"/>
                        <a:pt x="59" y="330"/>
                        <a:pt x="50" y="322"/>
                      </a:cubicBezTo>
                      <a:cubicBezTo>
                        <a:pt x="41" y="314"/>
                        <a:pt x="33" y="305"/>
                        <a:pt x="26" y="294"/>
                      </a:cubicBezTo>
                      <a:cubicBezTo>
                        <a:pt x="20" y="283"/>
                        <a:pt x="15" y="272"/>
                        <a:pt x="11" y="259"/>
                      </a:cubicBezTo>
                      <a:cubicBezTo>
                        <a:pt x="7" y="246"/>
                        <a:pt x="4" y="232"/>
                        <a:pt x="2" y="218"/>
                      </a:cubicBezTo>
                      <a:cubicBezTo>
                        <a:pt x="0" y="203"/>
                        <a:pt x="0" y="189"/>
                        <a:pt x="0" y="173"/>
                      </a:cubicBezTo>
                      <a:cubicBezTo>
                        <a:pt x="0" y="158"/>
                        <a:pt x="0" y="143"/>
                        <a:pt x="2" y="129"/>
                      </a:cubicBezTo>
                      <a:cubicBezTo>
                        <a:pt x="4" y="115"/>
                        <a:pt x="7" y="101"/>
                        <a:pt x="11" y="88"/>
                      </a:cubicBezTo>
                      <a:cubicBezTo>
                        <a:pt x="15" y="75"/>
                        <a:pt x="20" y="63"/>
                        <a:pt x="26" y="53"/>
                      </a:cubicBezTo>
                      <a:cubicBezTo>
                        <a:pt x="33" y="42"/>
                        <a:pt x="41" y="33"/>
                        <a:pt x="50" y="25"/>
                      </a:cubicBezTo>
                      <a:cubicBezTo>
                        <a:pt x="59" y="17"/>
                        <a:pt x="70" y="11"/>
                        <a:pt x="83" y="7"/>
                      </a:cubicBezTo>
                      <a:cubicBezTo>
                        <a:pt x="95" y="2"/>
                        <a:pt x="110" y="0"/>
                        <a:pt x="126" y="0"/>
                      </a:cubicBezTo>
                      <a:close/>
                      <a:moveTo>
                        <a:pt x="126" y="45"/>
                      </a:moveTo>
                      <a:cubicBezTo>
                        <a:pt x="116" y="45"/>
                        <a:pt x="108" y="47"/>
                        <a:pt x="102" y="50"/>
                      </a:cubicBezTo>
                      <a:cubicBezTo>
                        <a:pt x="95" y="54"/>
                        <a:pt x="89" y="59"/>
                        <a:pt x="85" y="65"/>
                      </a:cubicBezTo>
                      <a:cubicBezTo>
                        <a:pt x="80" y="71"/>
                        <a:pt x="76" y="78"/>
                        <a:pt x="73" y="87"/>
                      </a:cubicBezTo>
                      <a:cubicBezTo>
                        <a:pt x="70" y="95"/>
                        <a:pt x="68" y="104"/>
                        <a:pt x="67" y="113"/>
                      </a:cubicBezTo>
                      <a:cubicBezTo>
                        <a:pt x="65" y="123"/>
                        <a:pt x="64" y="132"/>
                        <a:pt x="64" y="143"/>
                      </a:cubicBezTo>
                      <a:cubicBezTo>
                        <a:pt x="63" y="153"/>
                        <a:pt x="63" y="163"/>
                        <a:pt x="63" y="173"/>
                      </a:cubicBezTo>
                      <a:cubicBezTo>
                        <a:pt x="63" y="183"/>
                        <a:pt x="63" y="194"/>
                        <a:pt x="64" y="204"/>
                      </a:cubicBezTo>
                      <a:cubicBezTo>
                        <a:pt x="64" y="214"/>
                        <a:pt x="65" y="224"/>
                        <a:pt x="67" y="234"/>
                      </a:cubicBezTo>
                      <a:cubicBezTo>
                        <a:pt x="68" y="243"/>
                        <a:pt x="70" y="252"/>
                        <a:pt x="73" y="260"/>
                      </a:cubicBezTo>
                      <a:cubicBezTo>
                        <a:pt x="76" y="268"/>
                        <a:pt x="80" y="276"/>
                        <a:pt x="85" y="282"/>
                      </a:cubicBezTo>
                      <a:cubicBezTo>
                        <a:pt x="89" y="288"/>
                        <a:pt x="95" y="293"/>
                        <a:pt x="102" y="296"/>
                      </a:cubicBezTo>
                      <a:cubicBezTo>
                        <a:pt x="108" y="300"/>
                        <a:pt x="116" y="301"/>
                        <a:pt x="126" y="301"/>
                      </a:cubicBezTo>
                      <a:cubicBezTo>
                        <a:pt x="135" y="301"/>
                        <a:pt x="143" y="300"/>
                        <a:pt x="150" y="296"/>
                      </a:cubicBezTo>
                      <a:cubicBezTo>
                        <a:pt x="156" y="293"/>
                        <a:pt x="162" y="288"/>
                        <a:pt x="167" y="282"/>
                      </a:cubicBezTo>
                      <a:cubicBezTo>
                        <a:pt x="172" y="276"/>
                        <a:pt x="175" y="268"/>
                        <a:pt x="178" y="260"/>
                      </a:cubicBezTo>
                      <a:cubicBezTo>
                        <a:pt x="181" y="252"/>
                        <a:pt x="183" y="243"/>
                        <a:pt x="185" y="234"/>
                      </a:cubicBezTo>
                      <a:cubicBezTo>
                        <a:pt x="186" y="224"/>
                        <a:pt x="188" y="214"/>
                        <a:pt x="188" y="204"/>
                      </a:cubicBezTo>
                      <a:cubicBezTo>
                        <a:pt x="189" y="194"/>
                        <a:pt x="189" y="183"/>
                        <a:pt x="189" y="173"/>
                      </a:cubicBezTo>
                      <a:cubicBezTo>
                        <a:pt x="189" y="163"/>
                        <a:pt x="189" y="153"/>
                        <a:pt x="188" y="143"/>
                      </a:cubicBezTo>
                      <a:cubicBezTo>
                        <a:pt x="188" y="132"/>
                        <a:pt x="186" y="123"/>
                        <a:pt x="185" y="113"/>
                      </a:cubicBezTo>
                      <a:cubicBezTo>
                        <a:pt x="183" y="104"/>
                        <a:pt x="181" y="95"/>
                        <a:pt x="178" y="87"/>
                      </a:cubicBezTo>
                      <a:cubicBezTo>
                        <a:pt x="175" y="78"/>
                        <a:pt x="172" y="71"/>
                        <a:pt x="167" y="65"/>
                      </a:cubicBezTo>
                      <a:cubicBezTo>
                        <a:pt x="162" y="59"/>
                        <a:pt x="156" y="54"/>
                        <a:pt x="150" y="50"/>
                      </a:cubicBezTo>
                      <a:cubicBezTo>
                        <a:pt x="143" y="47"/>
                        <a:pt x="135" y="45"/>
                        <a:pt x="126" y="45"/>
                      </a:cubicBezTo>
                      <a:close/>
                    </a:path>
                  </a:pathLst>
                </a:custGeom>
                <a:solidFill>
                  <a:srgbClr val="FFFFFF"/>
                </a:solidFill>
                <a:ln w="9525">
                  <a:noFill/>
                  <a:miter lim="800000"/>
                </a:ln>
              </p:spPr>
              <p:txBody>
                <a:bodyPr/>
                <a:lstStyle/>
                <a:p>
                  <a:endParaRPr lang="zh-CN" altLang="en-US"/>
                </a:p>
              </p:txBody>
            </p:sp>
            <p:sp>
              <p:nvSpPr>
                <p:cNvPr id="31" name="Freeform 41"/>
                <p:cNvSpPr>
                  <a:spLocks noChangeArrowheads="1"/>
                </p:cNvSpPr>
                <p:nvPr/>
              </p:nvSpPr>
              <p:spPr bwMode="auto">
                <a:xfrm>
                  <a:off x="995430" y="2936516"/>
                  <a:ext cx="298629" cy="440833"/>
                </a:xfrm>
                <a:custGeom>
                  <a:avLst/>
                  <a:gdLst>
                    <a:gd name="T0" fmla="*/ 2147483646 w 234"/>
                    <a:gd name="T1" fmla="*/ 2147483646 h 347"/>
                    <a:gd name="T2" fmla="*/ 2147483646 w 234"/>
                    <a:gd name="T3" fmla="*/ 2147483646 h 347"/>
                    <a:gd name="T4" fmla="*/ 2147483646 w 234"/>
                    <a:gd name="T5" fmla="*/ 0 h 347"/>
                    <a:gd name="T6" fmla="*/ 2147483646 w 234"/>
                    <a:gd name="T7" fmla="*/ 0 h 347"/>
                    <a:gd name="T8" fmla="*/ 2147483646 w 234"/>
                    <a:gd name="T9" fmla="*/ 2147483646 h 347"/>
                    <a:gd name="T10" fmla="*/ 2147483646 w 234"/>
                    <a:gd name="T11" fmla="*/ 2147483646 h 347"/>
                    <a:gd name="T12" fmla="*/ 2147483646 w 234"/>
                    <a:gd name="T13" fmla="*/ 2147483646 h 347"/>
                    <a:gd name="T14" fmla="*/ 2147483646 w 234"/>
                    <a:gd name="T15" fmla="*/ 2147483646 h 347"/>
                    <a:gd name="T16" fmla="*/ 2147483646 w 234"/>
                    <a:gd name="T17" fmla="*/ 2147483646 h 347"/>
                    <a:gd name="T18" fmla="*/ 2147483646 w 234"/>
                    <a:gd name="T19" fmla="*/ 2147483646 h 347"/>
                    <a:gd name="T20" fmla="*/ 2147483646 w 234"/>
                    <a:gd name="T21" fmla="*/ 2147483646 h 347"/>
                    <a:gd name="T22" fmla="*/ 2147483646 w 234"/>
                    <a:gd name="T23" fmla="*/ 2147483646 h 347"/>
                    <a:gd name="T24" fmla="*/ 2147483646 w 234"/>
                    <a:gd name="T25" fmla="*/ 2147483646 h 347"/>
                    <a:gd name="T26" fmla="*/ 2147483646 w 234"/>
                    <a:gd name="T27" fmla="*/ 2147483646 h 347"/>
                    <a:gd name="T28" fmla="*/ 2147483646 w 234"/>
                    <a:gd name="T29" fmla="*/ 2147483646 h 347"/>
                    <a:gd name="T30" fmla="*/ 2147483646 w 234"/>
                    <a:gd name="T31" fmla="*/ 2147483646 h 347"/>
                    <a:gd name="T32" fmla="*/ 2147483646 w 234"/>
                    <a:gd name="T33" fmla="*/ 2147483646 h 347"/>
                    <a:gd name="T34" fmla="*/ 2147483646 w 234"/>
                    <a:gd name="T35" fmla="*/ 2147483646 h 347"/>
                    <a:gd name="T36" fmla="*/ 2147483646 w 234"/>
                    <a:gd name="T37" fmla="*/ 2147483646 h 347"/>
                    <a:gd name="T38" fmla="*/ 2147483646 w 234"/>
                    <a:gd name="T39" fmla="*/ 2147483646 h 347"/>
                    <a:gd name="T40" fmla="*/ 2147483646 w 234"/>
                    <a:gd name="T41" fmla="*/ 2147483646 h 347"/>
                    <a:gd name="T42" fmla="*/ 2147483646 w 234"/>
                    <a:gd name="T43" fmla="*/ 2147483646 h 347"/>
                    <a:gd name="T44" fmla="*/ 2147483646 w 234"/>
                    <a:gd name="T45" fmla="*/ 2147483646 h 347"/>
                    <a:gd name="T46" fmla="*/ 2147483646 w 234"/>
                    <a:gd name="T47" fmla="*/ 2147483646 h 347"/>
                    <a:gd name="T48" fmla="*/ 2147483646 w 234"/>
                    <a:gd name="T49" fmla="*/ 2147483646 h 347"/>
                    <a:gd name="T50" fmla="*/ 2147483646 w 234"/>
                    <a:gd name="T51" fmla="*/ 2147483646 h 347"/>
                    <a:gd name="T52" fmla="*/ 2147483646 w 234"/>
                    <a:gd name="T53" fmla="*/ 2147483646 h 347"/>
                    <a:gd name="T54" fmla="*/ 2147483646 w 234"/>
                    <a:gd name="T55" fmla="*/ 2147483646 h 347"/>
                    <a:gd name="T56" fmla="*/ 2147483646 w 234"/>
                    <a:gd name="T57" fmla="*/ 2147483646 h 347"/>
                    <a:gd name="T58" fmla="*/ 0 w 234"/>
                    <a:gd name="T59" fmla="*/ 2147483646 h 347"/>
                    <a:gd name="T60" fmla="*/ 2147483646 w 234"/>
                    <a:gd name="T61" fmla="*/ 2147483646 h 347"/>
                    <a:gd name="T62" fmla="*/ 2147483646 w 234"/>
                    <a:gd name="T63" fmla="*/ 2147483646 h 347"/>
                    <a:gd name="T64" fmla="*/ 2147483646 w 234"/>
                    <a:gd name="T65" fmla="*/ 2147483646 h 347"/>
                    <a:gd name="T66" fmla="*/ 2147483646 w 234"/>
                    <a:gd name="T67" fmla="*/ 2147483646 h 347"/>
                    <a:gd name="T68" fmla="*/ 2147483646 w 234"/>
                    <a:gd name="T69" fmla="*/ 2147483646 h 347"/>
                    <a:gd name="T70" fmla="*/ 2147483646 w 234"/>
                    <a:gd name="T71" fmla="*/ 2147483646 h 347"/>
                    <a:gd name="T72" fmla="*/ 2147483646 w 234"/>
                    <a:gd name="T73" fmla="*/ 2147483646 h 347"/>
                    <a:gd name="T74" fmla="*/ 2147483646 w 234"/>
                    <a:gd name="T75" fmla="*/ 2147483646 h 347"/>
                    <a:gd name="T76" fmla="*/ 2147483646 w 234"/>
                    <a:gd name="T77" fmla="*/ 2147483646 h 347"/>
                    <a:gd name="T78" fmla="*/ 2147483646 w 234"/>
                    <a:gd name="T79" fmla="*/ 2147483646 h 347"/>
                    <a:gd name="T80" fmla="*/ 2147483646 w 234"/>
                    <a:gd name="T81" fmla="*/ 2147483646 h 347"/>
                    <a:gd name="T82" fmla="*/ 2147483646 w 234"/>
                    <a:gd name="T83" fmla="*/ 2147483646 h 347"/>
                    <a:gd name="T84" fmla="*/ 2147483646 w 234"/>
                    <a:gd name="T85" fmla="*/ 2147483646 h 347"/>
                    <a:gd name="T86" fmla="*/ 2147483646 w 234"/>
                    <a:gd name="T87" fmla="*/ 2147483646 h 347"/>
                    <a:gd name="T88" fmla="*/ 2147483646 w 234"/>
                    <a:gd name="T89" fmla="*/ 2147483646 h 347"/>
                    <a:gd name="T90" fmla="*/ 2147483646 w 234"/>
                    <a:gd name="T91" fmla="*/ 2147483646 h 347"/>
                    <a:gd name="T92" fmla="*/ 2147483646 w 234"/>
                    <a:gd name="T93" fmla="*/ 2147483646 h 347"/>
                    <a:gd name="T94" fmla="*/ 2147483646 w 234"/>
                    <a:gd name="T95" fmla="*/ 2147483646 h 347"/>
                    <a:gd name="T96" fmla="*/ 2147483646 w 234"/>
                    <a:gd name="T97" fmla="*/ 2147483646 h 347"/>
                    <a:gd name="T98" fmla="*/ 2147483646 w 234"/>
                    <a:gd name="T99" fmla="*/ 2147483646 h 347"/>
                    <a:gd name="T100" fmla="*/ 2147483646 w 234"/>
                    <a:gd name="T101" fmla="*/ 2147483646 h 347"/>
                    <a:gd name="T102" fmla="*/ 2147483646 w 234"/>
                    <a:gd name="T103" fmla="*/ 2147483646 h 347"/>
                    <a:gd name="T104" fmla="*/ 2147483646 w 234"/>
                    <a:gd name="T105" fmla="*/ 2147483646 h 347"/>
                    <a:gd name="T106" fmla="*/ 2147483646 w 234"/>
                    <a:gd name="T107" fmla="*/ 2147483646 h 347"/>
                    <a:gd name="T108" fmla="*/ 2147483646 w 234"/>
                    <a:gd name="T109" fmla="*/ 2147483646 h 34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34"/>
                    <a:gd name="T166" fmla="*/ 0 h 347"/>
                    <a:gd name="T167" fmla="*/ 234 w 234"/>
                    <a:gd name="T168" fmla="*/ 347 h 34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34" h="347">
                      <a:moveTo>
                        <a:pt x="5" y="28"/>
                      </a:moveTo>
                      <a:cubicBezTo>
                        <a:pt x="5" y="18"/>
                        <a:pt x="8" y="11"/>
                        <a:pt x="13" y="7"/>
                      </a:cubicBezTo>
                      <a:cubicBezTo>
                        <a:pt x="18" y="2"/>
                        <a:pt x="26" y="0"/>
                        <a:pt x="37" y="0"/>
                      </a:cubicBezTo>
                      <a:cubicBezTo>
                        <a:pt x="198" y="0"/>
                        <a:pt x="198" y="0"/>
                        <a:pt x="198" y="0"/>
                      </a:cubicBezTo>
                      <a:cubicBezTo>
                        <a:pt x="202" y="0"/>
                        <a:pt x="205" y="1"/>
                        <a:pt x="207" y="2"/>
                      </a:cubicBezTo>
                      <a:cubicBezTo>
                        <a:pt x="210" y="3"/>
                        <a:pt x="212" y="5"/>
                        <a:pt x="214" y="7"/>
                      </a:cubicBezTo>
                      <a:cubicBezTo>
                        <a:pt x="216" y="9"/>
                        <a:pt x="217" y="12"/>
                        <a:pt x="218" y="14"/>
                      </a:cubicBezTo>
                      <a:cubicBezTo>
                        <a:pt x="219" y="17"/>
                        <a:pt x="219" y="19"/>
                        <a:pt x="219" y="22"/>
                      </a:cubicBezTo>
                      <a:cubicBezTo>
                        <a:pt x="219" y="25"/>
                        <a:pt x="219" y="28"/>
                        <a:pt x="218" y="31"/>
                      </a:cubicBezTo>
                      <a:cubicBezTo>
                        <a:pt x="217" y="33"/>
                        <a:pt x="216" y="36"/>
                        <a:pt x="214" y="38"/>
                      </a:cubicBezTo>
                      <a:cubicBezTo>
                        <a:pt x="212" y="40"/>
                        <a:pt x="210" y="41"/>
                        <a:pt x="207" y="43"/>
                      </a:cubicBezTo>
                      <a:cubicBezTo>
                        <a:pt x="205" y="44"/>
                        <a:pt x="202" y="45"/>
                        <a:pt x="198" y="45"/>
                      </a:cubicBezTo>
                      <a:cubicBezTo>
                        <a:pt x="56" y="45"/>
                        <a:pt x="56" y="45"/>
                        <a:pt x="56" y="45"/>
                      </a:cubicBezTo>
                      <a:cubicBezTo>
                        <a:pt x="55" y="153"/>
                        <a:pt x="55" y="153"/>
                        <a:pt x="55" y="153"/>
                      </a:cubicBezTo>
                      <a:cubicBezTo>
                        <a:pt x="65" y="142"/>
                        <a:pt x="77" y="134"/>
                        <a:pt x="90" y="129"/>
                      </a:cubicBezTo>
                      <a:cubicBezTo>
                        <a:pt x="103" y="124"/>
                        <a:pt x="117" y="121"/>
                        <a:pt x="132" y="121"/>
                      </a:cubicBezTo>
                      <a:cubicBezTo>
                        <a:pt x="147" y="121"/>
                        <a:pt x="161" y="124"/>
                        <a:pt x="174" y="129"/>
                      </a:cubicBezTo>
                      <a:cubicBezTo>
                        <a:pt x="186" y="135"/>
                        <a:pt x="197" y="143"/>
                        <a:pt x="206" y="153"/>
                      </a:cubicBezTo>
                      <a:cubicBezTo>
                        <a:pt x="215" y="163"/>
                        <a:pt x="222" y="175"/>
                        <a:pt x="227" y="189"/>
                      </a:cubicBezTo>
                      <a:cubicBezTo>
                        <a:pt x="232" y="202"/>
                        <a:pt x="234" y="217"/>
                        <a:pt x="234" y="234"/>
                      </a:cubicBezTo>
                      <a:cubicBezTo>
                        <a:pt x="234" y="251"/>
                        <a:pt x="231" y="267"/>
                        <a:pt x="225" y="281"/>
                      </a:cubicBezTo>
                      <a:cubicBezTo>
                        <a:pt x="219" y="295"/>
                        <a:pt x="210" y="307"/>
                        <a:pt x="199" y="316"/>
                      </a:cubicBezTo>
                      <a:cubicBezTo>
                        <a:pt x="188" y="326"/>
                        <a:pt x="175" y="334"/>
                        <a:pt x="159" y="339"/>
                      </a:cubicBezTo>
                      <a:cubicBezTo>
                        <a:pt x="144" y="345"/>
                        <a:pt x="128" y="347"/>
                        <a:pt x="110" y="347"/>
                      </a:cubicBezTo>
                      <a:cubicBezTo>
                        <a:pt x="99" y="347"/>
                        <a:pt x="88" y="346"/>
                        <a:pt x="77" y="344"/>
                      </a:cubicBezTo>
                      <a:cubicBezTo>
                        <a:pt x="67" y="342"/>
                        <a:pt x="57" y="339"/>
                        <a:pt x="48" y="335"/>
                      </a:cubicBezTo>
                      <a:cubicBezTo>
                        <a:pt x="39" y="331"/>
                        <a:pt x="31" y="326"/>
                        <a:pt x="24" y="319"/>
                      </a:cubicBezTo>
                      <a:cubicBezTo>
                        <a:pt x="17" y="313"/>
                        <a:pt x="11" y="306"/>
                        <a:pt x="6" y="297"/>
                      </a:cubicBezTo>
                      <a:cubicBezTo>
                        <a:pt x="4" y="294"/>
                        <a:pt x="3" y="292"/>
                        <a:pt x="2" y="289"/>
                      </a:cubicBezTo>
                      <a:cubicBezTo>
                        <a:pt x="1" y="287"/>
                        <a:pt x="0" y="284"/>
                        <a:pt x="0" y="281"/>
                      </a:cubicBezTo>
                      <a:cubicBezTo>
                        <a:pt x="0" y="276"/>
                        <a:pt x="2" y="271"/>
                        <a:pt x="6" y="267"/>
                      </a:cubicBezTo>
                      <a:cubicBezTo>
                        <a:pt x="10" y="263"/>
                        <a:pt x="14" y="261"/>
                        <a:pt x="19" y="261"/>
                      </a:cubicBezTo>
                      <a:cubicBezTo>
                        <a:pt x="22" y="261"/>
                        <a:pt x="25" y="262"/>
                        <a:pt x="27" y="263"/>
                      </a:cubicBezTo>
                      <a:cubicBezTo>
                        <a:pt x="30" y="264"/>
                        <a:pt x="32" y="266"/>
                        <a:pt x="35" y="268"/>
                      </a:cubicBezTo>
                      <a:cubicBezTo>
                        <a:pt x="42" y="280"/>
                        <a:pt x="51" y="289"/>
                        <a:pt x="64" y="294"/>
                      </a:cubicBezTo>
                      <a:cubicBezTo>
                        <a:pt x="76" y="300"/>
                        <a:pt x="90" y="303"/>
                        <a:pt x="105" y="303"/>
                      </a:cubicBezTo>
                      <a:cubicBezTo>
                        <a:pt x="116" y="303"/>
                        <a:pt x="126" y="301"/>
                        <a:pt x="134" y="298"/>
                      </a:cubicBezTo>
                      <a:cubicBezTo>
                        <a:pt x="142" y="294"/>
                        <a:pt x="149" y="289"/>
                        <a:pt x="155" y="283"/>
                      </a:cubicBezTo>
                      <a:cubicBezTo>
                        <a:pt x="160" y="277"/>
                        <a:pt x="164" y="269"/>
                        <a:pt x="167" y="260"/>
                      </a:cubicBezTo>
                      <a:cubicBezTo>
                        <a:pt x="170" y="251"/>
                        <a:pt x="172" y="242"/>
                        <a:pt x="172" y="231"/>
                      </a:cubicBezTo>
                      <a:cubicBezTo>
                        <a:pt x="172" y="221"/>
                        <a:pt x="170" y="212"/>
                        <a:pt x="168" y="203"/>
                      </a:cubicBezTo>
                      <a:cubicBezTo>
                        <a:pt x="165" y="195"/>
                        <a:pt x="161" y="187"/>
                        <a:pt x="156" y="181"/>
                      </a:cubicBezTo>
                      <a:cubicBezTo>
                        <a:pt x="151" y="175"/>
                        <a:pt x="145" y="170"/>
                        <a:pt x="138" y="167"/>
                      </a:cubicBezTo>
                      <a:cubicBezTo>
                        <a:pt x="131" y="163"/>
                        <a:pt x="123" y="162"/>
                        <a:pt x="114" y="162"/>
                      </a:cubicBezTo>
                      <a:cubicBezTo>
                        <a:pt x="106" y="162"/>
                        <a:pt x="100" y="163"/>
                        <a:pt x="94" y="164"/>
                      </a:cubicBezTo>
                      <a:cubicBezTo>
                        <a:pt x="88" y="166"/>
                        <a:pt x="83" y="168"/>
                        <a:pt x="78" y="171"/>
                      </a:cubicBezTo>
                      <a:cubicBezTo>
                        <a:pt x="73" y="174"/>
                        <a:pt x="69" y="177"/>
                        <a:pt x="66" y="181"/>
                      </a:cubicBezTo>
                      <a:cubicBezTo>
                        <a:pt x="63" y="184"/>
                        <a:pt x="61" y="187"/>
                        <a:pt x="59" y="191"/>
                      </a:cubicBezTo>
                      <a:cubicBezTo>
                        <a:pt x="56" y="196"/>
                        <a:pt x="52" y="200"/>
                        <a:pt x="47" y="203"/>
                      </a:cubicBezTo>
                      <a:cubicBezTo>
                        <a:pt x="42" y="207"/>
                        <a:pt x="36" y="208"/>
                        <a:pt x="30" y="208"/>
                      </a:cubicBezTo>
                      <a:cubicBezTo>
                        <a:pt x="27" y="208"/>
                        <a:pt x="24" y="208"/>
                        <a:pt x="21" y="207"/>
                      </a:cubicBezTo>
                      <a:cubicBezTo>
                        <a:pt x="18" y="206"/>
                        <a:pt x="15" y="204"/>
                        <a:pt x="13" y="202"/>
                      </a:cubicBezTo>
                      <a:cubicBezTo>
                        <a:pt x="11" y="200"/>
                        <a:pt x="9" y="197"/>
                        <a:pt x="8" y="194"/>
                      </a:cubicBezTo>
                      <a:cubicBezTo>
                        <a:pt x="6" y="190"/>
                        <a:pt x="5" y="187"/>
                        <a:pt x="5" y="182"/>
                      </a:cubicBezTo>
                      <a:lnTo>
                        <a:pt x="5" y="28"/>
                      </a:lnTo>
                      <a:close/>
                    </a:path>
                  </a:pathLst>
                </a:custGeom>
                <a:solidFill>
                  <a:srgbClr val="FFFFFF"/>
                </a:solidFill>
                <a:ln w="9525">
                  <a:noFill/>
                  <a:miter lim="800000"/>
                </a:ln>
              </p:spPr>
              <p:txBody>
                <a:bodyPr/>
                <a:lstStyle/>
                <a:p>
                  <a:endParaRPr lang="zh-CN" altLang="en-US"/>
                </a:p>
              </p:txBody>
            </p:sp>
          </p:grpSp>
        </p:grpSp>
      </p:grpSp>
      <p:sp>
        <p:nvSpPr>
          <p:cNvPr id="43" name="矩形 42"/>
          <p:cNvSpPr/>
          <p:nvPr/>
        </p:nvSpPr>
        <p:spPr>
          <a:xfrm>
            <a:off x="828675" y="4250889"/>
            <a:ext cx="2733675" cy="738664"/>
          </a:xfrm>
          <a:prstGeom prst="rect">
            <a:avLst/>
          </a:prstGeom>
        </p:spPr>
        <p:txBody>
          <a:bodyPr wrap="square">
            <a:spAutoFit/>
          </a:bodyPr>
          <a:lstStyle/>
          <a:p>
            <a:pPr marL="285750" indent="-285750" algn="just" eaLnBrk="0" hangingPunct="0"/>
            <a:r>
              <a:rPr lang="zh-CN" altLang="en-US" sz="1400" dirty="0">
                <a:latin typeface="微软雅黑" panose="020B0503020204020204" charset="-122"/>
                <a:sym typeface="微软雅黑" panose="020B0503020204020204" charset="-122"/>
              </a:rPr>
              <a:t>不管面试的如何不要影响心情，</a:t>
            </a:r>
            <a:endParaRPr lang="en-US" altLang="zh-CN" sz="1400" dirty="0">
              <a:latin typeface="微软雅黑" panose="020B0503020204020204" charset="-122"/>
              <a:sym typeface="微软雅黑" panose="020B0503020204020204" charset="-122"/>
            </a:endParaRPr>
          </a:p>
          <a:p>
            <a:pPr marL="285750" indent="-285750" algn="just" eaLnBrk="0" hangingPunct="0"/>
            <a:r>
              <a:rPr lang="zh-CN" altLang="en-US" sz="1400" dirty="0">
                <a:latin typeface="微软雅黑" panose="020B0503020204020204" charset="-122"/>
                <a:sym typeface="微软雅黑" panose="020B0503020204020204" charset="-122"/>
              </a:rPr>
              <a:t>每一次失败都是成功之母只要</a:t>
            </a:r>
            <a:endParaRPr lang="en-US" altLang="zh-CN" sz="1400" dirty="0">
              <a:latin typeface="微软雅黑" panose="020B0503020204020204" charset="-122"/>
              <a:sym typeface="微软雅黑" panose="020B0503020204020204" charset="-122"/>
            </a:endParaRPr>
          </a:p>
          <a:p>
            <a:pPr marL="285750" indent="-285750" algn="just" eaLnBrk="0" hangingPunct="0"/>
            <a:r>
              <a:rPr lang="zh-CN" altLang="en-US" sz="1400" dirty="0">
                <a:latin typeface="微软雅黑" panose="020B0503020204020204" charset="-122"/>
                <a:sym typeface="微软雅黑" panose="020B0503020204020204" charset="-122"/>
              </a:rPr>
              <a:t>你肯总结！</a:t>
            </a:r>
          </a:p>
        </p:txBody>
      </p:sp>
      <p:sp>
        <p:nvSpPr>
          <p:cNvPr id="44" name="标题 1"/>
          <p:cNvSpPr txBox="1"/>
          <p:nvPr/>
        </p:nvSpPr>
        <p:spPr>
          <a:xfrm>
            <a:off x="314325" y="154752"/>
            <a:ext cx="9009657" cy="647699"/>
          </a:xfrm>
          <a:prstGeom prst="rect">
            <a:avLst/>
          </a:prstGeom>
        </p:spPr>
        <p:txBody>
          <a:bodyPr>
            <a:normAutofit/>
          </a:bodyPr>
          <a:lstStyle/>
          <a:p>
            <a:pPr lvl="0">
              <a:spcBef>
                <a:spcPct val="0"/>
              </a:spcBef>
              <a:defRPr/>
            </a:pPr>
            <a:r>
              <a:rPr lang="zh-CN" altLang="en-US" sz="2800" b="1" dirty="0">
                <a:solidFill>
                  <a:schemeClr val="tx1"/>
                </a:solidFill>
                <a:latin typeface="微软雅黑" panose="020B0503020204020204" charset="-122"/>
                <a:ea typeface="微软雅黑" panose="020B0503020204020204" charset="-122"/>
              </a:rPr>
              <a:t>面试复盘｜回顾迭代</a:t>
            </a:r>
          </a:p>
        </p:txBody>
      </p:sp>
      <p:sp>
        <p:nvSpPr>
          <p:cNvPr id="45" name="矩形 44"/>
          <p:cNvSpPr/>
          <p:nvPr/>
        </p:nvSpPr>
        <p:spPr>
          <a:xfrm>
            <a:off x="8496300" y="4163110"/>
            <a:ext cx="3228976" cy="737235"/>
          </a:xfrm>
          <a:prstGeom prst="rect">
            <a:avLst/>
          </a:prstGeom>
        </p:spPr>
        <p:txBody>
          <a:bodyPr wrap="square">
            <a:spAutoFit/>
          </a:bodyPr>
          <a:lstStyle/>
          <a:p>
            <a:pPr marL="285750" indent="-285750" eaLnBrk="0" hangingPunct="0"/>
            <a:r>
              <a:rPr lang="zh-CN" altLang="en-US" sz="1400" dirty="0">
                <a:latin typeface="微软雅黑" panose="020B0503020204020204" charset="-122"/>
                <a:sym typeface="微软雅黑" panose="020B0503020204020204" charset="-122"/>
              </a:rPr>
              <a:t>面试后思考技术问题</a:t>
            </a:r>
            <a:r>
              <a:rPr lang="en-US" altLang="zh-CN" sz="1400" dirty="0">
                <a:latin typeface="微软雅黑" panose="020B0503020204020204" charset="-122"/>
                <a:sym typeface="微软雅黑" panose="020B0503020204020204" charset="-122"/>
              </a:rPr>
              <a:t>&amp;</a:t>
            </a:r>
            <a:r>
              <a:rPr lang="zh-CN" altLang="en-US" sz="1400" dirty="0">
                <a:latin typeface="微软雅黑" panose="020B0503020204020204" charset="-122"/>
                <a:sym typeface="微软雅黑" panose="020B0503020204020204" charset="-122"/>
              </a:rPr>
              <a:t>人事问题</a:t>
            </a:r>
            <a:endParaRPr lang="en-US" altLang="zh-CN" sz="1400" dirty="0">
              <a:latin typeface="微软雅黑" panose="020B0503020204020204" charset="-122"/>
              <a:sym typeface="微软雅黑" panose="020B0503020204020204" charset="-122"/>
            </a:endParaRPr>
          </a:p>
          <a:p>
            <a:pPr marL="285750" indent="-285750" eaLnBrk="0" hangingPunct="0"/>
            <a:r>
              <a:rPr lang="zh-CN" altLang="en-US" sz="1400" dirty="0">
                <a:latin typeface="微软雅黑" panose="020B0503020204020204" charset="-122"/>
                <a:sym typeface="微软雅黑" panose="020B0503020204020204" charset="-122"/>
              </a:rPr>
              <a:t>面试中遇到回答的不理想的问题汇总，</a:t>
            </a:r>
            <a:endParaRPr lang="en-US" altLang="zh-CN" sz="1400" dirty="0">
              <a:latin typeface="微软雅黑" panose="020B0503020204020204" charset="-122"/>
              <a:sym typeface="微软雅黑" panose="020B0503020204020204" charset="-122"/>
            </a:endParaRPr>
          </a:p>
          <a:p>
            <a:pPr marL="285750" indent="-285750" eaLnBrk="0" hangingPunct="0"/>
            <a:r>
              <a:rPr lang="zh-CN" altLang="en-US" sz="1400" dirty="0">
                <a:latin typeface="微软雅黑" panose="020B0503020204020204" charset="-122"/>
                <a:sym typeface="微软雅黑" panose="020B0503020204020204" charset="-122"/>
              </a:rPr>
              <a:t>并进行分析解决</a:t>
            </a:r>
            <a:endParaRPr lang="en-US" altLang="zh-CN" sz="1400" dirty="0">
              <a:latin typeface="微软雅黑" panose="020B0503020204020204" charset="-122"/>
              <a:sym typeface="微软雅黑" panose="020B0503020204020204" charset="-122"/>
            </a:endParaRPr>
          </a:p>
        </p:txBody>
      </p:sp>
      <p:sp>
        <p:nvSpPr>
          <p:cNvPr id="46" name="矩形 45"/>
          <p:cNvSpPr/>
          <p:nvPr/>
        </p:nvSpPr>
        <p:spPr>
          <a:xfrm>
            <a:off x="1523999" y="1848535"/>
            <a:ext cx="2981325" cy="523220"/>
          </a:xfrm>
          <a:prstGeom prst="rect">
            <a:avLst/>
          </a:prstGeom>
        </p:spPr>
        <p:txBody>
          <a:bodyPr wrap="square">
            <a:spAutoFit/>
          </a:bodyPr>
          <a:lstStyle/>
          <a:p>
            <a:pPr marL="285750" indent="-285750" algn="just" eaLnBrk="0" hangingPunct="0"/>
            <a:r>
              <a:rPr lang="zh-CN" altLang="en-US" sz="1400" dirty="0">
                <a:latin typeface="微软雅黑" panose="020B0503020204020204" charset="-122"/>
                <a:sym typeface="微软雅黑" panose="020B0503020204020204" charset="-122"/>
              </a:rPr>
              <a:t>可进行面试录音，但是要注意录</a:t>
            </a:r>
            <a:endParaRPr lang="en-US" altLang="zh-CN" sz="1400" dirty="0">
              <a:latin typeface="微软雅黑" panose="020B0503020204020204" charset="-122"/>
              <a:sym typeface="微软雅黑" panose="020B0503020204020204" charset="-122"/>
            </a:endParaRPr>
          </a:p>
          <a:p>
            <a:pPr marL="285750" indent="-285750" algn="just" eaLnBrk="0" hangingPunct="0"/>
            <a:r>
              <a:rPr lang="zh-CN" altLang="en-US" sz="1400" dirty="0">
                <a:latin typeface="微软雅黑" panose="020B0503020204020204" charset="-122"/>
                <a:sym typeface="微软雅黑" panose="020B0503020204020204" charset="-122"/>
              </a:rPr>
              <a:t>音的技巧，面试后进行分析总结</a:t>
            </a:r>
            <a:endParaRPr lang="en-US" altLang="zh-CN" sz="1400" dirty="0">
              <a:latin typeface="微软雅黑" panose="020B0503020204020204" charset="-122"/>
              <a:sym typeface="微软雅黑" panose="020B0503020204020204" charset="-122"/>
            </a:endParaRPr>
          </a:p>
        </p:txBody>
      </p:sp>
      <p:sp>
        <p:nvSpPr>
          <p:cNvPr id="47" name="矩形 46"/>
          <p:cNvSpPr/>
          <p:nvPr/>
        </p:nvSpPr>
        <p:spPr>
          <a:xfrm>
            <a:off x="7848600" y="1647825"/>
            <a:ext cx="3448050" cy="523220"/>
          </a:xfrm>
          <a:prstGeom prst="rect">
            <a:avLst/>
          </a:prstGeom>
        </p:spPr>
        <p:txBody>
          <a:bodyPr wrap="square">
            <a:spAutoFit/>
          </a:bodyPr>
          <a:lstStyle/>
          <a:p>
            <a:pPr marL="285750" indent="-285750" algn="just" eaLnBrk="0" hangingPunct="0"/>
            <a:r>
              <a:rPr lang="zh-CN" altLang="en-US" sz="1400" dirty="0">
                <a:latin typeface="微软雅黑" panose="020B0503020204020204" charset="-122"/>
                <a:sym typeface="微软雅黑" panose="020B0503020204020204" charset="-122"/>
              </a:rPr>
              <a:t>如果没有收到面试</a:t>
            </a:r>
            <a:r>
              <a:rPr lang="en-US" altLang="zh-CN" sz="1400" dirty="0">
                <a:latin typeface="微软雅黑" panose="020B0503020204020204" charset="-122"/>
                <a:sym typeface="微软雅黑" panose="020B0503020204020204" charset="-122"/>
              </a:rPr>
              <a:t>offer</a:t>
            </a:r>
            <a:r>
              <a:rPr lang="zh-CN" altLang="en-US" sz="1400" dirty="0">
                <a:latin typeface="微软雅黑" panose="020B0503020204020204" charset="-122"/>
                <a:sym typeface="微软雅黑" panose="020B0503020204020204" charset="-122"/>
              </a:rPr>
              <a:t>，</a:t>
            </a:r>
            <a:endParaRPr lang="en-US" altLang="zh-CN" sz="1400" dirty="0">
              <a:latin typeface="微软雅黑" panose="020B0503020204020204" charset="-122"/>
              <a:sym typeface="微软雅黑" panose="020B0503020204020204" charset="-122"/>
            </a:endParaRPr>
          </a:p>
          <a:p>
            <a:pPr marL="285750" indent="-285750" algn="just" eaLnBrk="0" hangingPunct="0"/>
            <a:r>
              <a:rPr lang="zh-CN" altLang="en-US" sz="1400" dirty="0">
                <a:latin typeface="微软雅黑" panose="020B0503020204020204" charset="-122"/>
                <a:sym typeface="微软雅黑" panose="020B0503020204020204" charset="-122"/>
              </a:rPr>
              <a:t>分析失败原因并制定改进方案</a:t>
            </a:r>
            <a:endParaRPr lang="en-US" altLang="zh-CN" sz="1400" dirty="0">
              <a:latin typeface="微软雅黑" panose="020B0503020204020204" charset="-122"/>
              <a:sym typeface="微软雅黑" panose="020B0503020204020204" charset="-122"/>
            </a:endParaRPr>
          </a:p>
        </p:txBody>
      </p:sp>
      <p:sp>
        <p:nvSpPr>
          <p:cNvPr id="48" name="矩形 47"/>
          <p:cNvSpPr/>
          <p:nvPr/>
        </p:nvSpPr>
        <p:spPr>
          <a:xfrm>
            <a:off x="7198552" y="6139934"/>
            <a:ext cx="2339102" cy="307777"/>
          </a:xfrm>
          <a:prstGeom prst="rect">
            <a:avLst/>
          </a:prstGeom>
        </p:spPr>
        <p:txBody>
          <a:bodyPr wrap="none">
            <a:spAutoFit/>
          </a:bodyPr>
          <a:lstStyle/>
          <a:p>
            <a:pPr marL="285750" indent="-285750" algn="just" eaLnBrk="0" hangingPunct="0"/>
            <a:r>
              <a:rPr lang="zh-CN" altLang="en-US" sz="1400" dirty="0">
                <a:latin typeface="微软雅黑" panose="020B0503020204020204" charset="-122"/>
                <a:sym typeface="微软雅黑" panose="020B0503020204020204" charset="-122"/>
              </a:rPr>
              <a:t>给自己一个期限进行改进；</a:t>
            </a:r>
            <a:endParaRPr lang="en-US" altLang="zh-CN" sz="1400" dirty="0">
              <a:latin typeface="微软雅黑" panose="020B0503020204020204" charset="-122"/>
              <a:sym typeface="微软雅黑" panose="020B0503020204020204" charset="-122"/>
            </a:endParaRPr>
          </a:p>
        </p:txBody>
      </p:sp>
    </p:spTree>
  </p:cSld>
  <p:clrMapOvr>
    <a:masterClrMapping/>
  </p:clrMapOvr>
  <p:transition>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dissolve">
                                      <p:cBhvr>
                                        <p:cTn id="7" dur="500"/>
                                        <p:tgtEl>
                                          <p:spTgt spid="1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12" presetClass="entr" presetSubtype="4"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slide(fromBottom)">
                                      <p:cBhvr>
                                        <p:cTn id="15" dur="500"/>
                                        <p:tgtEl>
                                          <p:spTgt spid="11"/>
                                        </p:tgtEl>
                                      </p:cBhvr>
                                    </p:animEffect>
                                  </p:childTnLst>
                                </p:cTn>
                              </p:par>
                            </p:childTnLst>
                          </p:cTn>
                        </p:par>
                        <p:par>
                          <p:cTn id="16" fill="hold">
                            <p:stCondLst>
                              <p:cond delay="1500"/>
                            </p:stCondLst>
                            <p:childTnLst>
                              <p:par>
                                <p:cTn id="17" presetID="12" presetClass="entr" presetSubtype="1" fill="hold" grpId="0"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slide(fromTop)">
                                      <p:cBhvr>
                                        <p:cTn id="19" dur="500"/>
                                        <p:tgtEl>
                                          <p:spTgt spid="4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00"/>
                                        <p:tgtEl>
                                          <p:spTgt spid="9"/>
                                        </p:tgtEl>
                                      </p:cBhvr>
                                    </p:animEffect>
                                  </p:childTnLst>
                                </p:cTn>
                              </p:par>
                            </p:childTnLst>
                          </p:cTn>
                        </p:par>
                        <p:par>
                          <p:cTn id="25" fill="hold">
                            <p:stCondLst>
                              <p:cond delay="500"/>
                            </p:stCondLst>
                            <p:childTnLst>
                              <p:par>
                                <p:cTn id="26" presetID="12" presetClass="entr" presetSubtype="4"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slide(fromBottom)">
                                      <p:cBhvr>
                                        <p:cTn id="28" dur="500"/>
                                        <p:tgtEl>
                                          <p:spTgt spid="8"/>
                                        </p:tgtEl>
                                      </p:cBhvr>
                                    </p:animEffect>
                                  </p:childTnLst>
                                </p:cTn>
                              </p:par>
                            </p:childTnLst>
                          </p:cTn>
                        </p:par>
                        <p:par>
                          <p:cTn id="29" fill="hold">
                            <p:stCondLst>
                              <p:cond delay="1000"/>
                            </p:stCondLst>
                            <p:childTnLst>
                              <p:par>
                                <p:cTn id="30" presetID="12" presetClass="entr" presetSubtype="1"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slide(fromTop)">
                                      <p:cBhvr>
                                        <p:cTn id="32" dur="500"/>
                                        <p:tgtEl>
                                          <p:spTgt spid="4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left)">
                                      <p:cBhvr>
                                        <p:cTn id="37" dur="500"/>
                                        <p:tgtEl>
                                          <p:spTgt spid="7"/>
                                        </p:tgtEl>
                                      </p:cBhvr>
                                    </p:animEffect>
                                  </p:childTnLst>
                                </p:cTn>
                              </p:par>
                            </p:childTnLst>
                          </p:cTn>
                        </p:par>
                        <p:par>
                          <p:cTn id="38" fill="hold">
                            <p:stCondLst>
                              <p:cond delay="500"/>
                            </p:stCondLst>
                            <p:childTnLst>
                              <p:par>
                                <p:cTn id="39" presetID="12" presetClass="entr" presetSubtype="4"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slide(fromBottom)">
                                      <p:cBhvr>
                                        <p:cTn id="41" dur="500"/>
                                        <p:tgtEl>
                                          <p:spTgt spid="10"/>
                                        </p:tgtEl>
                                      </p:cBhvr>
                                    </p:animEffect>
                                  </p:childTnLst>
                                </p:cTn>
                              </p:par>
                            </p:childTnLst>
                          </p:cTn>
                        </p:par>
                        <p:par>
                          <p:cTn id="42" fill="hold">
                            <p:stCondLst>
                              <p:cond delay="1000"/>
                            </p:stCondLst>
                            <p:childTnLst>
                              <p:par>
                                <p:cTn id="43" presetID="12" presetClass="entr" presetSubtype="1" fill="hold" grpId="0" nodeType="after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slide(fromTop)">
                                      <p:cBhvr>
                                        <p:cTn id="45" dur="500"/>
                                        <p:tgtEl>
                                          <p:spTgt spid="45"/>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grpId="0" nodeType="click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wipe(left)">
                                      <p:cBhvr>
                                        <p:cTn id="50" dur="500"/>
                                        <p:tgtEl>
                                          <p:spTgt spid="5"/>
                                        </p:tgtEl>
                                      </p:cBhvr>
                                    </p:animEffect>
                                  </p:childTnLst>
                                </p:cTn>
                              </p:par>
                            </p:childTnLst>
                          </p:cTn>
                        </p:par>
                        <p:par>
                          <p:cTn id="51" fill="hold">
                            <p:stCondLst>
                              <p:cond delay="500"/>
                            </p:stCondLst>
                            <p:childTnLst>
                              <p:par>
                                <p:cTn id="52" presetID="12" presetClass="entr" presetSubtype="4" fill="hold" grpId="0" nodeType="after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slide(fromBottom)">
                                      <p:cBhvr>
                                        <p:cTn id="54" dur="500"/>
                                        <p:tgtEl>
                                          <p:spTgt spid="6"/>
                                        </p:tgtEl>
                                      </p:cBhvr>
                                    </p:animEffect>
                                  </p:childTnLst>
                                </p:cTn>
                              </p:par>
                            </p:childTnLst>
                          </p:cTn>
                        </p:par>
                        <p:par>
                          <p:cTn id="55" fill="hold">
                            <p:stCondLst>
                              <p:cond delay="1000"/>
                            </p:stCondLst>
                            <p:childTnLst>
                              <p:par>
                                <p:cTn id="56" presetID="12" presetClass="entr" presetSubtype="1" fill="hold" grpId="0" nodeType="afterEffect">
                                  <p:stCondLst>
                                    <p:cond delay="0"/>
                                  </p:stCondLst>
                                  <p:childTnLst>
                                    <p:set>
                                      <p:cBhvr>
                                        <p:cTn id="57" dur="1" fill="hold">
                                          <p:stCondLst>
                                            <p:cond delay="0"/>
                                          </p:stCondLst>
                                        </p:cTn>
                                        <p:tgtEl>
                                          <p:spTgt spid="48"/>
                                        </p:tgtEl>
                                        <p:attrNameLst>
                                          <p:attrName>style.visibility</p:attrName>
                                        </p:attrNameLst>
                                      </p:cBhvr>
                                      <p:to>
                                        <p:strVal val="visible"/>
                                      </p:to>
                                    </p:set>
                                    <p:animEffect transition="in" filter="slide(fromTop)">
                                      <p:cBhvr>
                                        <p:cTn id="58" dur="500"/>
                                        <p:tgtEl>
                                          <p:spTgt spid="48"/>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wipe(down)">
                                      <p:cBhvr>
                                        <p:cTn id="63" dur="500"/>
                                        <p:tgtEl>
                                          <p:spTgt spid="3"/>
                                        </p:tgtEl>
                                      </p:cBhvr>
                                    </p:animEffect>
                                  </p:childTnLst>
                                </p:cTn>
                              </p:par>
                            </p:childTnLst>
                          </p:cTn>
                        </p:par>
                        <p:par>
                          <p:cTn id="64" fill="hold">
                            <p:stCondLst>
                              <p:cond delay="500"/>
                            </p:stCondLst>
                            <p:childTnLst>
                              <p:par>
                                <p:cTn id="65" presetID="12" presetClass="entr" presetSubtype="4" fill="hold" grpId="0" nodeType="after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slide(fromBottom)">
                                      <p:cBhvr>
                                        <p:cTn id="67" dur="500"/>
                                        <p:tgtEl>
                                          <p:spTgt spid="4"/>
                                        </p:tgtEl>
                                      </p:cBhvr>
                                    </p:animEffect>
                                  </p:childTnLst>
                                </p:cTn>
                              </p:par>
                            </p:childTnLst>
                          </p:cTn>
                        </p:par>
                        <p:par>
                          <p:cTn id="68" fill="hold">
                            <p:stCondLst>
                              <p:cond delay="1000"/>
                            </p:stCondLst>
                            <p:childTnLst>
                              <p:par>
                                <p:cTn id="69" presetID="12" presetClass="entr" presetSubtype="1" fill="hold" grpId="0" nodeType="afterEffect">
                                  <p:stCondLst>
                                    <p:cond delay="0"/>
                                  </p:stCondLst>
                                  <p:childTnLst>
                                    <p:set>
                                      <p:cBhvr>
                                        <p:cTn id="70" dur="1" fill="hold">
                                          <p:stCondLst>
                                            <p:cond delay="0"/>
                                          </p:stCondLst>
                                        </p:cTn>
                                        <p:tgtEl>
                                          <p:spTgt spid="43"/>
                                        </p:tgtEl>
                                        <p:attrNameLst>
                                          <p:attrName>style.visibility</p:attrName>
                                        </p:attrNameLst>
                                      </p:cBhvr>
                                      <p:to>
                                        <p:strVal val="visible"/>
                                      </p:to>
                                    </p:set>
                                    <p:animEffect transition="in" filter="slide(fromTop)">
                                      <p:cBhvr>
                                        <p:cTn id="7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p:bldP spid="5" grpId="0" bldLvl="0" animBg="1"/>
      <p:bldP spid="6" grpId="0"/>
      <p:bldP spid="7" grpId="0" bldLvl="0" animBg="1"/>
      <p:bldP spid="8" grpId="0"/>
      <p:bldP spid="9" grpId="0" bldLvl="0" animBg="1"/>
      <p:bldP spid="10" grpId="0"/>
      <p:bldP spid="11" grpId="0"/>
      <p:bldP spid="12" grpId="0" bldLvl="0" animBg="1"/>
      <p:bldP spid="43" grpId="0"/>
      <p:bldP spid="45" grpId="0"/>
      <p:bldP spid="46" grpId="0"/>
      <p:bldP spid="47" grpId="0"/>
      <p:bldP spid="4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8709615" y="1762231"/>
            <a:ext cx="2500925" cy="5095769"/>
            <a:chOff x="8709615" y="1762231"/>
            <a:chExt cx="2500925" cy="5095769"/>
          </a:xfrm>
        </p:grpSpPr>
        <p:sp>
          <p:nvSpPr>
            <p:cNvPr id="12" name="Freeform 939"/>
            <p:cNvSpPr>
              <a:spLocks noChangeAspect="1" noEditPoints="1"/>
            </p:cNvSpPr>
            <p:nvPr/>
          </p:nvSpPr>
          <p:spPr bwMode="auto">
            <a:xfrm>
              <a:off x="8709615" y="3618000"/>
              <a:ext cx="2500925" cy="3240000"/>
            </a:xfrm>
            <a:custGeom>
              <a:avLst/>
              <a:gdLst>
                <a:gd name="T0" fmla="*/ 62 w 142"/>
                <a:gd name="T1" fmla="*/ 126 h 184"/>
                <a:gd name="T2" fmla="*/ 142 w 142"/>
                <a:gd name="T3" fmla="*/ 78 h 184"/>
                <a:gd name="T4" fmla="*/ 62 w 142"/>
                <a:gd name="T5" fmla="*/ 126 h 184"/>
                <a:gd name="T6" fmla="*/ 68 w 142"/>
                <a:gd name="T7" fmla="*/ 167 h 184"/>
                <a:gd name="T8" fmla="*/ 65 w 142"/>
                <a:gd name="T9" fmla="*/ 81 h 184"/>
                <a:gd name="T10" fmla="*/ 56 w 142"/>
                <a:gd name="T11" fmla="*/ 0 h 184"/>
                <a:gd name="T12" fmla="*/ 58 w 142"/>
                <a:gd name="T13" fmla="*/ 75 h 184"/>
                <a:gd name="T14" fmla="*/ 0 w 142"/>
                <a:gd name="T15" fmla="*/ 12 h 184"/>
                <a:gd name="T16" fmla="*/ 50 w 142"/>
                <a:gd name="T17" fmla="*/ 87 h 184"/>
                <a:gd name="T18" fmla="*/ 44 w 142"/>
                <a:gd name="T19" fmla="*/ 167 h 184"/>
                <a:gd name="T20" fmla="*/ 15 w 142"/>
                <a:gd name="T21" fmla="*/ 184 h 184"/>
                <a:gd name="T22" fmla="*/ 99 w 142"/>
                <a:gd name="T23" fmla="*/ 184 h 184"/>
                <a:gd name="T24" fmla="*/ 68 w 142"/>
                <a:gd name="T25" fmla="*/ 16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184">
                  <a:moveTo>
                    <a:pt x="62" y="126"/>
                  </a:moveTo>
                  <a:cubicBezTo>
                    <a:pt x="62" y="126"/>
                    <a:pt x="104" y="159"/>
                    <a:pt x="142" y="78"/>
                  </a:cubicBezTo>
                  <a:cubicBezTo>
                    <a:pt x="142" y="78"/>
                    <a:pt x="63" y="63"/>
                    <a:pt x="62" y="126"/>
                  </a:cubicBezTo>
                  <a:close/>
                  <a:moveTo>
                    <a:pt x="68" y="167"/>
                  </a:moveTo>
                  <a:cubicBezTo>
                    <a:pt x="56" y="150"/>
                    <a:pt x="45" y="121"/>
                    <a:pt x="65" y="81"/>
                  </a:cubicBezTo>
                  <a:cubicBezTo>
                    <a:pt x="101" y="12"/>
                    <a:pt x="56" y="0"/>
                    <a:pt x="56" y="0"/>
                  </a:cubicBezTo>
                  <a:cubicBezTo>
                    <a:pt x="56" y="0"/>
                    <a:pt x="94" y="17"/>
                    <a:pt x="58" y="75"/>
                  </a:cubicBezTo>
                  <a:cubicBezTo>
                    <a:pt x="69" y="26"/>
                    <a:pt x="0" y="12"/>
                    <a:pt x="0" y="12"/>
                  </a:cubicBezTo>
                  <a:cubicBezTo>
                    <a:pt x="2" y="86"/>
                    <a:pt x="38" y="88"/>
                    <a:pt x="50" y="87"/>
                  </a:cubicBezTo>
                  <a:cubicBezTo>
                    <a:pt x="28" y="122"/>
                    <a:pt x="34" y="150"/>
                    <a:pt x="44" y="167"/>
                  </a:cubicBezTo>
                  <a:cubicBezTo>
                    <a:pt x="28" y="170"/>
                    <a:pt x="16" y="176"/>
                    <a:pt x="15" y="184"/>
                  </a:cubicBezTo>
                  <a:cubicBezTo>
                    <a:pt x="99" y="184"/>
                    <a:pt x="99" y="184"/>
                    <a:pt x="99" y="184"/>
                  </a:cubicBezTo>
                  <a:cubicBezTo>
                    <a:pt x="98" y="176"/>
                    <a:pt x="85" y="169"/>
                    <a:pt x="68" y="167"/>
                  </a:cubicBezTo>
                  <a:close/>
                </a:path>
              </a:pathLst>
            </a:custGeom>
            <a:solidFill>
              <a:srgbClr val="1F487C"/>
            </a:solidFill>
            <a:ln>
              <a:noFill/>
            </a:ln>
          </p:spPr>
          <p:txBody>
            <a:bodyPr vert="horz" wrap="square" lIns="91440" tIns="45720" rIns="91440" bIns="45720" numCol="1" anchor="t" anchorCtr="0" compatLnSpc="1"/>
            <a:lstStyle/>
            <a:p>
              <a:endParaRPr lang="en-US"/>
            </a:p>
          </p:txBody>
        </p:sp>
        <p:grpSp>
          <p:nvGrpSpPr>
            <p:cNvPr id="5" name="组合 15"/>
            <p:cNvGrpSpPr>
              <a:grpSpLocks noChangeAspect="1"/>
            </p:cNvGrpSpPr>
            <p:nvPr/>
          </p:nvGrpSpPr>
          <p:grpSpPr>
            <a:xfrm>
              <a:off x="8945561" y="1762231"/>
              <a:ext cx="2128079" cy="2160000"/>
              <a:chOff x="5510524" y="2795496"/>
              <a:chExt cx="635000" cy="644525"/>
            </a:xfrm>
            <a:solidFill>
              <a:srgbClr val="FF9900"/>
            </a:solidFill>
          </p:grpSpPr>
          <p:sp>
            <p:nvSpPr>
              <p:cNvPr id="13" name="Freeform 940"/>
              <p:cNvSpPr/>
              <p:nvPr/>
            </p:nvSpPr>
            <p:spPr bwMode="auto">
              <a:xfrm>
                <a:off x="5645462" y="2847883"/>
                <a:ext cx="365125" cy="592138"/>
              </a:xfrm>
              <a:custGeom>
                <a:avLst/>
                <a:gdLst>
                  <a:gd name="T0" fmla="*/ 35 w 97"/>
                  <a:gd name="T1" fmla="*/ 0 h 158"/>
                  <a:gd name="T2" fmla="*/ 35 w 97"/>
                  <a:gd name="T3" fmla="*/ 2 h 158"/>
                  <a:gd name="T4" fmla="*/ 31 w 97"/>
                  <a:gd name="T5" fmla="*/ 49 h 158"/>
                  <a:gd name="T6" fmla="*/ 9 w 97"/>
                  <a:gd name="T7" fmla="*/ 86 h 158"/>
                  <a:gd name="T8" fmla="*/ 9 w 97"/>
                  <a:gd name="T9" fmla="*/ 86 h 158"/>
                  <a:gd name="T10" fmla="*/ 1 w 97"/>
                  <a:gd name="T11" fmla="*/ 115 h 158"/>
                  <a:gd name="T12" fmla="*/ 51 w 97"/>
                  <a:gd name="T13" fmla="*/ 155 h 158"/>
                  <a:gd name="T14" fmla="*/ 95 w 97"/>
                  <a:gd name="T15" fmla="*/ 100 h 158"/>
                  <a:gd name="T16" fmla="*/ 35 w 97"/>
                  <a:gd name="T17"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158">
                    <a:moveTo>
                      <a:pt x="35" y="0"/>
                    </a:moveTo>
                    <a:cubicBezTo>
                      <a:pt x="35" y="1"/>
                      <a:pt x="35" y="2"/>
                      <a:pt x="35" y="2"/>
                    </a:cubicBezTo>
                    <a:cubicBezTo>
                      <a:pt x="37" y="9"/>
                      <a:pt x="40" y="24"/>
                      <a:pt x="31" y="49"/>
                    </a:cubicBezTo>
                    <a:cubicBezTo>
                      <a:pt x="27" y="60"/>
                      <a:pt x="17" y="73"/>
                      <a:pt x="9" y="86"/>
                    </a:cubicBezTo>
                    <a:cubicBezTo>
                      <a:pt x="9" y="86"/>
                      <a:pt x="9" y="86"/>
                      <a:pt x="9" y="86"/>
                    </a:cubicBezTo>
                    <a:cubicBezTo>
                      <a:pt x="3" y="95"/>
                      <a:pt x="0" y="105"/>
                      <a:pt x="1" y="115"/>
                    </a:cubicBezTo>
                    <a:cubicBezTo>
                      <a:pt x="4" y="140"/>
                      <a:pt x="26" y="158"/>
                      <a:pt x="51" y="155"/>
                    </a:cubicBezTo>
                    <a:cubicBezTo>
                      <a:pt x="76" y="153"/>
                      <a:pt x="97" y="131"/>
                      <a:pt x="95" y="100"/>
                    </a:cubicBezTo>
                    <a:cubicBezTo>
                      <a:pt x="92" y="36"/>
                      <a:pt x="35" y="0"/>
                      <a:pt x="3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941"/>
              <p:cNvSpPr/>
              <p:nvPr/>
            </p:nvSpPr>
            <p:spPr bwMode="auto">
              <a:xfrm>
                <a:off x="5934386" y="2795496"/>
                <a:ext cx="211138" cy="393700"/>
              </a:xfrm>
              <a:custGeom>
                <a:avLst/>
                <a:gdLst>
                  <a:gd name="T0" fmla="*/ 51 w 56"/>
                  <a:gd name="T1" fmla="*/ 58 h 105"/>
                  <a:gd name="T2" fmla="*/ 51 w 56"/>
                  <a:gd name="T3" fmla="*/ 58 h 105"/>
                  <a:gd name="T4" fmla="*/ 36 w 56"/>
                  <a:gd name="T5" fmla="*/ 33 h 105"/>
                  <a:gd name="T6" fmla="*/ 33 w 56"/>
                  <a:gd name="T7" fmla="*/ 2 h 105"/>
                  <a:gd name="T8" fmla="*/ 33 w 56"/>
                  <a:gd name="T9" fmla="*/ 0 h 105"/>
                  <a:gd name="T10" fmla="*/ 0 w 56"/>
                  <a:gd name="T11" fmla="*/ 39 h 105"/>
                  <a:gd name="T12" fmla="*/ 28 w 56"/>
                  <a:gd name="T13" fmla="*/ 105 h 105"/>
                  <a:gd name="T14" fmla="*/ 56 w 56"/>
                  <a:gd name="T15" fmla="*/ 78 h 105"/>
                  <a:gd name="T16" fmla="*/ 51 w 56"/>
                  <a:gd name="T17" fmla="*/ 5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105">
                    <a:moveTo>
                      <a:pt x="51" y="58"/>
                    </a:moveTo>
                    <a:cubicBezTo>
                      <a:pt x="51" y="58"/>
                      <a:pt x="51" y="58"/>
                      <a:pt x="51" y="58"/>
                    </a:cubicBezTo>
                    <a:cubicBezTo>
                      <a:pt x="45" y="50"/>
                      <a:pt x="39" y="40"/>
                      <a:pt x="36" y="33"/>
                    </a:cubicBezTo>
                    <a:cubicBezTo>
                      <a:pt x="30" y="17"/>
                      <a:pt x="32" y="6"/>
                      <a:pt x="33" y="2"/>
                    </a:cubicBezTo>
                    <a:cubicBezTo>
                      <a:pt x="33" y="1"/>
                      <a:pt x="33" y="1"/>
                      <a:pt x="33" y="0"/>
                    </a:cubicBezTo>
                    <a:cubicBezTo>
                      <a:pt x="33" y="0"/>
                      <a:pt x="11" y="14"/>
                      <a:pt x="0" y="39"/>
                    </a:cubicBezTo>
                    <a:cubicBezTo>
                      <a:pt x="13" y="55"/>
                      <a:pt x="25" y="77"/>
                      <a:pt x="28" y="105"/>
                    </a:cubicBezTo>
                    <a:cubicBezTo>
                      <a:pt x="42" y="104"/>
                      <a:pt x="54" y="93"/>
                      <a:pt x="56" y="78"/>
                    </a:cubicBezTo>
                    <a:cubicBezTo>
                      <a:pt x="56" y="71"/>
                      <a:pt x="55" y="64"/>
                      <a:pt x="5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5" name="Freeform 942"/>
              <p:cNvSpPr/>
              <p:nvPr/>
            </p:nvSpPr>
            <p:spPr bwMode="auto">
              <a:xfrm>
                <a:off x="5510524" y="2884396"/>
                <a:ext cx="192088" cy="412750"/>
              </a:xfrm>
              <a:custGeom>
                <a:avLst/>
                <a:gdLst>
                  <a:gd name="T0" fmla="*/ 25 w 51"/>
                  <a:gd name="T1" fmla="*/ 105 h 110"/>
                  <a:gd name="T2" fmla="*/ 32 w 51"/>
                  <a:gd name="T3" fmla="*/ 76 h 110"/>
                  <a:gd name="T4" fmla="*/ 32 w 51"/>
                  <a:gd name="T5" fmla="*/ 76 h 110"/>
                  <a:gd name="T6" fmla="*/ 51 w 51"/>
                  <a:gd name="T7" fmla="*/ 44 h 110"/>
                  <a:gd name="T8" fmla="*/ 45 w 51"/>
                  <a:gd name="T9" fmla="*/ 34 h 110"/>
                  <a:gd name="T10" fmla="*/ 38 w 51"/>
                  <a:gd name="T11" fmla="*/ 1 h 110"/>
                  <a:gd name="T12" fmla="*/ 38 w 51"/>
                  <a:gd name="T13" fmla="*/ 0 h 110"/>
                  <a:gd name="T14" fmla="*/ 3 w 51"/>
                  <a:gd name="T15" fmla="*/ 77 h 110"/>
                  <a:gd name="T16" fmla="*/ 26 w 51"/>
                  <a:gd name="T17" fmla="*/ 110 h 110"/>
                  <a:gd name="T18" fmla="*/ 25 w 51"/>
                  <a:gd name="T19" fmla="*/ 10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110">
                    <a:moveTo>
                      <a:pt x="25" y="105"/>
                    </a:moveTo>
                    <a:cubicBezTo>
                      <a:pt x="24" y="94"/>
                      <a:pt x="26" y="84"/>
                      <a:pt x="32" y="76"/>
                    </a:cubicBezTo>
                    <a:cubicBezTo>
                      <a:pt x="32" y="76"/>
                      <a:pt x="32" y="76"/>
                      <a:pt x="32" y="76"/>
                    </a:cubicBezTo>
                    <a:cubicBezTo>
                      <a:pt x="39" y="65"/>
                      <a:pt x="47" y="54"/>
                      <a:pt x="51" y="44"/>
                    </a:cubicBezTo>
                    <a:cubicBezTo>
                      <a:pt x="49" y="40"/>
                      <a:pt x="47" y="37"/>
                      <a:pt x="45" y="34"/>
                    </a:cubicBezTo>
                    <a:cubicBezTo>
                      <a:pt x="36" y="17"/>
                      <a:pt x="37" y="6"/>
                      <a:pt x="38" y="1"/>
                    </a:cubicBezTo>
                    <a:cubicBezTo>
                      <a:pt x="38" y="1"/>
                      <a:pt x="38" y="0"/>
                      <a:pt x="38" y="0"/>
                    </a:cubicBezTo>
                    <a:cubicBezTo>
                      <a:pt x="38" y="0"/>
                      <a:pt x="0" y="30"/>
                      <a:pt x="3" y="77"/>
                    </a:cubicBezTo>
                    <a:cubicBezTo>
                      <a:pt x="4" y="93"/>
                      <a:pt x="14" y="105"/>
                      <a:pt x="26" y="110"/>
                    </a:cubicBezTo>
                    <a:cubicBezTo>
                      <a:pt x="25" y="108"/>
                      <a:pt x="25" y="107"/>
                      <a:pt x="25"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grpSp>
        <p:nvGrpSpPr>
          <p:cNvPr id="25" name="组合 24"/>
          <p:cNvGrpSpPr/>
          <p:nvPr/>
        </p:nvGrpSpPr>
        <p:grpSpPr>
          <a:xfrm>
            <a:off x="925618" y="2467224"/>
            <a:ext cx="7683509" cy="578515"/>
            <a:chOff x="925618" y="2467224"/>
            <a:chExt cx="7683509" cy="578515"/>
          </a:xfrm>
        </p:grpSpPr>
        <p:sp>
          <p:nvSpPr>
            <p:cNvPr id="17" name="矩形 16"/>
            <p:cNvSpPr/>
            <p:nvPr/>
          </p:nvSpPr>
          <p:spPr>
            <a:xfrm>
              <a:off x="925618" y="2467224"/>
              <a:ext cx="757017" cy="578515"/>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01</a:t>
              </a:r>
              <a:endParaRPr lang="zh-CN" altLang="en-US" sz="2400" dirty="0"/>
            </a:p>
          </p:txBody>
        </p:sp>
        <p:sp>
          <p:nvSpPr>
            <p:cNvPr id="21" name="矩形 20"/>
            <p:cNvSpPr/>
            <p:nvPr/>
          </p:nvSpPr>
          <p:spPr>
            <a:xfrm>
              <a:off x="1726177" y="2467226"/>
              <a:ext cx="6882950" cy="443230"/>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b="1" dirty="0">
                  <a:solidFill>
                    <a:schemeClr val="bg2">
                      <a:lumMod val="25000"/>
                    </a:schemeClr>
                  </a:solidFill>
                </a:rPr>
                <a:t>自我介绍准备不充分</a:t>
              </a:r>
            </a:p>
          </p:txBody>
        </p:sp>
      </p:grpSp>
      <p:grpSp>
        <p:nvGrpSpPr>
          <p:cNvPr id="26" name="组合 25"/>
          <p:cNvGrpSpPr/>
          <p:nvPr/>
        </p:nvGrpSpPr>
        <p:grpSpPr>
          <a:xfrm>
            <a:off x="925618" y="3443829"/>
            <a:ext cx="7683509" cy="664889"/>
            <a:chOff x="925618" y="3297535"/>
            <a:chExt cx="7683509" cy="664889"/>
          </a:xfrm>
        </p:grpSpPr>
        <p:sp>
          <p:nvSpPr>
            <p:cNvPr id="18" name="矩形 17"/>
            <p:cNvSpPr/>
            <p:nvPr/>
          </p:nvSpPr>
          <p:spPr>
            <a:xfrm>
              <a:off x="925618" y="3383909"/>
              <a:ext cx="757017" cy="57851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02</a:t>
              </a:r>
              <a:endParaRPr lang="zh-CN" altLang="en-US" sz="2400" dirty="0"/>
            </a:p>
          </p:txBody>
        </p:sp>
        <p:sp>
          <p:nvSpPr>
            <p:cNvPr id="22" name="矩形 21"/>
            <p:cNvSpPr/>
            <p:nvPr/>
          </p:nvSpPr>
          <p:spPr>
            <a:xfrm>
              <a:off x="1726177" y="3297535"/>
              <a:ext cx="6882950" cy="443230"/>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b="1" dirty="0">
                  <a:solidFill>
                    <a:schemeClr val="bg2">
                      <a:lumMod val="25000"/>
                    </a:schemeClr>
                  </a:solidFill>
                </a:rPr>
                <a:t>人事问题回答不到位</a:t>
              </a:r>
            </a:p>
          </p:txBody>
        </p:sp>
      </p:grpSp>
      <p:grpSp>
        <p:nvGrpSpPr>
          <p:cNvPr id="27" name="组合 26"/>
          <p:cNvGrpSpPr/>
          <p:nvPr/>
        </p:nvGrpSpPr>
        <p:grpSpPr>
          <a:xfrm>
            <a:off x="925618" y="4431862"/>
            <a:ext cx="7683508" cy="578515"/>
            <a:chOff x="925619" y="4214870"/>
            <a:chExt cx="7683508" cy="578515"/>
          </a:xfrm>
        </p:grpSpPr>
        <p:sp>
          <p:nvSpPr>
            <p:cNvPr id="19" name="矩形 18"/>
            <p:cNvSpPr/>
            <p:nvPr/>
          </p:nvSpPr>
          <p:spPr>
            <a:xfrm>
              <a:off x="925619" y="4214870"/>
              <a:ext cx="757017" cy="578515"/>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03</a:t>
              </a:r>
              <a:endParaRPr lang="zh-CN" altLang="en-US" sz="2400" dirty="0"/>
            </a:p>
          </p:txBody>
        </p:sp>
        <p:sp>
          <p:nvSpPr>
            <p:cNvPr id="23" name="矩形 22"/>
            <p:cNvSpPr/>
            <p:nvPr/>
          </p:nvSpPr>
          <p:spPr>
            <a:xfrm>
              <a:off x="1726177" y="4265670"/>
              <a:ext cx="6882950" cy="443230"/>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905" lvl="0" indent="-344805">
                <a:lnSpc>
                  <a:spcPct val="150000"/>
                </a:lnSpc>
                <a:spcAft>
                  <a:spcPts val="1200"/>
                </a:spcAft>
                <a:defRPr/>
              </a:pPr>
              <a:r>
                <a:rPr lang="zh-CN" altLang="en-US" sz="1400" b="1" dirty="0">
                  <a:solidFill>
                    <a:schemeClr val="bg2">
                      <a:lumMod val="25000"/>
                    </a:schemeClr>
                  </a:solidFill>
                </a:rPr>
                <a:t>关心的问题没有问清楚</a:t>
              </a:r>
            </a:p>
          </p:txBody>
        </p:sp>
      </p:grpSp>
      <p:grpSp>
        <p:nvGrpSpPr>
          <p:cNvPr id="28" name="组合 27"/>
          <p:cNvGrpSpPr/>
          <p:nvPr/>
        </p:nvGrpSpPr>
        <p:grpSpPr>
          <a:xfrm>
            <a:off x="916093" y="5312529"/>
            <a:ext cx="7693034" cy="578515"/>
            <a:chOff x="925618" y="5045829"/>
            <a:chExt cx="7693034" cy="578515"/>
          </a:xfrm>
        </p:grpSpPr>
        <p:sp>
          <p:nvSpPr>
            <p:cNvPr id="20" name="矩形 19"/>
            <p:cNvSpPr/>
            <p:nvPr/>
          </p:nvSpPr>
          <p:spPr>
            <a:xfrm>
              <a:off x="925618" y="5045829"/>
              <a:ext cx="757017" cy="57851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04</a:t>
              </a:r>
              <a:endParaRPr lang="zh-CN" altLang="en-US" sz="2400" dirty="0"/>
            </a:p>
          </p:txBody>
        </p:sp>
        <p:sp>
          <p:nvSpPr>
            <p:cNvPr id="24" name="矩形 23"/>
            <p:cNvSpPr/>
            <p:nvPr/>
          </p:nvSpPr>
          <p:spPr>
            <a:xfrm>
              <a:off x="1735702" y="5163305"/>
              <a:ext cx="6882950" cy="335915"/>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indent="0" eaLnBrk="0" hangingPunct="0"/>
              <a:r>
                <a:rPr lang="zh-CN" altLang="en-US" sz="1400" b="1" dirty="0">
                  <a:solidFill>
                    <a:schemeClr val="bg2">
                      <a:lumMod val="25000"/>
                    </a:schemeClr>
                  </a:solidFill>
                </a:rPr>
                <a:t>过于紧张</a:t>
              </a:r>
            </a:p>
          </p:txBody>
        </p:sp>
      </p:grpSp>
      <p:grpSp>
        <p:nvGrpSpPr>
          <p:cNvPr id="31" name="组合 30"/>
          <p:cNvGrpSpPr/>
          <p:nvPr/>
        </p:nvGrpSpPr>
        <p:grpSpPr>
          <a:xfrm>
            <a:off x="914400" y="1083998"/>
            <a:ext cx="6877050" cy="973402"/>
            <a:chOff x="914400" y="1083998"/>
            <a:chExt cx="6877050" cy="973402"/>
          </a:xfrm>
        </p:grpSpPr>
        <p:sp>
          <p:nvSpPr>
            <p:cNvPr id="2" name="梯形 1"/>
            <p:cNvSpPr/>
            <p:nvPr/>
          </p:nvSpPr>
          <p:spPr>
            <a:xfrm>
              <a:off x="1047115" y="1091031"/>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914400" y="1272650"/>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1174750" y="1083998"/>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396645" y="1377434"/>
              <a:ext cx="2625090" cy="583565"/>
            </a:xfrm>
            <a:prstGeom prst="rect">
              <a:avLst/>
            </a:prstGeom>
          </p:spPr>
          <p:txBody>
            <a:bodyPr wrap="none">
              <a:spAutoFit/>
            </a:bodyPr>
            <a:lstStyle/>
            <a:p>
              <a:r>
                <a:rPr lang="zh-CN" altLang="en-US" sz="3200" b="1" dirty="0">
                  <a:solidFill>
                    <a:schemeClr val="bg1"/>
                  </a:solidFill>
                  <a:latin typeface="微软雅黑" panose="020B0503020204020204" charset="-122"/>
                  <a:ea typeface="微软雅黑" panose="020B0503020204020204" charset="-122"/>
                  <a:sym typeface="微软雅黑" panose="020B0503020204020204" charset="-122"/>
                </a:rPr>
                <a:t>人事面试总结</a:t>
              </a:r>
              <a:endParaRPr lang="zh-CN" altLang="en-US" sz="3200" b="1" dirty="0">
                <a:solidFill>
                  <a:schemeClr val="bg1"/>
                </a:solidFill>
              </a:endParaRPr>
            </a:p>
          </p:txBody>
        </p:sp>
      </p:grpSp>
      <p:sp>
        <p:nvSpPr>
          <p:cNvPr id="30" name="标题 1"/>
          <p:cNvSpPr txBox="1"/>
          <p:nvPr/>
        </p:nvSpPr>
        <p:spPr>
          <a:xfrm>
            <a:off x="314325" y="171619"/>
            <a:ext cx="9009657" cy="647699"/>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defRPr/>
            </a:pPr>
            <a:r>
              <a:rPr lang="zh-CN" altLang="en-US" sz="2800" b="1" dirty="0">
                <a:latin typeface="微软雅黑" panose="020B0503020204020204" charset="-122"/>
                <a:ea typeface="微软雅黑" panose="020B0503020204020204" charset="-122"/>
                <a:sym typeface="+mn-ea"/>
              </a:rPr>
              <a:t>面试总结｜人事面试总结</a:t>
            </a: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from="(-#ppt_w/2)" to="(#ppt_x)" calcmode="lin" valueType="num">
                                      <p:cBhvr>
                                        <p:cTn id="7" dur="600" fill="hold">
                                          <p:stCondLst>
                                            <p:cond delay="0"/>
                                          </p:stCondLst>
                                        </p:cTn>
                                        <p:tgtEl>
                                          <p:spTgt spid="31"/>
                                        </p:tgtEl>
                                        <p:attrNameLst>
                                          <p:attrName>ppt_x</p:attrName>
                                        </p:attrNameLst>
                                      </p:cBhvr>
                                    </p:anim>
                                    <p:anim from="0" to="-1.0" calcmode="lin" valueType="num">
                                      <p:cBhvr>
                                        <p:cTn id="8" dur="200" decel="50000" autoRev="1" fill="hold">
                                          <p:stCondLst>
                                            <p:cond delay="600"/>
                                          </p:stCondLst>
                                        </p:cTn>
                                        <p:tgtEl>
                                          <p:spTgt spid="31"/>
                                        </p:tgtEl>
                                        <p:attrNameLst>
                                          <p:attrName>xshear</p:attrName>
                                        </p:attrNameLst>
                                      </p:cBhvr>
                                    </p:anim>
                                    <p:animScale>
                                      <p:cBhvr>
                                        <p:cTn id="9" dur="200" decel="100000" autoRev="1" fill="hold">
                                          <p:stCondLst>
                                            <p:cond delay="600"/>
                                          </p:stCondLst>
                                        </p:cTn>
                                        <p:tgtEl>
                                          <p:spTgt spid="31"/>
                                        </p:tgtEl>
                                      </p:cBhvr>
                                      <p:from x="100000" y="100000"/>
                                      <p:to x="80000" y="100000"/>
                                    </p:animScale>
                                    <p:anim by="(#ppt_h/3+#ppt_w*0.1)" calcmode="lin" valueType="num">
                                      <p:cBhvr additive="sum">
                                        <p:cTn id="10" dur="200" decel="100000" autoRev="1" fill="hold">
                                          <p:stCondLst>
                                            <p:cond delay="600"/>
                                          </p:stCondLst>
                                        </p:cTn>
                                        <p:tgtEl>
                                          <p:spTgt spid="31"/>
                                        </p:tgtEl>
                                        <p:attrNameLst>
                                          <p:attrName>ppt_x</p:attrName>
                                        </p:attrNameLst>
                                      </p:cBhvr>
                                    </p:anim>
                                  </p:childTnLst>
                                </p:cTn>
                              </p:par>
                              <p:par>
                                <p:cTn id="11" presetID="22" presetClass="entr" presetSubtype="4"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ipe(down)">
                                      <p:cBhvr>
                                        <p:cTn id="13" dur="500"/>
                                        <p:tgtEl>
                                          <p:spTgt spid="32"/>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slide(fromTop)">
                                      <p:cBhvr>
                                        <p:cTn id="17" dur="500"/>
                                        <p:tgtEl>
                                          <p:spTgt spid="25"/>
                                        </p:tgtEl>
                                      </p:cBhvr>
                                    </p:animEffect>
                                  </p:childTnLst>
                                </p:cTn>
                              </p:par>
                            </p:childTnLst>
                          </p:cTn>
                        </p:par>
                        <p:par>
                          <p:cTn id="18" fill="hold">
                            <p:stCondLst>
                              <p:cond delay="1500"/>
                            </p:stCondLst>
                            <p:childTnLst>
                              <p:par>
                                <p:cTn id="19" presetID="12" presetClass="entr" presetSubtype="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slide(fromTop)">
                                      <p:cBhvr>
                                        <p:cTn id="21" dur="500"/>
                                        <p:tgtEl>
                                          <p:spTgt spid="26"/>
                                        </p:tgtEl>
                                      </p:cBhvr>
                                    </p:animEffect>
                                  </p:childTnLst>
                                </p:cTn>
                              </p:par>
                            </p:childTnLst>
                          </p:cTn>
                        </p:par>
                        <p:par>
                          <p:cTn id="22" fill="hold">
                            <p:stCondLst>
                              <p:cond delay="2000"/>
                            </p:stCondLst>
                            <p:childTnLst>
                              <p:par>
                                <p:cTn id="23" presetID="12" presetClass="entr" presetSubtype="1" fill="hold"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slide(fromTop)">
                                      <p:cBhvr>
                                        <p:cTn id="25" dur="500"/>
                                        <p:tgtEl>
                                          <p:spTgt spid="27"/>
                                        </p:tgtEl>
                                      </p:cBhvr>
                                    </p:animEffect>
                                  </p:childTnLst>
                                </p:cTn>
                              </p:par>
                            </p:childTnLst>
                          </p:cTn>
                        </p:par>
                        <p:par>
                          <p:cTn id="26" fill="hold">
                            <p:stCondLst>
                              <p:cond delay="2500"/>
                            </p:stCondLst>
                            <p:childTnLst>
                              <p:par>
                                <p:cTn id="27" presetID="12" presetClass="entr" presetSubtype="1" fill="hold"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slide(fromTop)">
                                      <p:cBhvr>
                                        <p:cTn id="2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8709615" y="1762231"/>
            <a:ext cx="2500925" cy="5095769"/>
            <a:chOff x="8709615" y="1762231"/>
            <a:chExt cx="2500925" cy="5095769"/>
          </a:xfrm>
        </p:grpSpPr>
        <p:sp>
          <p:nvSpPr>
            <p:cNvPr id="12" name="Freeform 939"/>
            <p:cNvSpPr>
              <a:spLocks noChangeAspect="1" noEditPoints="1"/>
            </p:cNvSpPr>
            <p:nvPr/>
          </p:nvSpPr>
          <p:spPr bwMode="auto">
            <a:xfrm>
              <a:off x="8709615" y="3618000"/>
              <a:ext cx="2500925" cy="3240000"/>
            </a:xfrm>
            <a:custGeom>
              <a:avLst/>
              <a:gdLst>
                <a:gd name="T0" fmla="*/ 62 w 142"/>
                <a:gd name="T1" fmla="*/ 126 h 184"/>
                <a:gd name="T2" fmla="*/ 142 w 142"/>
                <a:gd name="T3" fmla="*/ 78 h 184"/>
                <a:gd name="T4" fmla="*/ 62 w 142"/>
                <a:gd name="T5" fmla="*/ 126 h 184"/>
                <a:gd name="T6" fmla="*/ 68 w 142"/>
                <a:gd name="T7" fmla="*/ 167 h 184"/>
                <a:gd name="T8" fmla="*/ 65 w 142"/>
                <a:gd name="T9" fmla="*/ 81 h 184"/>
                <a:gd name="T10" fmla="*/ 56 w 142"/>
                <a:gd name="T11" fmla="*/ 0 h 184"/>
                <a:gd name="T12" fmla="*/ 58 w 142"/>
                <a:gd name="T13" fmla="*/ 75 h 184"/>
                <a:gd name="T14" fmla="*/ 0 w 142"/>
                <a:gd name="T15" fmla="*/ 12 h 184"/>
                <a:gd name="T16" fmla="*/ 50 w 142"/>
                <a:gd name="T17" fmla="*/ 87 h 184"/>
                <a:gd name="T18" fmla="*/ 44 w 142"/>
                <a:gd name="T19" fmla="*/ 167 h 184"/>
                <a:gd name="T20" fmla="*/ 15 w 142"/>
                <a:gd name="T21" fmla="*/ 184 h 184"/>
                <a:gd name="T22" fmla="*/ 99 w 142"/>
                <a:gd name="T23" fmla="*/ 184 h 184"/>
                <a:gd name="T24" fmla="*/ 68 w 142"/>
                <a:gd name="T25" fmla="*/ 16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184">
                  <a:moveTo>
                    <a:pt x="62" y="126"/>
                  </a:moveTo>
                  <a:cubicBezTo>
                    <a:pt x="62" y="126"/>
                    <a:pt x="104" y="159"/>
                    <a:pt x="142" y="78"/>
                  </a:cubicBezTo>
                  <a:cubicBezTo>
                    <a:pt x="142" y="78"/>
                    <a:pt x="63" y="63"/>
                    <a:pt x="62" y="126"/>
                  </a:cubicBezTo>
                  <a:close/>
                  <a:moveTo>
                    <a:pt x="68" y="167"/>
                  </a:moveTo>
                  <a:cubicBezTo>
                    <a:pt x="56" y="150"/>
                    <a:pt x="45" y="121"/>
                    <a:pt x="65" y="81"/>
                  </a:cubicBezTo>
                  <a:cubicBezTo>
                    <a:pt x="101" y="12"/>
                    <a:pt x="56" y="0"/>
                    <a:pt x="56" y="0"/>
                  </a:cubicBezTo>
                  <a:cubicBezTo>
                    <a:pt x="56" y="0"/>
                    <a:pt x="94" y="17"/>
                    <a:pt x="58" y="75"/>
                  </a:cubicBezTo>
                  <a:cubicBezTo>
                    <a:pt x="69" y="26"/>
                    <a:pt x="0" y="12"/>
                    <a:pt x="0" y="12"/>
                  </a:cubicBezTo>
                  <a:cubicBezTo>
                    <a:pt x="2" y="86"/>
                    <a:pt x="38" y="88"/>
                    <a:pt x="50" y="87"/>
                  </a:cubicBezTo>
                  <a:cubicBezTo>
                    <a:pt x="28" y="122"/>
                    <a:pt x="34" y="150"/>
                    <a:pt x="44" y="167"/>
                  </a:cubicBezTo>
                  <a:cubicBezTo>
                    <a:pt x="28" y="170"/>
                    <a:pt x="16" y="176"/>
                    <a:pt x="15" y="184"/>
                  </a:cubicBezTo>
                  <a:cubicBezTo>
                    <a:pt x="99" y="184"/>
                    <a:pt x="99" y="184"/>
                    <a:pt x="99" y="184"/>
                  </a:cubicBezTo>
                  <a:cubicBezTo>
                    <a:pt x="98" y="176"/>
                    <a:pt x="85" y="169"/>
                    <a:pt x="68" y="167"/>
                  </a:cubicBezTo>
                  <a:close/>
                </a:path>
              </a:pathLst>
            </a:custGeom>
            <a:solidFill>
              <a:srgbClr val="1F487C"/>
            </a:solidFill>
            <a:ln>
              <a:noFill/>
            </a:ln>
          </p:spPr>
          <p:txBody>
            <a:bodyPr vert="horz" wrap="square" lIns="91440" tIns="45720" rIns="91440" bIns="45720" numCol="1" anchor="t" anchorCtr="0" compatLnSpc="1"/>
            <a:lstStyle/>
            <a:p>
              <a:endParaRPr lang="en-US"/>
            </a:p>
          </p:txBody>
        </p:sp>
        <p:grpSp>
          <p:nvGrpSpPr>
            <p:cNvPr id="5" name="组合 15"/>
            <p:cNvGrpSpPr>
              <a:grpSpLocks noChangeAspect="1"/>
            </p:cNvGrpSpPr>
            <p:nvPr/>
          </p:nvGrpSpPr>
          <p:grpSpPr>
            <a:xfrm>
              <a:off x="8945561" y="1762231"/>
              <a:ext cx="2128079" cy="2160000"/>
              <a:chOff x="5510524" y="2795496"/>
              <a:chExt cx="635000" cy="644525"/>
            </a:xfrm>
            <a:solidFill>
              <a:srgbClr val="FF9900"/>
            </a:solidFill>
          </p:grpSpPr>
          <p:sp>
            <p:nvSpPr>
              <p:cNvPr id="13" name="Freeform 940"/>
              <p:cNvSpPr/>
              <p:nvPr/>
            </p:nvSpPr>
            <p:spPr bwMode="auto">
              <a:xfrm>
                <a:off x="5645462" y="2847883"/>
                <a:ext cx="365125" cy="592138"/>
              </a:xfrm>
              <a:custGeom>
                <a:avLst/>
                <a:gdLst>
                  <a:gd name="T0" fmla="*/ 35 w 97"/>
                  <a:gd name="T1" fmla="*/ 0 h 158"/>
                  <a:gd name="T2" fmla="*/ 35 w 97"/>
                  <a:gd name="T3" fmla="*/ 2 h 158"/>
                  <a:gd name="T4" fmla="*/ 31 w 97"/>
                  <a:gd name="T5" fmla="*/ 49 h 158"/>
                  <a:gd name="T6" fmla="*/ 9 w 97"/>
                  <a:gd name="T7" fmla="*/ 86 h 158"/>
                  <a:gd name="T8" fmla="*/ 9 w 97"/>
                  <a:gd name="T9" fmla="*/ 86 h 158"/>
                  <a:gd name="T10" fmla="*/ 1 w 97"/>
                  <a:gd name="T11" fmla="*/ 115 h 158"/>
                  <a:gd name="T12" fmla="*/ 51 w 97"/>
                  <a:gd name="T13" fmla="*/ 155 h 158"/>
                  <a:gd name="T14" fmla="*/ 95 w 97"/>
                  <a:gd name="T15" fmla="*/ 100 h 158"/>
                  <a:gd name="T16" fmla="*/ 35 w 97"/>
                  <a:gd name="T17"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158">
                    <a:moveTo>
                      <a:pt x="35" y="0"/>
                    </a:moveTo>
                    <a:cubicBezTo>
                      <a:pt x="35" y="1"/>
                      <a:pt x="35" y="2"/>
                      <a:pt x="35" y="2"/>
                    </a:cubicBezTo>
                    <a:cubicBezTo>
                      <a:pt x="37" y="9"/>
                      <a:pt x="40" y="24"/>
                      <a:pt x="31" y="49"/>
                    </a:cubicBezTo>
                    <a:cubicBezTo>
                      <a:pt x="27" y="60"/>
                      <a:pt x="17" y="73"/>
                      <a:pt x="9" y="86"/>
                    </a:cubicBezTo>
                    <a:cubicBezTo>
                      <a:pt x="9" y="86"/>
                      <a:pt x="9" y="86"/>
                      <a:pt x="9" y="86"/>
                    </a:cubicBezTo>
                    <a:cubicBezTo>
                      <a:pt x="3" y="95"/>
                      <a:pt x="0" y="105"/>
                      <a:pt x="1" y="115"/>
                    </a:cubicBezTo>
                    <a:cubicBezTo>
                      <a:pt x="4" y="140"/>
                      <a:pt x="26" y="158"/>
                      <a:pt x="51" y="155"/>
                    </a:cubicBezTo>
                    <a:cubicBezTo>
                      <a:pt x="76" y="153"/>
                      <a:pt x="97" y="131"/>
                      <a:pt x="95" y="100"/>
                    </a:cubicBezTo>
                    <a:cubicBezTo>
                      <a:pt x="92" y="36"/>
                      <a:pt x="35" y="0"/>
                      <a:pt x="3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941"/>
              <p:cNvSpPr/>
              <p:nvPr/>
            </p:nvSpPr>
            <p:spPr bwMode="auto">
              <a:xfrm>
                <a:off x="5934386" y="2795496"/>
                <a:ext cx="211138" cy="393700"/>
              </a:xfrm>
              <a:custGeom>
                <a:avLst/>
                <a:gdLst>
                  <a:gd name="T0" fmla="*/ 51 w 56"/>
                  <a:gd name="T1" fmla="*/ 58 h 105"/>
                  <a:gd name="T2" fmla="*/ 51 w 56"/>
                  <a:gd name="T3" fmla="*/ 58 h 105"/>
                  <a:gd name="T4" fmla="*/ 36 w 56"/>
                  <a:gd name="T5" fmla="*/ 33 h 105"/>
                  <a:gd name="T6" fmla="*/ 33 w 56"/>
                  <a:gd name="T7" fmla="*/ 2 h 105"/>
                  <a:gd name="T8" fmla="*/ 33 w 56"/>
                  <a:gd name="T9" fmla="*/ 0 h 105"/>
                  <a:gd name="T10" fmla="*/ 0 w 56"/>
                  <a:gd name="T11" fmla="*/ 39 h 105"/>
                  <a:gd name="T12" fmla="*/ 28 w 56"/>
                  <a:gd name="T13" fmla="*/ 105 h 105"/>
                  <a:gd name="T14" fmla="*/ 56 w 56"/>
                  <a:gd name="T15" fmla="*/ 78 h 105"/>
                  <a:gd name="T16" fmla="*/ 51 w 56"/>
                  <a:gd name="T17" fmla="*/ 5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105">
                    <a:moveTo>
                      <a:pt x="51" y="58"/>
                    </a:moveTo>
                    <a:cubicBezTo>
                      <a:pt x="51" y="58"/>
                      <a:pt x="51" y="58"/>
                      <a:pt x="51" y="58"/>
                    </a:cubicBezTo>
                    <a:cubicBezTo>
                      <a:pt x="45" y="50"/>
                      <a:pt x="39" y="40"/>
                      <a:pt x="36" y="33"/>
                    </a:cubicBezTo>
                    <a:cubicBezTo>
                      <a:pt x="30" y="17"/>
                      <a:pt x="32" y="6"/>
                      <a:pt x="33" y="2"/>
                    </a:cubicBezTo>
                    <a:cubicBezTo>
                      <a:pt x="33" y="1"/>
                      <a:pt x="33" y="1"/>
                      <a:pt x="33" y="0"/>
                    </a:cubicBezTo>
                    <a:cubicBezTo>
                      <a:pt x="33" y="0"/>
                      <a:pt x="11" y="14"/>
                      <a:pt x="0" y="39"/>
                    </a:cubicBezTo>
                    <a:cubicBezTo>
                      <a:pt x="13" y="55"/>
                      <a:pt x="25" y="77"/>
                      <a:pt x="28" y="105"/>
                    </a:cubicBezTo>
                    <a:cubicBezTo>
                      <a:pt x="42" y="104"/>
                      <a:pt x="54" y="93"/>
                      <a:pt x="56" y="78"/>
                    </a:cubicBezTo>
                    <a:cubicBezTo>
                      <a:pt x="56" y="71"/>
                      <a:pt x="55" y="64"/>
                      <a:pt x="5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5" name="Freeform 942"/>
              <p:cNvSpPr/>
              <p:nvPr/>
            </p:nvSpPr>
            <p:spPr bwMode="auto">
              <a:xfrm>
                <a:off x="5510524" y="2884396"/>
                <a:ext cx="192088" cy="412750"/>
              </a:xfrm>
              <a:custGeom>
                <a:avLst/>
                <a:gdLst>
                  <a:gd name="T0" fmla="*/ 25 w 51"/>
                  <a:gd name="T1" fmla="*/ 105 h 110"/>
                  <a:gd name="T2" fmla="*/ 32 w 51"/>
                  <a:gd name="T3" fmla="*/ 76 h 110"/>
                  <a:gd name="T4" fmla="*/ 32 w 51"/>
                  <a:gd name="T5" fmla="*/ 76 h 110"/>
                  <a:gd name="T6" fmla="*/ 51 w 51"/>
                  <a:gd name="T7" fmla="*/ 44 h 110"/>
                  <a:gd name="T8" fmla="*/ 45 w 51"/>
                  <a:gd name="T9" fmla="*/ 34 h 110"/>
                  <a:gd name="T10" fmla="*/ 38 w 51"/>
                  <a:gd name="T11" fmla="*/ 1 h 110"/>
                  <a:gd name="T12" fmla="*/ 38 w 51"/>
                  <a:gd name="T13" fmla="*/ 0 h 110"/>
                  <a:gd name="T14" fmla="*/ 3 w 51"/>
                  <a:gd name="T15" fmla="*/ 77 h 110"/>
                  <a:gd name="T16" fmla="*/ 26 w 51"/>
                  <a:gd name="T17" fmla="*/ 110 h 110"/>
                  <a:gd name="T18" fmla="*/ 25 w 51"/>
                  <a:gd name="T19" fmla="*/ 10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110">
                    <a:moveTo>
                      <a:pt x="25" y="105"/>
                    </a:moveTo>
                    <a:cubicBezTo>
                      <a:pt x="24" y="94"/>
                      <a:pt x="26" y="84"/>
                      <a:pt x="32" y="76"/>
                    </a:cubicBezTo>
                    <a:cubicBezTo>
                      <a:pt x="32" y="76"/>
                      <a:pt x="32" y="76"/>
                      <a:pt x="32" y="76"/>
                    </a:cubicBezTo>
                    <a:cubicBezTo>
                      <a:pt x="39" y="65"/>
                      <a:pt x="47" y="54"/>
                      <a:pt x="51" y="44"/>
                    </a:cubicBezTo>
                    <a:cubicBezTo>
                      <a:pt x="49" y="40"/>
                      <a:pt x="47" y="37"/>
                      <a:pt x="45" y="34"/>
                    </a:cubicBezTo>
                    <a:cubicBezTo>
                      <a:pt x="36" y="17"/>
                      <a:pt x="37" y="6"/>
                      <a:pt x="38" y="1"/>
                    </a:cubicBezTo>
                    <a:cubicBezTo>
                      <a:pt x="38" y="1"/>
                      <a:pt x="38" y="0"/>
                      <a:pt x="38" y="0"/>
                    </a:cubicBezTo>
                    <a:cubicBezTo>
                      <a:pt x="38" y="0"/>
                      <a:pt x="0" y="30"/>
                      <a:pt x="3" y="77"/>
                    </a:cubicBezTo>
                    <a:cubicBezTo>
                      <a:pt x="4" y="93"/>
                      <a:pt x="14" y="105"/>
                      <a:pt x="26" y="110"/>
                    </a:cubicBezTo>
                    <a:cubicBezTo>
                      <a:pt x="25" y="108"/>
                      <a:pt x="25" y="107"/>
                      <a:pt x="25"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grpSp>
        <p:nvGrpSpPr>
          <p:cNvPr id="25" name="组合 24"/>
          <p:cNvGrpSpPr/>
          <p:nvPr/>
        </p:nvGrpSpPr>
        <p:grpSpPr>
          <a:xfrm>
            <a:off x="925618" y="2365626"/>
            <a:ext cx="7683509" cy="730965"/>
            <a:chOff x="925618" y="2365626"/>
            <a:chExt cx="7683509" cy="730965"/>
          </a:xfrm>
        </p:grpSpPr>
        <p:sp>
          <p:nvSpPr>
            <p:cNvPr id="17" name="矩形 16"/>
            <p:cNvSpPr/>
            <p:nvPr/>
          </p:nvSpPr>
          <p:spPr>
            <a:xfrm>
              <a:off x="925618" y="2467224"/>
              <a:ext cx="757017" cy="578515"/>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01</a:t>
              </a:r>
              <a:endParaRPr lang="zh-CN" altLang="en-US" sz="2400" dirty="0"/>
            </a:p>
          </p:txBody>
        </p:sp>
        <p:sp>
          <p:nvSpPr>
            <p:cNvPr id="21" name="矩形 20"/>
            <p:cNvSpPr/>
            <p:nvPr/>
          </p:nvSpPr>
          <p:spPr>
            <a:xfrm>
              <a:off x="1726177" y="2365626"/>
              <a:ext cx="6882950" cy="730965"/>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b="1" dirty="0">
                  <a:solidFill>
                    <a:schemeClr val="bg2">
                      <a:lumMod val="25000"/>
                    </a:schemeClr>
                  </a:solidFill>
                </a:rPr>
                <a:t>大家在面对技术总监或项目经理的时候，难免会有不会回答的问题，不要紧张，关键告诉他你的解题思路，解决问题的方法。</a:t>
              </a:r>
              <a:endParaRPr lang="en-US" altLang="zh-CN" sz="1400" b="1" dirty="0">
                <a:solidFill>
                  <a:schemeClr val="bg2">
                    <a:lumMod val="25000"/>
                  </a:schemeClr>
                </a:solidFill>
              </a:endParaRPr>
            </a:p>
          </p:txBody>
        </p:sp>
      </p:grpSp>
      <p:grpSp>
        <p:nvGrpSpPr>
          <p:cNvPr id="26" name="组合 25"/>
          <p:cNvGrpSpPr/>
          <p:nvPr/>
        </p:nvGrpSpPr>
        <p:grpSpPr>
          <a:xfrm>
            <a:off x="925618" y="3398744"/>
            <a:ext cx="7683509" cy="730965"/>
            <a:chOff x="925618" y="3297535"/>
            <a:chExt cx="7683509" cy="730965"/>
          </a:xfrm>
        </p:grpSpPr>
        <p:sp>
          <p:nvSpPr>
            <p:cNvPr id="18" name="矩形 17"/>
            <p:cNvSpPr/>
            <p:nvPr/>
          </p:nvSpPr>
          <p:spPr>
            <a:xfrm>
              <a:off x="925618" y="3383909"/>
              <a:ext cx="757017" cy="57851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02</a:t>
              </a:r>
              <a:endParaRPr lang="zh-CN" altLang="en-US" sz="2400" dirty="0"/>
            </a:p>
          </p:txBody>
        </p:sp>
        <p:sp>
          <p:nvSpPr>
            <p:cNvPr id="22" name="矩形 21"/>
            <p:cNvSpPr/>
            <p:nvPr/>
          </p:nvSpPr>
          <p:spPr>
            <a:xfrm>
              <a:off x="1726177" y="3297535"/>
              <a:ext cx="6882950" cy="730965"/>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b="1" dirty="0">
                  <a:solidFill>
                    <a:schemeClr val="bg2">
                      <a:lumMod val="25000"/>
                    </a:schemeClr>
                  </a:solidFill>
                </a:rPr>
                <a:t>做题的时候也是如此，不要认为答案可能不对就不做，其实只要解题思路是对的，答案错了也不要紧。</a:t>
              </a:r>
              <a:endParaRPr lang="en-US" altLang="zh-CN" sz="1400" b="1" dirty="0">
                <a:solidFill>
                  <a:schemeClr val="bg2">
                    <a:lumMod val="25000"/>
                  </a:schemeClr>
                </a:solidFill>
              </a:endParaRPr>
            </a:p>
          </p:txBody>
        </p:sp>
      </p:grpSp>
      <p:grpSp>
        <p:nvGrpSpPr>
          <p:cNvPr id="27" name="组合 26"/>
          <p:cNvGrpSpPr/>
          <p:nvPr/>
        </p:nvGrpSpPr>
        <p:grpSpPr>
          <a:xfrm>
            <a:off x="925618" y="4431862"/>
            <a:ext cx="7683508" cy="578515"/>
            <a:chOff x="925619" y="4214870"/>
            <a:chExt cx="7683508" cy="578515"/>
          </a:xfrm>
        </p:grpSpPr>
        <p:sp>
          <p:nvSpPr>
            <p:cNvPr id="19" name="矩形 18"/>
            <p:cNvSpPr/>
            <p:nvPr/>
          </p:nvSpPr>
          <p:spPr>
            <a:xfrm>
              <a:off x="925619" y="4214870"/>
              <a:ext cx="757017" cy="578515"/>
            </a:xfrm>
            <a:prstGeom prst="rect">
              <a:avLst/>
            </a:pr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03</a:t>
              </a:r>
              <a:endParaRPr lang="zh-CN" altLang="en-US" sz="2400" dirty="0"/>
            </a:p>
          </p:txBody>
        </p:sp>
        <p:sp>
          <p:nvSpPr>
            <p:cNvPr id="23" name="矩形 22"/>
            <p:cNvSpPr/>
            <p:nvPr/>
          </p:nvSpPr>
          <p:spPr>
            <a:xfrm>
              <a:off x="1726177" y="4265670"/>
              <a:ext cx="6882950" cy="408185"/>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905" lvl="0" indent="-344805">
                <a:lnSpc>
                  <a:spcPct val="150000"/>
                </a:lnSpc>
                <a:spcAft>
                  <a:spcPts val="1200"/>
                </a:spcAft>
                <a:defRPr/>
              </a:pPr>
              <a:r>
                <a:rPr lang="zh-CN" altLang="en-US" sz="1400" b="1" dirty="0">
                  <a:solidFill>
                    <a:schemeClr val="bg2">
                      <a:lumMod val="25000"/>
                    </a:schemeClr>
                  </a:solidFill>
                </a:rPr>
                <a:t>面试后，可能会被要求发送项目代码。</a:t>
              </a:r>
            </a:p>
          </p:txBody>
        </p:sp>
      </p:grpSp>
      <p:grpSp>
        <p:nvGrpSpPr>
          <p:cNvPr id="28" name="组合 27"/>
          <p:cNvGrpSpPr/>
          <p:nvPr/>
        </p:nvGrpSpPr>
        <p:grpSpPr>
          <a:xfrm>
            <a:off x="925618" y="5312529"/>
            <a:ext cx="7693034" cy="578515"/>
            <a:chOff x="925618" y="5045829"/>
            <a:chExt cx="7693034" cy="578515"/>
          </a:xfrm>
        </p:grpSpPr>
        <p:sp>
          <p:nvSpPr>
            <p:cNvPr id="20" name="矩形 19"/>
            <p:cNvSpPr/>
            <p:nvPr/>
          </p:nvSpPr>
          <p:spPr>
            <a:xfrm>
              <a:off x="925618" y="5045829"/>
              <a:ext cx="757017" cy="57851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04</a:t>
              </a:r>
              <a:endParaRPr lang="zh-CN" altLang="en-US" sz="2400" dirty="0"/>
            </a:p>
          </p:txBody>
        </p:sp>
        <p:sp>
          <p:nvSpPr>
            <p:cNvPr id="24" name="矩形 23"/>
            <p:cNvSpPr/>
            <p:nvPr/>
          </p:nvSpPr>
          <p:spPr>
            <a:xfrm>
              <a:off x="1735702" y="5163305"/>
              <a:ext cx="6882950" cy="338550"/>
            </a:xfrm>
            <a:prstGeom prst="rect">
              <a:avLst/>
            </a:prstGeom>
          </p:spPr>
          <p:txBody>
            <a:bodyPr wrap="square" lIns="121917" tIns="60958" rIns="121917" bIns="6095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indent="0" eaLnBrk="0" hangingPunct="0"/>
              <a:r>
                <a:rPr lang="zh-CN" altLang="en-US" sz="1400" b="1" dirty="0">
                  <a:solidFill>
                    <a:schemeClr val="bg2">
                      <a:lumMod val="25000"/>
                    </a:schemeClr>
                  </a:solidFill>
                </a:rPr>
                <a:t>思维方式、解决问题的能力很重要！</a:t>
              </a:r>
            </a:p>
          </p:txBody>
        </p:sp>
      </p:grpSp>
      <p:grpSp>
        <p:nvGrpSpPr>
          <p:cNvPr id="31" name="组合 30"/>
          <p:cNvGrpSpPr/>
          <p:nvPr/>
        </p:nvGrpSpPr>
        <p:grpSpPr>
          <a:xfrm>
            <a:off x="914400" y="1083998"/>
            <a:ext cx="6877050" cy="973402"/>
            <a:chOff x="914400" y="1083998"/>
            <a:chExt cx="6877050" cy="973402"/>
          </a:xfrm>
        </p:grpSpPr>
        <p:sp>
          <p:nvSpPr>
            <p:cNvPr id="2" name="梯形 1"/>
            <p:cNvSpPr/>
            <p:nvPr/>
          </p:nvSpPr>
          <p:spPr>
            <a:xfrm>
              <a:off x="1047115" y="1091031"/>
              <a:ext cx="2067560" cy="483303"/>
            </a:xfrm>
            <a:prstGeom prst="trapezoid">
              <a:avLst/>
            </a:prstGeom>
            <a:solidFill>
              <a:srgbClr val="CC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914400" y="1272650"/>
              <a:ext cx="6877050" cy="784750"/>
            </a:xfrm>
            <a:custGeom>
              <a:avLst/>
              <a:gdLst>
                <a:gd name="connsiteX0" fmla="*/ 0 w 6877050"/>
                <a:gd name="connsiteY0" fmla="*/ 0 h 783320"/>
                <a:gd name="connsiteX1" fmla="*/ 6877050 w 6877050"/>
                <a:gd name="connsiteY1" fmla="*/ 0 h 783320"/>
                <a:gd name="connsiteX2" fmla="*/ 6877050 w 6877050"/>
                <a:gd name="connsiteY2" fmla="*/ 783320 h 783320"/>
                <a:gd name="connsiteX3" fmla="*/ 0 w 6877050"/>
                <a:gd name="connsiteY3" fmla="*/ 783320 h 783320"/>
                <a:gd name="connsiteX4" fmla="*/ 0 w 6877050"/>
                <a:gd name="connsiteY4" fmla="*/ 0 h 783320"/>
                <a:gd name="connsiteX0-1" fmla="*/ 0 w 6877050"/>
                <a:gd name="connsiteY0-2" fmla="*/ 0 h 784750"/>
                <a:gd name="connsiteX1-3" fmla="*/ 6877050 w 6877050"/>
                <a:gd name="connsiteY1-4" fmla="*/ 0 h 784750"/>
                <a:gd name="connsiteX2-5" fmla="*/ 6877050 w 6877050"/>
                <a:gd name="connsiteY2-6" fmla="*/ 783320 h 784750"/>
                <a:gd name="connsiteX3-7" fmla="*/ 6505575 w 6877050"/>
                <a:gd name="connsiteY3-8" fmla="*/ 784750 h 784750"/>
                <a:gd name="connsiteX4-9" fmla="*/ 0 w 6877050"/>
                <a:gd name="connsiteY4-10" fmla="*/ 783320 h 784750"/>
                <a:gd name="connsiteX5" fmla="*/ 0 w 6877050"/>
                <a:gd name="connsiteY5" fmla="*/ 0 h 784750"/>
                <a:gd name="connsiteX0-11" fmla="*/ 0 w 6877050"/>
                <a:gd name="connsiteY0-12" fmla="*/ 0 h 784750"/>
                <a:gd name="connsiteX1-13" fmla="*/ 6877050 w 6877050"/>
                <a:gd name="connsiteY1-14" fmla="*/ 0 h 784750"/>
                <a:gd name="connsiteX2-15" fmla="*/ 6505575 w 6877050"/>
                <a:gd name="connsiteY2-16" fmla="*/ 784750 h 784750"/>
                <a:gd name="connsiteX3-17" fmla="*/ 0 w 6877050"/>
                <a:gd name="connsiteY3-18" fmla="*/ 783320 h 784750"/>
                <a:gd name="connsiteX4-19" fmla="*/ 0 w 6877050"/>
                <a:gd name="connsiteY4-20" fmla="*/ 0 h 78475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77050" h="784750">
                  <a:moveTo>
                    <a:pt x="0" y="0"/>
                  </a:moveTo>
                  <a:lnTo>
                    <a:pt x="6877050" y="0"/>
                  </a:lnTo>
                  <a:lnTo>
                    <a:pt x="6505575" y="784750"/>
                  </a:lnTo>
                  <a:lnTo>
                    <a:pt x="0" y="783320"/>
                  </a:lnTo>
                  <a:lnTo>
                    <a:pt x="0" y="0"/>
                  </a:lnTo>
                  <a:close/>
                </a:path>
              </a:pathLst>
            </a:custGeom>
            <a:solidFill>
              <a:srgbClr val="1F48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梯形 3"/>
            <p:cNvSpPr/>
            <p:nvPr/>
          </p:nvSpPr>
          <p:spPr>
            <a:xfrm flipV="1">
              <a:off x="1174750" y="1083998"/>
              <a:ext cx="1827530" cy="490336"/>
            </a:xfrm>
            <a:prstGeom prst="trapezoid">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396645" y="1377434"/>
              <a:ext cx="2625090" cy="583565"/>
            </a:xfrm>
            <a:prstGeom prst="rect">
              <a:avLst/>
            </a:prstGeom>
          </p:spPr>
          <p:txBody>
            <a:bodyPr wrap="none">
              <a:spAutoFit/>
            </a:bodyPr>
            <a:lstStyle/>
            <a:p>
              <a:r>
                <a:rPr lang="zh-CN" altLang="en-US" sz="3200" b="1" dirty="0">
                  <a:solidFill>
                    <a:schemeClr val="bg1"/>
                  </a:solidFill>
                  <a:latin typeface="微软雅黑" panose="020B0503020204020204" charset="-122"/>
                  <a:ea typeface="微软雅黑" panose="020B0503020204020204" charset="-122"/>
                  <a:sym typeface="微软雅黑" panose="020B0503020204020204" charset="-122"/>
                </a:rPr>
                <a:t>技术面试总结</a:t>
              </a:r>
              <a:endParaRPr lang="zh-CN" altLang="en-US" sz="3200" b="1" dirty="0">
                <a:solidFill>
                  <a:schemeClr val="bg1"/>
                </a:solidFill>
              </a:endParaRPr>
            </a:p>
          </p:txBody>
        </p:sp>
      </p:grpSp>
      <p:sp>
        <p:nvSpPr>
          <p:cNvPr id="30" name="标题 1"/>
          <p:cNvSpPr txBox="1"/>
          <p:nvPr/>
        </p:nvSpPr>
        <p:spPr>
          <a:xfrm>
            <a:off x="314325" y="171619"/>
            <a:ext cx="9009657" cy="647699"/>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defRPr/>
            </a:pPr>
            <a:r>
              <a:rPr lang="zh-CN" altLang="en-US" sz="2800" b="1" dirty="0">
                <a:latin typeface="微软雅黑" panose="020B0503020204020204" charset="-122"/>
                <a:ea typeface="微软雅黑" panose="020B0503020204020204" charset="-122"/>
                <a:sym typeface="+mn-ea"/>
              </a:rPr>
              <a:t>面试总结｜技术面试总结</a:t>
            </a: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from="(-#ppt_w/2)" to="(#ppt_x)" calcmode="lin" valueType="num">
                                      <p:cBhvr>
                                        <p:cTn id="7" dur="600" fill="hold">
                                          <p:stCondLst>
                                            <p:cond delay="0"/>
                                          </p:stCondLst>
                                        </p:cTn>
                                        <p:tgtEl>
                                          <p:spTgt spid="31"/>
                                        </p:tgtEl>
                                        <p:attrNameLst>
                                          <p:attrName>ppt_x</p:attrName>
                                        </p:attrNameLst>
                                      </p:cBhvr>
                                    </p:anim>
                                    <p:anim from="0" to="-1.0" calcmode="lin" valueType="num">
                                      <p:cBhvr>
                                        <p:cTn id="8" dur="200" decel="50000" autoRev="1" fill="hold">
                                          <p:stCondLst>
                                            <p:cond delay="600"/>
                                          </p:stCondLst>
                                        </p:cTn>
                                        <p:tgtEl>
                                          <p:spTgt spid="31"/>
                                        </p:tgtEl>
                                        <p:attrNameLst>
                                          <p:attrName>xshear</p:attrName>
                                        </p:attrNameLst>
                                      </p:cBhvr>
                                    </p:anim>
                                    <p:animScale>
                                      <p:cBhvr>
                                        <p:cTn id="9" dur="200" decel="100000" autoRev="1" fill="hold">
                                          <p:stCondLst>
                                            <p:cond delay="600"/>
                                          </p:stCondLst>
                                        </p:cTn>
                                        <p:tgtEl>
                                          <p:spTgt spid="31"/>
                                        </p:tgtEl>
                                      </p:cBhvr>
                                      <p:from x="100000" y="100000"/>
                                      <p:to x="80000" y="100000"/>
                                    </p:animScale>
                                    <p:anim by="(#ppt_h/3+#ppt_w*0.1)" calcmode="lin" valueType="num">
                                      <p:cBhvr additive="sum">
                                        <p:cTn id="10" dur="200" decel="100000" autoRev="1" fill="hold">
                                          <p:stCondLst>
                                            <p:cond delay="600"/>
                                          </p:stCondLst>
                                        </p:cTn>
                                        <p:tgtEl>
                                          <p:spTgt spid="31"/>
                                        </p:tgtEl>
                                        <p:attrNameLst>
                                          <p:attrName>ppt_x</p:attrName>
                                        </p:attrNameLst>
                                      </p:cBhvr>
                                    </p:anim>
                                  </p:childTnLst>
                                </p:cTn>
                              </p:par>
                              <p:par>
                                <p:cTn id="11" presetID="22" presetClass="entr" presetSubtype="4"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ipe(down)">
                                      <p:cBhvr>
                                        <p:cTn id="13" dur="500"/>
                                        <p:tgtEl>
                                          <p:spTgt spid="32"/>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slide(fromTop)">
                                      <p:cBhvr>
                                        <p:cTn id="17" dur="500"/>
                                        <p:tgtEl>
                                          <p:spTgt spid="25"/>
                                        </p:tgtEl>
                                      </p:cBhvr>
                                    </p:animEffect>
                                  </p:childTnLst>
                                </p:cTn>
                              </p:par>
                            </p:childTnLst>
                          </p:cTn>
                        </p:par>
                        <p:par>
                          <p:cTn id="18" fill="hold">
                            <p:stCondLst>
                              <p:cond delay="1500"/>
                            </p:stCondLst>
                            <p:childTnLst>
                              <p:par>
                                <p:cTn id="19" presetID="12" presetClass="entr" presetSubtype="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slide(fromTop)">
                                      <p:cBhvr>
                                        <p:cTn id="21" dur="500"/>
                                        <p:tgtEl>
                                          <p:spTgt spid="26"/>
                                        </p:tgtEl>
                                      </p:cBhvr>
                                    </p:animEffect>
                                  </p:childTnLst>
                                </p:cTn>
                              </p:par>
                            </p:childTnLst>
                          </p:cTn>
                        </p:par>
                        <p:par>
                          <p:cTn id="22" fill="hold">
                            <p:stCondLst>
                              <p:cond delay="2000"/>
                            </p:stCondLst>
                            <p:childTnLst>
                              <p:par>
                                <p:cTn id="23" presetID="12" presetClass="entr" presetSubtype="1" fill="hold"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slide(fromTop)">
                                      <p:cBhvr>
                                        <p:cTn id="25" dur="500"/>
                                        <p:tgtEl>
                                          <p:spTgt spid="27"/>
                                        </p:tgtEl>
                                      </p:cBhvr>
                                    </p:animEffect>
                                  </p:childTnLst>
                                </p:cTn>
                              </p:par>
                            </p:childTnLst>
                          </p:cTn>
                        </p:par>
                        <p:par>
                          <p:cTn id="26" fill="hold">
                            <p:stCondLst>
                              <p:cond delay="2500"/>
                            </p:stCondLst>
                            <p:childTnLst>
                              <p:par>
                                <p:cTn id="27" presetID="12" presetClass="entr" presetSubtype="1" fill="hold"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slide(fromTop)">
                                      <p:cBhvr>
                                        <p:cTn id="2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
          <p:cNvPicPr>
            <a:picLocks noChangeAspect="1" noChangeArrowheads="1"/>
          </p:cNvPicPr>
          <p:nvPr/>
        </p:nvPicPr>
        <p:blipFill>
          <a:blip r:embed="rId3"/>
          <a:srcRect/>
          <a:stretch>
            <a:fillRect/>
          </a:stretch>
        </p:blipFill>
        <p:spPr bwMode="auto">
          <a:xfrm>
            <a:off x="0" y="628650"/>
            <a:ext cx="12187767" cy="6057899"/>
          </a:xfrm>
          <a:prstGeom prst="rect">
            <a:avLst/>
          </a:prstGeom>
          <a:noFill/>
          <a:ln w="9525">
            <a:noFill/>
            <a:bevel/>
          </a:ln>
        </p:spPr>
      </p:pic>
      <p:sp>
        <p:nvSpPr>
          <p:cNvPr id="2" name="灯片编号占位符 1"/>
          <p:cNvSpPr>
            <a:spLocks noGrp="1"/>
          </p:cNvSpPr>
          <p:nvPr>
            <p:ph type="sldNum" sz="quarter" idx="12"/>
          </p:nvPr>
        </p:nvSpPr>
        <p:spPr/>
        <p:txBody>
          <a:bodyPr/>
          <a:lstStyle/>
          <a:p>
            <a:fld id="{4B1B0860-3CE7-4EC1-80B2-E4FAEF86BBEB}" type="slidenum">
              <a:rPr lang="zh-CN" altLang="en-US" smtClean="0"/>
              <a:t>56</a:t>
            </a:fld>
            <a:endParaRPr lang="zh-CN" altLang="en-US"/>
          </a:p>
        </p:txBody>
      </p:sp>
      <p:sp>
        <p:nvSpPr>
          <p:cNvPr id="3" name="椭圆 2"/>
          <p:cNvSpPr/>
          <p:nvPr/>
        </p:nvSpPr>
        <p:spPr>
          <a:xfrm>
            <a:off x="4720586" y="5616224"/>
            <a:ext cx="2552727" cy="43815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5829335" y="1855436"/>
            <a:ext cx="297131" cy="3941763"/>
            <a:chOff x="5848385" y="1893536"/>
            <a:chExt cx="297131" cy="3941763"/>
          </a:xfrm>
        </p:grpSpPr>
        <p:sp>
          <p:nvSpPr>
            <p:cNvPr id="5" name="Rectangle 192"/>
            <p:cNvSpPr>
              <a:spLocks noChangeArrowheads="1"/>
            </p:cNvSpPr>
            <p:nvPr/>
          </p:nvSpPr>
          <p:spPr bwMode="auto">
            <a:xfrm>
              <a:off x="5848385" y="1893536"/>
              <a:ext cx="297131" cy="2907063"/>
            </a:xfrm>
            <a:prstGeom prst="rect">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7" name="Rectangle 194"/>
            <p:cNvSpPr>
              <a:spLocks noChangeArrowheads="1"/>
            </p:cNvSpPr>
            <p:nvPr/>
          </p:nvSpPr>
          <p:spPr bwMode="auto">
            <a:xfrm>
              <a:off x="5848385" y="4571145"/>
              <a:ext cx="297131" cy="1264154"/>
            </a:xfrm>
            <a:prstGeom prst="rect">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grpSp>
      <p:sp>
        <p:nvSpPr>
          <p:cNvPr id="8" name="Freeform 191"/>
          <p:cNvSpPr/>
          <p:nvPr/>
        </p:nvSpPr>
        <p:spPr bwMode="auto">
          <a:xfrm>
            <a:off x="4432927" y="3944137"/>
            <a:ext cx="3162327" cy="706733"/>
          </a:xfrm>
          <a:custGeom>
            <a:avLst/>
            <a:gdLst>
              <a:gd name="T0" fmla="*/ 0 w 298"/>
              <a:gd name="T1" fmla="*/ 35 h 71"/>
              <a:gd name="T2" fmla="*/ 43 w 298"/>
              <a:gd name="T3" fmla="*/ 0 h 71"/>
              <a:gd name="T4" fmla="*/ 298 w 298"/>
              <a:gd name="T5" fmla="*/ 0 h 71"/>
              <a:gd name="T6" fmla="*/ 298 w 298"/>
              <a:gd name="T7" fmla="*/ 71 h 71"/>
              <a:gd name="T8" fmla="*/ 43 w 298"/>
              <a:gd name="T9" fmla="*/ 71 h 71"/>
              <a:gd name="T10" fmla="*/ 0 w 298"/>
              <a:gd name="T11" fmla="*/ 35 h 71"/>
            </a:gdLst>
            <a:ahLst/>
            <a:cxnLst>
              <a:cxn ang="0">
                <a:pos x="T0" y="T1"/>
              </a:cxn>
              <a:cxn ang="0">
                <a:pos x="T2" y="T3"/>
              </a:cxn>
              <a:cxn ang="0">
                <a:pos x="T4" y="T5"/>
              </a:cxn>
              <a:cxn ang="0">
                <a:pos x="T6" y="T7"/>
              </a:cxn>
              <a:cxn ang="0">
                <a:pos x="T8" y="T9"/>
              </a:cxn>
              <a:cxn ang="0">
                <a:pos x="T10" y="T11"/>
              </a:cxn>
            </a:cxnLst>
            <a:rect l="0" t="0" r="r" b="b"/>
            <a:pathLst>
              <a:path w="298" h="71">
                <a:moveTo>
                  <a:pt x="0" y="35"/>
                </a:moveTo>
                <a:lnTo>
                  <a:pt x="43" y="0"/>
                </a:lnTo>
                <a:lnTo>
                  <a:pt x="298" y="0"/>
                </a:lnTo>
                <a:lnTo>
                  <a:pt x="298" y="71"/>
                </a:lnTo>
                <a:lnTo>
                  <a:pt x="43" y="71"/>
                </a:lnTo>
                <a:lnTo>
                  <a:pt x="0" y="35"/>
                </a:lnTo>
                <a:close/>
              </a:path>
            </a:pathLst>
          </a:custGeom>
          <a:solidFill>
            <a:srgbClr val="1F48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9" name="Freeform 190"/>
          <p:cNvSpPr/>
          <p:nvPr/>
        </p:nvSpPr>
        <p:spPr bwMode="auto">
          <a:xfrm>
            <a:off x="4552918" y="2584306"/>
            <a:ext cx="3162327" cy="706733"/>
          </a:xfrm>
          <a:custGeom>
            <a:avLst/>
            <a:gdLst>
              <a:gd name="T0" fmla="*/ 298 w 298"/>
              <a:gd name="T1" fmla="*/ 36 h 71"/>
              <a:gd name="T2" fmla="*/ 256 w 298"/>
              <a:gd name="T3" fmla="*/ 71 h 71"/>
              <a:gd name="T4" fmla="*/ 0 w 298"/>
              <a:gd name="T5" fmla="*/ 71 h 71"/>
              <a:gd name="T6" fmla="*/ 0 w 298"/>
              <a:gd name="T7" fmla="*/ 0 h 71"/>
              <a:gd name="T8" fmla="*/ 256 w 298"/>
              <a:gd name="T9" fmla="*/ 0 h 71"/>
              <a:gd name="T10" fmla="*/ 298 w 298"/>
              <a:gd name="T11" fmla="*/ 36 h 71"/>
            </a:gdLst>
            <a:ahLst/>
            <a:cxnLst>
              <a:cxn ang="0">
                <a:pos x="T0" y="T1"/>
              </a:cxn>
              <a:cxn ang="0">
                <a:pos x="T2" y="T3"/>
              </a:cxn>
              <a:cxn ang="0">
                <a:pos x="T4" y="T5"/>
              </a:cxn>
              <a:cxn ang="0">
                <a:pos x="T6" y="T7"/>
              </a:cxn>
              <a:cxn ang="0">
                <a:pos x="T8" y="T9"/>
              </a:cxn>
              <a:cxn ang="0">
                <a:pos x="T10" y="T11"/>
              </a:cxn>
            </a:cxnLst>
            <a:rect l="0" t="0" r="r" b="b"/>
            <a:pathLst>
              <a:path w="298" h="71">
                <a:moveTo>
                  <a:pt x="298" y="36"/>
                </a:moveTo>
                <a:lnTo>
                  <a:pt x="256" y="71"/>
                </a:lnTo>
                <a:lnTo>
                  <a:pt x="0" y="71"/>
                </a:lnTo>
                <a:lnTo>
                  <a:pt x="0" y="0"/>
                </a:lnTo>
                <a:lnTo>
                  <a:pt x="256" y="0"/>
                </a:lnTo>
                <a:lnTo>
                  <a:pt x="298" y="36"/>
                </a:lnTo>
                <a:close/>
              </a:path>
            </a:pathLst>
          </a:custGeom>
          <a:solidFill>
            <a:srgbClr val="FF99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nvGrpSpPr>
          <p:cNvPr id="19" name="组合 18"/>
          <p:cNvGrpSpPr/>
          <p:nvPr/>
        </p:nvGrpSpPr>
        <p:grpSpPr>
          <a:xfrm>
            <a:off x="7977612" y="2173961"/>
            <a:ext cx="3661938" cy="2805514"/>
            <a:chOff x="7977612" y="2173961"/>
            <a:chExt cx="3661938" cy="2805514"/>
          </a:xfrm>
        </p:grpSpPr>
        <p:sp>
          <p:nvSpPr>
            <p:cNvPr id="10" name="TextBox 17"/>
            <p:cNvSpPr txBox="1"/>
            <p:nvPr/>
          </p:nvSpPr>
          <p:spPr>
            <a:xfrm>
              <a:off x="7977612" y="2173961"/>
              <a:ext cx="3323982" cy="492438"/>
            </a:xfrm>
            <a:prstGeom prst="rect">
              <a:avLst/>
            </a:prstGeom>
            <a:solidFill>
              <a:srgbClr val="FF9900"/>
            </a:solidFill>
          </p:spPr>
          <p:txBody>
            <a:bodyPr wrap="none" lIns="121917" tIns="60958" rIns="121917" bIns="60958" rtlCol="0">
              <a:spAutoFit/>
            </a:bodyPr>
            <a:lstStyle/>
            <a:p>
              <a:pPr lvl="0" indent="0" algn="ctr" eaLnBrk="0" latinLnBrk="1" hangingPunct="0"/>
              <a:r>
                <a:rPr lang="zh-CN" altLang="en-US" sz="2400" b="1" dirty="0">
                  <a:solidFill>
                    <a:schemeClr val="bg1"/>
                  </a:solidFill>
                  <a:sym typeface="微软雅黑" panose="020B0503020204020204" charset="-122"/>
                </a:rPr>
                <a:t>求职者应勇于表现自己</a:t>
              </a:r>
            </a:p>
          </p:txBody>
        </p:sp>
        <p:sp>
          <p:nvSpPr>
            <p:cNvPr id="11" name="矩形 10"/>
            <p:cNvSpPr/>
            <p:nvPr/>
          </p:nvSpPr>
          <p:spPr>
            <a:xfrm>
              <a:off x="7977612" y="2948150"/>
              <a:ext cx="3661938" cy="2031325"/>
            </a:xfrm>
            <a:prstGeom prst="rect">
              <a:avLst/>
            </a:prstGeom>
          </p:spPr>
          <p:txBody>
            <a:bodyPr wrap="square">
              <a:spAutoFit/>
            </a:bodyPr>
            <a:lstStyle/>
            <a:p>
              <a:pPr lvl="0" indent="0" eaLnBrk="0" hangingPunct="0">
                <a:lnSpc>
                  <a:spcPct val="150000"/>
                </a:lnSpc>
              </a:pPr>
              <a:r>
                <a:rPr lang="zh-CN" altLang="en-US" sz="1400" b="1" dirty="0">
                  <a:solidFill>
                    <a:srgbClr val="1D528D"/>
                  </a:solidFill>
                  <a:latin typeface="微软雅黑" panose="020B0503020204020204" charset="-122"/>
                  <a:ea typeface="微软雅黑" panose="020B0503020204020204" charset="-122"/>
                  <a:sym typeface="微软雅黑" panose="020B0503020204020204" charset="-122"/>
                </a:rPr>
                <a:t>有冲劲，有“初生牛犊不怕虎”的魄力</a:t>
              </a:r>
              <a:endParaRPr lang="en-US" altLang="zh-CN" sz="1400" b="1" dirty="0">
                <a:solidFill>
                  <a:srgbClr val="1D528D"/>
                </a:solidFill>
                <a:latin typeface="微软雅黑" panose="020B0503020204020204" charset="-122"/>
                <a:ea typeface="微软雅黑" panose="020B0503020204020204" charset="-122"/>
                <a:sym typeface="微软雅黑" panose="020B0503020204020204" charset="-122"/>
              </a:endParaRPr>
            </a:p>
            <a:p>
              <a:pPr lvl="0" indent="0" eaLnBrk="0" hangingPunct="0">
                <a:lnSpc>
                  <a:spcPct val="150000"/>
                </a:lnSpc>
              </a:pPr>
              <a:endParaRPr lang="en-US" altLang="x-none" sz="1400" b="1" dirty="0">
                <a:solidFill>
                  <a:srgbClr val="1D528D"/>
                </a:solidFill>
                <a:latin typeface="微软雅黑" panose="020B0503020204020204" charset="-122"/>
                <a:ea typeface="微软雅黑" panose="020B0503020204020204" charset="-122"/>
                <a:sym typeface="微软雅黑" panose="020B0503020204020204" charset="-122"/>
              </a:endParaRPr>
            </a:p>
            <a:p>
              <a:pPr lvl="0" indent="0" eaLnBrk="0" hangingPunct="0">
                <a:lnSpc>
                  <a:spcPct val="150000"/>
                </a:lnSpc>
              </a:pPr>
              <a:r>
                <a:rPr lang="zh-CN" altLang="en-US" sz="1400" b="1" dirty="0">
                  <a:solidFill>
                    <a:srgbClr val="1D528D"/>
                  </a:solidFill>
                  <a:latin typeface="微软雅黑" panose="020B0503020204020204" charset="-122"/>
                  <a:ea typeface="微软雅黑" panose="020B0503020204020204" charset="-122"/>
                  <a:sym typeface="微软雅黑" panose="020B0503020204020204" charset="-122"/>
                </a:rPr>
                <a:t>敢于表现推销自己，依据企业需求有针对性地表现自己的能力</a:t>
              </a:r>
              <a:endParaRPr lang="en-US" altLang="zh-CN" sz="1400" b="1" dirty="0">
                <a:solidFill>
                  <a:srgbClr val="1D528D"/>
                </a:solidFill>
                <a:latin typeface="微软雅黑" panose="020B0503020204020204" charset="-122"/>
                <a:ea typeface="微软雅黑" panose="020B0503020204020204" charset="-122"/>
                <a:sym typeface="微软雅黑" panose="020B0503020204020204" charset="-122"/>
              </a:endParaRPr>
            </a:p>
            <a:p>
              <a:pPr lvl="0" indent="0" eaLnBrk="0" hangingPunct="0">
                <a:lnSpc>
                  <a:spcPct val="150000"/>
                </a:lnSpc>
              </a:pPr>
              <a:endParaRPr lang="en-US" altLang="x-none" sz="1400" b="1" dirty="0">
                <a:solidFill>
                  <a:srgbClr val="1D528D"/>
                </a:solidFill>
                <a:latin typeface="微软雅黑" panose="020B0503020204020204" charset="-122"/>
                <a:ea typeface="微软雅黑" panose="020B0503020204020204" charset="-122"/>
                <a:sym typeface="微软雅黑" panose="020B0503020204020204" charset="-122"/>
              </a:endParaRPr>
            </a:p>
            <a:p>
              <a:pPr lvl="0" indent="0" eaLnBrk="0" hangingPunct="0">
                <a:lnSpc>
                  <a:spcPct val="150000"/>
                </a:lnSpc>
              </a:pPr>
              <a:r>
                <a:rPr lang="zh-CN" altLang="en-US" sz="1400" b="1" dirty="0">
                  <a:solidFill>
                    <a:srgbClr val="1D528D"/>
                  </a:solidFill>
                  <a:latin typeface="微软雅黑" panose="020B0503020204020204" charset="-122"/>
                  <a:ea typeface="微软雅黑" panose="020B0503020204020204" charset="-122"/>
                  <a:sym typeface="微软雅黑" panose="020B0503020204020204" charset="-122"/>
                </a:rPr>
                <a:t>勇于尝试，敢于承担面试的结果，不逃避</a:t>
              </a:r>
              <a:endParaRPr lang="en-US" altLang="x-none" sz="1400" b="1" dirty="0">
                <a:solidFill>
                  <a:srgbClr val="1D528D"/>
                </a:solidFill>
                <a:latin typeface="微软雅黑" panose="020B0503020204020204" charset="-122"/>
                <a:ea typeface="微软雅黑" panose="020B0503020204020204" charset="-122"/>
                <a:sym typeface="微软雅黑" panose="020B0503020204020204" charset="-122"/>
              </a:endParaRPr>
            </a:p>
          </p:txBody>
        </p:sp>
      </p:grpSp>
      <p:grpSp>
        <p:nvGrpSpPr>
          <p:cNvPr id="18" name="组合 17"/>
          <p:cNvGrpSpPr/>
          <p:nvPr/>
        </p:nvGrpSpPr>
        <p:grpSpPr>
          <a:xfrm>
            <a:off x="979191" y="2183486"/>
            <a:ext cx="3183234" cy="3119155"/>
            <a:chOff x="1198266" y="2183486"/>
            <a:chExt cx="3183234" cy="3119155"/>
          </a:xfrm>
        </p:grpSpPr>
        <p:sp>
          <p:nvSpPr>
            <p:cNvPr id="12" name="TextBox 17"/>
            <p:cNvSpPr txBox="1"/>
            <p:nvPr/>
          </p:nvSpPr>
          <p:spPr>
            <a:xfrm>
              <a:off x="1230828" y="2183486"/>
              <a:ext cx="3016204" cy="492438"/>
            </a:xfrm>
            <a:prstGeom prst="rect">
              <a:avLst/>
            </a:prstGeom>
            <a:solidFill>
              <a:srgbClr val="1F487C"/>
            </a:solidFill>
          </p:spPr>
          <p:txBody>
            <a:bodyPr wrap="none" lIns="121917" tIns="60958" rIns="121917" bIns="60958" rtlCol="0">
              <a:spAutoFit/>
            </a:bodyPr>
            <a:lstStyle/>
            <a:p>
              <a:pPr lvl="0" indent="0" algn="ctr" eaLnBrk="0" latinLnBrk="1" hangingPunct="0"/>
              <a:r>
                <a:rPr lang="zh-CN" altLang="en-US" sz="2400" b="1" dirty="0">
                  <a:solidFill>
                    <a:schemeClr val="bg1"/>
                  </a:solidFill>
                  <a:sym typeface="微软雅黑" panose="020B0503020204020204" charset="-122"/>
                </a:rPr>
                <a:t>企业希望招聘的员工</a:t>
              </a:r>
            </a:p>
          </p:txBody>
        </p:sp>
        <p:sp>
          <p:nvSpPr>
            <p:cNvPr id="13" name="矩形 12"/>
            <p:cNvSpPr/>
            <p:nvPr/>
          </p:nvSpPr>
          <p:spPr>
            <a:xfrm>
              <a:off x="1198266" y="2948150"/>
              <a:ext cx="3183234" cy="2354491"/>
            </a:xfrm>
            <a:prstGeom prst="rect">
              <a:avLst/>
            </a:prstGeom>
          </p:spPr>
          <p:txBody>
            <a:bodyPr wrap="square">
              <a:spAutoFit/>
            </a:bodyPr>
            <a:lstStyle/>
            <a:p>
              <a:pPr lvl="0" indent="0" eaLnBrk="0" hangingPunct="0">
                <a:lnSpc>
                  <a:spcPct val="150000"/>
                </a:lnSpc>
              </a:pPr>
              <a:r>
                <a:rPr lang="zh-CN" altLang="en-US" sz="1400" b="1" dirty="0">
                  <a:solidFill>
                    <a:srgbClr val="1D528D"/>
                  </a:solidFill>
                  <a:latin typeface="微软雅黑" panose="020B0503020204020204" charset="-122"/>
                  <a:ea typeface="微软雅黑" panose="020B0503020204020204" charset="-122"/>
                  <a:sym typeface="微软雅黑" panose="020B0503020204020204" charset="-122"/>
                </a:rPr>
                <a:t>有激情、踏实肯干、稳定、态度</a:t>
              </a:r>
              <a:r>
                <a:rPr lang="en-US" altLang="x-none" sz="1400" b="1" dirty="0">
                  <a:solidFill>
                    <a:srgbClr val="1D528D"/>
                  </a:solidFill>
                  <a:latin typeface="微软雅黑" panose="020B0503020204020204" charset="-122"/>
                  <a:ea typeface="微软雅黑" panose="020B0503020204020204" charset="-122"/>
                  <a:sym typeface="微软雅黑" panose="020B0503020204020204" charset="-122"/>
                </a:rPr>
                <a:t>OK</a:t>
              </a:r>
            </a:p>
            <a:p>
              <a:pPr lvl="0" indent="0" eaLnBrk="0" hangingPunct="0">
                <a:lnSpc>
                  <a:spcPct val="150000"/>
                </a:lnSpc>
              </a:pPr>
              <a:endParaRPr lang="zh-CN" altLang="en-US" sz="1400" b="1" dirty="0">
                <a:solidFill>
                  <a:srgbClr val="1D528D"/>
                </a:solidFill>
                <a:latin typeface="微软雅黑" panose="020B0503020204020204" charset="-122"/>
                <a:ea typeface="微软雅黑" panose="020B0503020204020204" charset="-122"/>
                <a:sym typeface="微软雅黑" panose="020B0503020204020204" charset="-122"/>
              </a:endParaRPr>
            </a:p>
            <a:p>
              <a:pPr lvl="0" indent="0" eaLnBrk="0" hangingPunct="0">
                <a:lnSpc>
                  <a:spcPct val="150000"/>
                </a:lnSpc>
              </a:pPr>
              <a:r>
                <a:rPr lang="zh-CN" altLang="en-US" sz="1400" b="1" dirty="0">
                  <a:solidFill>
                    <a:srgbClr val="1D528D"/>
                  </a:solidFill>
                  <a:latin typeface="微软雅黑" panose="020B0503020204020204" charset="-122"/>
                  <a:ea typeface="微软雅黑" panose="020B0503020204020204" charset="-122"/>
                  <a:sym typeface="微软雅黑" panose="020B0503020204020204" charset="-122"/>
                </a:rPr>
                <a:t>技术能力强、 沟通能力强、学习能力强、创新能力强</a:t>
              </a:r>
              <a:endParaRPr lang="en-US" altLang="zh-CN" sz="1400" b="1" dirty="0">
                <a:solidFill>
                  <a:srgbClr val="1D528D"/>
                </a:solidFill>
                <a:latin typeface="微软雅黑" panose="020B0503020204020204" charset="-122"/>
                <a:ea typeface="微软雅黑" panose="020B0503020204020204" charset="-122"/>
                <a:sym typeface="微软雅黑" panose="020B0503020204020204" charset="-122"/>
              </a:endParaRPr>
            </a:p>
            <a:p>
              <a:pPr lvl="0" indent="0" eaLnBrk="0" hangingPunct="0">
                <a:lnSpc>
                  <a:spcPct val="150000"/>
                </a:lnSpc>
              </a:pPr>
              <a:endParaRPr lang="en-US" altLang="x-none" sz="1400" b="1" dirty="0">
                <a:solidFill>
                  <a:srgbClr val="1D528D"/>
                </a:solidFill>
                <a:latin typeface="微软雅黑" panose="020B0503020204020204" charset="-122"/>
                <a:ea typeface="微软雅黑" panose="020B0503020204020204" charset="-122"/>
                <a:sym typeface="微软雅黑" panose="020B0503020204020204" charset="-122"/>
              </a:endParaRPr>
            </a:p>
            <a:p>
              <a:pPr lvl="0" indent="0" eaLnBrk="0" hangingPunct="0">
                <a:lnSpc>
                  <a:spcPct val="150000"/>
                </a:lnSpc>
              </a:pPr>
              <a:r>
                <a:rPr lang="zh-CN" altLang="en-US" sz="1400" b="1" dirty="0">
                  <a:solidFill>
                    <a:srgbClr val="1D528D"/>
                  </a:solidFill>
                  <a:latin typeface="微软雅黑" panose="020B0503020204020204" charset="-122"/>
                  <a:ea typeface="微软雅黑" panose="020B0503020204020204" charset="-122"/>
                  <a:sym typeface="微软雅黑" panose="020B0503020204020204" charset="-122"/>
                </a:rPr>
                <a:t>与企业文化相匹配或与用人部门领导相匹配的</a:t>
              </a:r>
              <a:endParaRPr lang="en-US" altLang="x-none" sz="1400" b="1" dirty="0">
                <a:solidFill>
                  <a:srgbClr val="1D528D"/>
                </a:solidFill>
                <a:latin typeface="微软雅黑" panose="020B0503020204020204" charset="-122"/>
                <a:ea typeface="微软雅黑" panose="020B0503020204020204" charset="-122"/>
                <a:sym typeface="微软雅黑" panose="020B0503020204020204" charset="-122"/>
              </a:endParaRPr>
            </a:p>
          </p:txBody>
        </p:sp>
      </p:grpSp>
      <p:sp>
        <p:nvSpPr>
          <p:cNvPr id="16" name="标题 1"/>
          <p:cNvSpPr txBox="1"/>
          <p:nvPr/>
        </p:nvSpPr>
        <p:spPr>
          <a:xfrm>
            <a:off x="314325" y="154752"/>
            <a:ext cx="9009657" cy="647699"/>
          </a:xfrm>
          <a:prstGeom prst="rect">
            <a:avLst/>
          </a:prstGeom>
        </p:spPr>
        <p:txBody>
          <a:bodyPr>
            <a:normAutofit/>
          </a:body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mj-cs"/>
              </a:rPr>
              <a:t>面试总结</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down)">
                                      <p:cBhvr>
                                        <p:cTn id="13" dur="500"/>
                                        <p:tgtEl>
                                          <p:spTgt spid="15"/>
                                        </p:tgtEl>
                                      </p:cBhvr>
                                    </p:animEffect>
                                  </p:childTnLst>
                                </p:cTn>
                              </p:par>
                            </p:childTnLst>
                          </p:cTn>
                        </p:par>
                        <p:par>
                          <p:cTn id="14" fill="hold">
                            <p:stCondLst>
                              <p:cond delay="1000"/>
                            </p:stCondLst>
                            <p:childTnLst>
                              <p:par>
                                <p:cTn id="15" presetID="54" presetClass="entr" presetSubtype="0" accel="10000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strVal val="#ppt_w*0.05"/>
                                          </p:val>
                                        </p:tav>
                                        <p:tav tm="100000">
                                          <p:val>
                                            <p:strVal val="#ppt_w"/>
                                          </p:val>
                                        </p:tav>
                                      </p:tavLst>
                                    </p:anim>
                                    <p:anim calcmode="lin" valueType="num">
                                      <p:cBhvr>
                                        <p:cTn id="18" dur="500" fill="hold"/>
                                        <p:tgtEl>
                                          <p:spTgt spid="9"/>
                                        </p:tgtEl>
                                        <p:attrNameLst>
                                          <p:attrName>ppt_h</p:attrName>
                                        </p:attrNameLst>
                                      </p:cBhvr>
                                      <p:tavLst>
                                        <p:tav tm="0">
                                          <p:val>
                                            <p:strVal val="#ppt_h"/>
                                          </p:val>
                                        </p:tav>
                                        <p:tav tm="100000">
                                          <p:val>
                                            <p:strVal val="#ppt_h"/>
                                          </p:val>
                                        </p:tav>
                                      </p:tavLst>
                                    </p:anim>
                                    <p:anim calcmode="lin" valueType="num">
                                      <p:cBhvr>
                                        <p:cTn id="19" dur="500" fill="hold"/>
                                        <p:tgtEl>
                                          <p:spTgt spid="9"/>
                                        </p:tgtEl>
                                        <p:attrNameLst>
                                          <p:attrName>ppt_x</p:attrName>
                                        </p:attrNameLst>
                                      </p:cBhvr>
                                      <p:tavLst>
                                        <p:tav tm="0">
                                          <p:val>
                                            <p:strVal val="#ppt_x-.2"/>
                                          </p:val>
                                        </p:tav>
                                        <p:tav tm="100000">
                                          <p:val>
                                            <p:strVal val="#ppt_x"/>
                                          </p:val>
                                        </p:tav>
                                      </p:tavLst>
                                    </p:anim>
                                    <p:anim calcmode="lin" valueType="num">
                                      <p:cBhvr>
                                        <p:cTn id="20" dur="500" fill="hold"/>
                                        <p:tgtEl>
                                          <p:spTgt spid="9"/>
                                        </p:tgtEl>
                                        <p:attrNameLst>
                                          <p:attrName>ppt_y</p:attrName>
                                        </p:attrNameLst>
                                      </p:cBhvr>
                                      <p:tavLst>
                                        <p:tav tm="0">
                                          <p:val>
                                            <p:strVal val="#ppt_y"/>
                                          </p:val>
                                        </p:tav>
                                        <p:tav tm="100000">
                                          <p:val>
                                            <p:strVal val="#ppt_y"/>
                                          </p:val>
                                        </p:tav>
                                      </p:tavLst>
                                    </p:anim>
                                    <p:animEffect transition="in" filter="fade">
                                      <p:cBhvr>
                                        <p:cTn id="21" dur="500"/>
                                        <p:tgtEl>
                                          <p:spTgt spid="9"/>
                                        </p:tgtEl>
                                      </p:cBhvr>
                                    </p:animEffect>
                                  </p:childTnLst>
                                </p:cTn>
                              </p:par>
                              <p:par>
                                <p:cTn id="22" presetID="25"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5"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6"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7" dur="1000" fill="hold"/>
                                        <p:tgtEl>
                                          <p:spTgt spid="8"/>
                                        </p:tgtEl>
                                        <p:attrNameLst>
                                          <p:attrName>ppt_h</p:attrName>
                                        </p:attrNameLst>
                                      </p:cBhvr>
                                      <p:tavLst>
                                        <p:tav tm="0">
                                          <p:val>
                                            <p:strVal val="#ppt_h"/>
                                          </p:val>
                                        </p:tav>
                                        <p:tav tm="100000">
                                          <p:val>
                                            <p:strVal val="#ppt_h"/>
                                          </p:val>
                                        </p:tav>
                                      </p:tavLst>
                                    </p:anim>
                                    <p:anim calcmode="lin" valueType="num">
                                      <p:cBhvr>
                                        <p:cTn id="28"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9"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30"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1" dur="1000" decel="50000">
                                          <p:stCondLst>
                                            <p:cond delay="0"/>
                                          </p:stCondLst>
                                        </p:cTn>
                                        <p:tgtEl>
                                          <p:spTgt spid="8"/>
                                        </p:tgtEl>
                                      </p:cBhvr>
                                    </p:animEffect>
                                  </p:childTnLst>
                                </p:cTn>
                              </p:par>
                            </p:childTnLst>
                          </p:cTn>
                        </p:par>
                        <p:par>
                          <p:cTn id="32" fill="hold">
                            <p:stCondLst>
                              <p:cond delay="1500"/>
                            </p:stCondLst>
                            <p:childTnLst>
                              <p:par>
                                <p:cTn id="33" presetID="12" presetClass="entr" presetSubtype="8"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slide(fromLeft)">
                                      <p:cBhvr>
                                        <p:cTn id="35" dur="500"/>
                                        <p:tgtEl>
                                          <p:spTgt spid="18"/>
                                        </p:tgtEl>
                                      </p:cBhvr>
                                    </p:animEffect>
                                  </p:childTnLst>
                                </p:cTn>
                              </p:par>
                              <p:par>
                                <p:cTn id="36" presetID="12" presetClass="entr" presetSubtype="2"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slide(fromRight)">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8" grpId="0" bldLvl="0" animBg="1"/>
      <p:bldP spid="9" grpId="0" bldLvl="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 name="直接连接符 1"/>
          <p:cNvCxnSpPr/>
          <p:nvPr/>
        </p:nvCxnSpPr>
        <p:spPr>
          <a:xfrm>
            <a:off x="4194175" y="1905635"/>
            <a:ext cx="4939665" cy="0"/>
          </a:xfrm>
          <a:prstGeom prst="line">
            <a:avLst/>
          </a:prstGeom>
          <a:ln>
            <a:solidFill>
              <a:srgbClr val="4B413B"/>
            </a:solidFill>
            <a:prstDash val="sysDash"/>
          </a:ln>
        </p:spPr>
        <p:style>
          <a:lnRef idx="1">
            <a:schemeClr val="accent1"/>
          </a:lnRef>
          <a:fillRef idx="0">
            <a:schemeClr val="accent1"/>
          </a:fillRef>
          <a:effectRef idx="0">
            <a:schemeClr val="accent1"/>
          </a:effectRef>
          <a:fontRef idx="minor">
            <a:schemeClr val="tx1"/>
          </a:fontRef>
        </p:style>
      </p:cxnSp>
      <p:pic>
        <p:nvPicPr>
          <p:cNvPr id="17" name="图片 16" descr="152"/>
          <p:cNvPicPr>
            <a:picLocks noChangeAspect="1"/>
          </p:cNvPicPr>
          <p:nvPr/>
        </p:nvPicPr>
        <p:blipFill>
          <a:blip r:embed="rId4"/>
          <a:srcRect t="25944" r="759" b="10236"/>
          <a:stretch>
            <a:fillRect/>
          </a:stretch>
        </p:blipFill>
        <p:spPr>
          <a:xfrm>
            <a:off x="2665095" y="263525"/>
            <a:ext cx="3442970" cy="2214880"/>
          </a:xfrm>
          <a:prstGeom prst="rect">
            <a:avLst/>
          </a:prstGeom>
        </p:spPr>
      </p:pic>
      <p:sp>
        <p:nvSpPr>
          <p:cNvPr id="15" name="文本框 14"/>
          <p:cNvSpPr txBox="1"/>
          <p:nvPr/>
        </p:nvSpPr>
        <p:spPr>
          <a:xfrm>
            <a:off x="3199765" y="2918460"/>
            <a:ext cx="6293485" cy="1753235"/>
          </a:xfrm>
          <a:prstGeom prst="rect">
            <a:avLst/>
          </a:prstGeom>
          <a:noFill/>
        </p:spPr>
        <p:txBody>
          <a:bodyPr wrap="square" rtlCol="0">
            <a:spAutoFit/>
          </a:bodyPr>
          <a:lstStyle/>
          <a:p>
            <a:pPr lvl="0" indent="0" eaLnBrk="0" hangingPunct="0">
              <a:lnSpc>
                <a:spcPct val="150000"/>
              </a:lnSpc>
            </a:pPr>
            <a:r>
              <a:rPr lang="zh-CN" altLang="en-US" sz="2400" dirty="0">
                <a:solidFill>
                  <a:schemeClr val="tx1"/>
                </a:solidFill>
                <a:latin typeface="微软雅黑" panose="020B0503020204020204" charset="-122"/>
                <a:ea typeface="微软雅黑" panose="020B0503020204020204" charset="-122"/>
                <a:sym typeface="微软雅黑" panose="020B0503020204020204" charset="-122"/>
              </a:rPr>
              <a:t>找工作并非一帆风顺，期间会有挫折和失败，会让人产生自我怀疑，但真正的赢者是能笑看每次打击，一次次战胜曾经的自己！</a:t>
            </a:r>
            <a:endParaRPr lang="zh-CN" altLang="en-US" sz="2400" dirty="0">
              <a:solidFill>
                <a:schemeClr val="tx1"/>
              </a:solidFill>
              <a:latin typeface="微软雅黑" panose="020B0503020204020204" charset="-122"/>
              <a:ea typeface="微软雅黑" panose="020B0503020204020204" charset="-122"/>
              <a:cs typeface="Calibri" panose="020F0502020204030204" charset="0"/>
              <a:sym typeface="微软雅黑" panose="020B0503020204020204" charset="-122"/>
            </a:endParaRPr>
          </a:p>
        </p:txBody>
      </p:sp>
      <p:sp>
        <p:nvSpPr>
          <p:cNvPr id="3" name="文本框 2"/>
          <p:cNvSpPr txBox="1"/>
          <p:nvPr/>
        </p:nvSpPr>
        <p:spPr>
          <a:xfrm>
            <a:off x="7614285" y="1260475"/>
            <a:ext cx="1267460" cy="645160"/>
          </a:xfrm>
          <a:prstGeom prst="rect">
            <a:avLst/>
          </a:prstGeom>
          <a:noFill/>
        </p:spPr>
        <p:txBody>
          <a:bodyPr wrap="square" rtlCol="0">
            <a:spAutoFit/>
          </a:bodyPr>
          <a:lstStyle/>
          <a:p>
            <a:r>
              <a:rPr lang="zh-CN" altLang="en-US" sz="3600">
                <a:solidFill>
                  <a:srgbClr val="42575C"/>
                </a:solidFill>
                <a:latin typeface="新宋体" panose="02010609030101010101" charset="-122"/>
                <a:ea typeface="新宋体" panose="02010609030101010101" charset="-122"/>
              </a:rPr>
              <a:t>结语</a:t>
            </a:r>
          </a:p>
        </p:txBody>
      </p:sp>
    </p:spTree>
    <p:custDataLst>
      <p:tags r:id="rId1"/>
    </p:custData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图片 6" descr="153"/>
          <p:cNvPicPr>
            <a:picLocks noChangeAspect="1"/>
          </p:cNvPicPr>
          <p:nvPr/>
        </p:nvPicPr>
        <p:blipFill>
          <a:blip r:embed="rId4"/>
          <a:srcRect t="22591" b="13766"/>
          <a:stretch>
            <a:fillRect/>
          </a:stretch>
        </p:blipFill>
        <p:spPr>
          <a:xfrm>
            <a:off x="4445" y="2172970"/>
            <a:ext cx="7863205" cy="5004435"/>
          </a:xfrm>
          <a:prstGeom prst="rect">
            <a:avLst/>
          </a:prstGeom>
        </p:spPr>
      </p:pic>
      <p:sp>
        <p:nvSpPr>
          <p:cNvPr id="2" name="文本框 1"/>
          <p:cNvSpPr txBox="1"/>
          <p:nvPr/>
        </p:nvSpPr>
        <p:spPr>
          <a:xfrm>
            <a:off x="4468495" y="2541905"/>
            <a:ext cx="3255010" cy="1014730"/>
          </a:xfrm>
          <a:prstGeom prst="rect">
            <a:avLst/>
          </a:prstGeom>
          <a:noFill/>
        </p:spPr>
        <p:txBody>
          <a:bodyPr wrap="square" rtlCol="0">
            <a:spAutoFit/>
          </a:bodyPr>
          <a:lstStyle/>
          <a:p>
            <a:r>
              <a:rPr lang="zh-CN" altLang="en-US" sz="6000">
                <a:solidFill>
                  <a:srgbClr val="4F4440"/>
                </a:solidFill>
                <a:latin typeface="宋体" panose="02010600030101010101" pitchFamily="2" charset="-122"/>
                <a:ea typeface="宋体" panose="02010600030101010101" pitchFamily="2" charset="-122"/>
              </a:rPr>
              <a:t>感谢观看</a:t>
            </a:r>
          </a:p>
        </p:txBody>
      </p:sp>
      <p:sp>
        <p:nvSpPr>
          <p:cNvPr id="3" name="文本框 2"/>
          <p:cNvSpPr txBox="1"/>
          <p:nvPr/>
        </p:nvSpPr>
        <p:spPr>
          <a:xfrm>
            <a:off x="4802505" y="3466465"/>
            <a:ext cx="2586990" cy="398780"/>
          </a:xfrm>
          <a:prstGeom prst="rect">
            <a:avLst/>
          </a:prstGeom>
          <a:noFill/>
        </p:spPr>
        <p:txBody>
          <a:bodyPr wrap="square" rtlCol="0">
            <a:spAutoFit/>
          </a:bodyPr>
          <a:lstStyle/>
          <a:p>
            <a:pPr algn="l">
              <a:lnSpc>
                <a:spcPct val="100000"/>
              </a:lnSpc>
            </a:pPr>
            <a:r>
              <a:rPr lang="en-US" altLang="zh-CN" sz="2000">
                <a:solidFill>
                  <a:srgbClr val="4F4440"/>
                </a:solidFill>
                <a:latin typeface="Calibri" panose="020F0502020204030204" charset="0"/>
                <a:cs typeface="Calibri" panose="020F0502020204030204" charset="0"/>
              </a:rPr>
              <a:t>Thank you for watching</a:t>
            </a:r>
          </a:p>
        </p:txBody>
      </p:sp>
    </p:spTree>
    <p:custDataLst>
      <p:tags r:id="rId1"/>
    </p:custData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TEMPLATE_SUBCATEGORY" val="0"/>
  <p:tag name="KSO_WM_TAG_VERSION" val="1.0"/>
  <p:tag name="KSO_WM_BEAUTIFY_FLAG" val="#wm#"/>
  <p:tag name="KSO_WM_TEMPLATE_CATEGORY" val="custom"/>
  <p:tag name="KSO_WM_TEMPLATE_INDEX" val="20187308"/>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Lst>
</file>

<file path=ppt/tags/tag63.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Lst>
</file>

<file path=ppt/tags/tag64.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Lst>
</file>

<file path=ppt/tags/tag65.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Lst>
</file>

<file path=ppt/tags/tag66.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Lst>
</file>

<file path=ppt/tags/tag67.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Lst>
</file>

<file path=ppt/tags/tag68.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Lst>
</file>

<file path=ppt/tags/tag69.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Lst>
</file>

<file path=ppt/tags/tag70.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SubTitle"/>
  <p:tag name="MH_ORDER" val="4"/>
</p:tagLst>
</file>

<file path=ppt/tags/tag71.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SubTitle"/>
  <p:tag name="MH_ORDER" val="1"/>
</p:tagLst>
</file>

<file path=ppt/tags/tag72.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SubTitle"/>
  <p:tag name="MH_ORDER" val="2"/>
</p:tagLst>
</file>

<file path=ppt/tags/tag73.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SubTitle"/>
  <p:tag name="MH_ORDER" val="3"/>
</p:tagLst>
</file>

<file path=ppt/tags/tag74.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Text"/>
  <p:tag name="MH_ORDER" val="3"/>
</p:tagLst>
</file>

<file path=ppt/tags/tag75.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Text"/>
  <p:tag name="MH_ORDER" val="4"/>
</p:tagLst>
</file>

<file path=ppt/tags/tag76.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Text"/>
  <p:tag name="MH_ORDER" val="1"/>
</p:tagLst>
</file>

<file path=ppt/tags/tag77.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Text"/>
  <p:tag name="MH_ORDER" val="2"/>
</p:tagLst>
</file>

<file path=ppt/tags/tag78.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Other"/>
  <p:tag name="MH_ORDER" val="11"/>
</p:tagLst>
</file>

<file path=ppt/tags/tag79.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Other"/>
  <p:tag name="MH_ORDER" val="12"/>
</p:tagLst>
</file>

<file path=ppt/tags/tag80.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Other"/>
  <p:tag name="MH_ORDER" val="9"/>
</p:tagLst>
</file>

<file path=ppt/tags/tag81.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Other"/>
  <p:tag name="MH_ORDER" val="10"/>
</p:tagLst>
</file>

<file path=ppt/tags/tag82.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Other"/>
  <p:tag name="MH_ORDER" val="7"/>
</p:tagLst>
</file>

<file path=ppt/tags/tag83.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Other"/>
  <p:tag name="MH_ORDER" val="8"/>
</p:tagLst>
</file>

<file path=ppt/tags/tag84.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Other"/>
  <p:tag name="MH_ORDER" val="5"/>
</p:tagLst>
</file>

<file path=ppt/tags/tag85.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Other"/>
  <p:tag name="MH_ORDER" val="6"/>
</p:tagLst>
</file>

<file path=ppt/tags/tag86.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Other"/>
  <p:tag name="MH_ORDER" val="1"/>
</p:tagLst>
</file>

<file path=ppt/tags/tag87.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Other"/>
  <p:tag name="MH_ORDER" val="2"/>
</p:tagLst>
</file>

<file path=ppt/tags/tag88.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Other"/>
  <p:tag name="MH_ORDER" val="3"/>
</p:tagLst>
</file>

<file path=ppt/tags/tag89.xml><?xml version="1.0" encoding="utf-8"?>
<p:tagLst xmlns:a="http://schemas.openxmlformats.org/drawingml/2006/main" xmlns:r="http://schemas.openxmlformats.org/officeDocument/2006/relationships" xmlns:p="http://schemas.openxmlformats.org/presentationml/2006/main">
  <p:tag name="MH" val="20151104095213"/>
  <p:tag name="MH_LIBRARY" val="GRAPHIC"/>
  <p:tag name="MH_TYPE" val="Other"/>
  <p:tag name="MH_ORDER" val="4"/>
</p:tagLst>
</file>

<file path=ppt/tags/tag90.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Lst>
</file>

<file path=ppt/tags/tag91.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Lst>
</file>

<file path=ppt/tags/tag92.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SLIDE_ID" val="custom20187308_1"/>
  <p:tag name="KSO_WM_TEMPLATE_SUBCATEGORY" val="0"/>
  <p:tag name="KSO_WM_SLIDE_TYPE" val="title"/>
  <p:tag name="KSO_WM_SLIDE_SUBTYPE" val="pureTxt"/>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 name="KSO_WM_SLIDE_MODEL_TYPE" val="cover"/>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otalTime>291</TotalTime>
  <Words>4811</Words>
  <Application>Microsoft Office PowerPoint</Application>
  <PresentationFormat>自定义</PresentationFormat>
  <Paragraphs>621</Paragraphs>
  <Slides>58</Slides>
  <Notes>41</Notes>
  <HiddenSlides>0</HiddenSlides>
  <MMClips>0</MMClips>
  <ScaleCrop>false</ScaleCrop>
  <HeadingPairs>
    <vt:vector size="4" baseType="variant">
      <vt:variant>
        <vt:lpstr>主题</vt:lpstr>
      </vt:variant>
      <vt:variant>
        <vt:i4>1</vt:i4>
      </vt:variant>
      <vt:variant>
        <vt:lpstr>幻灯片标题</vt:lpstr>
      </vt:variant>
      <vt:variant>
        <vt:i4>58</vt:i4>
      </vt:variant>
    </vt:vector>
  </HeadingPairs>
  <TitlesOfParts>
    <vt:vector size="59"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面试概述｜面试的定义</vt:lpstr>
      <vt:lpstr>面试概述｜选人标准</vt:lpstr>
      <vt:lpstr>面试概述｜面试的类别</vt:lpstr>
      <vt:lpstr>面试概述｜面试的类别</vt:lpstr>
      <vt:lpstr>面试概述｜面试考察纬度</vt:lpstr>
      <vt:lpstr>面试概述｜技术面试的重点</vt:lpstr>
      <vt:lpstr>面试准备五要素</vt:lpstr>
      <vt:lpstr>PowerPoint 演示文稿</vt:lpstr>
      <vt:lpstr>PowerPoint 演示文稿</vt:lpstr>
      <vt:lpstr>PowerPoint 演示文稿</vt:lpstr>
      <vt:lpstr>PowerPoint 演示文稿</vt:lpstr>
      <vt:lpstr>PowerPoint 演示文稿</vt:lpstr>
      <vt:lpstr>PowerPoint 演示文稿</vt:lpstr>
      <vt:lpstr>面试流程｜面试流程</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面试问题｜项目介绍试注意</vt:lpstr>
      <vt:lpstr>PowerPoint 演示文稿</vt:lpstr>
      <vt:lpstr>PowerPoint 演示文稿</vt:lpstr>
      <vt:lpstr>PowerPoint 演示文稿</vt:lpstr>
      <vt:lpstr>PowerPoint 演示文稿</vt:lpstr>
      <vt:lpstr>PowerPoint 演示文稿</vt:lpstr>
      <vt:lpstr>面试问题｜向面试官提的问题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面试禁忌</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Windows 用户</cp:lastModifiedBy>
  <cp:revision>68</cp:revision>
  <dcterms:created xsi:type="dcterms:W3CDTF">2020-10-27T10:01:25Z</dcterms:created>
  <dcterms:modified xsi:type="dcterms:W3CDTF">2023-04-11T01:33:35Z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2052-2.4.0.3944</vt:lpwstr>
  </property>
</Properties>
</file>