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2.xml" ContentType="application/vnd.openxmlformats-officedocument.presentationml.tags+xml"/>
  <Override PartName="/ppt/notesSlides/notesSlide24.xml" ContentType="application/vnd.openxmlformats-officedocument.presentationml.notesSlide+xml"/>
  <Override PartName="/ppt/tags/tag3.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7" r:id="rId2"/>
    <p:sldMasterId id="2147483662" r:id="rId3"/>
    <p:sldMasterId id="2147483698" r:id="rId4"/>
  </p:sldMasterIdLst>
  <p:notesMasterIdLst>
    <p:notesMasterId r:id="rId37"/>
  </p:notesMasterIdLst>
  <p:handoutMasterIdLst>
    <p:handoutMasterId r:id="rId38"/>
  </p:handoutMasterIdLst>
  <p:sldIdLst>
    <p:sldId id="322" r:id="rId5"/>
    <p:sldId id="532" r:id="rId6"/>
    <p:sldId id="707" r:id="rId7"/>
    <p:sldId id="678" r:id="rId8"/>
    <p:sldId id="679" r:id="rId9"/>
    <p:sldId id="680" r:id="rId10"/>
    <p:sldId id="681" r:id="rId11"/>
    <p:sldId id="682" r:id="rId12"/>
    <p:sldId id="683" r:id="rId13"/>
    <p:sldId id="684" r:id="rId14"/>
    <p:sldId id="398" r:id="rId15"/>
    <p:sldId id="693" r:id="rId16"/>
    <p:sldId id="694" r:id="rId17"/>
    <p:sldId id="695" r:id="rId18"/>
    <p:sldId id="403" r:id="rId19"/>
    <p:sldId id="464" r:id="rId20"/>
    <p:sldId id="696" r:id="rId21"/>
    <p:sldId id="697" r:id="rId22"/>
    <p:sldId id="698" r:id="rId23"/>
    <p:sldId id="699" r:id="rId24"/>
    <p:sldId id="700" r:id="rId25"/>
    <p:sldId id="701" r:id="rId26"/>
    <p:sldId id="702" r:id="rId27"/>
    <p:sldId id="703" r:id="rId28"/>
    <p:sldId id="704" r:id="rId29"/>
    <p:sldId id="705" r:id="rId30"/>
    <p:sldId id="706" r:id="rId31"/>
    <p:sldId id="685" r:id="rId32"/>
    <p:sldId id="692" r:id="rId33"/>
    <p:sldId id="380" r:id="rId34"/>
    <p:sldId id="708" r:id="rId35"/>
    <p:sldId id="359" r:id="rId36"/>
  </p:sldIdLst>
  <p:sldSz cx="9144000" cy="5143500" type="screen16x9"/>
  <p:notesSz cx="6797675" cy="992822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06">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2" clrIdx="0"/>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99" autoAdjust="0"/>
    <p:restoredTop sz="94660" autoAdjust="0"/>
  </p:normalViewPr>
  <p:slideViewPr>
    <p:cSldViewPr>
      <p:cViewPr varScale="1">
        <p:scale>
          <a:sx n="116" d="100"/>
          <a:sy n="116" d="100"/>
        </p:scale>
        <p:origin x="-514" y="-77"/>
      </p:cViewPr>
      <p:guideLst>
        <p:guide orient="horz" pos="1606"/>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commentAuthors" Target="commentAuthors.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19748" cy="540857"/>
          </a:xfrm>
          <a:prstGeom prst="rect">
            <a:avLst/>
          </a:prstGeom>
        </p:spPr>
        <p:txBody>
          <a:bodyPr vert="horz" lIns="91440" tIns="45720" rIns="91440" bIns="45720" rtlCol="0"/>
          <a:lstStyle>
            <a:lvl1pPr algn="l">
              <a:defRPr sz="1180"/>
            </a:lvl1pPr>
          </a:lstStyle>
          <a:p>
            <a:endParaRPr lang="zh-CN" altLang="en-US"/>
          </a:p>
        </p:txBody>
      </p:sp>
      <p:sp>
        <p:nvSpPr>
          <p:cNvPr id="3" name="日期占位符 2"/>
          <p:cNvSpPr>
            <a:spLocks noGrp="1"/>
          </p:cNvSpPr>
          <p:nvPr>
            <p:ph type="dt" sz="quarter" idx="1"/>
          </p:nvPr>
        </p:nvSpPr>
        <p:spPr>
          <a:xfrm>
            <a:off x="3816573" y="0"/>
            <a:ext cx="2919748" cy="540857"/>
          </a:xfrm>
          <a:prstGeom prst="rect">
            <a:avLst/>
          </a:prstGeom>
        </p:spPr>
        <p:txBody>
          <a:bodyPr vert="horz" lIns="91440" tIns="45720" rIns="91440" bIns="45720" rtlCol="0"/>
          <a:lstStyle>
            <a:lvl1pPr algn="r">
              <a:defRPr sz="1180"/>
            </a:lvl1pPr>
          </a:lstStyle>
          <a:p>
            <a:fld id="{0F9B84EA-7D68-4D60-9CB1-D50884785D1C}" type="datetimeFigureOut">
              <a:rPr lang="zh-CN" altLang="en-US" smtClean="0"/>
              <a:t>2023/4/11</a:t>
            </a:fld>
            <a:endParaRPr lang="zh-CN" altLang="en-US"/>
          </a:p>
        </p:txBody>
      </p:sp>
      <p:sp>
        <p:nvSpPr>
          <p:cNvPr id="4" name="页脚占位符 3"/>
          <p:cNvSpPr>
            <a:spLocks noGrp="1"/>
          </p:cNvSpPr>
          <p:nvPr>
            <p:ph type="ftr" sz="quarter" idx="2"/>
          </p:nvPr>
        </p:nvSpPr>
        <p:spPr>
          <a:xfrm>
            <a:off x="0" y="10238852"/>
            <a:ext cx="2919748" cy="540856"/>
          </a:xfrm>
          <a:prstGeom prst="rect">
            <a:avLst/>
          </a:prstGeom>
        </p:spPr>
        <p:txBody>
          <a:bodyPr vert="horz" lIns="91440" tIns="45720" rIns="91440" bIns="45720" rtlCol="0" anchor="b"/>
          <a:lstStyle>
            <a:lvl1pPr algn="l">
              <a:defRPr sz="1180"/>
            </a:lvl1pPr>
          </a:lstStyle>
          <a:p>
            <a:r>
              <a:rPr lang="zh-CN" altLang="en-US"/>
              <a:t>1</a:t>
            </a:r>
          </a:p>
        </p:txBody>
      </p:sp>
      <p:sp>
        <p:nvSpPr>
          <p:cNvPr id="5" name="灯片编号占位符 4"/>
          <p:cNvSpPr>
            <a:spLocks noGrp="1"/>
          </p:cNvSpPr>
          <p:nvPr>
            <p:ph type="sldNum" sz="quarter" idx="3"/>
          </p:nvPr>
        </p:nvSpPr>
        <p:spPr>
          <a:xfrm>
            <a:off x="3816573" y="10238852"/>
            <a:ext cx="2919748" cy="540856"/>
          </a:xfrm>
          <a:prstGeom prst="rect">
            <a:avLst/>
          </a:prstGeom>
        </p:spPr>
        <p:txBody>
          <a:bodyPr vert="horz" lIns="91440" tIns="45720" rIns="91440" bIns="45720" rtlCol="0" anchor="b"/>
          <a:lstStyle>
            <a:lvl1pPr algn="r">
              <a:defRPr sz="118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E07B9F91-A7A2-4F77-A9E8-4C91B8E3CE92}" type="datetimeFigureOut">
              <a:rPr lang="zh-CN" altLang="en-US" smtClean="0"/>
              <a:t>2023/4/11</a:t>
            </a:fld>
            <a:endParaRPr lang="zh-CN" altLang="en-US"/>
          </a:p>
        </p:txBody>
      </p:sp>
      <p:sp>
        <p:nvSpPr>
          <p:cNvPr id="4" name="幻灯片图像占位符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r>
              <a:rPr lang="zh-CN" altLang="en-US"/>
              <a:t>1</a:t>
            </a:r>
          </a:p>
        </p:txBody>
      </p:sp>
      <p:sp>
        <p:nvSpPr>
          <p:cNvPr id="7" name="灯片编号占位符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EBBE0A5C-A91B-4C78-8866-B1E19D8A8787}" type="slidenum">
              <a:rPr lang="zh-CN" altLang="en-US" smtClean="0"/>
              <a:t>‹#›</a:t>
            </a:fld>
            <a:endParaRPr lang="zh-CN" altLang="en-US"/>
          </a:p>
        </p:txBody>
      </p:sp>
    </p:spTree>
    <p:extLst>
      <p:ext uri="{BB962C8B-B14F-4D97-AF65-F5344CB8AC3E}">
        <p14:creationId xmlns:p14="http://schemas.microsoft.com/office/powerpoint/2010/main" val="4021812572"/>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1</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2</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4</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5</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6</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7</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8</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9</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10</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幻灯片图像占位符 1"/>
          <p:cNvSpPr>
            <a:spLocks noGrp="1" noRot="1" noChangeAspect="1" noTextEdit="1"/>
          </p:cNvSpPr>
          <p:nvPr>
            <p:ph type="sldImg"/>
          </p:nvPr>
        </p:nvSpPr>
        <p:spPr/>
      </p:sp>
      <p:sp>
        <p:nvSpPr>
          <p:cNvPr id="74755" name="备注占位符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ea typeface="宋体" panose="02010600030101010101" pitchFamily="2" charset="-122"/>
            </a:endParaRPr>
          </a:p>
        </p:txBody>
      </p:sp>
      <p:sp>
        <p:nvSpPr>
          <p:cNvPr id="4" name="灯片编号占位符 3"/>
          <p:cNvSpPr>
            <a:spLocks noGrp="1"/>
          </p:cNvSpPr>
          <p:nvPr>
            <p:ph type="sldNum" sz="quarter" idx="5"/>
          </p:nvPr>
        </p:nvSpPr>
        <p:spPr/>
        <p:txBody>
          <a:bodyPr/>
          <a:lstStyle/>
          <a:p>
            <a:pPr>
              <a:defRPr/>
            </a:pPr>
            <a:fld id="{23AC1C1A-5F24-4CF4-9FE2-090D08682E00}" type="slidenum">
              <a:rPr lang="zh-CN" altLang="en-US" smtClean="0"/>
              <a:t>12</a:t>
            </a:fld>
            <a:endParaRPr lang="en-US" altLang="zh-CN"/>
          </a:p>
        </p:txBody>
      </p:sp>
      <p:sp>
        <p:nvSpPr>
          <p:cNvPr id="2" name="页脚占位符 1"/>
          <p:cNvSpPr>
            <a:spLocks noGrp="1"/>
          </p:cNvSpPr>
          <p:nvPr>
            <p:ph type="ftr" sz="quarter" idx="4"/>
          </p:nvPr>
        </p:nvSpPr>
        <p:spPr/>
        <p:txBody>
          <a:bodyPr/>
          <a:lstStyle/>
          <a:p>
            <a:r>
              <a:rPr lang="zh-CN" altLang="en-US"/>
              <a:t>1</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15</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11EDE8F-5748-564A-B104-45C8D6344219}" type="slidenum">
              <a:rPr kumimoji="1" lang="zh-CN" altLang="en-US" smtClean="0"/>
              <a:t>16</a:t>
            </a:fld>
            <a:endParaRPr kumimoji="1"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3765" rtl="0" eaLnBrk="1" fontAlgn="auto" latinLnBrk="0" hangingPunct="1">
              <a:lnSpc>
                <a:spcPct val="100000"/>
              </a:lnSpc>
              <a:spcBef>
                <a:spcPts val="0"/>
              </a:spcBef>
              <a:spcAft>
                <a:spcPts val="0"/>
              </a:spcAft>
              <a:buClrTx/>
              <a:buSzTx/>
              <a:buFontTx/>
              <a:buNone/>
              <a:defRPr/>
            </a:pPr>
            <a:fld id="{211EDE8F-5748-564A-B104-45C8D6344219}" type="slidenum">
              <a:rPr kumimoji="1"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t>17</a:t>
            </a:fld>
            <a:endParaRPr kumimoji="1"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3765" rtl="0" eaLnBrk="1" fontAlgn="auto" latinLnBrk="0" hangingPunct="1">
              <a:lnSpc>
                <a:spcPct val="100000"/>
              </a:lnSpc>
              <a:spcBef>
                <a:spcPts val="0"/>
              </a:spcBef>
              <a:spcAft>
                <a:spcPts val="0"/>
              </a:spcAft>
              <a:buClrTx/>
              <a:buSzTx/>
              <a:buFontTx/>
              <a:buNone/>
              <a:defRPr/>
            </a:pPr>
            <a:fld id="{211EDE8F-5748-564A-B104-45C8D6344219}" type="slidenum">
              <a:rPr kumimoji="1"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t>18</a:t>
            </a:fld>
            <a:endParaRPr kumimoji="1"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3765" rtl="0" eaLnBrk="1" fontAlgn="auto" latinLnBrk="0" hangingPunct="1">
              <a:lnSpc>
                <a:spcPct val="100000"/>
              </a:lnSpc>
              <a:spcBef>
                <a:spcPts val="0"/>
              </a:spcBef>
              <a:spcAft>
                <a:spcPts val="0"/>
              </a:spcAft>
              <a:buClrTx/>
              <a:buSzTx/>
              <a:buFontTx/>
              <a:buNone/>
              <a:defRPr/>
            </a:pPr>
            <a:fld id="{211EDE8F-5748-564A-B104-45C8D6344219}" type="slidenum">
              <a:rPr kumimoji="1"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t>19</a:t>
            </a:fld>
            <a:endParaRPr kumimoji="1"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3765" rtl="0" eaLnBrk="1" fontAlgn="auto" latinLnBrk="0" hangingPunct="1">
              <a:lnSpc>
                <a:spcPct val="100000"/>
              </a:lnSpc>
              <a:spcBef>
                <a:spcPts val="0"/>
              </a:spcBef>
              <a:spcAft>
                <a:spcPts val="0"/>
              </a:spcAft>
              <a:buClrTx/>
              <a:buSzTx/>
              <a:buFontTx/>
              <a:buNone/>
              <a:defRPr/>
            </a:pPr>
            <a:fld id="{211EDE8F-5748-564A-B104-45C8D6344219}" type="slidenum">
              <a:rPr kumimoji="1"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t>20</a:t>
            </a:fld>
            <a:endParaRPr kumimoji="1"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3765" rtl="0" eaLnBrk="1" fontAlgn="auto" latinLnBrk="0" hangingPunct="1">
              <a:lnSpc>
                <a:spcPct val="100000"/>
              </a:lnSpc>
              <a:spcBef>
                <a:spcPts val="0"/>
              </a:spcBef>
              <a:spcAft>
                <a:spcPts val="0"/>
              </a:spcAft>
              <a:buClrTx/>
              <a:buSzTx/>
              <a:buFontTx/>
              <a:buNone/>
              <a:defRPr/>
            </a:pPr>
            <a:fld id="{211EDE8F-5748-564A-B104-45C8D6344219}" type="slidenum">
              <a:rPr kumimoji="1"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t>21</a:t>
            </a:fld>
            <a:endParaRPr kumimoji="1"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22</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23</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24</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25</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26</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27</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a:extLst>
              <a:ext uri="{FF2B5EF4-FFF2-40B4-BE49-F238E27FC236}">
                <a16:creationId xmlns:a16="http://schemas.microsoft.com/office/drawing/2014/main" xmlns="" id="{D4BFE16E-4369-4C53-93B4-CC862893ED1A}"/>
              </a:ext>
            </a:extLst>
          </p:cNvPr>
          <p:cNvSpPr>
            <a:spLocks noGrp="1" noRot="1" noChangeAspect="1" noChangeArrowheads="1" noTextEdit="1"/>
          </p:cNvSpPr>
          <p:nvPr>
            <p:ph type="sldImg"/>
          </p:nvPr>
        </p:nvSpPr>
        <p:spPr>
          <a:xfrm>
            <a:off x="685800" y="1143000"/>
            <a:ext cx="5486400" cy="3086100"/>
          </a:xfrm>
          <a:ln/>
        </p:spPr>
      </p:sp>
      <p:sp>
        <p:nvSpPr>
          <p:cNvPr id="39939" name="备注占位符 2">
            <a:extLst>
              <a:ext uri="{FF2B5EF4-FFF2-40B4-BE49-F238E27FC236}">
                <a16:creationId xmlns:a16="http://schemas.microsoft.com/office/drawing/2014/main" xmlns="" id="{4AE875FA-3721-4D8C-878B-C4DD0984616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9940" name="灯片编号占位符 3">
            <a:extLst>
              <a:ext uri="{FF2B5EF4-FFF2-40B4-BE49-F238E27FC236}">
                <a16:creationId xmlns:a16="http://schemas.microsoft.com/office/drawing/2014/main" xmlns="" id="{0159F4B6-D85D-4F5A-ADF3-AE2B09B372A5}"/>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28DF002D-BDA8-4FB8-944C-FD54676C5DE7}" type="slidenum">
              <a:rPr lang="zh-CN" altLang="en-US" smtClean="0"/>
              <a:pPr/>
              <a:t>30</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EBBE0A5C-A91B-4C78-8866-B1E19D8A8787}" type="slidenum">
              <a:rPr lang="zh-CN" altLang="en-US" smtClean="0"/>
              <a:t>32</a:t>
            </a:fld>
            <a:endParaRPr lang="zh-CN" altLang="en-US"/>
          </a:p>
        </p:txBody>
      </p:sp>
      <p:sp>
        <p:nvSpPr>
          <p:cNvPr id="5" name="页脚占位符 4"/>
          <p:cNvSpPr>
            <a:spLocks noGrp="1"/>
          </p:cNvSpPr>
          <p:nvPr>
            <p:ph type="ftr" sz="quarter" idx="4"/>
          </p:nvPr>
        </p:nvSpPr>
        <p:spPr/>
        <p:txBody>
          <a:bodyPr/>
          <a:lstStyle/>
          <a:p>
            <a:r>
              <a:rPr lang="zh-CN" altLang="en-US"/>
              <a:t>1</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9.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4.xml"/><Relationship Id="rId4" Type="http://schemas.openxmlformats.org/officeDocument/2006/relationships/image" Target="../media/image14.png"/></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1027" name="Picture 3" descr="C:\Users\qq\Desktop\金沙江.jp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t="23513" r="14530" b="4258"/>
          <a:stretch>
            <a:fillRect/>
          </a:stretch>
        </p:blipFill>
        <p:spPr bwMode="auto">
          <a:xfrm>
            <a:off x="-2" y="-16136"/>
            <a:ext cx="9144002" cy="5159636"/>
          </a:xfrm>
          <a:prstGeom prst="rect">
            <a:avLst/>
          </a:prstGeom>
          <a:noFill/>
          <a:extLst>
            <a:ext uri="{909E8E84-426E-40DD-AFC4-6F175D3DCCD1}">
              <a14:hiddenFill xmlns:a14="http://schemas.microsoft.com/office/drawing/2010/main">
                <a:solidFill>
                  <a:srgbClr val="FFFFFF"/>
                </a:solidFill>
              </a14:hiddenFill>
            </a:ext>
          </a:extLst>
        </p:spPr>
      </p:pic>
      <p:sp>
        <p:nvSpPr>
          <p:cNvPr id="2" name="标题 1"/>
          <p:cNvSpPr>
            <a:spLocks noGrp="1"/>
          </p:cNvSpPr>
          <p:nvPr>
            <p:ph type="ctrTitle"/>
          </p:nvPr>
        </p:nvSpPr>
        <p:spPr>
          <a:xfrm>
            <a:off x="342900" y="841772"/>
            <a:ext cx="8801100" cy="1790700"/>
          </a:xfrm>
        </p:spPr>
        <p:txBody>
          <a:bodyPr anchor="b">
            <a:normAutofit/>
          </a:bodyPr>
          <a:lstStyle>
            <a:lvl1pPr algn="l">
              <a:lnSpc>
                <a:spcPct val="150000"/>
              </a:lnSpc>
              <a:defRPr sz="3600" b="1"/>
            </a:lvl1pPr>
          </a:lstStyle>
          <a:p>
            <a:r>
              <a:rPr lang="zh-CN" altLang="en-US" dirty="0"/>
              <a:t>单击此处编辑母版标题样式</a:t>
            </a:r>
          </a:p>
        </p:txBody>
      </p:sp>
      <p:sp>
        <p:nvSpPr>
          <p:cNvPr id="3" name="副标题 2"/>
          <p:cNvSpPr>
            <a:spLocks noGrp="1"/>
          </p:cNvSpPr>
          <p:nvPr>
            <p:ph type="subTitle" idx="1"/>
          </p:nvPr>
        </p:nvSpPr>
        <p:spPr>
          <a:xfrm>
            <a:off x="342900" y="2701528"/>
            <a:ext cx="8801100" cy="1241822"/>
          </a:xfrm>
        </p:spPr>
        <p:txBody>
          <a:bodyPr anchor="ctr"/>
          <a:lstStyle>
            <a:lvl1pPr marL="0" indent="0" algn="l">
              <a:buNone/>
              <a:defRPr sz="1800">
                <a:solidFill>
                  <a:schemeClr val="bg1"/>
                </a:solidFill>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单击此处编辑母版副标题样式</a:t>
            </a:r>
          </a:p>
        </p:txBody>
      </p:sp>
      <p:sp>
        <p:nvSpPr>
          <p:cNvPr id="4" name="矩形 3"/>
          <p:cNvSpPr/>
          <p:nvPr userDrawn="1"/>
        </p:nvSpPr>
        <p:spPr>
          <a:xfrm>
            <a:off x="8481732" y="5027988"/>
            <a:ext cx="135000" cy="115513"/>
          </a:xfrm>
          <a:prstGeom prst="rect">
            <a:avLst/>
          </a:prstGeom>
          <a:solidFill>
            <a:srgbClr val="03463C"/>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defTabSz="685800"/>
            <a:endParaRPr lang="zh-CN" altLang="en-US" sz="1400">
              <a:solidFill>
                <a:prstClr val="white"/>
              </a:solidFill>
            </a:endParaRPr>
          </a:p>
        </p:txBody>
      </p:sp>
      <p:pic>
        <p:nvPicPr>
          <p:cNvPr id="5" name="图片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916814" y="276889"/>
            <a:ext cx="875850" cy="389267"/>
          </a:xfrm>
          <a:prstGeom prst="rect">
            <a:avLst/>
          </a:prstGeom>
        </p:spPr>
      </p:pic>
      <p:pic>
        <p:nvPicPr>
          <p:cNvPr id="7" name="图片 6"/>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51582" y="4625334"/>
            <a:ext cx="5156897" cy="279438"/>
          </a:xfrm>
          <a:prstGeom prst="rect">
            <a:avLst/>
          </a:prstGeom>
        </p:spPr>
      </p:pic>
    </p:spTree>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16" name="Picture 3" descr="C:\Users\qq\Desktop\金沙江.jp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t="23513" r="14530" b="4258"/>
          <a:stretch>
            <a:fillRect/>
          </a:stretch>
        </p:blipFill>
        <p:spPr bwMode="auto">
          <a:xfrm>
            <a:off x="-2" y="-8069"/>
            <a:ext cx="9144002" cy="5151569"/>
          </a:xfrm>
          <a:prstGeom prst="rect">
            <a:avLst/>
          </a:prstGeom>
          <a:noFill/>
          <a:extLst>
            <a:ext uri="{909E8E84-426E-40DD-AFC4-6F175D3DCCD1}">
              <a14:hiddenFill xmlns:a14="http://schemas.microsoft.com/office/drawing/2010/main">
                <a:solidFill>
                  <a:srgbClr val="FFFFFF"/>
                </a:solidFill>
              </a14:hiddenFill>
            </a:ext>
          </a:extLst>
        </p:spPr>
      </p:pic>
      <p:sp>
        <p:nvSpPr>
          <p:cNvPr id="6" name="灯片编号占位符 5"/>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a:t>
            </a:fld>
            <a:endParaRPr lang="zh-CN" altLang="en-US">
              <a:solidFill>
                <a:prstClr val="black">
                  <a:tint val="75000"/>
                </a:prstClr>
              </a:solidFill>
            </a:endParaRPr>
          </a:p>
        </p:txBody>
      </p:sp>
      <p:sp>
        <p:nvSpPr>
          <p:cNvPr id="13" name="文本框 4"/>
          <p:cNvSpPr txBox="1">
            <a:spLocks noChangeArrowheads="1"/>
          </p:cNvSpPr>
          <p:nvPr userDrawn="1"/>
        </p:nvSpPr>
        <p:spPr bwMode="auto">
          <a:xfrm>
            <a:off x="431986" y="177305"/>
            <a:ext cx="2858481" cy="530915"/>
          </a:xfrm>
          <a:prstGeom prst="rect">
            <a:avLst/>
          </a:prstGeom>
          <a:noFill/>
          <a:ln>
            <a:noFill/>
          </a:ln>
        </p:spPr>
        <p:txBody>
          <a:bodyPr wrap="square" lIns="68580" tIns="34290" rIns="68580" bIns="34290">
            <a:spAutoFit/>
          </a:bodyPr>
          <a:lstStyle>
            <a:lvl1pPr>
              <a:defRPr kumimoji="1" sz="2400">
                <a:solidFill>
                  <a:schemeClr val="tx1"/>
                </a:solidFill>
                <a:latin typeface="Arial" panose="020B060402020209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Arial" panose="020B0604020202090204" pitchFamily="34" charset="0"/>
                <a:ea typeface="宋体" panose="02010600030101010101" pitchFamily="2" charset="-122"/>
              </a:defRPr>
            </a:lvl2pPr>
            <a:lvl3pPr marL="1143000" indent="-228600">
              <a:defRPr kumimoji="1" sz="2400">
                <a:solidFill>
                  <a:schemeClr val="tx1"/>
                </a:solidFill>
                <a:latin typeface="Arial" panose="020B0604020202090204" pitchFamily="34" charset="0"/>
                <a:ea typeface="宋体" panose="02010600030101010101" pitchFamily="2" charset="-122"/>
              </a:defRPr>
            </a:lvl3pPr>
            <a:lvl4pPr marL="1600200" indent="-228600">
              <a:defRPr kumimoji="1" sz="2400">
                <a:solidFill>
                  <a:schemeClr val="tx1"/>
                </a:solidFill>
                <a:latin typeface="Arial" panose="020B0604020202090204" pitchFamily="34" charset="0"/>
                <a:ea typeface="宋体" panose="02010600030101010101" pitchFamily="2" charset="-122"/>
              </a:defRPr>
            </a:lvl4pPr>
            <a:lvl5pPr marL="2057400" indent="-228600">
              <a:defRPr kumimoji="1" sz="2400">
                <a:solidFill>
                  <a:schemeClr val="tx1"/>
                </a:solidFill>
                <a:latin typeface="Arial" panose="020B060402020209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9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9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9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90204" pitchFamily="34" charset="0"/>
                <a:ea typeface="宋体" panose="02010600030101010101" pitchFamily="2" charset="-122"/>
              </a:defRPr>
            </a:lvl9pPr>
          </a:lstStyle>
          <a:p>
            <a:pPr defTabSz="685800">
              <a:defRPr/>
            </a:pPr>
            <a:r>
              <a:rPr lang="zh-CN" altLang="en-US" sz="3000" b="1" dirty="0">
                <a:ln w="18415" cmpd="sng">
                  <a:noFill/>
                  <a:prstDash val="solid"/>
                </a:ln>
                <a:solidFill>
                  <a:srgbClr val="FFFFFF"/>
                </a:solidFill>
                <a:latin typeface="微软雅黑" panose="020B0503020204020204" charset="-122"/>
                <a:ea typeface="微软雅黑" panose="020B0503020204020204" charset="-122"/>
                <a:cs typeface="微软雅黑" panose="020B0503020204020204" charset="-122"/>
              </a:rPr>
              <a:t>目录</a:t>
            </a:r>
          </a:p>
        </p:txBody>
      </p:sp>
      <p:sp>
        <p:nvSpPr>
          <p:cNvPr id="44" name="文本占位符 43"/>
          <p:cNvSpPr>
            <a:spLocks noGrp="1"/>
          </p:cNvSpPr>
          <p:nvPr>
            <p:ph type="body" sz="quarter" idx="13" hasCustomPrompt="1"/>
          </p:nvPr>
        </p:nvSpPr>
        <p:spPr>
          <a:xfrm>
            <a:off x="431986" y="1020035"/>
            <a:ext cx="4449296" cy="3538518"/>
          </a:xfrm>
        </p:spPr>
        <p:txBody>
          <a:bodyPr/>
          <a:lstStyle>
            <a:lvl1pPr marL="342900" indent="-342900">
              <a:lnSpc>
                <a:spcPct val="150000"/>
              </a:lnSpc>
              <a:spcAft>
                <a:spcPts val="225"/>
              </a:spcAft>
              <a:buFont typeface="+mj-lt"/>
              <a:buAutoNum type="arabicPeriod"/>
              <a:defRPr>
                <a:solidFill>
                  <a:schemeClr val="bg1"/>
                </a:solidFill>
              </a:defRPr>
            </a:lvl1pPr>
          </a:lstStyle>
          <a:p>
            <a:pPr lvl="0"/>
            <a:r>
              <a:rPr lang="zh-CN" altLang="en-US" dirty="0"/>
              <a:t>单击此处编辑目录文本样式</a:t>
            </a:r>
            <a:endParaRPr lang="en-US" altLang="zh-CN" dirty="0"/>
          </a:p>
        </p:txBody>
      </p:sp>
      <p:pic>
        <p:nvPicPr>
          <p:cNvPr id="7" name="图片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916814" y="276889"/>
            <a:ext cx="875850" cy="389267"/>
          </a:xfrm>
          <a:prstGeom prst="rect">
            <a:avLst/>
          </a:prstGeom>
        </p:spPr>
      </p:pic>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235744" y="65731"/>
            <a:ext cx="6757243" cy="485774"/>
          </a:xfrm>
        </p:spPr>
        <p:txBody>
          <a:bodyPr/>
          <a:lstStyle/>
          <a:p>
            <a:r>
              <a:rPr lang="zh-CN" altLang="en-US" dirty="0"/>
              <a:t>单击此处编辑母版标题样式</a:t>
            </a:r>
          </a:p>
        </p:txBody>
      </p:sp>
      <p:sp>
        <p:nvSpPr>
          <p:cNvPr id="3" name="内容占位符 2"/>
          <p:cNvSpPr>
            <a:spLocks noGrp="1"/>
          </p:cNvSpPr>
          <p:nvPr>
            <p:ph idx="1"/>
          </p:nvPr>
        </p:nvSpPr>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altLang="zh-CN" dirty="0"/>
          </a:p>
          <a:p>
            <a:pPr lvl="4"/>
            <a:endParaRPr lang="zh-CN" altLang="en-US" dirty="0"/>
          </a:p>
        </p:txBody>
      </p:sp>
      <p:sp>
        <p:nvSpPr>
          <p:cNvPr id="6" name="灯片编号占位符 5"/>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242888" y="65731"/>
            <a:ext cx="6750099" cy="485774"/>
          </a:xfrm>
        </p:spPr>
        <p:txBody>
          <a:bodyPr/>
          <a:lstStyle/>
          <a:p>
            <a:r>
              <a:rPr lang="zh-CN" altLang="en-US" dirty="0"/>
              <a:t>单击此处编辑母版标题样式</a:t>
            </a:r>
          </a:p>
        </p:txBody>
      </p:sp>
      <p:sp>
        <p:nvSpPr>
          <p:cNvPr id="5" name="灯片编号占位符 4"/>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242888" y="65731"/>
            <a:ext cx="6750099" cy="485774"/>
          </a:xfrm>
        </p:spPr>
        <p:txBody>
          <a:bodyPr/>
          <a:lstStyle/>
          <a:p>
            <a:r>
              <a:rPr lang="zh-CN" altLang="en-US" dirty="0"/>
              <a:t>单击此处编辑母版标题样式</a:t>
            </a:r>
          </a:p>
        </p:txBody>
      </p:sp>
      <p:sp>
        <p:nvSpPr>
          <p:cNvPr id="3" name="内容占位符 2"/>
          <p:cNvSpPr>
            <a:spLocks noGrp="1"/>
          </p:cNvSpPr>
          <p:nvPr>
            <p:ph sz="half" idx="1"/>
          </p:nvPr>
        </p:nvSpPr>
        <p:spPr>
          <a:xfrm>
            <a:off x="431986" y="816910"/>
            <a:ext cx="4082864" cy="3815813"/>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29150" y="816910"/>
            <a:ext cx="4082864" cy="3815813"/>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灯片编号占位符 6"/>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31986" y="56450"/>
            <a:ext cx="6561000" cy="515527"/>
          </a:xfrm>
        </p:spPr>
        <p:txBody>
          <a:bodyPr/>
          <a:lstStyle/>
          <a:p>
            <a:r>
              <a:rPr lang="zh-CN" altLang="en-US"/>
              <a:t>单击此处编辑母版标题样式</a:t>
            </a:r>
          </a:p>
        </p:txBody>
      </p:sp>
      <p:sp>
        <p:nvSpPr>
          <p:cNvPr id="3" name="文本占位符 2"/>
          <p:cNvSpPr>
            <a:spLocks noGrp="1"/>
          </p:cNvSpPr>
          <p:nvPr>
            <p:ph type="body" idx="1"/>
          </p:nvPr>
        </p:nvSpPr>
        <p:spPr>
          <a:xfrm>
            <a:off x="431986" y="810496"/>
            <a:ext cx="4066196" cy="458746"/>
          </a:xfrm>
        </p:spPr>
        <p:txBody>
          <a:bodyPr anchor="t"/>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内容占位符 3"/>
          <p:cNvSpPr>
            <a:spLocks noGrp="1"/>
          </p:cNvSpPr>
          <p:nvPr>
            <p:ph sz="half" idx="2"/>
          </p:nvPr>
        </p:nvSpPr>
        <p:spPr>
          <a:xfrm>
            <a:off x="431986" y="1361364"/>
            <a:ext cx="4066196" cy="32808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810496"/>
            <a:ext cx="4082864" cy="458746"/>
          </a:xfrm>
        </p:spPr>
        <p:txBody>
          <a:bodyPr anchor="t"/>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内容占位符 5"/>
          <p:cNvSpPr>
            <a:spLocks noGrp="1"/>
          </p:cNvSpPr>
          <p:nvPr>
            <p:ph sz="quarter" idx="4"/>
          </p:nvPr>
        </p:nvSpPr>
        <p:spPr>
          <a:xfrm>
            <a:off x="4629150" y="1361364"/>
            <a:ext cx="4082864" cy="32808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灯片编号占位符 8"/>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结束">
    <p:spTree>
      <p:nvGrpSpPr>
        <p:cNvPr id="1" name=""/>
        <p:cNvGrpSpPr/>
        <p:nvPr/>
      </p:nvGrpSpPr>
      <p:grpSpPr>
        <a:xfrm>
          <a:off x="0" y="0"/>
          <a:ext cx="0" cy="0"/>
          <a:chOff x="0" y="0"/>
          <a:chExt cx="0" cy="0"/>
        </a:xfrm>
      </p:grpSpPr>
      <p:pic>
        <p:nvPicPr>
          <p:cNvPr id="14" name="Picture 3" descr="C:\Users\qq\Desktop\金沙江.jp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t="23513" r="14530" b="4258"/>
          <a:stretch>
            <a:fillRect/>
          </a:stretch>
        </p:blipFill>
        <p:spPr bwMode="auto">
          <a:xfrm>
            <a:off x="-2" y="-24205"/>
            <a:ext cx="9144002" cy="5167705"/>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1"/>
          <p:cNvSpPr>
            <a:spLocks noChangeArrowheads="1"/>
          </p:cNvSpPr>
          <p:nvPr userDrawn="1"/>
        </p:nvSpPr>
        <p:spPr bwMode="auto">
          <a:xfrm>
            <a:off x="2052869" y="1818579"/>
            <a:ext cx="6062378" cy="1440395"/>
          </a:xfrm>
          <a:prstGeom prst="rect">
            <a:avLst/>
          </a:prstGeom>
          <a:noFill/>
          <a:ln>
            <a:noFill/>
          </a:ln>
        </p:spPr>
        <p:txBody>
          <a:bodyPr wrap="square" lIns="68580" tIns="34290" rIns="68580" bIns="34290">
            <a:spAutoFit/>
          </a:bodyPr>
          <a:lstStyle/>
          <a:p>
            <a:pPr defTabSz="685800">
              <a:lnSpc>
                <a:spcPct val="135000"/>
              </a:lnSpc>
              <a:buFont typeface="Arial" panose="020B0604020202090204" pitchFamily="34" charset="0"/>
              <a:buNone/>
              <a:defRPr/>
            </a:pPr>
            <a:r>
              <a:rPr lang="zh-CN" altLang="en-US" sz="3300" dirty="0">
                <a:ln w="18415" cmpd="sng">
                  <a:solidFill>
                    <a:srgbClr val="FFFFFF"/>
                  </a:solidFill>
                  <a:prstDash val="solid"/>
                </a:ln>
                <a:solidFill>
                  <a:srgbClr val="FFFFFF"/>
                </a:solidFill>
                <a:latin typeface="微软雅黑" panose="020B0503020204020204" charset="-122"/>
                <a:cs typeface="微软雅黑" panose="020B0503020204020204" charset="-122"/>
                <a:sym typeface="微软雅黑" panose="020B0503020204020204" charset="-122"/>
              </a:rPr>
              <a:t>谢 谢！</a:t>
            </a:r>
            <a:endParaRPr lang="en-US" altLang="zh-CN" sz="3300" dirty="0">
              <a:ln w="18415" cmpd="sng">
                <a:solidFill>
                  <a:srgbClr val="FFFFFF"/>
                </a:solidFill>
                <a:prstDash val="solid"/>
              </a:ln>
              <a:solidFill>
                <a:srgbClr val="FFFFFF"/>
              </a:solidFill>
              <a:latin typeface="微软雅黑" panose="020B0503020204020204" charset="-122"/>
              <a:cs typeface="微软雅黑" panose="020B0503020204020204" charset="-122"/>
              <a:sym typeface="微软雅黑" panose="020B0503020204020204" charset="-122"/>
            </a:endParaRPr>
          </a:p>
          <a:p>
            <a:pPr defTabSz="685800">
              <a:lnSpc>
                <a:spcPct val="135000"/>
              </a:lnSpc>
              <a:buFont typeface="Arial" panose="020B0604020202090204" pitchFamily="34" charset="0"/>
              <a:buNone/>
              <a:defRPr/>
            </a:pPr>
            <a:r>
              <a:rPr lang="en-US" altLang="zh-CN" sz="3300" dirty="0">
                <a:ln w="18415" cmpd="sng">
                  <a:solidFill>
                    <a:srgbClr val="FFFFFF"/>
                  </a:solidFill>
                  <a:prstDash val="solid"/>
                </a:ln>
                <a:solidFill>
                  <a:srgbClr val="FFFFFF"/>
                </a:solidFill>
                <a:latin typeface="微软雅黑" panose="020B0503020204020204" charset="-122"/>
                <a:cs typeface="微软雅黑" panose="020B0503020204020204" charset="-122"/>
                <a:sym typeface="微软雅黑" panose="020B0503020204020204" charset="-122"/>
              </a:rPr>
              <a:t>Thanks!</a:t>
            </a:r>
          </a:p>
        </p:txBody>
      </p:sp>
      <p:sp>
        <p:nvSpPr>
          <p:cNvPr id="11" name="矩形 10"/>
          <p:cNvSpPr/>
          <p:nvPr userDrawn="1"/>
        </p:nvSpPr>
        <p:spPr>
          <a:xfrm>
            <a:off x="8481732" y="5027988"/>
            <a:ext cx="135000" cy="115513"/>
          </a:xfrm>
          <a:prstGeom prst="rect">
            <a:avLst/>
          </a:prstGeom>
          <a:solidFill>
            <a:srgbClr val="03463C"/>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defTabSz="685800"/>
            <a:endParaRPr lang="zh-CN" altLang="en-US" sz="1400">
              <a:solidFill>
                <a:prstClr val="white"/>
              </a:solidFill>
            </a:endParaRPr>
          </a:p>
        </p:txBody>
      </p:sp>
      <p:sp>
        <p:nvSpPr>
          <p:cNvPr id="24" name="矩形 10"/>
          <p:cNvSpPr/>
          <p:nvPr userDrawn="1"/>
        </p:nvSpPr>
        <p:spPr>
          <a:xfrm>
            <a:off x="8481732" y="5027988"/>
            <a:ext cx="135000" cy="115513"/>
          </a:xfrm>
          <a:prstGeom prst="rect">
            <a:avLst/>
          </a:prstGeom>
          <a:solidFill>
            <a:srgbClr val="03463C"/>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defTabSz="685800"/>
            <a:endParaRPr lang="zh-CN" altLang="en-US" sz="1400">
              <a:solidFill>
                <a:prstClr val="white"/>
              </a:solidFill>
            </a:endParaRPr>
          </a:p>
        </p:txBody>
      </p:sp>
      <p:pic>
        <p:nvPicPr>
          <p:cNvPr id="8" name="图片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916814" y="276889"/>
            <a:ext cx="875850" cy="389267"/>
          </a:xfrm>
          <a:prstGeom prst="rect">
            <a:avLst/>
          </a:prstGeom>
        </p:spPr>
      </p:pic>
      <p:pic>
        <p:nvPicPr>
          <p:cNvPr id="15" name="图片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51582" y="4625334"/>
            <a:ext cx="5156897" cy="27943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5"/>
            <a:ext cx="7886700" cy="994172"/>
          </a:xfrm>
        </p:spPr>
        <p:txBody>
          <a:bodyPr/>
          <a:lstStyle/>
          <a:p>
            <a:r>
              <a:rPr lang="zh-CN" altLang="en-US"/>
              <a:t>单击此处编辑母版标题样式</a:t>
            </a:r>
          </a:p>
        </p:txBody>
      </p:sp>
      <p:sp>
        <p:nvSpPr>
          <p:cNvPr id="3" name="日期占位符 3"/>
          <p:cNvSpPr>
            <a:spLocks noGrp="1" noChangeArrowheads="1"/>
          </p:cNvSpPr>
          <p:nvPr>
            <p:ph type="dt" sz="half" idx="10"/>
          </p:nvPr>
        </p:nvSpPr>
        <p:spPr>
          <a:ln/>
        </p:spPr>
        <p:txBody>
          <a:bodyPr/>
          <a:lstStyle>
            <a:lvl1pPr>
              <a:defRPr/>
            </a:lvl1pPr>
          </a:lstStyle>
          <a:p>
            <a:pPr>
              <a:defRPr/>
            </a:pPr>
            <a:fld id="{6BDB9096-E8E8-4AE5-AF1F-02DA375A0454}" type="datetime1">
              <a:rPr lang="zh-CN" altLang="en-US" smtClean="0"/>
              <a:pPr>
                <a:defRPr/>
              </a:pPr>
              <a:t>2023/4/11</a:t>
            </a:fld>
            <a:endParaRPr lang="zh-CN" altLang="en-US" sz="1400">
              <a:solidFill>
                <a:schemeClr val="tx1"/>
              </a:solidFill>
            </a:endParaRPr>
          </a:p>
        </p:txBody>
      </p:sp>
      <p:sp>
        <p:nvSpPr>
          <p:cNvPr id="4" name="页脚占位符 4"/>
          <p:cNvSpPr>
            <a:spLocks noGrp="1" noChangeArrowheads="1"/>
          </p:cNvSpPr>
          <p:nvPr>
            <p:ph type="ftr" sz="quarter" idx="11"/>
          </p:nvPr>
        </p:nvSpPr>
        <p:spPr>
          <a:ln/>
        </p:spPr>
        <p:txBody>
          <a:bodyPr/>
          <a:lstStyle>
            <a:lvl1pPr>
              <a:defRPr/>
            </a:lvl1pPr>
          </a:lstStyle>
          <a:p>
            <a:pPr>
              <a:defRPr/>
            </a:pPr>
            <a:r>
              <a:rPr lang="en-US" altLang="zh-CN"/>
              <a:t>http:/jiachengnet.com</a:t>
            </a: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A72CE307-3D00-414A-8867-2F52991C5A43}" type="slidenum">
              <a:rPr lang="zh-CN" altLang="en-US"/>
              <a:pPr>
                <a:defRPr/>
              </a:pPr>
              <a:t>‹#›</a:t>
            </a:fld>
            <a:endParaRPr lang="zh-CN" altLang="en-US" sz="1400">
              <a:solidFill>
                <a:schemeClr val="tx1"/>
              </a:solidFill>
            </a:endParaRPr>
          </a:p>
        </p:txBody>
      </p:sp>
    </p:spTree>
    <p:extLst>
      <p:ext uri="{BB962C8B-B14F-4D97-AF65-F5344CB8AC3E}">
        <p14:creationId xmlns:p14="http://schemas.microsoft.com/office/powerpoint/2010/main" val="736134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t>2023/4/11</a:t>
            </a:fld>
            <a:endParaRPr lang="zh-CN" altLang="en-US"/>
          </a:p>
        </p:txBody>
      </p:sp>
      <p:sp>
        <p:nvSpPr>
          <p:cNvPr id="3" name="页脚占位符 2"/>
          <p:cNvSpPr>
            <a:spLocks noGrp="1"/>
          </p:cNvSpPr>
          <p:nvPr>
            <p:ph type="ftr" sz="quarter" idx="11"/>
          </p:nvPr>
        </p:nvSpPr>
        <p:spPr/>
        <p:txBody>
          <a:bodyPr/>
          <a:lstStyle/>
          <a:p>
            <a:r>
              <a:rPr lang="zh-CN" altLang="en-US"/>
              <a:t>1</a:t>
            </a:r>
          </a:p>
        </p:txBody>
      </p:sp>
      <p:sp>
        <p:nvSpPr>
          <p:cNvPr id="4" name="灯片编号占位符 3"/>
          <p:cNvSpPr>
            <a:spLocks noGrp="1"/>
          </p:cNvSpPr>
          <p:nvPr>
            <p:ph type="sldNum" sz="quarter" idx="12"/>
          </p:nvPr>
        </p:nvSpPr>
        <p:spPr/>
        <p:txBody>
          <a:bodyPr/>
          <a:lstStyle/>
          <a:p>
            <a:fld id="{3E01EE5D-26FB-46D5-A381-ECFB35BF1D34}" type="slidenum">
              <a:rPr lang="zh-CN" altLang="en-US" smtClean="0"/>
              <a:t>‹#›</a:t>
            </a:fld>
            <a:endParaRPr lang="zh-CN" altLang="en-US"/>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2BF82D2-7A68-459D-A996-9BDDA2518FA4}" type="datetimeFigureOut">
              <a:rPr lang="zh-CN" altLang="en-US" smtClean="0"/>
              <a:t>2023/4/11</a:t>
            </a:fld>
            <a:endParaRPr lang="zh-CN" altLang="en-US"/>
          </a:p>
        </p:txBody>
      </p:sp>
      <p:sp>
        <p:nvSpPr>
          <p:cNvPr id="4" name="页脚占位符 3"/>
          <p:cNvSpPr>
            <a:spLocks noGrp="1"/>
          </p:cNvSpPr>
          <p:nvPr>
            <p:ph type="ftr" sz="quarter" idx="11"/>
          </p:nvPr>
        </p:nvSpPr>
        <p:spPr/>
        <p:txBody>
          <a:bodyPr/>
          <a:lstStyle/>
          <a:p>
            <a:r>
              <a:rPr lang="zh-CN" altLang="en-US"/>
              <a:t>1</a:t>
            </a:r>
          </a:p>
        </p:txBody>
      </p:sp>
      <p:sp>
        <p:nvSpPr>
          <p:cNvPr id="5" name="灯片编号占位符 4"/>
          <p:cNvSpPr>
            <a:spLocks noGrp="1"/>
          </p:cNvSpPr>
          <p:nvPr>
            <p:ph type="sldNum" sz="quarter" idx="12"/>
          </p:nvPr>
        </p:nvSpPr>
        <p:spPr/>
        <p:txBody>
          <a:bodyPr/>
          <a:lstStyle/>
          <a:p>
            <a:fld id="{3E01EE5D-26FB-46D5-A381-ECFB35BF1D34}" type="slidenum">
              <a:rPr lang="zh-CN" altLang="en-US" smtClean="0"/>
              <a:t>‹#›</a:t>
            </a:fld>
            <a:endParaRPr lang="zh-CN" altLang="en-US"/>
          </a:p>
        </p:txBody>
      </p:sp>
    </p:spTree>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A2FDDBD-E662-4195-888A-34497B170109}" type="datetimeFigureOut">
              <a:rPr lang="zh-CN" altLang="en-US" smtClean="0"/>
              <a:t>2023/4/11</a:t>
            </a:fld>
            <a:endParaRPr lang="zh-CN" altLang="en-US"/>
          </a:p>
        </p:txBody>
      </p:sp>
      <p:sp>
        <p:nvSpPr>
          <p:cNvPr id="5" name="页脚占位符 4"/>
          <p:cNvSpPr>
            <a:spLocks noGrp="1"/>
          </p:cNvSpPr>
          <p:nvPr>
            <p:ph type="ftr" sz="quarter" idx="11"/>
          </p:nvPr>
        </p:nvSpPr>
        <p:spPr/>
        <p:txBody>
          <a:bodyPr/>
          <a:lstStyle/>
          <a:p>
            <a:r>
              <a:rPr lang="zh-CN" altLang="en-US"/>
              <a:t>1</a:t>
            </a:r>
          </a:p>
        </p:txBody>
      </p:sp>
      <p:sp>
        <p:nvSpPr>
          <p:cNvPr id="6" name="灯片编号占位符 5"/>
          <p:cNvSpPr>
            <a:spLocks noGrp="1"/>
          </p:cNvSpPr>
          <p:nvPr>
            <p:ph type="sldNum" sz="quarter" idx="12"/>
          </p:nvPr>
        </p:nvSpPr>
        <p:spPr/>
        <p:txBody>
          <a:bodyPr/>
          <a:lstStyle/>
          <a:p>
            <a:fld id="{72A04443-C0F2-4C16-A725-26910C91D403}" type="slidenum">
              <a:rPr lang="zh-CN" altLang="en-US" smtClean="0"/>
              <a:t>‹#›</a:t>
            </a:fld>
            <a:endParaRPr lang="zh-CN" altLang="en-US"/>
          </a:p>
        </p:txBody>
      </p:sp>
    </p:spTree>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1"/>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2565" indent="0" algn="ctr">
              <a:buNone/>
              <a:defRPr/>
            </a:lvl9pPr>
          </a:lstStyle>
          <a:p>
            <a:r>
              <a:rPr lang="zh-CN" altLang="en-US"/>
              <a:t>单击此处编辑母版副标题样式</a:t>
            </a:r>
          </a:p>
        </p:txBody>
      </p:sp>
      <p:sp>
        <p:nvSpPr>
          <p:cNvPr id="4" name="日期占位符 3"/>
          <p:cNvSpPr>
            <a:spLocks noGrp="1" noChangeArrowheads="1"/>
          </p:cNvSpPr>
          <p:nvPr>
            <p:ph type="dt" sz="half" idx="10"/>
          </p:nvPr>
        </p:nvSpPr>
        <p:spPr/>
        <p:txBody>
          <a:bodyPr/>
          <a:lstStyle>
            <a:lvl1pPr>
              <a:defRPr/>
            </a:lvl1pPr>
          </a:lstStyle>
          <a:p>
            <a:pPr>
              <a:defRPr/>
            </a:pPr>
            <a:fld id="{2CF6D5D6-83D4-427B-A128-28F9DEAF127B}" type="datetime1">
              <a:rPr lang="zh-CN" altLang="en-US"/>
              <a:t>2023/4/11</a:t>
            </a:fld>
            <a:endParaRPr lang="zh-CN" altLang="en-US" sz="1900">
              <a:solidFill>
                <a:schemeClr val="tx1"/>
              </a:solidFill>
            </a:endParaRPr>
          </a:p>
        </p:txBody>
      </p:sp>
      <p:sp>
        <p:nvSpPr>
          <p:cNvPr id="5" name="页脚占位符 4"/>
          <p:cNvSpPr>
            <a:spLocks noGrp="1" noChangeArrowheads="1"/>
          </p:cNvSpPr>
          <p:nvPr>
            <p:ph type="ftr" sz="quarter" idx="11"/>
          </p:nvPr>
        </p:nvSpPr>
        <p:spPr/>
        <p:txBody>
          <a:bodyPr/>
          <a:lstStyle>
            <a:lvl1pPr>
              <a:defRPr/>
            </a:lvl1pPr>
          </a:lstStyle>
          <a:p>
            <a:pPr>
              <a:defRPr/>
            </a:pPr>
            <a:r>
              <a:rPr lang="zh-CN" altLang="zh-CN"/>
              <a:t>1</a:t>
            </a:r>
          </a:p>
        </p:txBody>
      </p:sp>
      <p:sp>
        <p:nvSpPr>
          <p:cNvPr id="6" name="灯片编号占位符 5"/>
          <p:cNvSpPr>
            <a:spLocks noGrp="1" noChangeArrowheads="1"/>
          </p:cNvSpPr>
          <p:nvPr>
            <p:ph type="sldNum" sz="quarter" idx="12"/>
          </p:nvPr>
        </p:nvSpPr>
        <p:spPr/>
        <p:txBody>
          <a:bodyPr/>
          <a:lstStyle>
            <a:lvl1pPr>
              <a:defRPr/>
            </a:lvl1pPr>
          </a:lstStyle>
          <a:p>
            <a:fld id="{906CD12D-9EBB-4055-B6E3-87F5FE0211A6}" type="slidenum">
              <a:rPr lang="zh-CN" altLang="en-US"/>
              <a:t>‹#›</a:t>
            </a:fld>
            <a:endParaRPr lang="zh-CN" altLang="en-US" sz="1900">
              <a:solidFill>
                <a:schemeClr val="tx1"/>
              </a:solidFill>
            </a:endParaRPr>
          </a:p>
        </p:txBody>
      </p:sp>
    </p:spTree>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p:txBody>
          <a:bodyPr/>
          <a:lstStyle>
            <a:lvl1pPr>
              <a:defRPr/>
            </a:lvl1pPr>
          </a:lstStyle>
          <a:p>
            <a:pPr>
              <a:defRPr/>
            </a:pPr>
            <a:fld id="{2CF6D5D6-83D4-427B-A128-28F9DEAF127B}" type="datetime1">
              <a:rPr lang="zh-CN" altLang="en-US"/>
              <a:t>2023/4/11</a:t>
            </a:fld>
            <a:endParaRPr lang="zh-CN" altLang="en-US" sz="1900">
              <a:solidFill>
                <a:schemeClr val="tx1"/>
              </a:solidFill>
            </a:endParaRPr>
          </a:p>
        </p:txBody>
      </p:sp>
      <p:sp>
        <p:nvSpPr>
          <p:cNvPr id="5" name="页脚占位符 4"/>
          <p:cNvSpPr>
            <a:spLocks noGrp="1" noChangeArrowheads="1"/>
          </p:cNvSpPr>
          <p:nvPr>
            <p:ph type="ftr" sz="quarter" idx="11"/>
          </p:nvPr>
        </p:nvSpPr>
        <p:spPr/>
        <p:txBody>
          <a:bodyPr/>
          <a:lstStyle>
            <a:lvl1pPr>
              <a:defRPr/>
            </a:lvl1pPr>
          </a:lstStyle>
          <a:p>
            <a:pPr>
              <a:defRPr/>
            </a:pPr>
            <a:r>
              <a:rPr lang="zh-CN" altLang="zh-CN"/>
              <a:t>1</a:t>
            </a:r>
          </a:p>
        </p:txBody>
      </p:sp>
      <p:sp>
        <p:nvSpPr>
          <p:cNvPr id="6" name="灯片编号占位符 5"/>
          <p:cNvSpPr>
            <a:spLocks noGrp="1" noChangeArrowheads="1"/>
          </p:cNvSpPr>
          <p:nvPr>
            <p:ph type="sldNum" sz="quarter" idx="12"/>
          </p:nvPr>
        </p:nvSpPr>
        <p:spPr/>
        <p:txBody>
          <a:bodyPr/>
          <a:lstStyle>
            <a:lvl1pPr>
              <a:defRPr/>
            </a:lvl1pPr>
          </a:lstStyle>
          <a:p>
            <a:fld id="{7C496A0C-7975-4371-9784-032D22531BF8}" type="slidenum">
              <a:rPr lang="zh-CN" altLang="en-US"/>
              <a:t>‹#›</a:t>
            </a:fld>
            <a:endParaRPr lang="zh-CN" altLang="en-US" sz="1900">
              <a:solidFill>
                <a:schemeClr val="tx1"/>
              </a:solidFill>
            </a:endParaRPr>
          </a:p>
        </p:txBody>
      </p:sp>
    </p:spTree>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709" y="3305177"/>
            <a:ext cx="7772400" cy="1021556"/>
          </a:xfrm>
        </p:spPr>
        <p:txBody>
          <a:bodyPr anchor="t"/>
          <a:lstStyle>
            <a:lvl1pPr algn="l">
              <a:defRPr sz="3000" b="1" cap="all"/>
            </a:lvl1pPr>
          </a:lstStyle>
          <a:p>
            <a:r>
              <a:rPr lang="zh-CN" altLang="en-US"/>
              <a:t>单击此处编辑母版标题样式</a:t>
            </a:r>
          </a:p>
        </p:txBody>
      </p:sp>
      <p:sp>
        <p:nvSpPr>
          <p:cNvPr id="3" name="文本占位符 2"/>
          <p:cNvSpPr>
            <a:spLocks noGrp="1"/>
          </p:cNvSpPr>
          <p:nvPr>
            <p:ph type="body" idx="1"/>
          </p:nvPr>
        </p:nvSpPr>
        <p:spPr>
          <a:xfrm>
            <a:off x="722709" y="2180035"/>
            <a:ext cx="7772400" cy="1125140"/>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2565" indent="0">
              <a:buNone/>
              <a:defRPr sz="1050"/>
            </a:lvl9pPr>
          </a:lstStyle>
          <a:p>
            <a:pPr lvl="0"/>
            <a:r>
              <a:rPr lang="zh-CN" altLang="en-US"/>
              <a:t>单击此处编辑母版文本样式</a:t>
            </a:r>
          </a:p>
        </p:txBody>
      </p:sp>
      <p:sp>
        <p:nvSpPr>
          <p:cNvPr id="4" name="日期占位符 3"/>
          <p:cNvSpPr>
            <a:spLocks noGrp="1" noChangeArrowheads="1"/>
          </p:cNvSpPr>
          <p:nvPr>
            <p:ph type="dt" sz="half" idx="10"/>
          </p:nvPr>
        </p:nvSpPr>
        <p:spPr/>
        <p:txBody>
          <a:bodyPr/>
          <a:lstStyle>
            <a:lvl1pPr>
              <a:defRPr/>
            </a:lvl1pPr>
          </a:lstStyle>
          <a:p>
            <a:pPr>
              <a:defRPr/>
            </a:pPr>
            <a:fld id="{2CF6D5D6-83D4-427B-A128-28F9DEAF127B}" type="datetime1">
              <a:rPr lang="zh-CN" altLang="en-US"/>
              <a:t>2023/4/11</a:t>
            </a:fld>
            <a:endParaRPr lang="zh-CN" altLang="en-US" sz="1900">
              <a:solidFill>
                <a:schemeClr val="tx1"/>
              </a:solidFill>
            </a:endParaRPr>
          </a:p>
        </p:txBody>
      </p:sp>
      <p:sp>
        <p:nvSpPr>
          <p:cNvPr id="5" name="页脚占位符 4"/>
          <p:cNvSpPr>
            <a:spLocks noGrp="1" noChangeArrowheads="1"/>
          </p:cNvSpPr>
          <p:nvPr>
            <p:ph type="ftr" sz="quarter" idx="11"/>
          </p:nvPr>
        </p:nvSpPr>
        <p:spPr/>
        <p:txBody>
          <a:bodyPr/>
          <a:lstStyle>
            <a:lvl1pPr>
              <a:defRPr/>
            </a:lvl1pPr>
          </a:lstStyle>
          <a:p>
            <a:pPr>
              <a:defRPr/>
            </a:pPr>
            <a:r>
              <a:rPr lang="zh-CN" altLang="zh-CN"/>
              <a:t>1</a:t>
            </a:r>
          </a:p>
        </p:txBody>
      </p:sp>
      <p:sp>
        <p:nvSpPr>
          <p:cNvPr id="6" name="灯片编号占位符 5"/>
          <p:cNvSpPr>
            <a:spLocks noGrp="1" noChangeArrowheads="1"/>
          </p:cNvSpPr>
          <p:nvPr>
            <p:ph type="sldNum" sz="quarter" idx="12"/>
          </p:nvPr>
        </p:nvSpPr>
        <p:spPr/>
        <p:txBody>
          <a:bodyPr/>
          <a:lstStyle>
            <a:lvl1pPr>
              <a:defRPr/>
            </a:lvl1pPr>
          </a:lstStyle>
          <a:p>
            <a:fld id="{69D19266-471B-4CC2-8FDD-2CF0ACA32A5C}" type="slidenum">
              <a:rPr lang="zh-CN" altLang="en-US"/>
              <a:t>‹#›</a:t>
            </a:fld>
            <a:endParaRPr lang="zh-CN" altLang="en-US" sz="1900">
              <a:solidFill>
                <a:schemeClr val="tx1"/>
              </a:solidFill>
            </a:endParaRPr>
          </a:p>
        </p:txBody>
      </p:sp>
    </p:spTree>
  </p:cSld>
  <p:clrMapOvr>
    <a:masterClrMapping/>
  </p:clrMapOvr>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28650" y="1369219"/>
            <a:ext cx="3886200" cy="3263504"/>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29150" y="1369219"/>
            <a:ext cx="3886200" cy="3263504"/>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3"/>
          <p:cNvSpPr>
            <a:spLocks noGrp="1" noChangeArrowheads="1"/>
          </p:cNvSpPr>
          <p:nvPr>
            <p:ph type="dt" sz="half" idx="10"/>
          </p:nvPr>
        </p:nvSpPr>
        <p:spPr/>
        <p:txBody>
          <a:bodyPr/>
          <a:lstStyle>
            <a:lvl1pPr>
              <a:defRPr/>
            </a:lvl1pPr>
          </a:lstStyle>
          <a:p>
            <a:pPr>
              <a:defRPr/>
            </a:pPr>
            <a:fld id="{2CF6D5D6-83D4-427B-A128-28F9DEAF127B}" type="datetime1">
              <a:rPr lang="zh-CN" altLang="en-US"/>
              <a:t>2023/4/11</a:t>
            </a:fld>
            <a:endParaRPr lang="zh-CN" altLang="en-US" sz="1900">
              <a:solidFill>
                <a:schemeClr val="tx1"/>
              </a:solidFill>
            </a:endParaRPr>
          </a:p>
        </p:txBody>
      </p:sp>
      <p:sp>
        <p:nvSpPr>
          <p:cNvPr id="6" name="页脚占位符 4"/>
          <p:cNvSpPr>
            <a:spLocks noGrp="1" noChangeArrowheads="1"/>
          </p:cNvSpPr>
          <p:nvPr>
            <p:ph type="ftr" sz="quarter" idx="11"/>
          </p:nvPr>
        </p:nvSpPr>
        <p:spPr/>
        <p:txBody>
          <a:bodyPr/>
          <a:lstStyle>
            <a:lvl1pPr>
              <a:defRPr/>
            </a:lvl1pPr>
          </a:lstStyle>
          <a:p>
            <a:pPr>
              <a:defRPr/>
            </a:pPr>
            <a:r>
              <a:rPr lang="zh-CN" altLang="zh-CN"/>
              <a:t>1</a:t>
            </a:r>
          </a:p>
        </p:txBody>
      </p:sp>
      <p:sp>
        <p:nvSpPr>
          <p:cNvPr id="7" name="灯片编号占位符 5"/>
          <p:cNvSpPr>
            <a:spLocks noGrp="1" noChangeArrowheads="1"/>
          </p:cNvSpPr>
          <p:nvPr>
            <p:ph type="sldNum" sz="quarter" idx="12"/>
          </p:nvPr>
        </p:nvSpPr>
        <p:spPr/>
        <p:txBody>
          <a:bodyPr/>
          <a:lstStyle>
            <a:lvl1pPr>
              <a:defRPr/>
            </a:lvl1pPr>
          </a:lstStyle>
          <a:p>
            <a:fld id="{CB097B27-7C5B-42BA-8A4E-A0642C08E5CD}" type="slidenum">
              <a:rPr lang="zh-CN" altLang="en-US"/>
              <a:t>‹#›</a:t>
            </a:fld>
            <a:endParaRPr lang="zh-CN" altLang="en-US" sz="1900">
              <a:solidFill>
                <a:schemeClr val="tx1"/>
              </a:solidFill>
            </a:endParaRPr>
          </a:p>
        </p:txBody>
      </p:sp>
    </p:spTree>
  </p:cSld>
  <p:clrMapOvr>
    <a:masterClrMapping/>
  </p:clrMapOvr>
  <p:hf hd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1" y="1151335"/>
            <a:ext cx="4039791"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2565" indent="0">
              <a:buNone/>
              <a:defRPr sz="1200" b="1"/>
            </a:lvl9pPr>
          </a:lstStyle>
          <a:p>
            <a:pPr lvl="0"/>
            <a:r>
              <a:rPr lang="zh-CN" altLang="en-US"/>
              <a:t>单击此处编辑母版文本样式</a:t>
            </a:r>
          </a:p>
        </p:txBody>
      </p:sp>
      <p:sp>
        <p:nvSpPr>
          <p:cNvPr id="4" name="内容占位符 3"/>
          <p:cNvSpPr>
            <a:spLocks noGrp="1"/>
          </p:cNvSpPr>
          <p:nvPr>
            <p:ph sz="half" idx="2"/>
          </p:nvPr>
        </p:nvSpPr>
        <p:spPr>
          <a:xfrm>
            <a:off x="457201" y="1631157"/>
            <a:ext cx="4039791"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4628" y="1151335"/>
            <a:ext cx="4042172"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2565" indent="0">
              <a:buNone/>
              <a:defRPr sz="1200" b="1"/>
            </a:lvl9pPr>
          </a:lstStyle>
          <a:p>
            <a:pPr lvl="0"/>
            <a:r>
              <a:rPr lang="zh-CN" altLang="en-US"/>
              <a:t>单击此处编辑母版文本样式</a:t>
            </a:r>
          </a:p>
        </p:txBody>
      </p:sp>
      <p:sp>
        <p:nvSpPr>
          <p:cNvPr id="6" name="内容占位符 5"/>
          <p:cNvSpPr>
            <a:spLocks noGrp="1"/>
          </p:cNvSpPr>
          <p:nvPr>
            <p:ph sz="quarter" idx="4"/>
          </p:nvPr>
        </p:nvSpPr>
        <p:spPr>
          <a:xfrm>
            <a:off x="4644628" y="1631157"/>
            <a:ext cx="4042172"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3"/>
          <p:cNvSpPr>
            <a:spLocks noGrp="1" noChangeArrowheads="1"/>
          </p:cNvSpPr>
          <p:nvPr>
            <p:ph type="dt" sz="half" idx="10"/>
          </p:nvPr>
        </p:nvSpPr>
        <p:spPr/>
        <p:txBody>
          <a:bodyPr/>
          <a:lstStyle>
            <a:lvl1pPr>
              <a:defRPr/>
            </a:lvl1pPr>
          </a:lstStyle>
          <a:p>
            <a:pPr>
              <a:defRPr/>
            </a:pPr>
            <a:fld id="{2CF6D5D6-83D4-427B-A128-28F9DEAF127B}" type="datetime1">
              <a:rPr lang="zh-CN" altLang="en-US"/>
              <a:t>2023/4/11</a:t>
            </a:fld>
            <a:endParaRPr lang="zh-CN" altLang="en-US" sz="1900">
              <a:solidFill>
                <a:schemeClr val="tx1"/>
              </a:solidFill>
            </a:endParaRPr>
          </a:p>
        </p:txBody>
      </p:sp>
      <p:sp>
        <p:nvSpPr>
          <p:cNvPr id="8" name="页脚占位符 4"/>
          <p:cNvSpPr>
            <a:spLocks noGrp="1" noChangeArrowheads="1"/>
          </p:cNvSpPr>
          <p:nvPr>
            <p:ph type="ftr" sz="quarter" idx="11"/>
          </p:nvPr>
        </p:nvSpPr>
        <p:spPr/>
        <p:txBody>
          <a:bodyPr/>
          <a:lstStyle>
            <a:lvl1pPr>
              <a:defRPr/>
            </a:lvl1pPr>
          </a:lstStyle>
          <a:p>
            <a:pPr>
              <a:defRPr/>
            </a:pPr>
            <a:r>
              <a:rPr lang="zh-CN" altLang="zh-CN"/>
              <a:t>1</a:t>
            </a:r>
          </a:p>
        </p:txBody>
      </p:sp>
      <p:sp>
        <p:nvSpPr>
          <p:cNvPr id="9" name="灯片编号占位符 5"/>
          <p:cNvSpPr>
            <a:spLocks noGrp="1" noChangeArrowheads="1"/>
          </p:cNvSpPr>
          <p:nvPr>
            <p:ph type="sldNum" sz="quarter" idx="12"/>
          </p:nvPr>
        </p:nvSpPr>
        <p:spPr/>
        <p:txBody>
          <a:bodyPr/>
          <a:lstStyle>
            <a:lvl1pPr>
              <a:defRPr/>
            </a:lvl1pPr>
          </a:lstStyle>
          <a:p>
            <a:fld id="{5D39161B-666E-47E6-9DEA-2C1D688302C3}" type="slidenum">
              <a:rPr lang="zh-CN" altLang="en-US"/>
              <a:t>‹#›</a:t>
            </a:fld>
            <a:endParaRPr lang="zh-CN" altLang="en-US" sz="1900">
              <a:solidFill>
                <a:schemeClr val="tx1"/>
              </a:solidFill>
            </a:endParaRPr>
          </a:p>
        </p:txBody>
      </p:sp>
    </p:spTree>
  </p:cSld>
  <p:clrMapOvr>
    <a:masterClrMapping/>
  </p:clrMapOvr>
  <p:hf hd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3"/>
          <p:cNvSpPr>
            <a:spLocks noGrp="1" noChangeArrowheads="1"/>
          </p:cNvSpPr>
          <p:nvPr>
            <p:ph type="dt" sz="half" idx="10"/>
          </p:nvPr>
        </p:nvSpPr>
        <p:spPr/>
        <p:txBody>
          <a:bodyPr/>
          <a:lstStyle>
            <a:lvl1pPr>
              <a:defRPr/>
            </a:lvl1pPr>
          </a:lstStyle>
          <a:p>
            <a:pPr>
              <a:defRPr/>
            </a:pPr>
            <a:fld id="{2CF6D5D6-83D4-427B-A128-28F9DEAF127B}" type="datetime1">
              <a:rPr lang="zh-CN" altLang="en-US"/>
              <a:t>2023/4/11</a:t>
            </a:fld>
            <a:endParaRPr lang="zh-CN" altLang="en-US" sz="1900">
              <a:solidFill>
                <a:schemeClr val="tx1"/>
              </a:solidFill>
            </a:endParaRPr>
          </a:p>
        </p:txBody>
      </p:sp>
      <p:sp>
        <p:nvSpPr>
          <p:cNvPr id="4" name="页脚占位符 4"/>
          <p:cNvSpPr>
            <a:spLocks noGrp="1" noChangeArrowheads="1"/>
          </p:cNvSpPr>
          <p:nvPr>
            <p:ph type="ftr" sz="quarter" idx="11"/>
          </p:nvPr>
        </p:nvSpPr>
        <p:spPr/>
        <p:txBody>
          <a:bodyPr/>
          <a:lstStyle>
            <a:lvl1pPr>
              <a:defRPr/>
            </a:lvl1pPr>
          </a:lstStyle>
          <a:p>
            <a:pPr>
              <a:defRPr/>
            </a:pPr>
            <a:r>
              <a:rPr lang="zh-CN" altLang="zh-CN"/>
              <a:t>1</a:t>
            </a:r>
          </a:p>
        </p:txBody>
      </p:sp>
      <p:sp>
        <p:nvSpPr>
          <p:cNvPr id="5" name="灯片编号占位符 5"/>
          <p:cNvSpPr>
            <a:spLocks noGrp="1" noChangeArrowheads="1"/>
          </p:cNvSpPr>
          <p:nvPr>
            <p:ph type="sldNum" sz="quarter" idx="12"/>
          </p:nvPr>
        </p:nvSpPr>
        <p:spPr/>
        <p:txBody>
          <a:bodyPr/>
          <a:lstStyle>
            <a:lvl1pPr>
              <a:defRPr/>
            </a:lvl1pPr>
          </a:lstStyle>
          <a:p>
            <a:fld id="{C7DD0665-B496-4C35-8D32-3C0D9568B7C3}" type="slidenum">
              <a:rPr lang="zh-CN" altLang="en-US"/>
              <a:t>‹#›</a:t>
            </a:fld>
            <a:endParaRPr lang="zh-CN" altLang="en-US" sz="1900">
              <a:solidFill>
                <a:schemeClr val="tx1"/>
              </a:solidFill>
            </a:endParaRPr>
          </a:p>
        </p:txBody>
      </p:sp>
    </p:spTree>
  </p:cSld>
  <p:clrMapOvr>
    <a:masterClrMapping/>
  </p:clrMapOvr>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p:txBody>
          <a:bodyPr/>
          <a:lstStyle>
            <a:lvl1pPr>
              <a:defRPr/>
            </a:lvl1pPr>
          </a:lstStyle>
          <a:p>
            <a:pPr>
              <a:defRPr/>
            </a:pPr>
            <a:fld id="{2CF6D5D6-83D4-427B-A128-28F9DEAF127B}" type="datetime1">
              <a:rPr lang="zh-CN" altLang="en-US"/>
              <a:t>2023/4/11</a:t>
            </a:fld>
            <a:endParaRPr lang="zh-CN" altLang="en-US" sz="1900">
              <a:solidFill>
                <a:schemeClr val="tx1"/>
              </a:solidFill>
            </a:endParaRPr>
          </a:p>
        </p:txBody>
      </p:sp>
      <p:sp>
        <p:nvSpPr>
          <p:cNvPr id="3" name="页脚占位符 4"/>
          <p:cNvSpPr>
            <a:spLocks noGrp="1" noChangeArrowheads="1"/>
          </p:cNvSpPr>
          <p:nvPr>
            <p:ph type="ftr" sz="quarter" idx="11"/>
          </p:nvPr>
        </p:nvSpPr>
        <p:spPr/>
        <p:txBody>
          <a:bodyPr/>
          <a:lstStyle>
            <a:lvl1pPr>
              <a:defRPr/>
            </a:lvl1pPr>
          </a:lstStyle>
          <a:p>
            <a:pPr>
              <a:defRPr/>
            </a:pPr>
            <a:r>
              <a:rPr lang="zh-CN" altLang="zh-CN"/>
              <a:t>1</a:t>
            </a:r>
          </a:p>
        </p:txBody>
      </p:sp>
      <p:sp>
        <p:nvSpPr>
          <p:cNvPr id="4" name="灯片编号占位符 5"/>
          <p:cNvSpPr>
            <a:spLocks noGrp="1" noChangeArrowheads="1"/>
          </p:cNvSpPr>
          <p:nvPr>
            <p:ph type="sldNum" sz="quarter" idx="12"/>
          </p:nvPr>
        </p:nvSpPr>
        <p:spPr/>
        <p:txBody>
          <a:bodyPr/>
          <a:lstStyle>
            <a:lvl1pPr>
              <a:defRPr/>
            </a:lvl1pPr>
          </a:lstStyle>
          <a:p>
            <a:fld id="{F19A9332-05CD-4E60-9FC6-0C59B3FD9A3F}" type="slidenum">
              <a:rPr lang="zh-CN" altLang="en-US"/>
              <a:t>‹#›</a:t>
            </a:fld>
            <a:endParaRPr lang="zh-CN" altLang="en-US" sz="1900">
              <a:solidFill>
                <a:schemeClr val="tx1"/>
              </a:solidFill>
            </a:endParaRPr>
          </a:p>
        </p:txBody>
      </p:sp>
    </p:spTree>
  </p:cSld>
  <p:clrMapOvr>
    <a:masterClrMapping/>
  </p:clrMapOvr>
  <p:hf hd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710" cy="871537"/>
          </a:xfrm>
        </p:spPr>
        <p:txBody>
          <a:bodyPr anchor="b"/>
          <a:lstStyle>
            <a:lvl1pPr algn="l">
              <a:defRPr sz="1500" b="1"/>
            </a:lvl1pPr>
          </a:lstStyle>
          <a:p>
            <a:r>
              <a:rPr lang="zh-CN" altLang="en-US"/>
              <a:t>单击此处编辑母版标题样式</a:t>
            </a:r>
          </a:p>
        </p:txBody>
      </p:sp>
      <p:sp>
        <p:nvSpPr>
          <p:cNvPr id="3" name="内容占位符 2"/>
          <p:cNvSpPr>
            <a:spLocks noGrp="1"/>
          </p:cNvSpPr>
          <p:nvPr>
            <p:ph idx="1"/>
          </p:nvPr>
        </p:nvSpPr>
        <p:spPr>
          <a:xfrm>
            <a:off x="3575449" y="204789"/>
            <a:ext cx="5111353" cy="4389834"/>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076327"/>
            <a:ext cx="3008710" cy="3518297"/>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2565" indent="0">
              <a:buNone/>
              <a:defRPr sz="675"/>
            </a:lvl9pPr>
          </a:lstStyle>
          <a:p>
            <a:pPr lvl="0"/>
            <a:r>
              <a:rPr lang="zh-CN" altLang="en-US"/>
              <a:t>单击此处编辑母版文本样式</a:t>
            </a:r>
          </a:p>
        </p:txBody>
      </p:sp>
      <p:sp>
        <p:nvSpPr>
          <p:cNvPr id="5" name="日期占位符 3"/>
          <p:cNvSpPr>
            <a:spLocks noGrp="1" noChangeArrowheads="1"/>
          </p:cNvSpPr>
          <p:nvPr>
            <p:ph type="dt" sz="half" idx="10"/>
          </p:nvPr>
        </p:nvSpPr>
        <p:spPr/>
        <p:txBody>
          <a:bodyPr/>
          <a:lstStyle>
            <a:lvl1pPr>
              <a:defRPr/>
            </a:lvl1pPr>
          </a:lstStyle>
          <a:p>
            <a:pPr>
              <a:defRPr/>
            </a:pPr>
            <a:fld id="{2CF6D5D6-83D4-427B-A128-28F9DEAF127B}" type="datetime1">
              <a:rPr lang="zh-CN" altLang="en-US"/>
              <a:t>2023/4/11</a:t>
            </a:fld>
            <a:endParaRPr lang="zh-CN" altLang="en-US" sz="1900">
              <a:solidFill>
                <a:schemeClr val="tx1"/>
              </a:solidFill>
            </a:endParaRPr>
          </a:p>
        </p:txBody>
      </p:sp>
      <p:sp>
        <p:nvSpPr>
          <p:cNvPr id="6" name="页脚占位符 4"/>
          <p:cNvSpPr>
            <a:spLocks noGrp="1" noChangeArrowheads="1"/>
          </p:cNvSpPr>
          <p:nvPr>
            <p:ph type="ftr" sz="quarter" idx="11"/>
          </p:nvPr>
        </p:nvSpPr>
        <p:spPr/>
        <p:txBody>
          <a:bodyPr/>
          <a:lstStyle>
            <a:lvl1pPr>
              <a:defRPr/>
            </a:lvl1pPr>
          </a:lstStyle>
          <a:p>
            <a:pPr>
              <a:defRPr/>
            </a:pPr>
            <a:r>
              <a:rPr lang="zh-CN" altLang="zh-CN"/>
              <a:t>1</a:t>
            </a:r>
          </a:p>
        </p:txBody>
      </p:sp>
      <p:sp>
        <p:nvSpPr>
          <p:cNvPr id="7" name="灯片编号占位符 5"/>
          <p:cNvSpPr>
            <a:spLocks noGrp="1" noChangeArrowheads="1"/>
          </p:cNvSpPr>
          <p:nvPr>
            <p:ph type="sldNum" sz="quarter" idx="12"/>
          </p:nvPr>
        </p:nvSpPr>
        <p:spPr/>
        <p:txBody>
          <a:bodyPr/>
          <a:lstStyle>
            <a:lvl1pPr>
              <a:defRPr/>
            </a:lvl1pPr>
          </a:lstStyle>
          <a:p>
            <a:fld id="{852CE1FF-752D-48EB-A339-05BACFE32BAA}" type="slidenum">
              <a:rPr lang="zh-CN" altLang="en-US"/>
              <a:t>‹#›</a:t>
            </a:fld>
            <a:endParaRPr lang="zh-CN" altLang="en-US" sz="1900">
              <a:solidFill>
                <a:schemeClr val="tx1"/>
              </a:solidFill>
            </a:endParaRPr>
          </a:p>
        </p:txBody>
      </p:sp>
    </p:spTree>
  </p:cSld>
  <p:clrMapOvr>
    <a:masterClrMapping/>
  </p:clrMapOvr>
  <p:hf hd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1891" y="3600450"/>
            <a:ext cx="5486400" cy="425054"/>
          </a:xfrm>
        </p:spPr>
        <p:txBody>
          <a:bodyPr anchor="b"/>
          <a:lstStyle>
            <a:lvl1pPr algn="l">
              <a:defRPr sz="1500" b="1"/>
            </a:lvl1pPr>
          </a:lstStyle>
          <a:p>
            <a:r>
              <a:rPr lang="zh-CN" altLang="en-US"/>
              <a:t>单击此处编辑母版标题样式</a:t>
            </a:r>
          </a:p>
        </p:txBody>
      </p:sp>
      <p:sp>
        <p:nvSpPr>
          <p:cNvPr id="3" name="图片占位符 2"/>
          <p:cNvSpPr>
            <a:spLocks noGrp="1"/>
          </p:cNvSpPr>
          <p:nvPr>
            <p:ph type="pic" idx="1"/>
          </p:nvPr>
        </p:nvSpPr>
        <p:spPr>
          <a:xfrm>
            <a:off x="1791891" y="459581"/>
            <a:ext cx="5486400" cy="30861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2565" indent="0">
              <a:buNone/>
              <a:defRPr sz="1500"/>
            </a:lvl9pPr>
          </a:lstStyle>
          <a:p>
            <a:pPr lvl="0"/>
            <a:endParaRPr lang="zh-CN" altLang="en-US" noProof="0">
              <a:sym typeface="Calibri" panose="020F0502020204030204" charset="0"/>
            </a:endParaRPr>
          </a:p>
        </p:txBody>
      </p:sp>
      <p:sp>
        <p:nvSpPr>
          <p:cNvPr id="4" name="文本占位符 3"/>
          <p:cNvSpPr>
            <a:spLocks noGrp="1"/>
          </p:cNvSpPr>
          <p:nvPr>
            <p:ph type="body" sz="half" idx="2"/>
          </p:nvPr>
        </p:nvSpPr>
        <p:spPr>
          <a:xfrm>
            <a:off x="1791891" y="4025504"/>
            <a:ext cx="5486400" cy="603646"/>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2565" indent="0">
              <a:buNone/>
              <a:defRPr sz="675"/>
            </a:lvl9pPr>
          </a:lstStyle>
          <a:p>
            <a:pPr lvl="0"/>
            <a:r>
              <a:rPr lang="zh-CN" altLang="en-US"/>
              <a:t>单击此处编辑母版文本样式</a:t>
            </a:r>
          </a:p>
        </p:txBody>
      </p:sp>
      <p:sp>
        <p:nvSpPr>
          <p:cNvPr id="5" name="日期占位符 3"/>
          <p:cNvSpPr>
            <a:spLocks noGrp="1" noChangeArrowheads="1"/>
          </p:cNvSpPr>
          <p:nvPr>
            <p:ph type="dt" sz="half" idx="10"/>
          </p:nvPr>
        </p:nvSpPr>
        <p:spPr/>
        <p:txBody>
          <a:bodyPr/>
          <a:lstStyle>
            <a:lvl1pPr>
              <a:defRPr/>
            </a:lvl1pPr>
          </a:lstStyle>
          <a:p>
            <a:pPr>
              <a:defRPr/>
            </a:pPr>
            <a:fld id="{2CF6D5D6-83D4-427B-A128-28F9DEAF127B}" type="datetime1">
              <a:rPr lang="zh-CN" altLang="en-US"/>
              <a:t>2023/4/11</a:t>
            </a:fld>
            <a:endParaRPr lang="zh-CN" altLang="en-US" sz="1900">
              <a:solidFill>
                <a:schemeClr val="tx1"/>
              </a:solidFill>
            </a:endParaRPr>
          </a:p>
        </p:txBody>
      </p:sp>
      <p:sp>
        <p:nvSpPr>
          <p:cNvPr id="6" name="页脚占位符 4"/>
          <p:cNvSpPr>
            <a:spLocks noGrp="1" noChangeArrowheads="1"/>
          </p:cNvSpPr>
          <p:nvPr>
            <p:ph type="ftr" sz="quarter" idx="11"/>
          </p:nvPr>
        </p:nvSpPr>
        <p:spPr/>
        <p:txBody>
          <a:bodyPr/>
          <a:lstStyle>
            <a:lvl1pPr>
              <a:defRPr/>
            </a:lvl1pPr>
          </a:lstStyle>
          <a:p>
            <a:pPr>
              <a:defRPr/>
            </a:pPr>
            <a:r>
              <a:rPr lang="zh-CN" altLang="zh-CN"/>
              <a:t>1</a:t>
            </a:r>
          </a:p>
        </p:txBody>
      </p:sp>
      <p:sp>
        <p:nvSpPr>
          <p:cNvPr id="7" name="灯片编号占位符 5"/>
          <p:cNvSpPr>
            <a:spLocks noGrp="1" noChangeArrowheads="1"/>
          </p:cNvSpPr>
          <p:nvPr>
            <p:ph type="sldNum" sz="quarter" idx="12"/>
          </p:nvPr>
        </p:nvSpPr>
        <p:spPr/>
        <p:txBody>
          <a:bodyPr/>
          <a:lstStyle>
            <a:lvl1pPr>
              <a:defRPr/>
            </a:lvl1pPr>
          </a:lstStyle>
          <a:p>
            <a:fld id="{97DD6D3A-C28D-4B1D-88B2-A35A000020E8}" type="slidenum">
              <a:rPr lang="zh-CN" altLang="en-US"/>
              <a:t>‹#›</a:t>
            </a:fld>
            <a:endParaRPr lang="zh-CN" altLang="en-US" sz="1900">
              <a:solidFill>
                <a:schemeClr val="tx1"/>
              </a:solidFill>
            </a:endParaRPr>
          </a:p>
        </p:txBody>
      </p:sp>
    </p:spTree>
  </p:cSld>
  <p:clrMapOvr>
    <a:masterClrMapping/>
  </p:clrMapOvr>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p:txBody>
          <a:bodyPr/>
          <a:lstStyle>
            <a:lvl1pPr>
              <a:defRPr/>
            </a:lvl1pPr>
          </a:lstStyle>
          <a:p>
            <a:pPr>
              <a:defRPr/>
            </a:pPr>
            <a:fld id="{2CF6D5D6-83D4-427B-A128-28F9DEAF127B}" type="datetime1">
              <a:rPr lang="zh-CN" altLang="en-US"/>
              <a:t>2023/4/11</a:t>
            </a:fld>
            <a:endParaRPr lang="zh-CN" altLang="en-US" sz="1900">
              <a:solidFill>
                <a:schemeClr val="tx1"/>
              </a:solidFill>
            </a:endParaRPr>
          </a:p>
        </p:txBody>
      </p:sp>
      <p:sp>
        <p:nvSpPr>
          <p:cNvPr id="5" name="页脚占位符 4"/>
          <p:cNvSpPr>
            <a:spLocks noGrp="1" noChangeArrowheads="1"/>
          </p:cNvSpPr>
          <p:nvPr>
            <p:ph type="ftr" sz="quarter" idx="11"/>
          </p:nvPr>
        </p:nvSpPr>
        <p:spPr/>
        <p:txBody>
          <a:bodyPr/>
          <a:lstStyle>
            <a:lvl1pPr>
              <a:defRPr/>
            </a:lvl1pPr>
          </a:lstStyle>
          <a:p>
            <a:pPr>
              <a:defRPr/>
            </a:pPr>
            <a:r>
              <a:rPr lang="zh-CN" altLang="zh-CN"/>
              <a:t>1</a:t>
            </a:r>
          </a:p>
        </p:txBody>
      </p:sp>
      <p:sp>
        <p:nvSpPr>
          <p:cNvPr id="6" name="灯片编号占位符 5"/>
          <p:cNvSpPr>
            <a:spLocks noGrp="1" noChangeArrowheads="1"/>
          </p:cNvSpPr>
          <p:nvPr>
            <p:ph type="sldNum" sz="quarter" idx="12"/>
          </p:nvPr>
        </p:nvSpPr>
        <p:spPr/>
        <p:txBody>
          <a:bodyPr/>
          <a:lstStyle>
            <a:lvl1pPr>
              <a:defRPr/>
            </a:lvl1pPr>
          </a:lstStyle>
          <a:p>
            <a:fld id="{4718FFBE-C9AA-4263-B1C5-5CD558599F95}" type="slidenum">
              <a:rPr lang="zh-CN" altLang="en-US"/>
              <a:t>‹#›</a:t>
            </a:fld>
            <a:endParaRPr lang="zh-CN" altLang="en-US" sz="1900">
              <a:solidFill>
                <a:schemeClr val="tx1"/>
              </a:solidFill>
            </a:endParaRPr>
          </a:p>
        </p:txBody>
      </p:sp>
    </p:spTree>
  </p:cSld>
  <p:clrMapOvr>
    <a:masterClrMapping/>
  </p:clrMapOvr>
  <p:hf hdr="0" dt="0"/>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6" y="273843"/>
            <a:ext cx="1971675" cy="435887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28651" y="273843"/>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p:txBody>
          <a:bodyPr/>
          <a:lstStyle>
            <a:lvl1pPr>
              <a:defRPr/>
            </a:lvl1pPr>
          </a:lstStyle>
          <a:p>
            <a:pPr>
              <a:defRPr/>
            </a:pPr>
            <a:fld id="{2CF6D5D6-83D4-427B-A128-28F9DEAF127B}" type="datetime1">
              <a:rPr lang="zh-CN" altLang="en-US"/>
              <a:t>2023/4/11</a:t>
            </a:fld>
            <a:endParaRPr lang="zh-CN" altLang="en-US" sz="1900">
              <a:solidFill>
                <a:schemeClr val="tx1"/>
              </a:solidFill>
            </a:endParaRPr>
          </a:p>
        </p:txBody>
      </p:sp>
      <p:sp>
        <p:nvSpPr>
          <p:cNvPr id="5" name="页脚占位符 4"/>
          <p:cNvSpPr>
            <a:spLocks noGrp="1" noChangeArrowheads="1"/>
          </p:cNvSpPr>
          <p:nvPr>
            <p:ph type="ftr" sz="quarter" idx="11"/>
          </p:nvPr>
        </p:nvSpPr>
        <p:spPr/>
        <p:txBody>
          <a:bodyPr/>
          <a:lstStyle>
            <a:lvl1pPr>
              <a:defRPr/>
            </a:lvl1pPr>
          </a:lstStyle>
          <a:p>
            <a:pPr>
              <a:defRPr/>
            </a:pPr>
            <a:r>
              <a:rPr lang="zh-CN" altLang="zh-CN"/>
              <a:t>1</a:t>
            </a:r>
          </a:p>
        </p:txBody>
      </p:sp>
      <p:sp>
        <p:nvSpPr>
          <p:cNvPr id="6" name="灯片编号占位符 5"/>
          <p:cNvSpPr>
            <a:spLocks noGrp="1" noChangeArrowheads="1"/>
          </p:cNvSpPr>
          <p:nvPr>
            <p:ph type="sldNum" sz="quarter" idx="12"/>
          </p:nvPr>
        </p:nvSpPr>
        <p:spPr/>
        <p:txBody>
          <a:bodyPr/>
          <a:lstStyle>
            <a:lvl1pPr>
              <a:defRPr/>
            </a:lvl1pPr>
          </a:lstStyle>
          <a:p>
            <a:fld id="{C5DD1D38-094C-485C-BADF-CFF1F8B522D3}" type="slidenum">
              <a:rPr lang="zh-CN" altLang="en-US"/>
              <a:t>‹#›</a:t>
            </a:fld>
            <a:endParaRPr lang="zh-CN" altLang="en-US" sz="1900">
              <a:solidFill>
                <a:schemeClr val="tx1"/>
              </a:solidFill>
            </a:endParaRPr>
          </a:p>
        </p:txBody>
      </p:sp>
    </p:spTree>
  </p:cSld>
  <p:clrMapOvr>
    <a:masterClrMapping/>
  </p:clrMapOvr>
  <p:hf hd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5"/>
            <a:ext cx="7886700" cy="994172"/>
          </a:xfrm>
        </p:spPr>
        <p:txBody>
          <a:bodyPr/>
          <a:lstStyle/>
          <a:p>
            <a:r>
              <a:rPr lang="zh-CN" altLang="en-US"/>
              <a:t>单击此处编辑母版标题样式</a:t>
            </a:r>
          </a:p>
        </p:txBody>
      </p:sp>
      <p:sp>
        <p:nvSpPr>
          <p:cNvPr id="3" name="日期占位符 3"/>
          <p:cNvSpPr>
            <a:spLocks noGrp="1" noChangeArrowheads="1"/>
          </p:cNvSpPr>
          <p:nvPr>
            <p:ph type="dt" sz="half" idx="10"/>
          </p:nvPr>
        </p:nvSpPr>
        <p:spPr/>
        <p:txBody>
          <a:bodyPr/>
          <a:lstStyle>
            <a:lvl1pPr>
              <a:defRPr/>
            </a:lvl1pPr>
          </a:lstStyle>
          <a:p>
            <a:pPr>
              <a:defRPr/>
            </a:pPr>
            <a:fld id="{2CF6D5D6-83D4-427B-A128-28F9DEAF127B}" type="datetime1">
              <a:rPr lang="zh-CN" altLang="en-US"/>
              <a:t>2023/4/11</a:t>
            </a:fld>
            <a:endParaRPr lang="zh-CN" altLang="en-US" sz="1900">
              <a:solidFill>
                <a:schemeClr val="tx1"/>
              </a:solidFill>
            </a:endParaRPr>
          </a:p>
        </p:txBody>
      </p:sp>
      <p:sp>
        <p:nvSpPr>
          <p:cNvPr id="4" name="页脚占位符 4"/>
          <p:cNvSpPr>
            <a:spLocks noGrp="1" noChangeArrowheads="1"/>
          </p:cNvSpPr>
          <p:nvPr>
            <p:ph type="ftr" sz="quarter" idx="11"/>
          </p:nvPr>
        </p:nvSpPr>
        <p:spPr/>
        <p:txBody>
          <a:bodyPr/>
          <a:lstStyle>
            <a:lvl1pPr>
              <a:defRPr/>
            </a:lvl1pPr>
          </a:lstStyle>
          <a:p>
            <a:pPr>
              <a:defRPr/>
            </a:pPr>
            <a:r>
              <a:rPr lang="zh-CN" altLang="zh-CN"/>
              <a:t>1</a:t>
            </a:r>
          </a:p>
        </p:txBody>
      </p:sp>
      <p:sp>
        <p:nvSpPr>
          <p:cNvPr id="5" name="灯片编号占位符 5"/>
          <p:cNvSpPr>
            <a:spLocks noGrp="1" noChangeArrowheads="1"/>
          </p:cNvSpPr>
          <p:nvPr>
            <p:ph type="sldNum" sz="quarter" idx="12"/>
          </p:nvPr>
        </p:nvSpPr>
        <p:spPr/>
        <p:txBody>
          <a:bodyPr/>
          <a:lstStyle>
            <a:lvl1pPr>
              <a:defRPr/>
            </a:lvl1pPr>
          </a:lstStyle>
          <a:p>
            <a:fld id="{F01CB60D-4F90-4640-8D62-F5CFC12F3CCF}" type="slidenum">
              <a:rPr lang="zh-CN" altLang="en-US"/>
              <a:t>‹#›</a:t>
            </a:fld>
            <a:endParaRPr lang="zh-CN" altLang="en-US" sz="1900">
              <a:solidFill>
                <a:schemeClr val="tx1"/>
              </a:solidFill>
            </a:endParaRPr>
          </a:p>
        </p:txBody>
      </p:sp>
    </p:spTree>
  </p:cSld>
  <p:clrMapOvr>
    <a:masterClrMapping/>
  </p:clrMapOvr>
  <p:hf hdr="0" dt="0"/>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内容页">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文本占位符 6"/>
          <p:cNvSpPr>
            <a:spLocks noGrp="1"/>
          </p:cNvSpPr>
          <p:nvPr>
            <p:ph type="body" sz="quarter" idx="10" hasCustomPrompt="1"/>
          </p:nvPr>
        </p:nvSpPr>
        <p:spPr>
          <a:xfrm>
            <a:off x="229671" y="158335"/>
            <a:ext cx="1639951" cy="673620"/>
          </a:xfrm>
          <a:prstGeom prst="rect">
            <a:avLst/>
          </a:prstGeom>
        </p:spPr>
        <p:txBody>
          <a:bodyPr/>
          <a:lstStyle>
            <a:lvl1pPr marL="0" indent="0">
              <a:buNone/>
              <a:defRPr sz="4500" b="1">
                <a:blipFill dpi="0" rotWithShape="1">
                  <a:blip r:embed="rId3"/>
                  <a:srcRect/>
                  <a:stretch>
                    <a:fillRect/>
                  </a:stretch>
                </a:blipFill>
                <a:latin typeface="+mn-lt"/>
              </a:defRPr>
            </a:lvl1pPr>
          </a:lstStyle>
          <a:p>
            <a:pPr lvl="0"/>
            <a:r>
              <a:rPr kumimoji="1" lang="en-US" altLang="zh-CN" dirty="0"/>
              <a:t>NO.1</a:t>
            </a:r>
            <a:endParaRPr kumimoji="1" lang="zh-CN" altLang="en-US" dirty="0"/>
          </a:p>
        </p:txBody>
      </p:sp>
      <p:sp>
        <p:nvSpPr>
          <p:cNvPr id="10" name="矩形 9"/>
          <p:cNvSpPr/>
          <p:nvPr userDrawn="1"/>
        </p:nvSpPr>
        <p:spPr>
          <a:xfrm>
            <a:off x="1869622" y="4784272"/>
            <a:ext cx="7274378" cy="89808"/>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280"/>
          </a:p>
        </p:txBody>
      </p:sp>
      <p:sp>
        <p:nvSpPr>
          <p:cNvPr id="11" name="矩形 10"/>
          <p:cNvSpPr/>
          <p:nvPr userDrawn="1"/>
        </p:nvSpPr>
        <p:spPr>
          <a:xfrm>
            <a:off x="1869622" y="628652"/>
            <a:ext cx="1495774" cy="57149"/>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280"/>
          </a:p>
        </p:txBody>
      </p:sp>
      <p:sp>
        <p:nvSpPr>
          <p:cNvPr id="6" name="文本占位符 6"/>
          <p:cNvSpPr>
            <a:spLocks noGrp="1"/>
          </p:cNvSpPr>
          <p:nvPr>
            <p:ph type="body" sz="quarter" idx="18"/>
          </p:nvPr>
        </p:nvSpPr>
        <p:spPr>
          <a:xfrm>
            <a:off x="1869622" y="217826"/>
            <a:ext cx="2340670" cy="401790"/>
          </a:xfrm>
          <a:prstGeom prst="rect">
            <a:avLst/>
          </a:prstGeom>
        </p:spPr>
        <p:txBody>
          <a:bodyPr anchor="t"/>
          <a:lstStyle>
            <a:lvl1pPr marL="0" indent="0" algn="l">
              <a:lnSpc>
                <a:spcPct val="100000"/>
              </a:lnSpc>
              <a:buNone/>
              <a:defRPr sz="2100" b="1">
                <a:solidFill>
                  <a:schemeClr val="bg1"/>
                </a:solidFill>
                <a:latin typeface="微软雅黑" panose="020B0503020204020204" charset="-122"/>
                <a:ea typeface="微软雅黑" panose="020B0503020204020204" charset="-122"/>
                <a:cs typeface="微软雅黑" panose="020B0503020204020204" charset="-122"/>
              </a:defRPr>
            </a:lvl1pPr>
            <a:lvl2pPr algn="ctr">
              <a:defRPr>
                <a:solidFill>
                  <a:schemeClr val="bg1"/>
                </a:solidFill>
                <a:latin typeface="微软雅黑" panose="020B0503020204020204" charset="-122"/>
                <a:ea typeface="微软雅黑" panose="020B0503020204020204" charset="-122"/>
                <a:cs typeface="微软雅黑" panose="020B0503020204020204" charset="-122"/>
              </a:defRPr>
            </a:lvl2pPr>
            <a:lvl3pPr algn="ctr">
              <a:defRPr>
                <a:solidFill>
                  <a:schemeClr val="bg1"/>
                </a:solidFill>
                <a:latin typeface="微软雅黑" panose="020B0503020204020204" charset="-122"/>
                <a:ea typeface="微软雅黑" panose="020B0503020204020204" charset="-122"/>
                <a:cs typeface="微软雅黑" panose="020B0503020204020204" charset="-122"/>
              </a:defRPr>
            </a:lvl3pPr>
            <a:lvl4pPr algn="ctr">
              <a:defRPr>
                <a:solidFill>
                  <a:schemeClr val="bg1"/>
                </a:solidFill>
                <a:latin typeface="微软雅黑" panose="020B0503020204020204" charset="-122"/>
                <a:ea typeface="微软雅黑" panose="020B0503020204020204" charset="-122"/>
                <a:cs typeface="微软雅黑" panose="020B0503020204020204" charset="-122"/>
              </a:defRPr>
            </a:lvl4pPr>
            <a:lvl5pPr algn="ctr">
              <a:defRPr>
                <a:solidFill>
                  <a:schemeClr val="bg1"/>
                </a:solidFill>
                <a:latin typeface="微软雅黑" panose="020B0503020204020204" charset="-122"/>
                <a:ea typeface="微软雅黑" panose="020B0503020204020204" charset="-122"/>
                <a:cs typeface="微软雅黑" panose="020B0503020204020204" charset="-122"/>
              </a:defRPr>
            </a:lvl5pPr>
          </a:lstStyle>
          <a:p>
            <a:pPr lvl="0"/>
            <a:endParaRPr kumimoji="1" lang="zh-CN" altLang="en-US" dirty="0"/>
          </a:p>
        </p:txBody>
      </p:sp>
    </p:spTree>
  </p:cSld>
  <p:clrMapOvr>
    <a:masterClrMapping/>
  </p:clrMapOvr>
  <p:hf hdr="0" dt="0"/>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6F63BCBB-24B0-4783-BB18-48833E9316A6}" type="datetimeFigureOut">
              <a:rPr lang="zh-CN" altLang="en-US" smtClean="0">
                <a:solidFill>
                  <a:prstClr val="black">
                    <a:tint val="75000"/>
                  </a:prstClr>
                </a:solidFill>
              </a:rPr>
              <a:t>2023/4/11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r>
              <a:rPr lang="zh-CN" altLang="en-US">
                <a:solidFill>
                  <a:prstClr val="black">
                    <a:tint val="75000"/>
                  </a:prstClr>
                </a:solidFill>
              </a:rPr>
              <a:t>1</a:t>
            </a:r>
          </a:p>
        </p:txBody>
      </p:sp>
      <p:sp>
        <p:nvSpPr>
          <p:cNvPr id="6" name="灯片编号占位符 5"/>
          <p:cNvSpPr>
            <a:spLocks noGrp="1"/>
          </p:cNvSpPr>
          <p:nvPr>
            <p:ph type="sldNum" sz="quarter" idx="12"/>
          </p:nvPr>
        </p:nvSpPr>
        <p:spPr/>
        <p:txBody>
          <a:bodyPr/>
          <a:lstStyle/>
          <a:p>
            <a:fld id="{772DCFFE-4F2F-4A68-AF0D-E2EAADC1D15A}"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F63BCBB-24B0-4783-BB18-48833E9316A6}" type="datetimeFigureOut">
              <a:rPr lang="zh-CN" altLang="en-US" smtClean="0">
                <a:solidFill>
                  <a:prstClr val="black">
                    <a:tint val="75000"/>
                  </a:prstClr>
                </a:solidFill>
              </a:rPr>
              <a:t>2023/4/11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r>
              <a:rPr lang="zh-CN" altLang="en-US">
                <a:solidFill>
                  <a:prstClr val="black">
                    <a:tint val="75000"/>
                  </a:prstClr>
                </a:solidFill>
              </a:rPr>
              <a:t>1</a:t>
            </a:r>
          </a:p>
        </p:txBody>
      </p:sp>
      <p:sp>
        <p:nvSpPr>
          <p:cNvPr id="6" name="灯片编号占位符 5"/>
          <p:cNvSpPr>
            <a:spLocks noGrp="1"/>
          </p:cNvSpPr>
          <p:nvPr>
            <p:ph type="sldNum" sz="quarter" idx="12"/>
          </p:nvPr>
        </p:nvSpPr>
        <p:spPr/>
        <p:txBody>
          <a:bodyPr/>
          <a:lstStyle/>
          <a:p>
            <a:fld id="{772DCFFE-4F2F-4A68-AF0D-E2EAADC1D15A}"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7"/>
            <a:ext cx="7886700" cy="2139553"/>
          </a:xfrm>
        </p:spPr>
        <p:txBody>
          <a:bodyPr anchor="b"/>
          <a:lstStyle>
            <a:lvl1pPr>
              <a:defRPr sz="4500"/>
            </a:lvl1pPr>
          </a:lstStyle>
          <a:p>
            <a:r>
              <a:rPr lang="zh-CN" altLang="en-US"/>
              <a:t>单击此处编辑母版标题样式</a:t>
            </a:r>
          </a:p>
        </p:txBody>
      </p:sp>
      <p:sp>
        <p:nvSpPr>
          <p:cNvPr id="3" name="文本占位符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6F63BCBB-24B0-4783-BB18-48833E9316A6}" type="datetimeFigureOut">
              <a:rPr lang="zh-CN" altLang="en-US" smtClean="0">
                <a:solidFill>
                  <a:prstClr val="black">
                    <a:tint val="75000"/>
                  </a:prstClr>
                </a:solidFill>
              </a:rPr>
              <a:t>2023/4/11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r>
              <a:rPr lang="zh-CN" altLang="en-US">
                <a:solidFill>
                  <a:prstClr val="black">
                    <a:tint val="75000"/>
                  </a:prstClr>
                </a:solidFill>
              </a:rPr>
              <a:t>1</a:t>
            </a:r>
          </a:p>
        </p:txBody>
      </p:sp>
      <p:sp>
        <p:nvSpPr>
          <p:cNvPr id="6" name="灯片编号占位符 5"/>
          <p:cNvSpPr>
            <a:spLocks noGrp="1"/>
          </p:cNvSpPr>
          <p:nvPr>
            <p:ph type="sldNum" sz="quarter" idx="12"/>
          </p:nvPr>
        </p:nvSpPr>
        <p:spPr/>
        <p:txBody>
          <a:bodyPr/>
          <a:lstStyle/>
          <a:p>
            <a:fld id="{772DCFFE-4F2F-4A68-AF0D-E2EAADC1D15A}"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286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291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F63BCBB-24B0-4783-BB18-48833E9316A6}" type="datetimeFigureOut">
              <a:rPr lang="zh-CN" altLang="en-US" smtClean="0">
                <a:solidFill>
                  <a:prstClr val="black">
                    <a:tint val="75000"/>
                  </a:prstClr>
                </a:solidFill>
              </a:rPr>
              <a:t>2023/4/11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r>
              <a:rPr lang="zh-CN" altLang="en-US">
                <a:solidFill>
                  <a:prstClr val="black">
                    <a:tint val="75000"/>
                  </a:prstClr>
                </a:solidFill>
              </a:rPr>
              <a:t>1</a:t>
            </a:r>
          </a:p>
        </p:txBody>
      </p:sp>
      <p:sp>
        <p:nvSpPr>
          <p:cNvPr id="7" name="灯片编号占位符 6"/>
          <p:cNvSpPr>
            <a:spLocks noGrp="1"/>
          </p:cNvSpPr>
          <p:nvPr>
            <p:ph type="sldNum" sz="quarter" idx="12"/>
          </p:nvPr>
        </p:nvSpPr>
        <p:spPr/>
        <p:txBody>
          <a:bodyPr/>
          <a:lstStyle/>
          <a:p>
            <a:fld id="{772DCFFE-4F2F-4A68-AF0D-E2EAADC1D15A}"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7"/>
            <a:ext cx="7886700" cy="994172"/>
          </a:xfrm>
        </p:spPr>
        <p:txBody>
          <a:bodyPr/>
          <a:lstStyle/>
          <a:p>
            <a:r>
              <a:rPr lang="zh-CN" altLang="en-US"/>
              <a:t>单击此处编辑母版标题样式</a:t>
            </a:r>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内容占位符 5"/>
          <p:cNvSpPr>
            <a:spLocks noGrp="1"/>
          </p:cNvSpPr>
          <p:nvPr>
            <p:ph sz="quarter" idx="4"/>
          </p:nvPr>
        </p:nvSpPr>
        <p:spPr>
          <a:xfrm>
            <a:off x="4629152" y="1878806"/>
            <a:ext cx="3887391"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F63BCBB-24B0-4783-BB18-48833E9316A6}" type="datetimeFigureOut">
              <a:rPr lang="zh-CN" altLang="en-US" smtClean="0">
                <a:solidFill>
                  <a:prstClr val="black">
                    <a:tint val="75000"/>
                  </a:prstClr>
                </a:solidFill>
              </a:rPr>
              <a:t>2023/4/11</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r>
              <a:rPr lang="zh-CN" altLang="en-US">
                <a:solidFill>
                  <a:prstClr val="black">
                    <a:tint val="75000"/>
                  </a:prstClr>
                </a:solidFill>
              </a:rPr>
              <a:t>1</a:t>
            </a:r>
          </a:p>
        </p:txBody>
      </p:sp>
      <p:sp>
        <p:nvSpPr>
          <p:cNvPr id="9" name="灯片编号占位符 8"/>
          <p:cNvSpPr>
            <a:spLocks noGrp="1"/>
          </p:cNvSpPr>
          <p:nvPr>
            <p:ph type="sldNum" sz="quarter" idx="12"/>
          </p:nvPr>
        </p:nvSpPr>
        <p:spPr/>
        <p:txBody>
          <a:bodyPr/>
          <a:lstStyle/>
          <a:p>
            <a:fld id="{772DCFFE-4F2F-4A68-AF0D-E2EAADC1D15A}"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F63BCBB-24B0-4783-BB18-48833E9316A6}" type="datetimeFigureOut">
              <a:rPr lang="zh-CN" altLang="en-US" smtClean="0">
                <a:solidFill>
                  <a:prstClr val="black">
                    <a:tint val="75000"/>
                  </a:prstClr>
                </a:solidFill>
              </a:rPr>
              <a:t>2023/4/11</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r>
              <a:rPr lang="zh-CN" altLang="en-US">
                <a:solidFill>
                  <a:prstClr val="black">
                    <a:tint val="75000"/>
                  </a:prstClr>
                </a:solidFill>
              </a:rPr>
              <a:t>1</a:t>
            </a:r>
          </a:p>
        </p:txBody>
      </p:sp>
      <p:sp>
        <p:nvSpPr>
          <p:cNvPr id="5" name="灯片编号占位符 4"/>
          <p:cNvSpPr>
            <a:spLocks noGrp="1"/>
          </p:cNvSpPr>
          <p:nvPr>
            <p:ph type="sldNum" sz="quarter" idx="12"/>
          </p:nvPr>
        </p:nvSpPr>
        <p:spPr/>
        <p:txBody>
          <a:bodyPr/>
          <a:lstStyle/>
          <a:p>
            <a:fld id="{772DCFFE-4F2F-4A68-AF0D-E2EAADC1D15A}"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F63BCBB-24B0-4783-BB18-48833E9316A6}" type="datetimeFigureOut">
              <a:rPr lang="zh-CN" altLang="en-US" smtClean="0">
                <a:solidFill>
                  <a:prstClr val="black">
                    <a:tint val="75000"/>
                  </a:prstClr>
                </a:solidFill>
              </a:rPr>
              <a:t>2023/4/11</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r>
              <a:rPr lang="zh-CN" altLang="en-US">
                <a:solidFill>
                  <a:prstClr val="black">
                    <a:tint val="75000"/>
                  </a:prstClr>
                </a:solidFill>
              </a:rPr>
              <a:t>1</a:t>
            </a:r>
          </a:p>
        </p:txBody>
      </p:sp>
      <p:sp>
        <p:nvSpPr>
          <p:cNvPr id="4" name="灯片编号占位符 3"/>
          <p:cNvSpPr>
            <a:spLocks noGrp="1"/>
          </p:cNvSpPr>
          <p:nvPr>
            <p:ph type="sldNum" sz="quarter" idx="12"/>
          </p:nvPr>
        </p:nvSpPr>
        <p:spPr/>
        <p:txBody>
          <a:bodyPr/>
          <a:lstStyle/>
          <a:p>
            <a:fld id="{772DCFFE-4F2F-4A68-AF0D-E2EAADC1D15A}"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内容占位符 2"/>
          <p:cNvSpPr>
            <a:spLocks noGrp="1"/>
          </p:cNvSpPr>
          <p:nvPr>
            <p:ph idx="1"/>
          </p:nvPr>
        </p:nvSpPr>
        <p:spPr>
          <a:xfrm>
            <a:off x="3887391" y="740573"/>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F63BCBB-24B0-4783-BB18-48833E9316A6}" type="datetimeFigureOut">
              <a:rPr lang="zh-CN" altLang="en-US" smtClean="0">
                <a:solidFill>
                  <a:prstClr val="black">
                    <a:tint val="75000"/>
                  </a:prstClr>
                </a:solidFill>
              </a:rPr>
              <a:t>2023/4/11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r>
              <a:rPr lang="zh-CN" altLang="en-US">
                <a:solidFill>
                  <a:prstClr val="black">
                    <a:tint val="75000"/>
                  </a:prstClr>
                </a:solidFill>
              </a:rPr>
              <a:t>1</a:t>
            </a:r>
          </a:p>
        </p:txBody>
      </p:sp>
      <p:sp>
        <p:nvSpPr>
          <p:cNvPr id="7" name="灯片编号占位符 6"/>
          <p:cNvSpPr>
            <a:spLocks noGrp="1"/>
          </p:cNvSpPr>
          <p:nvPr>
            <p:ph type="sldNum" sz="quarter" idx="12"/>
          </p:nvPr>
        </p:nvSpPr>
        <p:spPr/>
        <p:txBody>
          <a:bodyPr/>
          <a:lstStyle/>
          <a:p>
            <a:fld id="{772DCFFE-4F2F-4A68-AF0D-E2EAADC1D15A}"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图片占位符 2"/>
          <p:cNvSpPr>
            <a:spLocks noGrp="1"/>
          </p:cNvSpPr>
          <p:nvPr>
            <p:ph type="pic" idx="1"/>
          </p:nvPr>
        </p:nvSpPr>
        <p:spPr>
          <a:xfrm>
            <a:off x="3887391" y="740573"/>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F63BCBB-24B0-4783-BB18-48833E9316A6}" type="datetimeFigureOut">
              <a:rPr lang="zh-CN" altLang="en-US" smtClean="0">
                <a:solidFill>
                  <a:prstClr val="black">
                    <a:tint val="75000"/>
                  </a:prstClr>
                </a:solidFill>
              </a:rPr>
              <a:t>2023/4/11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r>
              <a:rPr lang="zh-CN" altLang="en-US">
                <a:solidFill>
                  <a:prstClr val="black">
                    <a:tint val="75000"/>
                  </a:prstClr>
                </a:solidFill>
              </a:rPr>
              <a:t>1</a:t>
            </a:r>
          </a:p>
        </p:txBody>
      </p:sp>
      <p:sp>
        <p:nvSpPr>
          <p:cNvPr id="7" name="灯片编号占位符 6"/>
          <p:cNvSpPr>
            <a:spLocks noGrp="1"/>
          </p:cNvSpPr>
          <p:nvPr>
            <p:ph type="sldNum" sz="quarter" idx="12"/>
          </p:nvPr>
        </p:nvSpPr>
        <p:spPr/>
        <p:txBody>
          <a:bodyPr/>
          <a:lstStyle/>
          <a:p>
            <a:fld id="{772DCFFE-4F2F-4A68-AF0D-E2EAADC1D15A}"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F63BCBB-24B0-4783-BB18-48833E9316A6}" type="datetimeFigureOut">
              <a:rPr lang="zh-CN" altLang="en-US" smtClean="0">
                <a:solidFill>
                  <a:prstClr val="black">
                    <a:tint val="75000"/>
                  </a:prstClr>
                </a:solidFill>
              </a:rPr>
              <a:t>2023/4/11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r>
              <a:rPr lang="zh-CN" altLang="en-US">
                <a:solidFill>
                  <a:prstClr val="black">
                    <a:tint val="75000"/>
                  </a:prstClr>
                </a:solidFill>
              </a:rPr>
              <a:t>1</a:t>
            </a:r>
          </a:p>
        </p:txBody>
      </p:sp>
      <p:sp>
        <p:nvSpPr>
          <p:cNvPr id="6" name="灯片编号占位符 5"/>
          <p:cNvSpPr>
            <a:spLocks noGrp="1"/>
          </p:cNvSpPr>
          <p:nvPr>
            <p:ph type="sldNum" sz="quarter" idx="12"/>
          </p:nvPr>
        </p:nvSpPr>
        <p:spPr/>
        <p:txBody>
          <a:bodyPr/>
          <a:lstStyle/>
          <a:p>
            <a:fld id="{772DCFFE-4F2F-4A68-AF0D-E2EAADC1D15A}"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6" y="273846"/>
            <a:ext cx="1971675" cy="435887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28652" y="273846"/>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F63BCBB-24B0-4783-BB18-48833E9316A6}" type="datetimeFigureOut">
              <a:rPr lang="zh-CN" altLang="en-US" smtClean="0">
                <a:solidFill>
                  <a:prstClr val="black">
                    <a:tint val="75000"/>
                  </a:prstClr>
                </a:solidFill>
              </a:rPr>
              <a:t>2023/4/11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r>
              <a:rPr lang="zh-CN" altLang="en-US">
                <a:solidFill>
                  <a:prstClr val="black">
                    <a:tint val="75000"/>
                  </a:prstClr>
                </a:solidFill>
              </a:rPr>
              <a:t>1</a:t>
            </a:r>
          </a:p>
        </p:txBody>
      </p:sp>
      <p:sp>
        <p:nvSpPr>
          <p:cNvPr id="6" name="灯片编号占位符 5"/>
          <p:cNvSpPr>
            <a:spLocks noGrp="1"/>
          </p:cNvSpPr>
          <p:nvPr>
            <p:ph type="sldNum" sz="quarter" idx="12"/>
          </p:nvPr>
        </p:nvSpPr>
        <p:spPr/>
        <p:txBody>
          <a:bodyPr/>
          <a:lstStyle/>
          <a:p>
            <a:fld id="{772DCFFE-4F2F-4A68-AF0D-E2EAADC1D15A}"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空白">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a:t>
            </a:fld>
            <a:endParaRPr lang="zh-CN" altLang="en-US">
              <a:solidFill>
                <a:prstClr val="black">
                  <a:tint val="75000"/>
                </a:prstClr>
              </a:solidFill>
            </a:endParaRPr>
          </a:p>
        </p:txBody>
      </p:sp>
      <p:sp>
        <p:nvSpPr>
          <p:cNvPr id="3" name="标题 1"/>
          <p:cNvSpPr>
            <a:spLocks noGrp="1"/>
          </p:cNvSpPr>
          <p:nvPr>
            <p:ph type="title"/>
          </p:nvPr>
        </p:nvSpPr>
        <p:spPr>
          <a:xfrm>
            <a:off x="431986" y="56453"/>
            <a:ext cx="6561000" cy="515527"/>
          </a:xfrm>
        </p:spPr>
        <p:txBody>
          <a:bodyPr/>
          <a:lstStyle/>
          <a:p>
            <a:r>
              <a:rPr lang="zh-CN" altLang="en-US"/>
              <a:t>单击此处编辑母版标题样式</a:t>
            </a: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_空白">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a:t>
            </a:fld>
            <a:endParaRPr lang="zh-CN" altLang="en-US">
              <a:solidFill>
                <a:prstClr val="black">
                  <a:tint val="75000"/>
                </a:prstClr>
              </a:solidFill>
            </a:endParaRPr>
          </a:p>
        </p:txBody>
      </p:sp>
      <p:sp>
        <p:nvSpPr>
          <p:cNvPr id="3" name="标题 1"/>
          <p:cNvSpPr>
            <a:spLocks noGrp="1"/>
          </p:cNvSpPr>
          <p:nvPr>
            <p:ph type="title"/>
          </p:nvPr>
        </p:nvSpPr>
        <p:spPr>
          <a:xfrm>
            <a:off x="431986" y="56453"/>
            <a:ext cx="6561000" cy="515527"/>
          </a:xfrm>
        </p:spPr>
        <p:txBody>
          <a:bodyPr/>
          <a:lstStyle/>
          <a:p>
            <a:r>
              <a:rPr lang="zh-CN" altLang="en-US"/>
              <a:t>单击此处编辑母版标题样式</a:t>
            </a: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_空白">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a:t>
            </a:fld>
            <a:endParaRPr lang="zh-CN" altLang="en-US">
              <a:solidFill>
                <a:prstClr val="black">
                  <a:tint val="75000"/>
                </a:prstClr>
              </a:solidFill>
            </a:endParaRPr>
          </a:p>
        </p:txBody>
      </p:sp>
      <p:sp>
        <p:nvSpPr>
          <p:cNvPr id="3" name="标题 1"/>
          <p:cNvSpPr>
            <a:spLocks noGrp="1"/>
          </p:cNvSpPr>
          <p:nvPr>
            <p:ph type="title"/>
          </p:nvPr>
        </p:nvSpPr>
        <p:spPr>
          <a:xfrm>
            <a:off x="431986" y="56453"/>
            <a:ext cx="6561000" cy="515527"/>
          </a:xfrm>
        </p:spPr>
        <p:txBody>
          <a:bodyPr/>
          <a:lstStyle/>
          <a:p>
            <a:r>
              <a:rPr lang="zh-CN" altLang="en-US"/>
              <a:t>单击此处编辑母版标题样式</a:t>
            </a: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_空白">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a:t>
            </a:fld>
            <a:endParaRPr lang="zh-CN" altLang="en-US">
              <a:solidFill>
                <a:prstClr val="black">
                  <a:tint val="75000"/>
                </a:prstClr>
              </a:solidFill>
            </a:endParaRPr>
          </a:p>
        </p:txBody>
      </p:sp>
      <p:sp>
        <p:nvSpPr>
          <p:cNvPr id="3" name="标题 1"/>
          <p:cNvSpPr>
            <a:spLocks noGrp="1"/>
          </p:cNvSpPr>
          <p:nvPr>
            <p:ph type="title"/>
          </p:nvPr>
        </p:nvSpPr>
        <p:spPr>
          <a:xfrm>
            <a:off x="431986" y="56453"/>
            <a:ext cx="6561000" cy="515527"/>
          </a:xfrm>
        </p:spPr>
        <p:txBody>
          <a:bodyPr/>
          <a:lstStyle/>
          <a:p>
            <a:r>
              <a:rPr lang="zh-CN" altLang="en-US"/>
              <a:t>单击此处编辑母版标题样式</a:t>
            </a: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1_标题和内容">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p:spPr>
        <p:txBody>
          <a:bodyPr>
            <a:normAutofit/>
          </a:bodyPr>
          <a:lstStyle>
            <a:lvl1pPr>
              <a:defRPr sz="3000" b="1">
                <a:latin typeface="微软雅黑" panose="020B0503020204020204" charset="-122"/>
                <a:ea typeface="微软雅黑" panose="020B0503020204020204" charset="-122"/>
              </a:defRPr>
            </a:lvl1pPr>
          </a:lstStyle>
          <a:p>
            <a:r>
              <a:rPr lang="zh-CN" altLang="en-US" dirty="0"/>
              <a:t>单击此处编辑母版标题样式</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_标题和内容">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p:spPr>
        <p:txBody>
          <a:bodyPr>
            <a:normAutofit/>
          </a:bodyPr>
          <a:lstStyle>
            <a:lvl1pPr>
              <a:defRPr sz="3000" b="1">
                <a:latin typeface="微软雅黑" panose="020B0503020204020204" charset="-122"/>
                <a:ea typeface="微软雅黑" panose="020B0503020204020204" charset="-122"/>
              </a:defRPr>
            </a:lvl1pPr>
          </a:lstStyle>
          <a:p>
            <a:r>
              <a:rPr lang="zh-CN" altLang="en-US" dirty="0"/>
              <a:t>单击此处编辑母版标题样式</a:t>
            </a:r>
          </a:p>
        </p:txBody>
      </p:sp>
      <p:pic>
        <p:nvPicPr>
          <p:cNvPr id="9" name="图片 8"/>
          <p:cNvPicPr>
            <a:picLocks noChangeAspect="1"/>
          </p:cNvPicPr>
          <p:nvPr userDrawn="1"/>
        </p:nvPicPr>
        <p:blipFill>
          <a:blip r:embed="rId2" cstate="screen"/>
          <a:stretch>
            <a:fillRect/>
          </a:stretch>
        </p:blipFill>
        <p:spPr>
          <a:xfrm>
            <a:off x="8195032" y="4268275"/>
            <a:ext cx="782220" cy="750932"/>
          </a:xfrm>
          <a:prstGeom prst="rect">
            <a:avLst/>
          </a:prstGeom>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4_标题和内容">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p:spPr>
        <p:txBody>
          <a:bodyPr>
            <a:normAutofit/>
          </a:bodyPr>
          <a:lstStyle>
            <a:lvl1pPr>
              <a:defRPr sz="3000" b="1">
                <a:latin typeface="微软雅黑" panose="020B0503020204020204" charset="-122"/>
                <a:ea typeface="微软雅黑" panose="020B0503020204020204" charset="-122"/>
              </a:defRPr>
            </a:lvl1pPr>
          </a:lstStyle>
          <a:p>
            <a:r>
              <a:rPr lang="zh-CN" altLang="en-US" dirty="0"/>
              <a:t>单击此处编辑母版标题样式</a:t>
            </a:r>
          </a:p>
        </p:txBody>
      </p:sp>
      <p:pic>
        <p:nvPicPr>
          <p:cNvPr id="9" name="图片 8"/>
          <p:cNvPicPr>
            <a:picLocks noChangeAspect="1"/>
          </p:cNvPicPr>
          <p:nvPr userDrawn="1"/>
        </p:nvPicPr>
        <p:blipFill>
          <a:blip r:embed="rId2" cstate="screen"/>
          <a:stretch>
            <a:fillRect/>
          </a:stretch>
        </p:blipFill>
        <p:spPr>
          <a:xfrm>
            <a:off x="8195032" y="4268275"/>
            <a:ext cx="782220" cy="750932"/>
          </a:xfrm>
          <a:prstGeom prst="rect">
            <a:avLst/>
          </a:prstGeom>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5_标题和内容">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p:spPr>
        <p:txBody>
          <a:bodyPr>
            <a:normAutofit/>
          </a:bodyPr>
          <a:lstStyle>
            <a:lvl1pPr>
              <a:defRPr sz="3000" b="1">
                <a:latin typeface="微软雅黑" panose="020B0503020204020204" charset="-122"/>
                <a:ea typeface="微软雅黑" panose="020B0503020204020204" charset="-122"/>
              </a:defRPr>
            </a:lvl1pPr>
          </a:lstStyle>
          <a:p>
            <a:r>
              <a:rPr lang="zh-CN" altLang="en-US" dirty="0"/>
              <a:t>单击此处编辑母版标题样式</a:t>
            </a:r>
          </a:p>
        </p:txBody>
      </p:sp>
      <p:pic>
        <p:nvPicPr>
          <p:cNvPr id="9" name="图片 8"/>
          <p:cNvPicPr>
            <a:picLocks noChangeAspect="1"/>
          </p:cNvPicPr>
          <p:nvPr userDrawn="1"/>
        </p:nvPicPr>
        <p:blipFill>
          <a:blip r:embed="rId2" cstate="screen"/>
          <a:stretch>
            <a:fillRect/>
          </a:stretch>
        </p:blipFill>
        <p:spPr>
          <a:xfrm>
            <a:off x="8195032" y="4268275"/>
            <a:ext cx="782220" cy="750932"/>
          </a:xfrm>
          <a:prstGeom prst="rect">
            <a:avLst/>
          </a:prstGeom>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6_标题和内容">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p:spPr>
        <p:txBody>
          <a:bodyPr>
            <a:normAutofit/>
          </a:bodyPr>
          <a:lstStyle>
            <a:lvl1pPr>
              <a:defRPr sz="3000" b="1">
                <a:latin typeface="微软雅黑" panose="020B0503020204020204" charset="-122"/>
                <a:ea typeface="微软雅黑" panose="020B0503020204020204" charset="-122"/>
              </a:defRPr>
            </a:lvl1pPr>
          </a:lstStyle>
          <a:p>
            <a:r>
              <a:rPr lang="zh-CN" altLang="en-US" dirty="0"/>
              <a:t>单击此处编辑母版标题样式</a:t>
            </a:r>
          </a:p>
        </p:txBody>
      </p:sp>
      <p:pic>
        <p:nvPicPr>
          <p:cNvPr id="9" name="图片 8"/>
          <p:cNvPicPr>
            <a:picLocks noChangeAspect="1"/>
          </p:cNvPicPr>
          <p:nvPr userDrawn="1"/>
        </p:nvPicPr>
        <p:blipFill>
          <a:blip r:embed="rId2" cstate="screen"/>
          <a:stretch>
            <a:fillRect/>
          </a:stretch>
        </p:blipFill>
        <p:spPr>
          <a:xfrm>
            <a:off x="8195032" y="4268275"/>
            <a:ext cx="782220" cy="750932"/>
          </a:xfrm>
          <a:prstGeom prst="rect">
            <a:avLst/>
          </a:prstGeom>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7_标题和内容">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p:spPr>
        <p:txBody>
          <a:bodyPr>
            <a:normAutofit/>
          </a:bodyPr>
          <a:lstStyle>
            <a:lvl1pPr>
              <a:defRPr sz="3000" b="1">
                <a:latin typeface="微软雅黑" panose="020B0503020204020204" charset="-122"/>
                <a:ea typeface="微软雅黑" panose="020B0503020204020204" charset="-122"/>
              </a:defRPr>
            </a:lvl1pPr>
          </a:lstStyle>
          <a:p>
            <a:r>
              <a:rPr lang="zh-CN" altLang="en-US" dirty="0"/>
              <a:t>单击此处编辑母版标题样式</a:t>
            </a:r>
          </a:p>
        </p:txBody>
      </p:sp>
      <p:pic>
        <p:nvPicPr>
          <p:cNvPr id="9" name="图片 8"/>
          <p:cNvPicPr>
            <a:picLocks noChangeAspect="1"/>
          </p:cNvPicPr>
          <p:nvPr userDrawn="1"/>
        </p:nvPicPr>
        <p:blipFill>
          <a:blip r:embed="rId2" cstate="screen"/>
          <a:stretch>
            <a:fillRect/>
          </a:stretch>
        </p:blipFill>
        <p:spPr>
          <a:xfrm>
            <a:off x="8195032" y="4268275"/>
            <a:ext cx="782220" cy="750932"/>
          </a:xfrm>
          <a:prstGeom prst="rect">
            <a:avLst/>
          </a:prstGeom>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8_标题和内容">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p:spPr>
        <p:txBody>
          <a:bodyPr>
            <a:normAutofit/>
          </a:bodyPr>
          <a:lstStyle>
            <a:lvl1pPr>
              <a:defRPr sz="3000" b="1">
                <a:latin typeface="微软雅黑" panose="020B0503020204020204" charset="-122"/>
                <a:ea typeface="微软雅黑" panose="020B0503020204020204" charset="-122"/>
              </a:defRPr>
            </a:lvl1pPr>
          </a:lstStyle>
          <a:p>
            <a:r>
              <a:rPr lang="zh-CN" altLang="en-US" dirty="0"/>
              <a:t>单击此处编辑母版标题样式</a:t>
            </a:r>
          </a:p>
        </p:txBody>
      </p:sp>
      <p:pic>
        <p:nvPicPr>
          <p:cNvPr id="9" name="图片 8"/>
          <p:cNvPicPr>
            <a:picLocks noChangeAspect="1"/>
          </p:cNvPicPr>
          <p:nvPr userDrawn="1"/>
        </p:nvPicPr>
        <p:blipFill>
          <a:blip r:embed="rId2" cstate="screen"/>
          <a:stretch>
            <a:fillRect/>
          </a:stretch>
        </p:blipFill>
        <p:spPr>
          <a:xfrm>
            <a:off x="8195032" y="4268275"/>
            <a:ext cx="782220" cy="750932"/>
          </a:xfrm>
          <a:prstGeom prst="rect">
            <a:avLst/>
          </a:prstGeom>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9_标题和内容">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p:spPr>
        <p:txBody>
          <a:bodyPr>
            <a:normAutofit/>
          </a:bodyPr>
          <a:lstStyle>
            <a:lvl1pPr>
              <a:defRPr sz="3000" b="1">
                <a:latin typeface="微软雅黑" panose="020B0503020204020204" charset="-122"/>
                <a:ea typeface="微软雅黑" panose="020B0503020204020204" charset="-122"/>
              </a:defRPr>
            </a:lvl1pPr>
          </a:lstStyle>
          <a:p>
            <a:r>
              <a:rPr lang="zh-CN" altLang="en-US" dirty="0"/>
              <a:t>单击此处编辑母版标题样式</a:t>
            </a:r>
          </a:p>
        </p:txBody>
      </p:sp>
      <p:pic>
        <p:nvPicPr>
          <p:cNvPr id="9" name="图片 8"/>
          <p:cNvPicPr>
            <a:picLocks noChangeAspect="1"/>
          </p:cNvPicPr>
          <p:nvPr userDrawn="1"/>
        </p:nvPicPr>
        <p:blipFill>
          <a:blip r:embed="rId2" cstate="screen"/>
          <a:stretch>
            <a:fillRect/>
          </a:stretch>
        </p:blipFill>
        <p:spPr>
          <a:xfrm>
            <a:off x="8195032" y="4268275"/>
            <a:ext cx="782220" cy="750932"/>
          </a:xfrm>
          <a:prstGeom prst="rect">
            <a:avLst/>
          </a:prstGeom>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3_标题和内容">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p:spPr>
        <p:txBody>
          <a:bodyPr>
            <a:normAutofit/>
          </a:bodyPr>
          <a:lstStyle>
            <a:lvl1pPr>
              <a:defRPr sz="3000" b="1">
                <a:latin typeface="微软雅黑" panose="020B0503020204020204" charset="-122"/>
                <a:ea typeface="微软雅黑" panose="020B0503020204020204" charset="-122"/>
              </a:defRPr>
            </a:lvl1pPr>
          </a:lstStyle>
          <a:p>
            <a:r>
              <a:rPr lang="zh-CN" altLang="en-US" dirty="0"/>
              <a:t>单击此处编辑母版标题样式</a:t>
            </a:r>
          </a:p>
        </p:txBody>
      </p:sp>
      <p:pic>
        <p:nvPicPr>
          <p:cNvPr id="9" name="图片 8"/>
          <p:cNvPicPr>
            <a:picLocks noChangeAspect="1"/>
          </p:cNvPicPr>
          <p:nvPr userDrawn="1"/>
        </p:nvPicPr>
        <p:blipFill>
          <a:blip r:embed="rId2" cstate="screen"/>
          <a:stretch>
            <a:fillRect/>
          </a:stretch>
        </p:blipFill>
        <p:spPr>
          <a:xfrm>
            <a:off x="8195032" y="4268275"/>
            <a:ext cx="782220" cy="750932"/>
          </a:xfrm>
          <a:prstGeom prst="rect">
            <a:avLst/>
          </a:prstGeom>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10_标题和内容">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p:spPr>
        <p:txBody>
          <a:bodyPr>
            <a:normAutofit/>
          </a:bodyPr>
          <a:lstStyle>
            <a:lvl1pPr>
              <a:defRPr sz="3000" b="1">
                <a:latin typeface="微软雅黑" panose="020B0503020204020204" charset="-122"/>
                <a:ea typeface="微软雅黑" panose="020B0503020204020204" charset="-122"/>
              </a:defRPr>
            </a:lvl1pPr>
          </a:lstStyle>
          <a:p>
            <a:r>
              <a:rPr lang="zh-CN" altLang="en-US" dirty="0"/>
              <a:t>单击此处编辑母版标题样式</a:t>
            </a:r>
          </a:p>
        </p:txBody>
      </p:sp>
      <p:pic>
        <p:nvPicPr>
          <p:cNvPr id="8" name="图片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71939" y="3927057"/>
            <a:ext cx="708127" cy="1172903"/>
          </a:xfrm>
          <a:prstGeom prst="rect">
            <a:avLst/>
          </a:prstGeom>
        </p:spPr>
      </p:pic>
      <p:grpSp>
        <p:nvGrpSpPr>
          <p:cNvPr id="10" name="组合 9"/>
          <p:cNvGrpSpPr/>
          <p:nvPr userDrawn="1"/>
        </p:nvGrpSpPr>
        <p:grpSpPr>
          <a:xfrm>
            <a:off x="8185113" y="4255058"/>
            <a:ext cx="958888" cy="799929"/>
            <a:chOff x="2150845" y="521228"/>
            <a:chExt cx="3162925" cy="2638595"/>
          </a:xfrm>
        </p:grpSpPr>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1438" y="1518566"/>
              <a:ext cx="2473127" cy="1641257"/>
            </a:xfrm>
            <a:prstGeom prst="rect">
              <a:avLst/>
            </a:prstGeom>
          </p:spPr>
        </p:pic>
        <p:pic>
          <p:nvPicPr>
            <p:cNvPr id="12" name="图片 11"/>
            <p:cNvPicPr>
              <a:picLocks noChangeAspect="1"/>
            </p:cNvPicPr>
            <p:nvPr/>
          </p:nvPicPr>
          <p:blipFill rotWithShape="1">
            <a:blip r:embed="rId4" cstate="print">
              <a:duotone>
                <a:schemeClr val="accent1">
                  <a:shade val="45000"/>
                  <a:satMod val="135000"/>
                </a:schemeClr>
                <a:prstClr val="white"/>
              </a:duotone>
              <a:extLst>
                <a:ext uri="{28A0092B-C50C-407E-A947-70E740481C1C}">
                  <a14:useLocalDpi xmlns:a14="http://schemas.microsoft.com/office/drawing/2010/main" val="0"/>
                </a:ext>
              </a:extLst>
            </a:blip>
            <a:srcRect l="10730" t="11002" r="8085" b="19915"/>
            <a:stretch>
              <a:fillRect/>
            </a:stretch>
          </p:blipFill>
          <p:spPr>
            <a:xfrm>
              <a:off x="2150845" y="521228"/>
              <a:ext cx="3162925" cy="1600638"/>
            </a:xfrm>
            <a:prstGeom prst="rect">
              <a:avLst/>
            </a:prstGeom>
          </p:spPr>
        </p:pic>
      </p:grpSp>
      <p:cxnSp>
        <p:nvCxnSpPr>
          <p:cNvPr id="13" name="直接连接符 12"/>
          <p:cNvCxnSpPr/>
          <p:nvPr userDrawn="1"/>
        </p:nvCxnSpPr>
        <p:spPr>
          <a:xfrm>
            <a:off x="8147637" y="4255058"/>
            <a:ext cx="0" cy="799929"/>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12_标题和内容">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p:spPr>
        <p:txBody>
          <a:bodyPr>
            <a:normAutofit/>
          </a:bodyPr>
          <a:lstStyle>
            <a:lvl1pPr>
              <a:defRPr sz="3000" b="1">
                <a:latin typeface="微软雅黑" panose="020B0503020204020204" charset="-122"/>
                <a:ea typeface="微软雅黑" panose="020B0503020204020204" charset="-122"/>
              </a:defRPr>
            </a:lvl1pPr>
          </a:lstStyle>
          <a:p>
            <a:r>
              <a:rPr lang="zh-CN" altLang="en-US" dirty="0"/>
              <a:t>单击此处编辑母版标题样式</a:t>
            </a:r>
          </a:p>
        </p:txBody>
      </p:sp>
      <p:pic>
        <p:nvPicPr>
          <p:cNvPr id="9" name="图片 8"/>
          <p:cNvPicPr>
            <a:picLocks noChangeAspect="1"/>
          </p:cNvPicPr>
          <p:nvPr userDrawn="1"/>
        </p:nvPicPr>
        <p:blipFill>
          <a:blip r:embed="rId2" cstate="screen"/>
          <a:stretch>
            <a:fillRect/>
          </a:stretch>
        </p:blipFill>
        <p:spPr>
          <a:xfrm>
            <a:off x="8195032" y="4268275"/>
            <a:ext cx="782220" cy="750932"/>
          </a:xfrm>
          <a:prstGeom prst="rect">
            <a:avLst/>
          </a:prstGeom>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13_Title Slide">
    <p:spTree>
      <p:nvGrpSpPr>
        <p:cNvPr id="1" name=""/>
        <p:cNvGrpSpPr/>
        <p:nvPr/>
      </p:nvGrpSpPr>
      <p:grpSpPr>
        <a:xfrm>
          <a:off x="0" y="0"/>
          <a:ext cx="0" cy="0"/>
          <a:chOff x="0" y="0"/>
          <a:chExt cx="0" cy="0"/>
        </a:xfrm>
      </p:grpSpPr>
      <p:grpSp>
        <p:nvGrpSpPr>
          <p:cNvPr id="2" name="Group 11"/>
          <p:cNvGrpSpPr/>
          <p:nvPr userDrawn="1"/>
        </p:nvGrpSpPr>
        <p:grpSpPr bwMode="auto">
          <a:xfrm>
            <a:off x="0" y="0"/>
            <a:ext cx="9144000" cy="76200"/>
            <a:chOff x="0" y="-1"/>
            <a:chExt cx="12192000" cy="101601"/>
          </a:xfrm>
        </p:grpSpPr>
        <p:sp>
          <p:nvSpPr>
            <p:cNvPr id="3" name="Rectangle 1"/>
            <p:cNvSpPr/>
            <p:nvPr userDrawn="1"/>
          </p:nvSpPr>
          <p:spPr>
            <a:xfrm>
              <a:off x="0" y="-1"/>
              <a:ext cx="12192000" cy="1016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130">
                <a:defRPr/>
              </a:pPr>
              <a:endParaRPr kumimoji="1" lang="id-ID" dirty="0">
                <a:solidFill>
                  <a:prstClr val="black"/>
                </a:solidFill>
                <a:ea typeface="宋体" panose="02010600030101010101" pitchFamily="2" charset="-122"/>
                <a:cs typeface="宋体" panose="02010600030101010101" pitchFamily="2" charset="-122"/>
              </a:endParaRPr>
            </a:p>
          </p:txBody>
        </p:sp>
        <p:sp>
          <p:nvSpPr>
            <p:cNvPr id="4" name="Parallelogram 2"/>
            <p:cNvSpPr/>
            <p:nvPr userDrawn="1"/>
          </p:nvSpPr>
          <p:spPr>
            <a:xfrm>
              <a:off x="10791825" y="-1"/>
              <a:ext cx="749300" cy="101601"/>
            </a:xfrm>
            <a:prstGeom prst="parallelogram">
              <a:avLst>
                <a:gd name="adj" fmla="val 5625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130">
                <a:defRPr/>
              </a:pPr>
              <a:endParaRPr kumimoji="1" lang="id-ID" dirty="0">
                <a:solidFill>
                  <a:prstClr val="black"/>
                </a:solidFill>
                <a:ea typeface="宋体" panose="02010600030101010101" pitchFamily="2" charset="-122"/>
                <a:cs typeface="宋体" panose="02010600030101010101" pitchFamily="2" charset="-122"/>
              </a:endParaRPr>
            </a:p>
          </p:txBody>
        </p:sp>
        <p:sp>
          <p:nvSpPr>
            <p:cNvPr id="5" name="Parallelogram 4"/>
            <p:cNvSpPr/>
            <p:nvPr userDrawn="1"/>
          </p:nvSpPr>
          <p:spPr>
            <a:xfrm>
              <a:off x="10102850" y="-1"/>
              <a:ext cx="749300" cy="101601"/>
            </a:xfrm>
            <a:prstGeom prst="parallelogram">
              <a:avLst>
                <a:gd name="adj" fmla="val 5625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130">
                <a:defRPr/>
              </a:pPr>
              <a:endParaRPr kumimoji="1" lang="id-ID" dirty="0">
                <a:solidFill>
                  <a:prstClr val="black"/>
                </a:solidFill>
                <a:ea typeface="宋体" panose="02010600030101010101" pitchFamily="2" charset="-122"/>
                <a:cs typeface="宋体" panose="02010600030101010101" pitchFamily="2" charset="-122"/>
              </a:endParaRPr>
            </a:p>
          </p:txBody>
        </p:sp>
        <p:sp>
          <p:nvSpPr>
            <p:cNvPr id="6" name="Parallelogram 5"/>
            <p:cNvSpPr/>
            <p:nvPr userDrawn="1"/>
          </p:nvSpPr>
          <p:spPr>
            <a:xfrm>
              <a:off x="9413875" y="-1"/>
              <a:ext cx="749300" cy="101601"/>
            </a:xfrm>
            <a:prstGeom prst="parallelogram">
              <a:avLst>
                <a:gd name="adj" fmla="val 5625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130">
                <a:defRPr/>
              </a:pPr>
              <a:endParaRPr kumimoji="1" lang="id-ID" dirty="0">
                <a:solidFill>
                  <a:prstClr val="black"/>
                </a:solidFill>
                <a:ea typeface="宋体" panose="02010600030101010101" pitchFamily="2" charset="-122"/>
                <a:cs typeface="宋体" panose="02010600030101010101" pitchFamily="2" charset="-122"/>
              </a:endParaRPr>
            </a:p>
          </p:txBody>
        </p:sp>
        <p:sp>
          <p:nvSpPr>
            <p:cNvPr id="7" name="Parallelogram 7"/>
            <p:cNvSpPr/>
            <p:nvPr userDrawn="1"/>
          </p:nvSpPr>
          <p:spPr>
            <a:xfrm>
              <a:off x="8724900" y="-1"/>
              <a:ext cx="749300" cy="101601"/>
            </a:xfrm>
            <a:prstGeom prst="parallelogram">
              <a:avLst>
                <a:gd name="adj" fmla="val 562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130">
                <a:defRPr/>
              </a:pPr>
              <a:endParaRPr kumimoji="1" lang="id-ID" dirty="0">
                <a:solidFill>
                  <a:prstClr val="black"/>
                </a:solidFill>
                <a:ea typeface="宋体" panose="02010600030101010101" pitchFamily="2" charset="-122"/>
                <a:cs typeface="宋体" panose="02010600030101010101" pitchFamily="2" charset="-122"/>
              </a:endParaRPr>
            </a:p>
          </p:txBody>
        </p:sp>
        <p:sp>
          <p:nvSpPr>
            <p:cNvPr id="8" name="Parallelogram 8"/>
            <p:cNvSpPr/>
            <p:nvPr userDrawn="1"/>
          </p:nvSpPr>
          <p:spPr>
            <a:xfrm>
              <a:off x="8035925" y="-1"/>
              <a:ext cx="749300" cy="101601"/>
            </a:xfrm>
            <a:prstGeom prst="parallelogram">
              <a:avLst>
                <a:gd name="adj" fmla="val 562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130">
                <a:defRPr/>
              </a:pPr>
              <a:endParaRPr kumimoji="1" lang="id-ID" dirty="0">
                <a:solidFill>
                  <a:prstClr val="black"/>
                </a:solidFill>
                <a:ea typeface="宋体" panose="02010600030101010101" pitchFamily="2" charset="-122"/>
                <a:cs typeface="宋体" panose="02010600030101010101" pitchFamily="2" charset="-122"/>
              </a:endParaRPr>
            </a:p>
          </p:txBody>
        </p:sp>
        <p:sp>
          <p:nvSpPr>
            <p:cNvPr id="9" name="Freeform 10"/>
            <p:cNvSpPr/>
            <p:nvPr userDrawn="1"/>
          </p:nvSpPr>
          <p:spPr>
            <a:xfrm>
              <a:off x="11480800" y="-1"/>
              <a:ext cx="711200" cy="101601"/>
            </a:xfrm>
            <a:custGeom>
              <a:avLst/>
              <a:gdLst>
                <a:gd name="connsiteX0" fmla="*/ 57150 w 711201"/>
                <a:gd name="connsiteY0" fmla="*/ 0 h 101600"/>
                <a:gd name="connsiteX1" fmla="*/ 711201 w 711201"/>
                <a:gd name="connsiteY1" fmla="*/ 0 h 101600"/>
                <a:gd name="connsiteX2" fmla="*/ 711201 w 711201"/>
                <a:gd name="connsiteY2" fmla="*/ 101600 h 101600"/>
                <a:gd name="connsiteX3" fmla="*/ 0 w 711201"/>
                <a:gd name="connsiteY3" fmla="*/ 101600 h 101600"/>
              </a:gdLst>
              <a:ahLst/>
              <a:cxnLst>
                <a:cxn ang="0">
                  <a:pos x="connsiteX0" y="connsiteY0"/>
                </a:cxn>
                <a:cxn ang="0">
                  <a:pos x="connsiteX1" y="connsiteY1"/>
                </a:cxn>
                <a:cxn ang="0">
                  <a:pos x="connsiteX2" y="connsiteY2"/>
                </a:cxn>
                <a:cxn ang="0">
                  <a:pos x="connsiteX3" y="connsiteY3"/>
                </a:cxn>
              </a:cxnLst>
              <a:rect l="l" t="t" r="r" b="b"/>
              <a:pathLst>
                <a:path w="711201" h="101600">
                  <a:moveTo>
                    <a:pt x="57150" y="0"/>
                  </a:moveTo>
                  <a:lnTo>
                    <a:pt x="711201" y="0"/>
                  </a:lnTo>
                  <a:lnTo>
                    <a:pt x="711201" y="101600"/>
                  </a:lnTo>
                  <a:lnTo>
                    <a:pt x="0" y="10160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130">
                <a:defRPr/>
              </a:pPr>
              <a:endParaRPr kumimoji="1" lang="id-ID" dirty="0">
                <a:solidFill>
                  <a:prstClr val="black"/>
                </a:solidFill>
                <a:ea typeface="宋体" panose="02010600030101010101" pitchFamily="2" charset="-122"/>
                <a:cs typeface="宋体" panose="02010600030101010101" pitchFamily="2" charset="-122"/>
              </a:endParaRPr>
            </a:p>
          </p:txBody>
        </p:sp>
      </p:grpSp>
      <p:sp>
        <p:nvSpPr>
          <p:cNvPr id="10" name="Hexagon 13"/>
          <p:cNvSpPr/>
          <p:nvPr userDrawn="1"/>
        </p:nvSpPr>
        <p:spPr>
          <a:xfrm rot="5400000">
            <a:off x="8619600" y="4664275"/>
            <a:ext cx="383381" cy="31075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493" tIns="34289" rIns="68493" bIns="34289" anchor="ctr"/>
          <a:lstStyle/>
          <a:p>
            <a:pPr algn="ctr" defTabSz="913130">
              <a:defRPr/>
            </a:pPr>
            <a:endParaRPr kumimoji="1" lang="id-ID" dirty="0">
              <a:solidFill>
                <a:prstClr val="black"/>
              </a:solidFill>
              <a:ea typeface="宋体" panose="02010600030101010101" pitchFamily="2" charset="-122"/>
              <a:cs typeface="宋体" panose="02010600030101010101" pitchFamily="2" charset="-122"/>
            </a:endParaRPr>
          </a:p>
        </p:txBody>
      </p:sp>
      <p:sp>
        <p:nvSpPr>
          <p:cNvPr id="11" name="TextBox 12"/>
          <p:cNvSpPr txBox="1">
            <a:spLocks noChangeArrowheads="1"/>
          </p:cNvSpPr>
          <p:nvPr userDrawn="1"/>
        </p:nvSpPr>
        <p:spPr bwMode="auto">
          <a:xfrm>
            <a:off x="8610614" y="4692310"/>
            <a:ext cx="420291" cy="253914"/>
          </a:xfrm>
          <a:prstGeom prst="rect">
            <a:avLst/>
          </a:prstGeom>
          <a:noFill/>
          <a:ln>
            <a:noFill/>
          </a:ln>
        </p:spPr>
        <p:txBody>
          <a:bodyPr lIns="68493" tIns="34289" rIns="68493" bIns="34289">
            <a:spAutoFit/>
          </a:bodyPr>
          <a:lstStyle>
            <a:lvl1pPr defTabSz="1217930">
              <a:defRPr>
                <a:solidFill>
                  <a:schemeClr val="tx1"/>
                </a:solidFill>
                <a:latin typeface="等线" pitchFamily="2" charset="-122"/>
                <a:ea typeface="等线" pitchFamily="2" charset="-122"/>
              </a:defRPr>
            </a:lvl1pPr>
            <a:lvl2pPr marL="742950" indent="-285750" defTabSz="1217930">
              <a:defRPr>
                <a:solidFill>
                  <a:schemeClr val="tx1"/>
                </a:solidFill>
                <a:latin typeface="等线" pitchFamily="2" charset="-122"/>
                <a:ea typeface="等线" pitchFamily="2" charset="-122"/>
              </a:defRPr>
            </a:lvl2pPr>
            <a:lvl3pPr marL="1143000" indent="-228600" defTabSz="1217930">
              <a:defRPr>
                <a:solidFill>
                  <a:schemeClr val="tx1"/>
                </a:solidFill>
                <a:latin typeface="等线" pitchFamily="2" charset="-122"/>
                <a:ea typeface="等线" pitchFamily="2" charset="-122"/>
              </a:defRPr>
            </a:lvl3pPr>
            <a:lvl4pPr marL="1600200" indent="-228600" defTabSz="1217930">
              <a:defRPr>
                <a:solidFill>
                  <a:schemeClr val="tx1"/>
                </a:solidFill>
                <a:latin typeface="等线" pitchFamily="2" charset="-122"/>
                <a:ea typeface="等线" pitchFamily="2" charset="-122"/>
              </a:defRPr>
            </a:lvl4pPr>
            <a:lvl5pPr marL="2057400" indent="-228600" defTabSz="1217930">
              <a:defRPr>
                <a:solidFill>
                  <a:schemeClr val="tx1"/>
                </a:solidFill>
                <a:latin typeface="等线" pitchFamily="2" charset="-122"/>
                <a:ea typeface="等线" pitchFamily="2" charset="-122"/>
              </a:defRPr>
            </a:lvl5pPr>
            <a:lvl6pPr marL="2514600" indent="-228600" defTabSz="1217930" eaLnBrk="0" fontAlgn="base" hangingPunct="0">
              <a:spcBef>
                <a:spcPct val="0"/>
              </a:spcBef>
              <a:spcAft>
                <a:spcPct val="0"/>
              </a:spcAft>
              <a:defRPr>
                <a:solidFill>
                  <a:schemeClr val="tx1"/>
                </a:solidFill>
                <a:latin typeface="等线" pitchFamily="2" charset="-122"/>
                <a:ea typeface="等线" pitchFamily="2" charset="-122"/>
              </a:defRPr>
            </a:lvl6pPr>
            <a:lvl7pPr marL="2971800" indent="-228600" defTabSz="1217930" eaLnBrk="0" fontAlgn="base" hangingPunct="0">
              <a:spcBef>
                <a:spcPct val="0"/>
              </a:spcBef>
              <a:spcAft>
                <a:spcPct val="0"/>
              </a:spcAft>
              <a:defRPr>
                <a:solidFill>
                  <a:schemeClr val="tx1"/>
                </a:solidFill>
                <a:latin typeface="等线" pitchFamily="2" charset="-122"/>
                <a:ea typeface="等线" pitchFamily="2" charset="-122"/>
              </a:defRPr>
            </a:lvl7pPr>
            <a:lvl8pPr marL="3429000" indent="-228600" defTabSz="1217930" eaLnBrk="0" fontAlgn="base" hangingPunct="0">
              <a:spcBef>
                <a:spcPct val="0"/>
              </a:spcBef>
              <a:spcAft>
                <a:spcPct val="0"/>
              </a:spcAft>
              <a:defRPr>
                <a:solidFill>
                  <a:schemeClr val="tx1"/>
                </a:solidFill>
                <a:latin typeface="等线" pitchFamily="2" charset="-122"/>
                <a:ea typeface="等线" pitchFamily="2" charset="-122"/>
              </a:defRPr>
            </a:lvl8pPr>
            <a:lvl9pPr marL="3886200" indent="-228600" defTabSz="1217930" eaLnBrk="0" fontAlgn="base" hangingPunct="0">
              <a:spcBef>
                <a:spcPct val="0"/>
              </a:spcBef>
              <a:spcAft>
                <a:spcPct val="0"/>
              </a:spcAft>
              <a:defRPr>
                <a:solidFill>
                  <a:schemeClr val="tx1"/>
                </a:solidFill>
                <a:latin typeface="等线" pitchFamily="2" charset="-122"/>
                <a:ea typeface="等线" pitchFamily="2" charset="-122"/>
              </a:defRPr>
            </a:lvl9pPr>
          </a:lstStyle>
          <a:p>
            <a:pPr algn="ctr" fontAlgn="base">
              <a:spcBef>
                <a:spcPct val="0"/>
              </a:spcBef>
              <a:spcAft>
                <a:spcPct val="0"/>
              </a:spcAft>
            </a:pPr>
            <a:fld id="{966D7D09-F6DE-4341-83CE-007588616254}" type="slidenum">
              <a:rPr kumimoji="1" lang="id-ID" altLang="zh-CN" sz="1200" b="1">
                <a:solidFill>
                  <a:srgbClr val="FFFFFF"/>
                </a:solidFill>
                <a:latin typeface="Calibri" panose="020F0502020204030204" charset="0"/>
                <a:ea typeface="宋体" panose="02010600030101010101" pitchFamily="2" charset="-122"/>
              </a:rPr>
              <a:t>‹#›</a:t>
            </a:fld>
            <a:endParaRPr kumimoji="1" lang="id-ID" altLang="zh-CN" sz="1200" b="1" dirty="0">
              <a:solidFill>
                <a:srgbClr val="FFFFFF"/>
              </a:solidFill>
              <a:latin typeface="Calibri" panose="020F0502020204030204" charset="0"/>
              <a:ea typeface="宋体" panose="02010600030101010101" pitchFamily="2"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hf hdr="0" dt="0"/>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39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hf hdr="0" dt="0"/>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60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hf hdr="0" dt="0"/>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63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hf hdr="0" dt="0"/>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userDrawn="1">
  <p:cSld name="2_标题幻灯片">
    <p:spTree>
      <p:nvGrpSpPr>
        <p:cNvPr id="1" name=""/>
        <p:cNvGrpSpPr/>
        <p:nvPr/>
      </p:nvGrpSpPr>
      <p:grpSpPr>
        <a:xfrm>
          <a:off x="0" y="0"/>
          <a:ext cx="0" cy="0"/>
          <a:chOff x="0" y="0"/>
          <a:chExt cx="0" cy="0"/>
        </a:xfrm>
      </p:grpSpPr>
      <p:sp>
        <p:nvSpPr>
          <p:cNvPr id="11" name="矩形 10"/>
          <p:cNvSpPr/>
          <p:nvPr userDrawn="1"/>
        </p:nvSpPr>
        <p:spPr>
          <a:xfrm>
            <a:off x="0" y="0"/>
            <a:ext cx="9144000" cy="5143500"/>
          </a:xfrm>
          <a:prstGeom prst="rect">
            <a:avLst/>
          </a:prstGeom>
          <a:solidFill>
            <a:srgbClr val="0070C0">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78" tIns="45689" rIns="91378" bIns="45689" rtlCol="0" anchor="ctr"/>
          <a:lstStyle/>
          <a:p>
            <a:pPr algn="ctr" defTabSz="913765"/>
            <a:endParaRPr lang="zh-CN" altLang="en-US" dirty="0">
              <a:solidFill>
                <a:prstClr val="white"/>
              </a:solidFill>
            </a:endParaRPr>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5" Type="http://schemas.openxmlformats.org/officeDocument/2006/relationships/theme" Target="../theme/theme2.xml"/><Relationship Id="rId4"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18" Type="http://schemas.openxmlformats.org/officeDocument/2006/relationships/slideLayout" Target="../slideLayouts/slideLayout44.xml"/><Relationship Id="rId26" Type="http://schemas.openxmlformats.org/officeDocument/2006/relationships/slideLayout" Target="../slideLayouts/slideLayout52.xml"/><Relationship Id="rId3" Type="http://schemas.openxmlformats.org/officeDocument/2006/relationships/slideLayout" Target="../slideLayouts/slideLayout29.xml"/><Relationship Id="rId21" Type="http://schemas.openxmlformats.org/officeDocument/2006/relationships/slideLayout" Target="../slideLayouts/slideLayout47.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slideLayout" Target="../slideLayouts/slideLayout43.xml"/><Relationship Id="rId25" Type="http://schemas.openxmlformats.org/officeDocument/2006/relationships/slideLayout" Target="../slideLayouts/slideLayout51.xml"/><Relationship Id="rId33" Type="http://schemas.openxmlformats.org/officeDocument/2006/relationships/image" Target="../media/image10.jpeg"/><Relationship Id="rId2" Type="http://schemas.openxmlformats.org/officeDocument/2006/relationships/slideLayout" Target="../slideLayouts/slideLayout28.xml"/><Relationship Id="rId16" Type="http://schemas.openxmlformats.org/officeDocument/2006/relationships/slideLayout" Target="../slideLayouts/slideLayout42.xml"/><Relationship Id="rId20" Type="http://schemas.openxmlformats.org/officeDocument/2006/relationships/slideLayout" Target="../slideLayouts/slideLayout46.xml"/><Relationship Id="rId29" Type="http://schemas.openxmlformats.org/officeDocument/2006/relationships/slideLayout" Target="../slideLayouts/slideLayout55.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24" Type="http://schemas.openxmlformats.org/officeDocument/2006/relationships/slideLayout" Target="../slideLayouts/slideLayout50.xml"/><Relationship Id="rId32" Type="http://schemas.openxmlformats.org/officeDocument/2006/relationships/theme" Target="../theme/theme4.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23" Type="http://schemas.openxmlformats.org/officeDocument/2006/relationships/slideLayout" Target="../slideLayouts/slideLayout49.xml"/><Relationship Id="rId28" Type="http://schemas.openxmlformats.org/officeDocument/2006/relationships/slideLayout" Target="../slideLayouts/slideLayout54.xml"/><Relationship Id="rId10" Type="http://schemas.openxmlformats.org/officeDocument/2006/relationships/slideLayout" Target="../slideLayouts/slideLayout36.xml"/><Relationship Id="rId19" Type="http://schemas.openxmlformats.org/officeDocument/2006/relationships/slideLayout" Target="../slideLayouts/slideLayout45.xml"/><Relationship Id="rId31" Type="http://schemas.openxmlformats.org/officeDocument/2006/relationships/slideLayout" Target="../slideLayouts/slideLayout57.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 Id="rId22" Type="http://schemas.openxmlformats.org/officeDocument/2006/relationships/slideLayout" Target="../slideLayouts/slideLayout48.xml"/><Relationship Id="rId27" Type="http://schemas.openxmlformats.org/officeDocument/2006/relationships/slideLayout" Target="../slideLayouts/slideLayout53.xml"/><Relationship Id="rId30"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0" y="-8068"/>
            <a:ext cx="9144000" cy="619124"/>
          </a:xfrm>
          <a:prstGeom prst="rect">
            <a:avLst/>
          </a:prstGeom>
        </p:spPr>
      </p:pic>
      <p:sp>
        <p:nvSpPr>
          <p:cNvPr id="2" name="标题占位符 1"/>
          <p:cNvSpPr>
            <a:spLocks noGrp="1"/>
          </p:cNvSpPr>
          <p:nvPr>
            <p:ph type="title"/>
          </p:nvPr>
        </p:nvSpPr>
        <p:spPr>
          <a:xfrm>
            <a:off x="242888" y="65731"/>
            <a:ext cx="6750099" cy="485774"/>
          </a:xfrm>
          <a:prstGeom prst="rect">
            <a:avLst/>
          </a:prstGeom>
        </p:spPr>
        <p:txBody>
          <a:bodyPr vert="horz" lIns="68580" tIns="34290" rIns="68580" bIns="3429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31987" y="816910"/>
            <a:ext cx="8280027" cy="3815813"/>
          </a:xfrm>
          <a:prstGeom prst="rect">
            <a:avLst/>
          </a:prstGeom>
        </p:spPr>
        <p:txBody>
          <a:bodyPr vert="horz" lIns="68580" tIns="34290" rIns="68580" bIns="3429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灯片编号占位符 5"/>
          <p:cNvSpPr>
            <a:spLocks noGrp="1"/>
          </p:cNvSpPr>
          <p:nvPr>
            <p:ph type="sldNum" sz="quarter" idx="4"/>
          </p:nvPr>
        </p:nvSpPr>
        <p:spPr>
          <a:xfrm>
            <a:off x="7857287" y="4767263"/>
            <a:ext cx="854727" cy="273844"/>
          </a:xfrm>
          <a:prstGeom prst="rect">
            <a:avLst/>
          </a:prstGeom>
        </p:spPr>
        <p:txBody>
          <a:bodyPr vert="horz" lIns="68580" tIns="34290" rIns="68580" bIns="34290" rtlCol="0" anchor="ctr"/>
          <a:lstStyle>
            <a:lvl1pPr algn="r">
              <a:defRPr sz="900">
                <a:solidFill>
                  <a:schemeClr val="tx1">
                    <a:tint val="75000"/>
                  </a:schemeClr>
                </a:solidFill>
                <a:latin typeface="微软雅黑" panose="020B0503020204020204" charset="-122"/>
                <a:ea typeface="微软雅黑" panose="020B0503020204020204" charset="-122"/>
              </a:defRPr>
            </a:lvl1pPr>
          </a:lstStyle>
          <a:p>
            <a:pPr defTabSz="685800"/>
            <a:fld id="{4B1B0860-3CE7-4EC1-80B2-E4FAEF86BBEB}" type="slidenum">
              <a:rPr lang="zh-CN" altLang="en-US" smtClean="0">
                <a:solidFill>
                  <a:prstClr val="black">
                    <a:tint val="75000"/>
                  </a:prstClr>
                </a:solidFill>
              </a:rPr>
              <a:t>‹#›</a:t>
            </a:fld>
            <a:endParaRPr lang="zh-CN" altLang="en-US">
              <a:solidFill>
                <a:prstClr val="black">
                  <a:tint val="75000"/>
                </a:prstClr>
              </a:solidFill>
            </a:endParaRPr>
          </a:p>
        </p:txBody>
      </p:sp>
      <p:pic>
        <p:nvPicPr>
          <p:cNvPr id="11" name="Picture 2" descr="F:\Design\CSI Default\brand\中软国际LOGO_白.pn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7052611" y="104886"/>
            <a:ext cx="940193" cy="416955"/>
          </a:xfrm>
          <a:prstGeom prst="rect">
            <a:avLst/>
          </a:prstGeom>
          <a:noFill/>
          <a:extLst>
            <a:ext uri="{909E8E84-426E-40DD-AFC4-6F175D3DCCD1}">
              <a14:hiddenFill xmlns:a14="http://schemas.microsoft.com/office/drawing/2010/main">
                <a:solidFill>
                  <a:srgbClr val="FFFFFF"/>
                </a:solidFill>
              </a14:hiddenFill>
            </a:ext>
          </a:extLst>
        </p:spPr>
      </p:pic>
      <p:pic>
        <p:nvPicPr>
          <p:cNvPr id="7" name="图片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8089490" y="83489"/>
            <a:ext cx="814568" cy="449006"/>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730" r:id="rId9"/>
  </p:sldLayoutIdLst>
  <p:hf hdr="0" dt="0"/>
  <p:txStyles>
    <p:titleStyle>
      <a:lvl1pPr algn="l" defTabSz="685800" rtl="0" eaLnBrk="1" latinLnBrk="0" hangingPunct="1">
        <a:lnSpc>
          <a:spcPct val="100000"/>
        </a:lnSpc>
        <a:spcBef>
          <a:spcPct val="0"/>
        </a:spcBef>
        <a:buNone/>
        <a:defRPr sz="2100" b="1" kern="1200">
          <a:solidFill>
            <a:schemeClr val="bg1"/>
          </a:solidFill>
          <a:effectLst/>
          <a:latin typeface="微软雅黑" panose="020B0503020204020204" charset="-122"/>
          <a:ea typeface="微软雅黑" panose="020B0503020204020204" charset="-122"/>
          <a:cs typeface="+mj-cs"/>
        </a:defRPr>
      </a:lvl1pPr>
    </p:titleStyle>
    <p:bodyStyle>
      <a:lvl1pPr marL="171450" indent="-171450" algn="l" defTabSz="685800" rtl="0" eaLnBrk="1" latinLnBrk="0" hangingPunct="1">
        <a:lnSpc>
          <a:spcPct val="100000"/>
        </a:lnSpc>
        <a:spcBef>
          <a:spcPts val="0"/>
        </a:spcBef>
        <a:spcAft>
          <a:spcPts val="900"/>
        </a:spcAft>
        <a:buFont typeface="Arial" panose="020B0604020202090204" pitchFamily="34" charset="0"/>
        <a:buChar char="•"/>
        <a:defRPr sz="1800" b="0" kern="1200">
          <a:solidFill>
            <a:schemeClr val="tx1"/>
          </a:solidFill>
          <a:latin typeface="微软雅黑" panose="020B0503020204020204" charset="-122"/>
          <a:ea typeface="微软雅黑" panose="020B0503020204020204" charset="-122"/>
          <a:cs typeface="+mn-cs"/>
        </a:defRPr>
      </a:lvl1pPr>
      <a:lvl2pPr marL="514350" indent="-171450" algn="l" defTabSz="685800" rtl="0" eaLnBrk="1" latinLnBrk="0" hangingPunct="1">
        <a:lnSpc>
          <a:spcPct val="100000"/>
        </a:lnSpc>
        <a:spcBef>
          <a:spcPts val="0"/>
        </a:spcBef>
        <a:spcAft>
          <a:spcPts val="900"/>
        </a:spcAft>
        <a:buFont typeface="Arial" panose="020B0604020202090204" pitchFamily="34" charset="0"/>
        <a:buChar char="•"/>
        <a:defRPr sz="1400" b="0" kern="1200">
          <a:solidFill>
            <a:schemeClr val="tx1"/>
          </a:solidFill>
          <a:latin typeface="微软雅黑" panose="020B0503020204020204" charset="-122"/>
          <a:ea typeface="微软雅黑" panose="020B0503020204020204" charset="-122"/>
          <a:cs typeface="+mn-cs"/>
        </a:defRPr>
      </a:lvl2pPr>
      <a:lvl3pPr marL="857250" indent="-171450" algn="l" defTabSz="685800" rtl="0" eaLnBrk="1" latinLnBrk="0" hangingPunct="1">
        <a:lnSpc>
          <a:spcPct val="100000"/>
        </a:lnSpc>
        <a:spcBef>
          <a:spcPts val="0"/>
        </a:spcBef>
        <a:spcAft>
          <a:spcPts val="900"/>
        </a:spcAft>
        <a:buFont typeface="Arial" panose="020B0604020202090204" pitchFamily="34" charset="0"/>
        <a:buChar char="•"/>
        <a:defRPr sz="1200" b="0" kern="1200">
          <a:solidFill>
            <a:schemeClr val="tx1"/>
          </a:solidFill>
          <a:latin typeface="微软雅黑" panose="020B0503020204020204" charset="-122"/>
          <a:ea typeface="微软雅黑" panose="020B0503020204020204" charset="-122"/>
          <a:cs typeface="+mn-cs"/>
        </a:defRPr>
      </a:lvl3pPr>
      <a:lvl4pPr marL="1200150" indent="-171450" algn="l" defTabSz="685800" rtl="0" eaLnBrk="1" latinLnBrk="0" hangingPunct="1">
        <a:lnSpc>
          <a:spcPct val="100000"/>
        </a:lnSpc>
        <a:spcBef>
          <a:spcPts val="0"/>
        </a:spcBef>
        <a:spcAft>
          <a:spcPts val="900"/>
        </a:spcAft>
        <a:buFont typeface="Arial" panose="020B0604020202090204" pitchFamily="34" charset="0"/>
        <a:buChar char="•"/>
        <a:defRPr sz="1100" b="0" kern="1200">
          <a:solidFill>
            <a:schemeClr val="tx1"/>
          </a:solidFill>
          <a:latin typeface="微软雅黑" panose="020B0503020204020204" charset="-122"/>
          <a:ea typeface="微软雅黑" panose="020B0503020204020204" charset="-122"/>
          <a:cs typeface="+mn-cs"/>
        </a:defRPr>
      </a:lvl4pPr>
      <a:lvl5pPr marL="1543050" indent="-171450" algn="l" defTabSz="685800" rtl="0" eaLnBrk="1" latinLnBrk="0" hangingPunct="1">
        <a:lnSpc>
          <a:spcPct val="100000"/>
        </a:lnSpc>
        <a:spcBef>
          <a:spcPts val="0"/>
        </a:spcBef>
        <a:spcAft>
          <a:spcPts val="900"/>
        </a:spcAft>
        <a:buFont typeface="Arial" panose="020B0604020202090204" pitchFamily="34" charset="0"/>
        <a:buChar char="•"/>
        <a:defRPr sz="1100" b="0" kern="1200">
          <a:solidFill>
            <a:schemeClr val="tx1"/>
          </a:solidFill>
          <a:latin typeface="微软雅黑" panose="020B0503020204020204" charset="-122"/>
          <a:ea typeface="微软雅黑" panose="020B0503020204020204" charset="-122"/>
          <a:cs typeface="+mn-cs"/>
        </a:defRPr>
      </a:lvl5pPr>
      <a:lvl6pPr marL="1885950" indent="-171450" algn="l" defTabSz="685800" rtl="0" eaLnBrk="1" latinLnBrk="0" hangingPunct="1">
        <a:lnSpc>
          <a:spcPct val="90000"/>
        </a:lnSpc>
        <a:spcBef>
          <a:spcPts val="375"/>
        </a:spcBef>
        <a:buFont typeface="Arial" panose="020B060402020209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9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9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90204" pitchFamily="34" charset="0"/>
        <a:buChar char="•"/>
        <a:defRPr sz="14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791" y="274335"/>
            <a:ext cx="7886418" cy="993477"/>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28791" y="1369418"/>
            <a:ext cx="7886418" cy="3263797"/>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28791" y="4767560"/>
            <a:ext cx="2056836" cy="273206"/>
          </a:xfrm>
          <a:prstGeom prst="rect">
            <a:avLst/>
          </a:prstGeom>
        </p:spPr>
        <p:txBody>
          <a:bodyPr vert="horz" lIns="91440" tIns="45720" rIns="91440" bIns="45720" rtlCol="0" anchor="ctr"/>
          <a:lstStyle>
            <a:lvl1pPr algn="l">
              <a:defRPr sz="855">
                <a:solidFill>
                  <a:schemeClr val="tx1">
                    <a:tint val="75000"/>
                  </a:schemeClr>
                </a:solidFill>
              </a:defRPr>
            </a:lvl1pPr>
          </a:lstStyle>
          <a:p>
            <a:fld id="{32BF82D2-7A68-459D-A996-9BDDA2518FA4}" type="datetimeFigureOut">
              <a:rPr lang="zh-CN" altLang="en-US" smtClean="0"/>
              <a:t>2023/4/11</a:t>
            </a:fld>
            <a:endParaRPr lang="zh-CN" altLang="en-US"/>
          </a:p>
        </p:txBody>
      </p:sp>
      <p:sp>
        <p:nvSpPr>
          <p:cNvPr id="5" name="页脚占位符 4"/>
          <p:cNvSpPr>
            <a:spLocks noGrp="1"/>
          </p:cNvSpPr>
          <p:nvPr>
            <p:ph type="ftr" sz="quarter" idx="3"/>
          </p:nvPr>
        </p:nvSpPr>
        <p:spPr>
          <a:xfrm>
            <a:off x="3028809" y="4767560"/>
            <a:ext cx="3086382" cy="273206"/>
          </a:xfrm>
          <a:prstGeom prst="rect">
            <a:avLst/>
          </a:prstGeom>
        </p:spPr>
        <p:txBody>
          <a:bodyPr vert="horz" lIns="91440" tIns="45720" rIns="91440" bIns="45720" rtlCol="0" anchor="ctr"/>
          <a:lstStyle>
            <a:lvl1pPr algn="ctr">
              <a:defRPr sz="855">
                <a:solidFill>
                  <a:schemeClr val="tx1">
                    <a:tint val="75000"/>
                  </a:schemeClr>
                </a:solidFill>
              </a:defRPr>
            </a:lvl1pPr>
          </a:lstStyle>
          <a:p>
            <a:r>
              <a:rPr lang="zh-CN" altLang="en-US"/>
              <a:t>1</a:t>
            </a:r>
          </a:p>
        </p:txBody>
      </p:sp>
      <p:sp>
        <p:nvSpPr>
          <p:cNvPr id="6" name="灯片编号占位符 5"/>
          <p:cNvSpPr>
            <a:spLocks noGrp="1"/>
          </p:cNvSpPr>
          <p:nvPr>
            <p:ph type="sldNum" sz="quarter" idx="4"/>
          </p:nvPr>
        </p:nvSpPr>
        <p:spPr>
          <a:xfrm>
            <a:off x="6458374" y="4767560"/>
            <a:ext cx="2056836" cy="273206"/>
          </a:xfrm>
          <a:prstGeom prst="rect">
            <a:avLst/>
          </a:prstGeom>
        </p:spPr>
        <p:txBody>
          <a:bodyPr vert="horz" lIns="91440" tIns="45720" rIns="91440" bIns="45720" rtlCol="0" anchor="ctr"/>
          <a:lstStyle>
            <a:lvl1pPr algn="r">
              <a:defRPr sz="855">
                <a:solidFill>
                  <a:schemeClr val="tx1">
                    <a:tint val="75000"/>
                  </a:schemeClr>
                </a:solidFill>
              </a:defRPr>
            </a:lvl1pPr>
          </a:lstStyle>
          <a:p>
            <a:fld id="{3E01EE5D-26FB-46D5-A381-ECFB35BF1D34}"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Lst>
  <p:hf hdr="0" dt="0"/>
  <p:txStyles>
    <p:titleStyle>
      <a:lvl1pPr algn="l" defTabSz="650240" rtl="0" eaLnBrk="1" latinLnBrk="0" hangingPunct="1">
        <a:lnSpc>
          <a:spcPct val="90000"/>
        </a:lnSpc>
        <a:spcBef>
          <a:spcPct val="0"/>
        </a:spcBef>
        <a:buNone/>
        <a:defRPr sz="3130" kern="1200">
          <a:solidFill>
            <a:schemeClr val="tx1"/>
          </a:solidFill>
          <a:latin typeface="+mj-lt"/>
          <a:ea typeface="+mj-ea"/>
          <a:cs typeface="+mj-cs"/>
        </a:defRPr>
      </a:lvl1pPr>
    </p:titleStyle>
    <p:bodyStyle>
      <a:lvl1pPr marL="162560" indent="-162560" algn="l" defTabSz="650240" rtl="0" eaLnBrk="1" latinLnBrk="0" hangingPunct="1">
        <a:lnSpc>
          <a:spcPct val="90000"/>
        </a:lnSpc>
        <a:spcBef>
          <a:spcPts val="710"/>
        </a:spcBef>
        <a:buFont typeface="Arial" panose="020B0604020202090204" pitchFamily="34" charset="0"/>
        <a:buChar char="•"/>
        <a:defRPr sz="1990" kern="1200">
          <a:solidFill>
            <a:schemeClr val="tx1"/>
          </a:solidFill>
          <a:latin typeface="+mn-lt"/>
          <a:ea typeface="+mn-ea"/>
          <a:cs typeface="+mn-cs"/>
        </a:defRPr>
      </a:lvl1pPr>
      <a:lvl2pPr marL="487680" indent="-162560" algn="l" defTabSz="650240" rtl="0" eaLnBrk="1" latinLnBrk="0" hangingPunct="1">
        <a:lnSpc>
          <a:spcPct val="90000"/>
        </a:lnSpc>
        <a:spcBef>
          <a:spcPts val="355"/>
        </a:spcBef>
        <a:buFont typeface="Arial" panose="020B0604020202090204" pitchFamily="34" charset="0"/>
        <a:buChar char="•"/>
        <a:defRPr sz="1705" kern="1200">
          <a:solidFill>
            <a:schemeClr val="tx1"/>
          </a:solidFill>
          <a:latin typeface="+mn-lt"/>
          <a:ea typeface="+mn-ea"/>
          <a:cs typeface="+mn-cs"/>
        </a:defRPr>
      </a:lvl2pPr>
      <a:lvl3pPr marL="812800" indent="-162560" algn="l" defTabSz="650240" rtl="0" eaLnBrk="1" latinLnBrk="0" hangingPunct="1">
        <a:lnSpc>
          <a:spcPct val="90000"/>
        </a:lnSpc>
        <a:spcBef>
          <a:spcPts val="355"/>
        </a:spcBef>
        <a:buFont typeface="Arial" panose="020B0604020202090204" pitchFamily="34" charset="0"/>
        <a:buChar char="•"/>
        <a:defRPr sz="1420" kern="1200">
          <a:solidFill>
            <a:schemeClr val="tx1"/>
          </a:solidFill>
          <a:latin typeface="+mn-lt"/>
          <a:ea typeface="+mn-ea"/>
          <a:cs typeface="+mn-cs"/>
        </a:defRPr>
      </a:lvl3pPr>
      <a:lvl4pPr marL="1137920" indent="-162560" algn="l" defTabSz="650240" rtl="0" eaLnBrk="1" latinLnBrk="0" hangingPunct="1">
        <a:lnSpc>
          <a:spcPct val="90000"/>
        </a:lnSpc>
        <a:spcBef>
          <a:spcPts val="355"/>
        </a:spcBef>
        <a:buFont typeface="Arial" panose="020B0604020202090204" pitchFamily="34" charset="0"/>
        <a:buChar char="•"/>
        <a:defRPr sz="1280" kern="1200">
          <a:solidFill>
            <a:schemeClr val="tx1"/>
          </a:solidFill>
          <a:latin typeface="+mn-lt"/>
          <a:ea typeface="+mn-ea"/>
          <a:cs typeface="+mn-cs"/>
        </a:defRPr>
      </a:lvl4pPr>
      <a:lvl5pPr marL="1463040" indent="-162560" algn="l" defTabSz="650240" rtl="0" eaLnBrk="1" latinLnBrk="0" hangingPunct="1">
        <a:lnSpc>
          <a:spcPct val="90000"/>
        </a:lnSpc>
        <a:spcBef>
          <a:spcPts val="355"/>
        </a:spcBef>
        <a:buFont typeface="Arial" panose="020B0604020202090204" pitchFamily="34" charset="0"/>
        <a:buChar char="•"/>
        <a:defRPr sz="1280" kern="1200">
          <a:solidFill>
            <a:schemeClr val="tx1"/>
          </a:solidFill>
          <a:latin typeface="+mn-lt"/>
          <a:ea typeface="+mn-ea"/>
          <a:cs typeface="+mn-cs"/>
        </a:defRPr>
      </a:lvl5pPr>
      <a:lvl6pPr marL="1788160" indent="-162560" algn="l" defTabSz="650240" rtl="0" eaLnBrk="1" latinLnBrk="0" hangingPunct="1">
        <a:lnSpc>
          <a:spcPct val="90000"/>
        </a:lnSpc>
        <a:spcBef>
          <a:spcPts val="355"/>
        </a:spcBef>
        <a:buFont typeface="Arial" panose="020B0604020202090204" pitchFamily="34" charset="0"/>
        <a:buChar char="•"/>
        <a:defRPr sz="1280" kern="1200">
          <a:solidFill>
            <a:schemeClr val="tx1"/>
          </a:solidFill>
          <a:latin typeface="+mn-lt"/>
          <a:ea typeface="+mn-ea"/>
          <a:cs typeface="+mn-cs"/>
        </a:defRPr>
      </a:lvl6pPr>
      <a:lvl7pPr marL="2113280" indent="-162560" algn="l" defTabSz="650240" rtl="0" eaLnBrk="1" latinLnBrk="0" hangingPunct="1">
        <a:lnSpc>
          <a:spcPct val="90000"/>
        </a:lnSpc>
        <a:spcBef>
          <a:spcPts val="355"/>
        </a:spcBef>
        <a:buFont typeface="Arial" panose="020B0604020202090204" pitchFamily="34" charset="0"/>
        <a:buChar char="•"/>
        <a:defRPr sz="1280" kern="1200">
          <a:solidFill>
            <a:schemeClr val="tx1"/>
          </a:solidFill>
          <a:latin typeface="+mn-lt"/>
          <a:ea typeface="+mn-ea"/>
          <a:cs typeface="+mn-cs"/>
        </a:defRPr>
      </a:lvl7pPr>
      <a:lvl8pPr marL="2438400" indent="-162560" algn="l" defTabSz="650240" rtl="0" eaLnBrk="1" latinLnBrk="0" hangingPunct="1">
        <a:lnSpc>
          <a:spcPct val="90000"/>
        </a:lnSpc>
        <a:spcBef>
          <a:spcPts val="355"/>
        </a:spcBef>
        <a:buFont typeface="Arial" panose="020B0604020202090204" pitchFamily="34" charset="0"/>
        <a:buChar char="•"/>
        <a:defRPr sz="1280" kern="1200">
          <a:solidFill>
            <a:schemeClr val="tx1"/>
          </a:solidFill>
          <a:latin typeface="+mn-lt"/>
          <a:ea typeface="+mn-ea"/>
          <a:cs typeface="+mn-cs"/>
        </a:defRPr>
      </a:lvl8pPr>
      <a:lvl9pPr marL="2763520" indent="-162560" algn="l" defTabSz="650240" rtl="0" eaLnBrk="1" latinLnBrk="0" hangingPunct="1">
        <a:lnSpc>
          <a:spcPct val="90000"/>
        </a:lnSpc>
        <a:spcBef>
          <a:spcPts val="355"/>
        </a:spcBef>
        <a:buFont typeface="Arial" panose="020B0604020202090204" pitchFamily="34" charset="0"/>
        <a:buChar char="•"/>
        <a:defRPr sz="1280" kern="1200">
          <a:solidFill>
            <a:schemeClr val="tx1"/>
          </a:solidFill>
          <a:latin typeface="+mn-lt"/>
          <a:ea typeface="+mn-ea"/>
          <a:cs typeface="+mn-cs"/>
        </a:defRPr>
      </a:lvl9pPr>
    </p:bodyStyle>
    <p:otherStyle>
      <a:defPPr>
        <a:defRPr lang="zh-CN"/>
      </a:defPPr>
      <a:lvl1pPr marL="0" algn="l" defTabSz="650240" rtl="0" eaLnBrk="1" latinLnBrk="0" hangingPunct="1">
        <a:defRPr sz="1280" kern="1200">
          <a:solidFill>
            <a:schemeClr val="tx1"/>
          </a:solidFill>
          <a:latin typeface="+mn-lt"/>
          <a:ea typeface="+mn-ea"/>
          <a:cs typeface="+mn-cs"/>
        </a:defRPr>
      </a:lvl1pPr>
      <a:lvl2pPr marL="325120" algn="l" defTabSz="650240" rtl="0" eaLnBrk="1" latinLnBrk="0" hangingPunct="1">
        <a:defRPr sz="1280" kern="1200">
          <a:solidFill>
            <a:schemeClr val="tx1"/>
          </a:solidFill>
          <a:latin typeface="+mn-lt"/>
          <a:ea typeface="+mn-ea"/>
          <a:cs typeface="+mn-cs"/>
        </a:defRPr>
      </a:lvl2pPr>
      <a:lvl3pPr marL="650240" algn="l" defTabSz="650240" rtl="0" eaLnBrk="1" latinLnBrk="0" hangingPunct="1">
        <a:defRPr sz="1280" kern="1200">
          <a:solidFill>
            <a:schemeClr val="tx1"/>
          </a:solidFill>
          <a:latin typeface="+mn-lt"/>
          <a:ea typeface="+mn-ea"/>
          <a:cs typeface="+mn-cs"/>
        </a:defRPr>
      </a:lvl3pPr>
      <a:lvl4pPr marL="975360" algn="l" defTabSz="650240" rtl="0" eaLnBrk="1" latinLnBrk="0" hangingPunct="1">
        <a:defRPr sz="1280" kern="1200">
          <a:solidFill>
            <a:schemeClr val="tx1"/>
          </a:solidFill>
          <a:latin typeface="+mn-lt"/>
          <a:ea typeface="+mn-ea"/>
          <a:cs typeface="+mn-cs"/>
        </a:defRPr>
      </a:lvl4pPr>
      <a:lvl5pPr marL="1300480" algn="l" defTabSz="650240" rtl="0" eaLnBrk="1" latinLnBrk="0" hangingPunct="1">
        <a:defRPr sz="1280" kern="1200">
          <a:solidFill>
            <a:schemeClr val="tx1"/>
          </a:solidFill>
          <a:latin typeface="+mn-lt"/>
          <a:ea typeface="+mn-ea"/>
          <a:cs typeface="+mn-cs"/>
        </a:defRPr>
      </a:lvl5pPr>
      <a:lvl6pPr marL="1625600" algn="l" defTabSz="650240" rtl="0" eaLnBrk="1" latinLnBrk="0" hangingPunct="1">
        <a:defRPr sz="1280" kern="1200">
          <a:solidFill>
            <a:schemeClr val="tx1"/>
          </a:solidFill>
          <a:latin typeface="+mn-lt"/>
          <a:ea typeface="+mn-ea"/>
          <a:cs typeface="+mn-cs"/>
        </a:defRPr>
      </a:lvl6pPr>
      <a:lvl7pPr marL="1950720" algn="l" defTabSz="650240" rtl="0" eaLnBrk="1" latinLnBrk="0" hangingPunct="1">
        <a:defRPr sz="1280" kern="1200">
          <a:solidFill>
            <a:schemeClr val="tx1"/>
          </a:solidFill>
          <a:latin typeface="+mn-lt"/>
          <a:ea typeface="+mn-ea"/>
          <a:cs typeface="+mn-cs"/>
        </a:defRPr>
      </a:lvl7pPr>
      <a:lvl8pPr marL="2275840" algn="l" defTabSz="650240" rtl="0" eaLnBrk="1" latinLnBrk="0" hangingPunct="1">
        <a:defRPr sz="1280" kern="1200">
          <a:solidFill>
            <a:schemeClr val="tx1"/>
          </a:solidFill>
          <a:latin typeface="+mn-lt"/>
          <a:ea typeface="+mn-ea"/>
          <a:cs typeface="+mn-cs"/>
        </a:defRPr>
      </a:lvl8pPr>
      <a:lvl9pPr marL="2600960" algn="l" defTabSz="650240" rtl="0" eaLnBrk="1" latinLnBrk="0" hangingPunct="1">
        <a:defRPr sz="128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noChangeArrowheads="1"/>
          </p:cNvSpPr>
          <p:nvPr>
            <p:ph type="title" idx="4294967295"/>
          </p:nvPr>
        </p:nvSpPr>
        <p:spPr bwMode="auto">
          <a:xfrm>
            <a:off x="628650" y="273845"/>
            <a:ext cx="7886700" cy="994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zh-CN">
                <a:sym typeface="Calibri Light" panose="020F0302020204030204" pitchFamily="34" charset="0"/>
              </a:rPr>
              <a:t>单击此处编辑母版标题样式</a:t>
            </a:r>
          </a:p>
        </p:txBody>
      </p:sp>
      <p:sp>
        <p:nvSpPr>
          <p:cNvPr id="2051" name="文本占位符 2"/>
          <p:cNvSpPr>
            <a:spLocks noGrp="1" noChangeArrowheads="1"/>
          </p:cNvSpPr>
          <p:nvPr>
            <p:ph type="body" idx="1"/>
          </p:nvPr>
        </p:nvSpPr>
        <p:spPr bwMode="auto">
          <a:xfrm>
            <a:off x="628650" y="1369219"/>
            <a:ext cx="7886700" cy="3263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zh-CN">
                <a:sym typeface="Calibri" panose="020F0502020204030204" charset="0"/>
              </a:rPr>
              <a:t>单击此处编辑母版文本样式</a:t>
            </a:r>
          </a:p>
          <a:p>
            <a:pPr lvl="1"/>
            <a:r>
              <a:rPr lang="zh-CN" altLang="zh-CN">
                <a:sym typeface="Calibri" panose="020F0502020204030204" charset="0"/>
              </a:rPr>
              <a:t>第二级</a:t>
            </a:r>
          </a:p>
          <a:p>
            <a:pPr lvl="2"/>
            <a:r>
              <a:rPr lang="zh-CN" altLang="zh-CN">
                <a:sym typeface="Calibri" panose="020F0502020204030204" charset="0"/>
              </a:rPr>
              <a:t>第三级</a:t>
            </a:r>
          </a:p>
          <a:p>
            <a:pPr lvl="3"/>
            <a:r>
              <a:rPr lang="zh-CN" altLang="zh-CN">
                <a:sym typeface="Calibri" panose="020F0502020204030204" charset="0"/>
              </a:rPr>
              <a:t>第四级</a:t>
            </a:r>
          </a:p>
          <a:p>
            <a:pPr lvl="4"/>
            <a:r>
              <a:rPr lang="zh-CN" altLang="zh-CN">
                <a:sym typeface="Calibri" panose="020F0502020204030204" charset="0"/>
              </a:rPr>
              <a:t>第五级</a:t>
            </a:r>
          </a:p>
        </p:txBody>
      </p:sp>
      <p:sp>
        <p:nvSpPr>
          <p:cNvPr id="1028" name="日期占位符 3"/>
          <p:cNvSpPr>
            <a:spLocks noGrp="1" noChangeArrowheads="1"/>
          </p:cNvSpPr>
          <p:nvPr>
            <p:ph type="dt" sz="half" idx="2"/>
          </p:nvPr>
        </p:nvSpPr>
        <p:spPr bwMode="auto">
          <a:xfrm>
            <a:off x="628650" y="4767265"/>
            <a:ext cx="2057400" cy="273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eaLnBrk="1" hangingPunct="1">
              <a:buFont typeface="Arial" panose="020B0604020202090204" pitchFamily="34" charset="0"/>
              <a:buNone/>
              <a:defRPr sz="900">
                <a:solidFill>
                  <a:srgbClr val="898989"/>
                </a:solidFill>
                <a:latin typeface="Arial" panose="020B0604020202090204" pitchFamily="34" charset="0"/>
                <a:ea typeface="宋体" panose="02010600030101010101" pitchFamily="2" charset="-122"/>
              </a:defRPr>
            </a:lvl1pPr>
          </a:lstStyle>
          <a:p>
            <a:pPr>
              <a:defRPr/>
            </a:pPr>
            <a:fld id="{2CF6D5D6-83D4-427B-A128-28F9DEAF127B}" type="datetime1">
              <a:rPr lang="zh-CN" altLang="en-US"/>
              <a:t>2023/4/11</a:t>
            </a:fld>
            <a:endParaRPr lang="zh-CN" altLang="en-US" sz="1900">
              <a:solidFill>
                <a:schemeClr val="tx1"/>
              </a:solidFill>
            </a:endParaRPr>
          </a:p>
        </p:txBody>
      </p:sp>
      <p:sp>
        <p:nvSpPr>
          <p:cNvPr id="1029" name="页脚占位符 4"/>
          <p:cNvSpPr>
            <a:spLocks noGrp="1" noChangeArrowheads="1"/>
          </p:cNvSpPr>
          <p:nvPr>
            <p:ph type="ftr" sz="quarter" idx="3"/>
          </p:nvPr>
        </p:nvSpPr>
        <p:spPr bwMode="auto">
          <a:xfrm>
            <a:off x="3028950" y="4767265"/>
            <a:ext cx="3086100" cy="273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ctr" eaLnBrk="1" hangingPunct="1">
              <a:buFont typeface="Arial" panose="020B0604020202090204" pitchFamily="34" charset="0"/>
              <a:buNone/>
              <a:defRPr sz="900">
                <a:solidFill>
                  <a:srgbClr val="898989"/>
                </a:solidFill>
                <a:latin typeface="Arial" panose="020B0604020202090204" pitchFamily="34" charset="0"/>
                <a:ea typeface="宋体" panose="02010600030101010101" pitchFamily="2" charset="-122"/>
              </a:defRPr>
            </a:lvl1pPr>
          </a:lstStyle>
          <a:p>
            <a:pPr>
              <a:defRPr/>
            </a:pPr>
            <a:r>
              <a:rPr lang="zh-CN" altLang="zh-CN"/>
              <a:t>1</a:t>
            </a:r>
          </a:p>
        </p:txBody>
      </p:sp>
      <p:sp>
        <p:nvSpPr>
          <p:cNvPr id="1030" name="灯片编号占位符 5"/>
          <p:cNvSpPr>
            <a:spLocks noGrp="1" noChangeArrowheads="1"/>
          </p:cNvSpPr>
          <p:nvPr>
            <p:ph type="sldNum" sz="quarter" idx="4"/>
          </p:nvPr>
        </p:nvSpPr>
        <p:spPr bwMode="auto">
          <a:xfrm>
            <a:off x="6457950" y="4767265"/>
            <a:ext cx="2057400" cy="273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r" eaLnBrk="1" hangingPunct="1">
              <a:buFont typeface="Arial" panose="020B0604020202090204" pitchFamily="34" charset="0"/>
              <a:buNone/>
              <a:defRPr sz="900">
                <a:solidFill>
                  <a:srgbClr val="898989"/>
                </a:solidFill>
              </a:defRPr>
            </a:lvl1pPr>
          </a:lstStyle>
          <a:p>
            <a:fld id="{10ADDD20-561D-43F5-AEE8-399CF91D91EE}" type="slidenum">
              <a:rPr lang="zh-CN" altLang="en-US"/>
              <a:t>‹#›</a:t>
            </a:fld>
            <a:endParaRPr lang="zh-CN" altLang="en-US" sz="1900">
              <a:solidFill>
                <a:schemeClr val="tx1"/>
              </a:solidFill>
            </a:endParaRPr>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hf hdr="0" dt="0"/>
  <p:txStyles>
    <p:titleStyle>
      <a:lvl1pPr marL="685800" indent="-685800" algn="l" rtl="0" eaLnBrk="0" fontAlgn="base" hangingPunct="0">
        <a:lnSpc>
          <a:spcPct val="90000"/>
        </a:lnSpc>
        <a:spcBef>
          <a:spcPct val="0"/>
        </a:spcBef>
        <a:spcAft>
          <a:spcPct val="0"/>
        </a:spcAft>
        <a:defRPr sz="3300">
          <a:solidFill>
            <a:schemeClr val="tx1"/>
          </a:solidFill>
          <a:latin typeface="+mj-lt"/>
          <a:ea typeface="+mj-ea"/>
          <a:cs typeface="+mj-cs"/>
          <a:sym typeface="Calibri Light" panose="020F0302020204030204" pitchFamily="34" charset="0"/>
        </a:defRPr>
      </a:lvl1pPr>
      <a:lvl2pPr marL="964565" indent="-964565" algn="l" rtl="0" eaLnBrk="0" fontAlgn="base" hangingPunct="0">
        <a:lnSpc>
          <a:spcPct val="90000"/>
        </a:lnSpc>
        <a:spcBef>
          <a:spcPct val="0"/>
        </a:spcBef>
        <a:spcAft>
          <a:spcPct val="0"/>
        </a:spcAft>
        <a:defRPr sz="464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2pPr>
      <a:lvl3pPr marL="964565" indent="-964565" algn="l" rtl="0" eaLnBrk="0" fontAlgn="base" hangingPunct="0">
        <a:lnSpc>
          <a:spcPct val="90000"/>
        </a:lnSpc>
        <a:spcBef>
          <a:spcPct val="0"/>
        </a:spcBef>
        <a:spcAft>
          <a:spcPct val="0"/>
        </a:spcAft>
        <a:defRPr sz="464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3pPr>
      <a:lvl4pPr marL="964565" indent="-964565" algn="l" rtl="0" eaLnBrk="0" fontAlgn="base" hangingPunct="0">
        <a:lnSpc>
          <a:spcPct val="90000"/>
        </a:lnSpc>
        <a:spcBef>
          <a:spcPct val="0"/>
        </a:spcBef>
        <a:spcAft>
          <a:spcPct val="0"/>
        </a:spcAft>
        <a:defRPr sz="464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4pPr>
      <a:lvl5pPr marL="964565" indent="-964565" algn="l" rtl="0" eaLnBrk="0" fontAlgn="base" hangingPunct="0">
        <a:lnSpc>
          <a:spcPct val="90000"/>
        </a:lnSpc>
        <a:spcBef>
          <a:spcPct val="0"/>
        </a:spcBef>
        <a:spcAft>
          <a:spcPct val="0"/>
        </a:spcAft>
        <a:defRPr sz="464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5pPr>
      <a:lvl6pPr marL="1446530" indent="-964565" algn="l" rtl="0" fontAlgn="base">
        <a:lnSpc>
          <a:spcPct val="90000"/>
        </a:lnSpc>
        <a:spcBef>
          <a:spcPct val="0"/>
        </a:spcBef>
        <a:spcAft>
          <a:spcPct val="0"/>
        </a:spcAft>
        <a:defRPr sz="464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6pPr>
      <a:lvl7pPr marL="1928495" indent="-964565" algn="l" rtl="0" fontAlgn="base">
        <a:lnSpc>
          <a:spcPct val="90000"/>
        </a:lnSpc>
        <a:spcBef>
          <a:spcPct val="0"/>
        </a:spcBef>
        <a:spcAft>
          <a:spcPct val="0"/>
        </a:spcAft>
        <a:defRPr sz="464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7pPr>
      <a:lvl8pPr marL="2411095" indent="-964565" algn="l" rtl="0" fontAlgn="base">
        <a:lnSpc>
          <a:spcPct val="90000"/>
        </a:lnSpc>
        <a:spcBef>
          <a:spcPct val="0"/>
        </a:spcBef>
        <a:spcAft>
          <a:spcPct val="0"/>
        </a:spcAft>
        <a:defRPr sz="464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8pPr>
      <a:lvl9pPr marL="2893060" indent="-964565" algn="l" rtl="0" fontAlgn="base">
        <a:lnSpc>
          <a:spcPct val="90000"/>
        </a:lnSpc>
        <a:spcBef>
          <a:spcPct val="0"/>
        </a:spcBef>
        <a:spcAft>
          <a:spcPct val="0"/>
        </a:spcAft>
        <a:defRPr sz="464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9pPr>
    </p:titleStyle>
    <p:bodyStyle>
      <a:lvl1pPr marL="171450" indent="-171450" algn="l" rtl="0" eaLnBrk="0" fontAlgn="base" hangingPunct="0">
        <a:lnSpc>
          <a:spcPct val="90000"/>
        </a:lnSpc>
        <a:spcBef>
          <a:spcPts val="750"/>
        </a:spcBef>
        <a:spcAft>
          <a:spcPct val="0"/>
        </a:spcAft>
        <a:buFont typeface="Arial" panose="020B0604020202090204" pitchFamily="34" charset="0"/>
        <a:buChar char="•"/>
        <a:defRPr sz="2100">
          <a:solidFill>
            <a:schemeClr val="tx1"/>
          </a:solidFill>
          <a:latin typeface="+mn-lt"/>
          <a:ea typeface="+mn-ea"/>
          <a:cs typeface="+mn-cs"/>
          <a:sym typeface="Calibri" panose="020F0502020204030204" charset="0"/>
        </a:defRPr>
      </a:lvl1pPr>
      <a:lvl2pPr marL="514350" indent="-171450" algn="l" rtl="0" eaLnBrk="0" fontAlgn="base" hangingPunct="0">
        <a:lnSpc>
          <a:spcPct val="90000"/>
        </a:lnSpc>
        <a:spcBef>
          <a:spcPct val="75000"/>
        </a:spcBef>
        <a:spcAft>
          <a:spcPct val="0"/>
        </a:spcAft>
        <a:buFont typeface="Arial" panose="020B0604020202090204" pitchFamily="34" charset="0"/>
        <a:buChar char="•"/>
        <a:defRPr sz="1800">
          <a:solidFill>
            <a:schemeClr val="tx1"/>
          </a:solidFill>
          <a:latin typeface="+mn-lt"/>
          <a:ea typeface="+mn-ea"/>
          <a:sym typeface="Calibri" panose="020F0502020204030204" charset="0"/>
        </a:defRPr>
      </a:lvl2pPr>
      <a:lvl3pPr marL="857250" indent="-171450" algn="l" rtl="0" eaLnBrk="0" fontAlgn="base" hangingPunct="0">
        <a:lnSpc>
          <a:spcPct val="90000"/>
        </a:lnSpc>
        <a:spcBef>
          <a:spcPct val="75000"/>
        </a:spcBef>
        <a:spcAft>
          <a:spcPct val="0"/>
        </a:spcAft>
        <a:buFont typeface="Arial" panose="020B0604020202090204" pitchFamily="34" charset="0"/>
        <a:buChar char="•"/>
        <a:defRPr sz="1500">
          <a:solidFill>
            <a:schemeClr val="tx1"/>
          </a:solidFill>
          <a:latin typeface="+mn-lt"/>
          <a:ea typeface="+mn-ea"/>
          <a:sym typeface="Calibri" panose="020F0502020204030204" charset="0"/>
        </a:defRPr>
      </a:lvl3pPr>
      <a:lvl4pPr marL="1200150" indent="-171450" algn="l" rtl="0" eaLnBrk="0" fontAlgn="base" hangingPunct="0">
        <a:lnSpc>
          <a:spcPct val="90000"/>
        </a:lnSpc>
        <a:spcBef>
          <a:spcPct val="75000"/>
        </a:spcBef>
        <a:spcAft>
          <a:spcPct val="0"/>
        </a:spcAft>
        <a:buFont typeface="Arial" panose="020B0604020202090204" pitchFamily="34" charset="0"/>
        <a:buChar char="•"/>
        <a:defRPr>
          <a:solidFill>
            <a:schemeClr val="tx1"/>
          </a:solidFill>
          <a:latin typeface="+mn-lt"/>
          <a:ea typeface="+mn-ea"/>
          <a:sym typeface="Calibri" panose="020F0502020204030204" charset="0"/>
        </a:defRPr>
      </a:lvl4pPr>
      <a:lvl5pPr marL="1543050" indent="-171450" algn="l" rtl="0" eaLnBrk="0" fontAlgn="base" hangingPunct="0">
        <a:lnSpc>
          <a:spcPct val="90000"/>
        </a:lnSpc>
        <a:spcBef>
          <a:spcPct val="75000"/>
        </a:spcBef>
        <a:spcAft>
          <a:spcPct val="0"/>
        </a:spcAft>
        <a:buFont typeface="Arial" panose="020B0604020202090204" pitchFamily="34" charset="0"/>
        <a:buChar char="•"/>
        <a:defRPr>
          <a:solidFill>
            <a:schemeClr val="tx1"/>
          </a:solidFill>
          <a:latin typeface="+mn-lt"/>
          <a:ea typeface="+mn-ea"/>
          <a:sym typeface="Calibri" panose="020F0502020204030204" charset="0"/>
        </a:defRPr>
      </a:lvl5pPr>
      <a:lvl6pPr marL="1885950" indent="-171450" algn="l" rtl="0" fontAlgn="base">
        <a:lnSpc>
          <a:spcPct val="90000"/>
        </a:lnSpc>
        <a:spcBef>
          <a:spcPct val="75000"/>
        </a:spcBef>
        <a:spcAft>
          <a:spcPct val="0"/>
        </a:spcAft>
        <a:buFont typeface="Arial" panose="020B0604020202090204" pitchFamily="34" charset="0"/>
        <a:buChar char="•"/>
        <a:defRPr>
          <a:solidFill>
            <a:schemeClr val="tx1"/>
          </a:solidFill>
          <a:latin typeface="+mn-lt"/>
          <a:ea typeface="+mn-ea"/>
          <a:sym typeface="Calibri" panose="020F0502020204030204" charset="0"/>
        </a:defRPr>
      </a:lvl6pPr>
      <a:lvl7pPr marL="2228850" indent="-171450" algn="l" rtl="0" fontAlgn="base">
        <a:lnSpc>
          <a:spcPct val="90000"/>
        </a:lnSpc>
        <a:spcBef>
          <a:spcPct val="75000"/>
        </a:spcBef>
        <a:spcAft>
          <a:spcPct val="0"/>
        </a:spcAft>
        <a:buFont typeface="Arial" panose="020B0604020202090204" pitchFamily="34" charset="0"/>
        <a:buChar char="•"/>
        <a:defRPr>
          <a:solidFill>
            <a:schemeClr val="tx1"/>
          </a:solidFill>
          <a:latin typeface="+mn-lt"/>
          <a:ea typeface="+mn-ea"/>
          <a:sym typeface="Calibri" panose="020F0502020204030204" charset="0"/>
        </a:defRPr>
      </a:lvl7pPr>
      <a:lvl8pPr marL="2571750" indent="-171450" algn="l" rtl="0" fontAlgn="base">
        <a:lnSpc>
          <a:spcPct val="90000"/>
        </a:lnSpc>
        <a:spcBef>
          <a:spcPct val="75000"/>
        </a:spcBef>
        <a:spcAft>
          <a:spcPct val="0"/>
        </a:spcAft>
        <a:buFont typeface="Arial" panose="020B0604020202090204" pitchFamily="34" charset="0"/>
        <a:buChar char="•"/>
        <a:defRPr>
          <a:solidFill>
            <a:schemeClr val="tx1"/>
          </a:solidFill>
          <a:latin typeface="+mn-lt"/>
          <a:ea typeface="+mn-ea"/>
          <a:sym typeface="Calibri" panose="020F0502020204030204" charset="0"/>
        </a:defRPr>
      </a:lvl8pPr>
      <a:lvl9pPr marL="2914650" indent="-171450" algn="l" rtl="0" fontAlgn="base">
        <a:lnSpc>
          <a:spcPct val="90000"/>
        </a:lnSpc>
        <a:spcBef>
          <a:spcPct val="75000"/>
        </a:spcBef>
        <a:spcAft>
          <a:spcPct val="0"/>
        </a:spcAft>
        <a:buFont typeface="Arial" panose="020B0604020202090204" pitchFamily="34" charset="0"/>
        <a:buChar char="•"/>
        <a:defRPr>
          <a:solidFill>
            <a:schemeClr val="tx1"/>
          </a:solidFill>
          <a:latin typeface="+mn-lt"/>
          <a:ea typeface="+mn-ea"/>
          <a:sym typeface="Calibri" panose="020F0502020204030204" charset="0"/>
        </a:defRPr>
      </a:lvl9pPr>
    </p:bodyStyle>
    <p:otherStyle>
      <a:defPPr>
        <a:defRPr lang="zh-CN"/>
      </a:defPPr>
      <a:lvl1pPr marL="0" algn="l" defTabSz="685165" rtl="0" eaLnBrk="1" latinLnBrk="0" hangingPunct="1">
        <a:defRPr sz="1350" kern="1200">
          <a:solidFill>
            <a:schemeClr val="tx1"/>
          </a:solidFill>
          <a:latin typeface="+mn-lt"/>
          <a:ea typeface="+mn-ea"/>
          <a:cs typeface="+mn-cs"/>
        </a:defRPr>
      </a:lvl1pPr>
      <a:lvl2pPr marL="342900" algn="l" defTabSz="685165" rtl="0" eaLnBrk="1" latinLnBrk="0" hangingPunct="1">
        <a:defRPr sz="1350" kern="1200">
          <a:solidFill>
            <a:schemeClr val="tx1"/>
          </a:solidFill>
          <a:latin typeface="+mn-lt"/>
          <a:ea typeface="+mn-ea"/>
          <a:cs typeface="+mn-cs"/>
        </a:defRPr>
      </a:lvl2pPr>
      <a:lvl3pPr marL="685800" algn="l" defTabSz="685165" rtl="0" eaLnBrk="1" latinLnBrk="0" hangingPunct="1">
        <a:defRPr sz="1350" kern="1200">
          <a:solidFill>
            <a:schemeClr val="tx1"/>
          </a:solidFill>
          <a:latin typeface="+mn-lt"/>
          <a:ea typeface="+mn-ea"/>
          <a:cs typeface="+mn-cs"/>
        </a:defRPr>
      </a:lvl3pPr>
      <a:lvl4pPr marL="1028700" algn="l" defTabSz="685165" rtl="0" eaLnBrk="1" latinLnBrk="0" hangingPunct="1">
        <a:defRPr sz="1350" kern="1200">
          <a:solidFill>
            <a:schemeClr val="tx1"/>
          </a:solidFill>
          <a:latin typeface="+mn-lt"/>
          <a:ea typeface="+mn-ea"/>
          <a:cs typeface="+mn-cs"/>
        </a:defRPr>
      </a:lvl4pPr>
      <a:lvl5pPr marL="1371600" algn="l" defTabSz="685165" rtl="0" eaLnBrk="1" latinLnBrk="0" hangingPunct="1">
        <a:defRPr sz="1350" kern="1200">
          <a:solidFill>
            <a:schemeClr val="tx1"/>
          </a:solidFill>
          <a:latin typeface="+mn-lt"/>
          <a:ea typeface="+mn-ea"/>
          <a:cs typeface="+mn-cs"/>
        </a:defRPr>
      </a:lvl5pPr>
      <a:lvl6pPr marL="1714500" algn="l" defTabSz="685165" rtl="0" eaLnBrk="1" latinLnBrk="0" hangingPunct="1">
        <a:defRPr sz="1350" kern="1200">
          <a:solidFill>
            <a:schemeClr val="tx1"/>
          </a:solidFill>
          <a:latin typeface="+mn-lt"/>
          <a:ea typeface="+mn-ea"/>
          <a:cs typeface="+mn-cs"/>
        </a:defRPr>
      </a:lvl6pPr>
      <a:lvl7pPr marL="2057400" algn="l" defTabSz="685165" rtl="0" eaLnBrk="1" latinLnBrk="0" hangingPunct="1">
        <a:defRPr sz="1350" kern="1200">
          <a:solidFill>
            <a:schemeClr val="tx1"/>
          </a:solidFill>
          <a:latin typeface="+mn-lt"/>
          <a:ea typeface="+mn-ea"/>
          <a:cs typeface="+mn-cs"/>
        </a:defRPr>
      </a:lvl7pPr>
      <a:lvl8pPr marL="2400300" algn="l" defTabSz="685165" rtl="0" eaLnBrk="1" latinLnBrk="0" hangingPunct="1">
        <a:defRPr sz="1350" kern="1200">
          <a:solidFill>
            <a:schemeClr val="tx1"/>
          </a:solidFill>
          <a:latin typeface="+mn-lt"/>
          <a:ea typeface="+mn-ea"/>
          <a:cs typeface="+mn-cs"/>
        </a:defRPr>
      </a:lvl8pPr>
      <a:lvl9pPr marL="2742565" algn="l" defTabSz="685165"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33" cstate="screen">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7"/>
            <a:ext cx="7886700" cy="994172"/>
          </a:xfrm>
          <a:prstGeom prst="rect">
            <a:avLst/>
          </a:prstGeom>
        </p:spPr>
        <p:txBody>
          <a:bodyPr vert="horz" lIns="68577" tIns="34289" rIns="68577" bIns="34289" rtlCol="0" anchor="ctr">
            <a:normAutofit/>
          </a:bodyPr>
          <a:lstStyle/>
          <a:p>
            <a:r>
              <a:rPr lang="zh-CN" altLang="en-US"/>
              <a:t>单击此处编辑母版标题样式</a:t>
            </a:r>
          </a:p>
        </p:txBody>
      </p:sp>
      <p:sp>
        <p:nvSpPr>
          <p:cNvPr id="3" name="文本占位符 2"/>
          <p:cNvSpPr>
            <a:spLocks noGrp="1"/>
          </p:cNvSpPr>
          <p:nvPr>
            <p:ph type="body" idx="1"/>
          </p:nvPr>
        </p:nvSpPr>
        <p:spPr>
          <a:xfrm>
            <a:off x="628650" y="1369219"/>
            <a:ext cx="7886700" cy="3263504"/>
          </a:xfrm>
          <a:prstGeom prst="rect">
            <a:avLst/>
          </a:prstGeom>
        </p:spPr>
        <p:txBody>
          <a:bodyPr vert="horz" lIns="68577" tIns="34289" rIns="68577" bIns="34289"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28650" y="4767264"/>
            <a:ext cx="2057400" cy="273844"/>
          </a:xfrm>
          <a:prstGeom prst="rect">
            <a:avLst/>
          </a:prstGeom>
        </p:spPr>
        <p:txBody>
          <a:bodyPr vert="horz" lIns="68577" tIns="34289" rIns="68577" bIns="34289" rtlCol="0" anchor="ctr"/>
          <a:lstStyle>
            <a:lvl1pPr algn="l" defTabSz="685800">
              <a:defRPr sz="900">
                <a:solidFill>
                  <a:schemeClr val="tx1">
                    <a:tint val="75000"/>
                  </a:schemeClr>
                </a:solidFill>
              </a:defRPr>
            </a:lvl1pPr>
          </a:lstStyle>
          <a:p>
            <a:fld id="{6F63BCBB-24B0-4783-BB18-48833E9316A6}" type="datetimeFigureOut">
              <a:rPr lang="zh-CN" altLang="en-US" smtClean="0">
                <a:solidFill>
                  <a:prstClr val="black">
                    <a:tint val="75000"/>
                  </a:prstClr>
                </a:solidFill>
              </a:rPr>
              <a:t>2023/4/11</a:t>
            </a:fld>
            <a:endParaRPr lang="zh-CN" altLang="en-US" dirty="0">
              <a:solidFill>
                <a:prstClr val="black">
                  <a:tint val="75000"/>
                </a:prstClr>
              </a:solidFill>
            </a:endParaRPr>
          </a:p>
        </p:txBody>
      </p:sp>
      <p:sp>
        <p:nvSpPr>
          <p:cNvPr id="5" name="页脚占位符 4"/>
          <p:cNvSpPr>
            <a:spLocks noGrp="1"/>
          </p:cNvSpPr>
          <p:nvPr>
            <p:ph type="ftr" sz="quarter" idx="3"/>
          </p:nvPr>
        </p:nvSpPr>
        <p:spPr>
          <a:xfrm>
            <a:off x="3028950" y="4767264"/>
            <a:ext cx="3086100" cy="273844"/>
          </a:xfrm>
          <a:prstGeom prst="rect">
            <a:avLst/>
          </a:prstGeom>
        </p:spPr>
        <p:txBody>
          <a:bodyPr vert="horz" lIns="68577" tIns="34289" rIns="68577" bIns="34289" rtlCol="0" anchor="ctr"/>
          <a:lstStyle>
            <a:lvl1pPr algn="ctr" defTabSz="685800">
              <a:defRPr sz="900">
                <a:solidFill>
                  <a:schemeClr val="tx1">
                    <a:tint val="75000"/>
                  </a:schemeClr>
                </a:solidFill>
              </a:defRPr>
            </a:lvl1pPr>
          </a:lstStyle>
          <a:p>
            <a:r>
              <a:rPr lang="zh-CN" altLang="en-US" dirty="0">
                <a:solidFill>
                  <a:prstClr val="black">
                    <a:tint val="75000"/>
                  </a:prstClr>
                </a:solidFill>
              </a:rPr>
              <a:t>1</a:t>
            </a:r>
          </a:p>
        </p:txBody>
      </p:sp>
      <p:sp>
        <p:nvSpPr>
          <p:cNvPr id="6" name="灯片编号占位符 5"/>
          <p:cNvSpPr>
            <a:spLocks noGrp="1"/>
          </p:cNvSpPr>
          <p:nvPr>
            <p:ph type="sldNum" sz="quarter" idx="4"/>
          </p:nvPr>
        </p:nvSpPr>
        <p:spPr>
          <a:xfrm>
            <a:off x="6457950" y="4767264"/>
            <a:ext cx="2057400" cy="273844"/>
          </a:xfrm>
          <a:prstGeom prst="rect">
            <a:avLst/>
          </a:prstGeom>
        </p:spPr>
        <p:txBody>
          <a:bodyPr vert="horz" lIns="68577" tIns="34289" rIns="68577" bIns="34289" rtlCol="0" anchor="ctr"/>
          <a:lstStyle>
            <a:lvl1pPr algn="r" defTabSz="685800">
              <a:defRPr sz="900">
                <a:solidFill>
                  <a:schemeClr val="tx1">
                    <a:tint val="75000"/>
                  </a:schemeClr>
                </a:solidFill>
              </a:defRPr>
            </a:lvl1pPr>
          </a:lstStyle>
          <a:p>
            <a:fld id="{772DCFFE-4F2F-4A68-AF0D-E2EAADC1D15A}" type="slidenum">
              <a:rPr lang="zh-CN" altLang="en-US" smtClean="0">
                <a:solidFill>
                  <a:prstClr val="black">
                    <a:tint val="75000"/>
                  </a:prstClr>
                </a:solidFill>
              </a:rPr>
              <a:t>‹#›</a:t>
            </a:fld>
            <a:endParaRPr lang="zh-CN" alt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 id="2147483716" r:id="rId18"/>
    <p:sldLayoutId id="2147483717" r:id="rId19"/>
    <p:sldLayoutId id="2147483718" r:id="rId20"/>
    <p:sldLayoutId id="2147483719" r:id="rId21"/>
    <p:sldLayoutId id="2147483720" r:id="rId22"/>
    <p:sldLayoutId id="2147483721" r:id="rId23"/>
    <p:sldLayoutId id="2147483722" r:id="rId24"/>
    <p:sldLayoutId id="2147483723" r:id="rId25"/>
    <p:sldLayoutId id="2147483724" r:id="rId26"/>
    <p:sldLayoutId id="2147483725" r:id="rId27"/>
    <p:sldLayoutId id="2147483726" r:id="rId28"/>
    <p:sldLayoutId id="2147483727" r:id="rId29"/>
    <p:sldLayoutId id="2147483728" r:id="rId30"/>
    <p:sldLayoutId id="2147483729" r:id="rId31"/>
  </p:sldLayoutIdLst>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9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9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9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9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9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9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9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9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90204" pitchFamily="34" charset="0"/>
        <a:buChar char="•"/>
        <a:defRPr sz="14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26.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26.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26.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26.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6.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26.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9.xml"/><Relationship Id="rId1" Type="http://schemas.openxmlformats.org/officeDocument/2006/relationships/tags" Target="../tags/tag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a:spLocks noGrp="1"/>
          </p:cNvSpPr>
          <p:nvPr>
            <p:ph type="ctrTitle"/>
          </p:nvPr>
        </p:nvSpPr>
        <p:spPr>
          <a:xfrm>
            <a:off x="251520" y="267494"/>
            <a:ext cx="8801100" cy="1368221"/>
          </a:xfrm>
        </p:spPr>
        <p:txBody>
          <a:bodyPr anchor="b">
            <a:normAutofit/>
          </a:bodyPr>
          <a:lstStyle>
            <a:lvl1pPr algn="l">
              <a:lnSpc>
                <a:spcPct val="150000"/>
              </a:lnSpc>
              <a:defRPr sz="4800" b="1"/>
            </a:lvl1pPr>
          </a:lstStyle>
          <a:p>
            <a:r>
              <a:rPr lang="en-US" altLang="zh-CN" dirty="0"/>
              <a:t>IT</a:t>
            </a:r>
            <a:r>
              <a:rPr lang="zh-CN" altLang="zh-CN" dirty="0"/>
              <a:t>行业认知篇</a:t>
            </a:r>
            <a:endParaRPr lang="zh-CN" altLang="en-US" dirty="0"/>
          </a:p>
        </p:txBody>
      </p:sp>
      <p:sp>
        <p:nvSpPr>
          <p:cNvPr id="5" name="副标题 2"/>
          <p:cNvSpPr>
            <a:spLocks noGrp="1"/>
          </p:cNvSpPr>
          <p:nvPr>
            <p:ph type="subTitle" idx="1"/>
          </p:nvPr>
        </p:nvSpPr>
        <p:spPr>
          <a:xfrm>
            <a:off x="1763688" y="2643758"/>
            <a:ext cx="8801100" cy="1241822"/>
          </a:xfrm>
        </p:spPr>
        <p:txBody>
          <a:bodyPr anchor="ctr">
            <a:normAutofit fontScale="92500" lnSpcReduction="10000"/>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dirty="0"/>
              <a:t>——</a:t>
            </a:r>
            <a:r>
              <a:rPr lang="zh-CN" altLang="en-US" dirty="0"/>
              <a:t>软件行业及岗位介绍</a:t>
            </a:r>
            <a:endParaRPr lang="en-US" altLang="zh-CN" dirty="0"/>
          </a:p>
          <a:p>
            <a:endParaRPr lang="zh-CN" altLang="en-US" dirty="0"/>
          </a:p>
          <a:p>
            <a:r>
              <a:rPr lang="zh-CN" altLang="en-US" dirty="0"/>
              <a:t>           中软国际长春</a:t>
            </a:r>
            <a:r>
              <a:rPr lang="en-US" altLang="zh-CN" dirty="0"/>
              <a:t>ETC</a:t>
            </a:r>
            <a:r>
              <a:rPr lang="zh-CN" altLang="en-US" dirty="0"/>
              <a:t>           人才服务部 </a:t>
            </a:r>
            <a:r>
              <a:rPr lang="en-US" altLang="zh-CN" dirty="0"/>
              <a:t>–</a:t>
            </a:r>
            <a:r>
              <a:rPr lang="zh-CN" altLang="en-US" dirty="0"/>
              <a:t>杨慧</a:t>
            </a:r>
            <a:endParaRPr lang="en-US" altLang="zh-CN"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88925" y="132715"/>
            <a:ext cx="2188845" cy="460375"/>
          </a:xfrm>
          <a:prstGeom prst="rect">
            <a:avLst/>
          </a:prstGeom>
          <a:no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cs typeface="微软雅黑" panose="020B0503020204020204" charset="-122"/>
              </a:rPr>
              <a:t>什么是</a:t>
            </a:r>
            <a:r>
              <a:rPr lang="en-US" altLang="zh-CN" sz="2400" b="1">
                <a:solidFill>
                  <a:schemeClr val="bg1"/>
                </a:solidFill>
                <a:latin typeface="微软雅黑" panose="020B0503020204020204" charset="-122"/>
                <a:ea typeface="微软雅黑" panose="020B0503020204020204" charset="-122"/>
                <a:cs typeface="微软雅黑" panose="020B0503020204020204" charset="-122"/>
              </a:rPr>
              <a:t>IT</a:t>
            </a:r>
            <a:r>
              <a:rPr lang="zh-CN" altLang="en-US" sz="2400" b="1">
                <a:solidFill>
                  <a:schemeClr val="bg1"/>
                </a:solidFill>
                <a:latin typeface="微软雅黑" panose="020B0503020204020204" charset="-122"/>
                <a:ea typeface="微软雅黑" panose="020B0503020204020204" charset="-122"/>
                <a:cs typeface="微软雅黑" panose="020B0503020204020204" charset="-122"/>
              </a:rPr>
              <a:t>行业</a:t>
            </a:r>
          </a:p>
        </p:txBody>
      </p:sp>
      <p:sp>
        <p:nvSpPr>
          <p:cNvPr id="3" name="文本框 2"/>
          <p:cNvSpPr txBox="1"/>
          <p:nvPr/>
        </p:nvSpPr>
        <p:spPr>
          <a:xfrm>
            <a:off x="347345" y="892810"/>
            <a:ext cx="8166735" cy="3416320"/>
          </a:xfrm>
          <a:prstGeom prst="rect">
            <a:avLst/>
          </a:prstGeom>
          <a:noFill/>
        </p:spPr>
        <p:txBody>
          <a:bodyPr wrap="square" rtlCol="0" anchor="t">
            <a:spAutoFit/>
          </a:bodyPr>
          <a:lstStyle/>
          <a:p>
            <a:endParaRPr lang="en-US" altLang="zh-CN" dirty="0"/>
          </a:p>
          <a:p>
            <a:r>
              <a:rPr lang="en-US" altLang="zh-CN" b="0" i="0" dirty="0">
                <a:solidFill>
                  <a:srgbClr val="333333"/>
                </a:solidFill>
                <a:effectLst/>
                <a:latin typeface="Microsoft Yahei" panose="020B0503020204020204" pitchFamily="34" charset="-122"/>
                <a:ea typeface="Microsoft Yahei" panose="020B0503020204020204" pitchFamily="34" charset="-122"/>
              </a:rPr>
              <a:t>IT</a:t>
            </a:r>
            <a:r>
              <a:rPr lang="zh-CN" altLang="en-US" b="0" i="0" dirty="0">
                <a:solidFill>
                  <a:srgbClr val="333333"/>
                </a:solidFill>
                <a:effectLst/>
                <a:latin typeface="Microsoft Yahei" panose="020B0503020204020204" pitchFamily="34" charset="-122"/>
                <a:ea typeface="Microsoft Yahei" panose="020B0503020204020204" pitchFamily="34" charset="-122"/>
              </a:rPr>
              <a:t>是</a:t>
            </a:r>
            <a:r>
              <a:rPr lang="en-US" altLang="zh-CN" b="0" i="0" dirty="0">
                <a:solidFill>
                  <a:srgbClr val="333333"/>
                </a:solidFill>
                <a:effectLst/>
                <a:latin typeface="Microsoft Yahei" panose="020B0503020204020204" pitchFamily="34" charset="-122"/>
                <a:ea typeface="Microsoft Yahei" panose="020B0503020204020204" pitchFamily="34" charset="-122"/>
              </a:rPr>
              <a:t>Information Technology</a:t>
            </a:r>
            <a:r>
              <a:rPr lang="zh-CN" altLang="en-US" b="0" i="0" dirty="0">
                <a:solidFill>
                  <a:srgbClr val="333333"/>
                </a:solidFill>
                <a:effectLst/>
                <a:latin typeface="Microsoft Yahei" panose="020B0503020204020204" pitchFamily="34" charset="-122"/>
                <a:ea typeface="Microsoft Yahei" panose="020B0503020204020204" pitchFamily="34" charset="-122"/>
              </a:rPr>
              <a:t>英文的缩写，全称含义为“信息技术”涵盖的范围很广，主要包括：现代计算机、网络通讯等信息领域的技术。</a:t>
            </a:r>
            <a:endParaRPr lang="zh-CN" altLang="en-US" dirty="0"/>
          </a:p>
          <a:p>
            <a:endParaRPr lang="en-US" altLang="zh-CN" dirty="0"/>
          </a:p>
          <a:p>
            <a:r>
              <a:rPr lang="zh-CN" altLang="en-US" dirty="0"/>
              <a:t>IT行业一般指信息技术产业。</a:t>
            </a:r>
            <a:endParaRPr lang="en-US" altLang="zh-CN" dirty="0"/>
          </a:p>
          <a:p>
            <a:endParaRPr lang="en-US" altLang="zh-CN" dirty="0"/>
          </a:p>
          <a:p>
            <a:r>
              <a:rPr lang="zh-CN" altLang="en-US" b="0" i="0" dirty="0">
                <a:solidFill>
                  <a:srgbClr val="333333"/>
                </a:solidFill>
                <a:effectLst/>
                <a:latin typeface="Microsoft Yahei" panose="020B0503020204020204" pitchFamily="34" charset="-122"/>
                <a:ea typeface="Microsoft Yahei" panose="020B0503020204020204" pitchFamily="34" charset="-122"/>
              </a:rPr>
              <a:t>主要包括计算机以及网络通讯等领域，所以</a:t>
            </a:r>
            <a:r>
              <a:rPr lang="en-US" altLang="zh-CN" b="0" i="0" dirty="0">
                <a:solidFill>
                  <a:srgbClr val="333333"/>
                </a:solidFill>
                <a:effectLst/>
                <a:latin typeface="Microsoft Yahei" panose="020B0503020204020204" pitchFamily="34" charset="-122"/>
                <a:ea typeface="Microsoft Yahei" panose="020B0503020204020204" pitchFamily="34" charset="-122"/>
              </a:rPr>
              <a:t>IT</a:t>
            </a:r>
            <a:r>
              <a:rPr lang="zh-CN" altLang="en-US" b="0" i="0" dirty="0">
                <a:solidFill>
                  <a:srgbClr val="333333"/>
                </a:solidFill>
                <a:effectLst/>
                <a:latin typeface="Microsoft Yahei" panose="020B0503020204020204" pitchFamily="34" charset="-122"/>
                <a:ea typeface="Microsoft Yahei" panose="020B0503020204020204" pitchFamily="34" charset="-122"/>
              </a:rPr>
              <a:t>行业就是主要以电脑或者以通讯为主的的行业，比如互联网公司、软硬件开发以及手机通讯公司以及</a:t>
            </a:r>
            <a:r>
              <a:rPr lang="en-US" altLang="zh-CN" b="0" i="0" dirty="0">
                <a:solidFill>
                  <a:srgbClr val="333333"/>
                </a:solidFill>
                <a:effectLst/>
                <a:latin typeface="Microsoft Yahei" panose="020B0503020204020204" pitchFamily="34" charset="-122"/>
                <a:ea typeface="Microsoft Yahei" panose="020B0503020204020204" pitchFamily="34" charset="-122"/>
              </a:rPr>
              <a:t>IT</a:t>
            </a:r>
            <a:r>
              <a:rPr lang="zh-CN" altLang="en-US" b="0" i="0" dirty="0">
                <a:solidFill>
                  <a:srgbClr val="333333"/>
                </a:solidFill>
                <a:effectLst/>
                <a:latin typeface="Microsoft Yahei" panose="020B0503020204020204" pitchFamily="34" charset="-122"/>
                <a:ea typeface="Microsoft Yahei" panose="020B0503020204020204" pitchFamily="34" charset="-122"/>
              </a:rPr>
              <a:t>产品服务的工作均可成为</a:t>
            </a:r>
            <a:r>
              <a:rPr lang="en-US" altLang="zh-CN" b="0" i="0" dirty="0">
                <a:solidFill>
                  <a:srgbClr val="333333"/>
                </a:solidFill>
                <a:effectLst/>
                <a:latin typeface="Microsoft Yahei" panose="020B0503020204020204" pitchFamily="34" charset="-122"/>
                <a:ea typeface="Microsoft Yahei" panose="020B0503020204020204" pitchFamily="34" charset="-122"/>
              </a:rPr>
              <a:t>IT</a:t>
            </a:r>
            <a:r>
              <a:rPr lang="zh-CN" altLang="en-US" b="0" i="0" dirty="0">
                <a:solidFill>
                  <a:srgbClr val="333333"/>
                </a:solidFill>
                <a:effectLst/>
                <a:latin typeface="Microsoft Yahei" panose="020B0503020204020204" pitchFamily="34" charset="-122"/>
                <a:ea typeface="Microsoft Yahei" panose="020B0503020204020204" pitchFamily="34" charset="-122"/>
              </a:rPr>
              <a:t>行业。</a:t>
            </a:r>
            <a:endParaRPr lang="zh-CN" altLang="en-US" dirty="0"/>
          </a:p>
          <a:p>
            <a:endParaRPr lang="zh-CN" altLang="en-US" dirty="0"/>
          </a:p>
          <a:p>
            <a:endParaRPr lang="zh-CN" altLang="en-US" dirty="0"/>
          </a:p>
          <a:p>
            <a:endParaRPr lang="zh-CN" altLang="en-US" dirty="0"/>
          </a:p>
        </p:txBody>
      </p:sp>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2</a:t>
            </a:fld>
            <a:endParaRPr lang="zh-CN" altLang="en-US">
              <a:solidFill>
                <a:prstClr val="black">
                  <a:tint val="75000"/>
                </a:prstClr>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a:xfrm>
            <a:off x="0" y="-195160"/>
            <a:ext cx="7618535" cy="606670"/>
          </a:xfrm>
        </p:spPr>
        <p:txBody>
          <a:bodyPr>
            <a:normAutofit/>
          </a:bodyPr>
          <a:lstStyle/>
          <a:p>
            <a:r>
              <a:rPr lang="zh-CN" altLang="en-US" sz="1500" dirty="0"/>
              <a:t>对互联网行业的初步印象</a:t>
            </a:r>
            <a:endParaRPr lang="zh-CN" altLang="en-US" sz="1500" dirty="0"/>
          </a:p>
        </p:txBody>
      </p:sp>
      <p:graphicFrame>
        <p:nvGraphicFramePr>
          <p:cNvPr id="3" name="表格 2"/>
          <p:cNvGraphicFramePr>
            <a:graphicFrameLocks noGrp="1"/>
          </p:cNvGraphicFramePr>
          <p:nvPr>
            <p:extLst>
              <p:ext uri="{D42A27DB-BD31-4B8C-83A1-F6EECF244321}">
                <p14:modId xmlns:p14="http://schemas.microsoft.com/office/powerpoint/2010/main" val="2140531324"/>
              </p:ext>
            </p:extLst>
          </p:nvPr>
        </p:nvGraphicFramePr>
        <p:xfrm>
          <a:off x="257908" y="229948"/>
          <a:ext cx="8657493" cy="4838458"/>
        </p:xfrm>
        <a:graphic>
          <a:graphicData uri="http://schemas.openxmlformats.org/drawingml/2006/table">
            <a:tbl>
              <a:tblPr firstRow="1" bandRow="1">
                <a:tableStyleId>{5C22544A-7EE6-4342-B048-85BDC9FD1C3A}</a:tableStyleId>
              </a:tblPr>
              <a:tblGrid>
                <a:gridCol w="1289756"/>
                <a:gridCol w="1152128"/>
                <a:gridCol w="1584176"/>
                <a:gridCol w="4631433"/>
              </a:tblGrid>
              <a:tr h="278130">
                <a:tc>
                  <a:txBody>
                    <a:bodyPr/>
                    <a:lstStyle/>
                    <a:p>
                      <a:pPr algn="ctr"/>
                      <a:r>
                        <a:rPr lang="zh-CN" altLang="en-US" sz="1100" dirty="0" smtClean="0"/>
                        <a:t>大类</a:t>
                      </a:r>
                      <a:endParaRPr lang="zh-CN" altLang="en-US" sz="1100" dirty="0"/>
                    </a:p>
                  </a:txBody>
                  <a:tcPr marL="68580" marR="68580" marT="34290" marB="34290"/>
                </a:tc>
                <a:tc>
                  <a:txBody>
                    <a:bodyPr/>
                    <a:lstStyle/>
                    <a:p>
                      <a:r>
                        <a:rPr lang="zh-CN" altLang="en-US" sz="1100" dirty="0" smtClean="0"/>
                        <a:t>细分</a:t>
                      </a:r>
                      <a:endParaRPr lang="zh-CN" altLang="en-US" sz="1100" dirty="0"/>
                    </a:p>
                  </a:txBody>
                  <a:tcPr marL="68580" marR="68580" marT="34290" marB="34290"/>
                </a:tc>
                <a:tc>
                  <a:txBody>
                    <a:bodyPr/>
                    <a:lstStyle/>
                    <a:p>
                      <a:r>
                        <a:rPr lang="zh-CN" altLang="en-US" sz="1100" dirty="0" smtClean="0"/>
                        <a:t>介绍</a:t>
                      </a:r>
                      <a:endParaRPr lang="zh-CN" altLang="en-US" sz="1100" dirty="0"/>
                    </a:p>
                  </a:txBody>
                  <a:tcPr marL="68580" marR="68580" marT="34290" marB="34290"/>
                </a:tc>
                <a:tc>
                  <a:txBody>
                    <a:bodyPr/>
                    <a:lstStyle/>
                    <a:p>
                      <a:r>
                        <a:rPr lang="zh-CN" altLang="en-US" sz="1100" dirty="0" smtClean="0"/>
                        <a:t>举例</a:t>
                      </a:r>
                      <a:endParaRPr lang="zh-CN" altLang="en-US" sz="1100" dirty="0"/>
                    </a:p>
                  </a:txBody>
                  <a:tcPr marL="68580" marR="68580" marT="34290" marB="34290"/>
                </a:tc>
              </a:tr>
              <a:tr h="228600">
                <a:tc rowSpan="4">
                  <a:txBody>
                    <a:bodyPr/>
                    <a:lstStyle/>
                    <a:p>
                      <a:pPr algn="ctr"/>
                      <a:r>
                        <a:rPr lang="zh-CN" altLang="en-US" sz="1500" dirty="0" smtClean="0"/>
                        <a:t>基础性服务</a:t>
                      </a:r>
                      <a:endParaRPr lang="zh-CN" altLang="en-US" sz="1500" dirty="0"/>
                    </a:p>
                  </a:txBody>
                  <a:tcPr marL="68580" marR="68580" marT="34290" marB="34290" anchor="ctr"/>
                </a:tc>
                <a:tc>
                  <a:txBody>
                    <a:bodyPr/>
                    <a:lstStyle/>
                    <a:p>
                      <a:r>
                        <a:rPr lang="zh-CN" altLang="en-US" sz="1100" dirty="0" smtClean="0"/>
                        <a:t>新闻咨询</a:t>
                      </a:r>
                      <a:endParaRPr lang="zh-CN" altLang="en-US" sz="1100" dirty="0"/>
                    </a:p>
                  </a:txBody>
                  <a:tcPr marL="68580" marR="68580" marT="34290" marB="34290"/>
                </a:tc>
                <a:tc>
                  <a:txBody>
                    <a:bodyPr/>
                    <a:lstStyle/>
                    <a:p>
                      <a:r>
                        <a:rPr lang="zh-CN" altLang="en-US" sz="1100" dirty="0" smtClean="0"/>
                        <a:t>提供新闻服务</a:t>
                      </a:r>
                      <a:endParaRPr lang="zh-CN" altLang="en-US" sz="1100" dirty="0"/>
                    </a:p>
                  </a:txBody>
                  <a:tcPr marL="68580" marR="68580" marT="34290" marB="34290"/>
                </a:tc>
                <a:tc>
                  <a:txBody>
                    <a:bodyPr/>
                    <a:lstStyle/>
                    <a:p>
                      <a:r>
                        <a:rPr lang="zh-CN" altLang="en-US" sz="1100" dirty="0" smtClean="0"/>
                        <a:t>新浪、搜狐、腾讯新闻、澎湃新闻、界面新闻、</a:t>
                      </a:r>
                      <a:r>
                        <a:rPr lang="en-US" altLang="zh-CN" sz="1100" dirty="0" smtClean="0"/>
                        <a:t>36</a:t>
                      </a:r>
                      <a:r>
                        <a:rPr lang="zh-CN" altLang="en-US" sz="1100" dirty="0" smtClean="0"/>
                        <a:t>氪、虎嗅、</a:t>
                      </a:r>
                      <a:r>
                        <a:rPr lang="en-US" altLang="zh-CN" sz="1100" dirty="0" smtClean="0"/>
                        <a:t>IT</a:t>
                      </a:r>
                      <a:r>
                        <a:rPr lang="zh-CN" altLang="en-US" sz="1100" dirty="0" smtClean="0"/>
                        <a:t>之家</a:t>
                      </a:r>
                      <a:endParaRPr lang="zh-CN" altLang="en-US" sz="1100" dirty="0"/>
                    </a:p>
                  </a:txBody>
                  <a:tcPr marL="68580" marR="68580" marT="34290" marB="34290"/>
                </a:tc>
              </a:tr>
              <a:tr h="228600">
                <a:tc vMerge="1">
                  <a:txBody>
                    <a:bodyPr/>
                    <a:lstStyle/>
                    <a:p>
                      <a:endParaRPr lang="zh-CN" altLang="en-US" sz="1400" dirty="0"/>
                    </a:p>
                  </a:txBody>
                  <a:tcPr/>
                </a:tc>
                <a:tc>
                  <a:txBody>
                    <a:bodyPr/>
                    <a:lstStyle/>
                    <a:p>
                      <a:r>
                        <a:rPr lang="zh-CN" altLang="en-US" sz="1100" dirty="0" smtClean="0"/>
                        <a:t>信息检索</a:t>
                      </a:r>
                      <a:endParaRPr lang="zh-CN" altLang="en-US" sz="1100" dirty="0"/>
                    </a:p>
                  </a:txBody>
                  <a:tcPr marL="68580" marR="68580" marT="34290" marB="34290"/>
                </a:tc>
                <a:tc>
                  <a:txBody>
                    <a:bodyPr/>
                    <a:lstStyle/>
                    <a:p>
                      <a:r>
                        <a:rPr lang="zh-CN" altLang="en-US" sz="1100" dirty="0" smtClean="0"/>
                        <a:t>提供搜索引擎服务</a:t>
                      </a:r>
                      <a:endParaRPr lang="zh-CN" altLang="en-US" sz="1100" dirty="0"/>
                    </a:p>
                  </a:txBody>
                  <a:tcPr marL="68580" marR="68580" marT="34290" marB="34290"/>
                </a:tc>
                <a:tc>
                  <a:txBody>
                    <a:bodyPr/>
                    <a:lstStyle/>
                    <a:p>
                      <a:r>
                        <a:rPr lang="en-US" altLang="zh-CN" sz="1100" dirty="0" smtClean="0"/>
                        <a:t>Google</a:t>
                      </a:r>
                      <a:r>
                        <a:rPr lang="zh-CN" altLang="en-US" sz="1100" dirty="0" smtClean="0"/>
                        <a:t>、百度网、搜狗、</a:t>
                      </a:r>
                      <a:r>
                        <a:rPr lang="en-US" altLang="zh-CN" sz="1100" dirty="0" smtClean="0"/>
                        <a:t>Bing</a:t>
                      </a:r>
                      <a:r>
                        <a:rPr lang="zh-CN" altLang="en-US" sz="1100" dirty="0" smtClean="0"/>
                        <a:t>、知网、高德地图、百度地图</a:t>
                      </a:r>
                      <a:endParaRPr lang="zh-CN" altLang="en-US" sz="1100" dirty="0"/>
                    </a:p>
                  </a:txBody>
                  <a:tcPr marL="68580" marR="68580" marT="34290" marB="34290"/>
                </a:tc>
              </a:tr>
              <a:tr h="232536">
                <a:tc vMerge="1">
                  <a:txBody>
                    <a:bodyPr/>
                    <a:lstStyle/>
                    <a:p>
                      <a:endParaRPr lang="zh-CN" altLang="en-US" sz="1400" dirty="0"/>
                    </a:p>
                  </a:txBody>
                  <a:tcPr/>
                </a:tc>
                <a:tc>
                  <a:txBody>
                    <a:bodyPr/>
                    <a:lstStyle/>
                    <a:p>
                      <a:r>
                        <a:rPr lang="zh-CN" altLang="en-US" sz="1100" dirty="0" smtClean="0"/>
                        <a:t>邮箱</a:t>
                      </a:r>
                      <a:endParaRPr lang="zh-CN" altLang="en-US" sz="1100" dirty="0"/>
                    </a:p>
                  </a:txBody>
                  <a:tcPr marL="68580" marR="68580" marT="34290" marB="34290"/>
                </a:tc>
                <a:tc>
                  <a:txBody>
                    <a:bodyPr/>
                    <a:lstStyle/>
                    <a:p>
                      <a:r>
                        <a:rPr lang="zh-CN" altLang="en-US" sz="1100" dirty="0" smtClean="0"/>
                        <a:t>提供邮箱服务</a:t>
                      </a:r>
                      <a:endParaRPr lang="zh-CN" altLang="en-US" sz="1100" dirty="0"/>
                    </a:p>
                  </a:txBody>
                  <a:tcPr marL="68580" marR="68580" marT="34290" marB="34290"/>
                </a:tc>
                <a:tc>
                  <a:txBody>
                    <a:bodyPr/>
                    <a:lstStyle/>
                    <a:p>
                      <a:r>
                        <a:rPr lang="zh-CN" altLang="en-US" sz="1100" dirty="0" smtClean="0"/>
                        <a:t>腾讯邮箱、</a:t>
                      </a:r>
                      <a:r>
                        <a:rPr lang="en-US" altLang="zh-CN" sz="1100" dirty="0" smtClean="0"/>
                        <a:t>163</a:t>
                      </a:r>
                      <a:r>
                        <a:rPr lang="zh-CN" altLang="en-US" sz="1100" dirty="0" smtClean="0"/>
                        <a:t>邮箱、</a:t>
                      </a:r>
                      <a:r>
                        <a:rPr lang="en-US" altLang="zh-CN" sz="1100" dirty="0" smtClean="0"/>
                        <a:t>Gmail</a:t>
                      </a:r>
                      <a:r>
                        <a:rPr lang="zh-CN" altLang="en-US" sz="1100" dirty="0" smtClean="0"/>
                        <a:t>、</a:t>
                      </a:r>
                      <a:r>
                        <a:rPr lang="en-US" altLang="zh-CN" sz="1100" dirty="0" smtClean="0"/>
                        <a:t>outlook</a:t>
                      </a:r>
                      <a:r>
                        <a:rPr lang="zh-CN" altLang="en-US" sz="1100" dirty="0" smtClean="0"/>
                        <a:t>、企业邮箱</a:t>
                      </a:r>
                      <a:endParaRPr lang="zh-CN" altLang="en-US" sz="1100" dirty="0"/>
                    </a:p>
                  </a:txBody>
                  <a:tcPr marL="68580" marR="68580" marT="34290" marB="34290"/>
                </a:tc>
              </a:tr>
              <a:tr h="228600">
                <a:tc vMerge="1">
                  <a:txBody>
                    <a:bodyPr/>
                    <a:lstStyle/>
                    <a:p>
                      <a:endParaRPr lang="zh-CN" altLang="en-US" sz="1400" dirty="0"/>
                    </a:p>
                  </a:txBody>
                  <a:tcPr/>
                </a:tc>
                <a:tc>
                  <a:txBody>
                    <a:bodyPr/>
                    <a:lstStyle/>
                    <a:p>
                      <a:r>
                        <a:rPr lang="zh-CN" altLang="en-US" sz="1100" dirty="0" smtClean="0"/>
                        <a:t>信息聚合</a:t>
                      </a:r>
                      <a:endParaRPr lang="zh-CN" altLang="en-US" sz="1100" dirty="0"/>
                    </a:p>
                  </a:txBody>
                  <a:tcPr marL="68580" marR="68580" marT="34290" marB="34290"/>
                </a:tc>
                <a:tc>
                  <a:txBody>
                    <a:bodyPr/>
                    <a:lstStyle/>
                    <a:p>
                      <a:r>
                        <a:rPr lang="zh-CN" altLang="en-US" sz="1100" dirty="0" smtClean="0"/>
                        <a:t>分类信息、网址导航</a:t>
                      </a:r>
                      <a:endParaRPr lang="zh-CN" altLang="en-US" sz="1100" dirty="0"/>
                    </a:p>
                  </a:txBody>
                  <a:tcPr marL="68580" marR="68580" marT="34290" marB="34290"/>
                </a:tc>
                <a:tc>
                  <a:txBody>
                    <a:bodyPr/>
                    <a:lstStyle/>
                    <a:p>
                      <a:r>
                        <a:rPr lang="en-US" altLang="zh-CN" sz="1100" dirty="0" smtClean="0"/>
                        <a:t>58</a:t>
                      </a:r>
                      <a:r>
                        <a:rPr lang="zh-CN" altLang="en-US" sz="1100" dirty="0" smtClean="0"/>
                        <a:t>同城、大众点评、赶集网、</a:t>
                      </a:r>
                      <a:r>
                        <a:rPr lang="en-US" altLang="zh-CN" sz="1100" dirty="0" smtClean="0"/>
                        <a:t>hao123</a:t>
                      </a:r>
                      <a:r>
                        <a:rPr lang="zh-CN" altLang="en-US" sz="1100" dirty="0" smtClean="0"/>
                        <a:t>、</a:t>
                      </a:r>
                      <a:r>
                        <a:rPr lang="en-US" altLang="zh-CN" sz="1100" dirty="0" smtClean="0"/>
                        <a:t>360</a:t>
                      </a:r>
                      <a:r>
                        <a:rPr lang="zh-CN" altLang="en-US" sz="1100" dirty="0" smtClean="0"/>
                        <a:t>导航</a:t>
                      </a:r>
                      <a:endParaRPr lang="zh-CN" altLang="en-US" sz="1100" dirty="0"/>
                    </a:p>
                  </a:txBody>
                  <a:tcPr marL="68580" marR="68580" marT="34290" marB="34290"/>
                </a:tc>
              </a:tr>
              <a:tr h="240275">
                <a:tc rowSpan="6">
                  <a:txBody>
                    <a:bodyPr/>
                    <a:lstStyle/>
                    <a:p>
                      <a:pPr algn="ctr"/>
                      <a:r>
                        <a:rPr lang="zh-CN" altLang="en-US" sz="1500" dirty="0" smtClean="0"/>
                        <a:t>商务应用</a:t>
                      </a:r>
                      <a:endParaRPr lang="zh-CN" altLang="en-US" sz="1500" dirty="0"/>
                    </a:p>
                  </a:txBody>
                  <a:tcPr marL="68580" marR="68580" marT="34290" marB="34290" anchor="ctr"/>
                </a:tc>
                <a:tc>
                  <a:txBody>
                    <a:bodyPr/>
                    <a:lstStyle/>
                    <a:p>
                      <a:r>
                        <a:rPr lang="zh-CN" altLang="en-US" sz="1100" dirty="0" smtClean="0"/>
                        <a:t>企业信息化服务</a:t>
                      </a:r>
                      <a:endParaRPr lang="zh-CN" altLang="en-US" sz="1100" dirty="0"/>
                    </a:p>
                  </a:txBody>
                  <a:tcPr marL="68580" marR="68580" marT="34290" marB="34290"/>
                </a:tc>
                <a:tc>
                  <a:txBody>
                    <a:bodyPr/>
                    <a:lstStyle/>
                    <a:p>
                      <a:r>
                        <a:rPr lang="zh-CN" altLang="en-US" sz="1100" dirty="0" smtClean="0"/>
                        <a:t>提升企业效率的云服务</a:t>
                      </a:r>
                      <a:endParaRPr lang="zh-CN" altLang="en-US" sz="1100" dirty="0"/>
                    </a:p>
                  </a:txBody>
                  <a:tcPr marL="68580" marR="68580" marT="34290" marB="34290"/>
                </a:tc>
                <a:tc>
                  <a:txBody>
                    <a:bodyPr/>
                    <a:lstStyle/>
                    <a:p>
                      <a:r>
                        <a:rPr lang="en-US" altLang="zh-CN" sz="1100" dirty="0" err="1" smtClean="0"/>
                        <a:t>Salesforce</a:t>
                      </a:r>
                      <a:r>
                        <a:rPr lang="zh-CN" altLang="en-US" sz="1100" dirty="0" smtClean="0"/>
                        <a:t>、</a:t>
                      </a:r>
                      <a:r>
                        <a:rPr lang="en-US" altLang="zh-CN" sz="1100" dirty="0" smtClean="0"/>
                        <a:t>workday</a:t>
                      </a:r>
                      <a:r>
                        <a:rPr lang="zh-CN" altLang="en-US" sz="1100" dirty="0" smtClean="0"/>
                        <a:t>、</a:t>
                      </a:r>
                      <a:r>
                        <a:rPr lang="en-US" altLang="zh-CN" sz="1100" dirty="0" smtClean="0"/>
                        <a:t>SAP</a:t>
                      </a:r>
                      <a:r>
                        <a:rPr lang="zh-CN" altLang="en-US" sz="1100" dirty="0" smtClean="0"/>
                        <a:t>、用友、金蝶、盖雅、北森、钉钉、企微</a:t>
                      </a:r>
                      <a:endParaRPr lang="zh-CN" altLang="en-US" sz="1100" dirty="0"/>
                    </a:p>
                  </a:txBody>
                  <a:tcPr marL="68580" marR="68580" marT="34290" marB="34290"/>
                </a:tc>
              </a:tr>
              <a:tr h="228600">
                <a:tc vMerge="1">
                  <a:txBody>
                    <a:bodyPr/>
                    <a:lstStyle/>
                    <a:p>
                      <a:endParaRPr lang="zh-CN" altLang="en-US" sz="1400" dirty="0"/>
                    </a:p>
                  </a:txBody>
                  <a:tcPr/>
                </a:tc>
                <a:tc>
                  <a:txBody>
                    <a:bodyPr/>
                    <a:lstStyle/>
                    <a:p>
                      <a:r>
                        <a:rPr lang="zh-CN" altLang="en-US" sz="1100" dirty="0" smtClean="0"/>
                        <a:t>电子商务</a:t>
                      </a:r>
                      <a:endParaRPr lang="zh-CN" altLang="en-US" sz="1100" dirty="0"/>
                    </a:p>
                  </a:txBody>
                  <a:tcPr marL="68580" marR="68580" marT="34290" marB="34290"/>
                </a:tc>
                <a:tc>
                  <a:txBody>
                    <a:bodyPr/>
                    <a:lstStyle/>
                    <a:p>
                      <a:r>
                        <a:rPr lang="zh-CN" altLang="en-US" sz="1100" dirty="0" smtClean="0"/>
                        <a:t>匹配卖家与买家交易</a:t>
                      </a:r>
                      <a:endParaRPr lang="zh-CN" altLang="en-US" sz="1100" dirty="0"/>
                    </a:p>
                  </a:txBody>
                  <a:tcPr marL="68580" marR="68580" marT="34290" marB="34290"/>
                </a:tc>
                <a:tc>
                  <a:txBody>
                    <a:bodyPr/>
                    <a:lstStyle/>
                    <a:p>
                      <a:r>
                        <a:rPr lang="zh-CN" altLang="en-US" sz="1100" dirty="0" smtClean="0"/>
                        <a:t>京东、淘宝、天猫、当当、亚马逊、蘑菇街、携程、美团、饿了么</a:t>
                      </a:r>
                      <a:endParaRPr lang="zh-CN" altLang="en-US" sz="1100" dirty="0"/>
                    </a:p>
                  </a:txBody>
                  <a:tcPr marL="68580" marR="68580" marT="34290" marB="34290"/>
                </a:tc>
              </a:tr>
              <a:tr h="228600">
                <a:tc vMerge="1">
                  <a:txBody>
                    <a:bodyPr/>
                    <a:lstStyle/>
                    <a:p>
                      <a:endParaRPr lang="zh-CN" altLang="en-US" sz="1400" dirty="0"/>
                    </a:p>
                  </a:txBody>
                  <a:tcPr/>
                </a:tc>
                <a:tc>
                  <a:txBody>
                    <a:bodyPr/>
                    <a:lstStyle/>
                    <a:p>
                      <a:r>
                        <a:rPr lang="zh-CN" altLang="en-US" sz="1100" dirty="0" smtClean="0"/>
                        <a:t>人才招聘</a:t>
                      </a:r>
                      <a:endParaRPr lang="zh-CN" altLang="en-US" sz="1100" dirty="0"/>
                    </a:p>
                  </a:txBody>
                  <a:tcPr marL="68580" marR="68580" marT="34290" marB="34290"/>
                </a:tc>
                <a:tc>
                  <a:txBody>
                    <a:bodyPr/>
                    <a:lstStyle/>
                    <a:p>
                      <a:r>
                        <a:rPr lang="zh-CN" altLang="en-US" sz="1100" dirty="0" smtClean="0"/>
                        <a:t>在线招聘服务</a:t>
                      </a:r>
                      <a:endParaRPr lang="zh-CN" altLang="en-US" sz="1100" dirty="0"/>
                    </a:p>
                  </a:txBody>
                  <a:tcPr marL="68580" marR="68580" marT="34290" marB="34290"/>
                </a:tc>
                <a:tc>
                  <a:txBody>
                    <a:bodyPr/>
                    <a:lstStyle/>
                    <a:p>
                      <a:r>
                        <a:rPr lang="en-US" altLang="zh-CN" sz="1100" dirty="0" smtClean="0"/>
                        <a:t>51job</a:t>
                      </a:r>
                      <a:r>
                        <a:rPr lang="zh-CN" altLang="en-US" sz="1100" dirty="0" smtClean="0"/>
                        <a:t>、智联招聘、猎聘、</a:t>
                      </a:r>
                      <a:r>
                        <a:rPr lang="en-US" altLang="zh-CN" sz="1100" dirty="0" smtClean="0"/>
                        <a:t>Boss</a:t>
                      </a:r>
                      <a:r>
                        <a:rPr lang="zh-CN" altLang="en-US" sz="1100" dirty="0" smtClean="0"/>
                        <a:t>直聘、拉勾网、应届生招聘网</a:t>
                      </a:r>
                      <a:endParaRPr lang="zh-CN" altLang="en-US" sz="1100" dirty="0"/>
                    </a:p>
                  </a:txBody>
                  <a:tcPr marL="68580" marR="68580" marT="34290" marB="34290"/>
                </a:tc>
              </a:tr>
              <a:tr h="231043">
                <a:tc vMerge="1">
                  <a:txBody>
                    <a:bodyPr/>
                    <a:lstStyle/>
                    <a:p>
                      <a:endParaRPr lang="zh-CN" altLang="en-US" sz="1400" dirty="0"/>
                    </a:p>
                  </a:txBody>
                  <a:tcPr/>
                </a:tc>
                <a:tc>
                  <a:txBody>
                    <a:bodyPr/>
                    <a:lstStyle/>
                    <a:p>
                      <a:r>
                        <a:rPr lang="zh-CN" altLang="en-US" sz="1100" dirty="0" smtClean="0"/>
                        <a:t>网络教育</a:t>
                      </a:r>
                      <a:endParaRPr lang="zh-CN" altLang="en-US" sz="1100" dirty="0"/>
                    </a:p>
                  </a:txBody>
                  <a:tcPr marL="68580" marR="68580" marT="34290" marB="34290"/>
                </a:tc>
                <a:tc>
                  <a:txBody>
                    <a:bodyPr/>
                    <a:lstStyle/>
                    <a:p>
                      <a:r>
                        <a:rPr lang="zh-CN" altLang="en-US" sz="1100" dirty="0" smtClean="0"/>
                        <a:t>在线教育</a:t>
                      </a:r>
                      <a:endParaRPr lang="zh-CN" altLang="en-US" sz="1100" dirty="0"/>
                    </a:p>
                  </a:txBody>
                  <a:tcPr marL="68580" marR="68580" marT="34290" marB="34290"/>
                </a:tc>
                <a:tc>
                  <a:txBody>
                    <a:bodyPr/>
                    <a:lstStyle/>
                    <a:p>
                      <a:r>
                        <a:rPr lang="zh-CN" altLang="en-US" sz="1100" dirty="0" smtClean="0"/>
                        <a:t>网易公开课、中华会计网、新浪公开课、得到、樊登读书、混沌学院</a:t>
                      </a:r>
                      <a:endParaRPr lang="zh-CN" altLang="en-US" sz="1100" dirty="0"/>
                    </a:p>
                  </a:txBody>
                  <a:tcPr marL="68580" marR="68580" marT="34290" marB="34290"/>
                </a:tc>
              </a:tr>
              <a:tr h="243353">
                <a:tc vMerge="1">
                  <a:txBody>
                    <a:bodyPr/>
                    <a:lstStyle/>
                    <a:p>
                      <a:endParaRPr lang="zh-CN" altLang="en-US" sz="1400" dirty="0"/>
                    </a:p>
                  </a:txBody>
                  <a:tcPr/>
                </a:tc>
                <a:tc>
                  <a:txBody>
                    <a:bodyPr/>
                    <a:lstStyle/>
                    <a:p>
                      <a:r>
                        <a:rPr lang="zh-CN" altLang="en-US" sz="1100" dirty="0" smtClean="0"/>
                        <a:t>交易支付</a:t>
                      </a:r>
                      <a:endParaRPr lang="zh-CN" altLang="en-US" sz="1100" dirty="0"/>
                    </a:p>
                  </a:txBody>
                  <a:tcPr marL="68580" marR="68580" marT="34290" marB="34290"/>
                </a:tc>
                <a:tc>
                  <a:txBody>
                    <a:bodyPr/>
                    <a:lstStyle/>
                    <a:p>
                      <a:r>
                        <a:rPr lang="zh-CN" altLang="en-US" sz="1100" dirty="0" smtClean="0"/>
                        <a:t>网络平台交易</a:t>
                      </a:r>
                      <a:endParaRPr lang="zh-CN" altLang="en-US" sz="1100" dirty="0"/>
                    </a:p>
                  </a:txBody>
                  <a:tcPr marL="68580" marR="68580" marT="34290" marB="34290"/>
                </a:tc>
                <a:tc>
                  <a:txBody>
                    <a:bodyPr/>
                    <a:lstStyle/>
                    <a:p>
                      <a:r>
                        <a:rPr lang="zh-CN" altLang="en-US" sz="1100" dirty="0" smtClean="0"/>
                        <a:t>蚂蚁金服、微信支付</a:t>
                      </a:r>
                      <a:endParaRPr lang="zh-CN" altLang="en-US" sz="1100" dirty="0"/>
                    </a:p>
                  </a:txBody>
                  <a:tcPr marL="68580" marR="68580" marT="34290" marB="34290"/>
                </a:tc>
              </a:tr>
              <a:tr h="232996">
                <a:tc vMerge="1">
                  <a:txBody>
                    <a:bodyPr/>
                    <a:lstStyle/>
                    <a:p>
                      <a:endParaRPr lang="zh-CN" altLang="en-US" sz="1400" dirty="0"/>
                    </a:p>
                  </a:txBody>
                  <a:tcPr/>
                </a:tc>
                <a:tc>
                  <a:txBody>
                    <a:bodyPr/>
                    <a:lstStyle/>
                    <a:p>
                      <a:r>
                        <a:rPr lang="zh-CN" altLang="en-US" sz="1100" dirty="0" smtClean="0"/>
                        <a:t>生活服务</a:t>
                      </a:r>
                      <a:endParaRPr lang="zh-CN" altLang="en-US" sz="1100" dirty="0"/>
                    </a:p>
                  </a:txBody>
                  <a:tcPr marL="68580" marR="68580" marT="34290" marB="34290"/>
                </a:tc>
                <a:tc>
                  <a:txBody>
                    <a:bodyPr/>
                    <a:lstStyle/>
                    <a:p>
                      <a:r>
                        <a:rPr lang="zh-CN" altLang="en-US" sz="1100" dirty="0" smtClean="0"/>
                        <a:t>各种生活服务类</a:t>
                      </a:r>
                      <a:endParaRPr lang="zh-CN" altLang="en-US" sz="1100" dirty="0"/>
                    </a:p>
                  </a:txBody>
                  <a:tcPr marL="68580" marR="68580" marT="34290" marB="34290"/>
                </a:tc>
                <a:tc>
                  <a:txBody>
                    <a:bodyPr/>
                    <a:lstStyle/>
                    <a:p>
                      <a:r>
                        <a:rPr lang="zh-CN" altLang="en-US" sz="1100" dirty="0" smtClean="0"/>
                        <a:t>菜鸟网络、陆金所、猿辅导、好大夫在线</a:t>
                      </a:r>
                      <a:endParaRPr lang="zh-CN" altLang="en-US" sz="1100" dirty="0"/>
                    </a:p>
                  </a:txBody>
                  <a:tcPr marL="68580" marR="68580" marT="34290" marB="34290"/>
                </a:tc>
              </a:tr>
              <a:tr h="228600">
                <a:tc rowSpan="5">
                  <a:txBody>
                    <a:bodyPr/>
                    <a:lstStyle/>
                    <a:p>
                      <a:pPr algn="ctr"/>
                      <a:r>
                        <a:rPr lang="zh-CN" altLang="en-US" sz="1500" dirty="0" smtClean="0"/>
                        <a:t>交流娱乐</a:t>
                      </a:r>
                      <a:endParaRPr lang="zh-CN" altLang="en-US" sz="1500" dirty="0"/>
                    </a:p>
                  </a:txBody>
                  <a:tcPr marL="68580" marR="68580" marT="34290" marB="34290" anchor="ctr"/>
                </a:tc>
                <a:tc>
                  <a:txBody>
                    <a:bodyPr/>
                    <a:lstStyle/>
                    <a:p>
                      <a:r>
                        <a:rPr lang="zh-CN" altLang="en-US" sz="1100" dirty="0" smtClean="0"/>
                        <a:t>即时通讯</a:t>
                      </a:r>
                      <a:endParaRPr lang="zh-CN" altLang="en-US" sz="1100" dirty="0"/>
                    </a:p>
                  </a:txBody>
                  <a:tcPr marL="68580" marR="68580" marT="34290" marB="34290"/>
                </a:tc>
                <a:tc>
                  <a:txBody>
                    <a:bodyPr/>
                    <a:lstStyle/>
                    <a:p>
                      <a:r>
                        <a:rPr lang="zh-CN" altLang="en-US" sz="1100" dirty="0" smtClean="0"/>
                        <a:t>互联网娱乐</a:t>
                      </a:r>
                      <a:endParaRPr lang="zh-CN" altLang="en-US" sz="1100" dirty="0"/>
                    </a:p>
                  </a:txBody>
                  <a:tcPr marL="68580" marR="68580" marT="34290" marB="34290"/>
                </a:tc>
                <a:tc>
                  <a:txBody>
                    <a:bodyPr/>
                    <a:lstStyle/>
                    <a:p>
                      <a:r>
                        <a:rPr lang="zh-CN" altLang="en-US" sz="1100" dirty="0" smtClean="0"/>
                        <a:t>微信、</a:t>
                      </a:r>
                      <a:r>
                        <a:rPr lang="en-US" altLang="zh-CN" sz="1100" dirty="0" smtClean="0"/>
                        <a:t>QQ</a:t>
                      </a:r>
                      <a:r>
                        <a:rPr lang="zh-CN" altLang="en-US" sz="1100" dirty="0" smtClean="0"/>
                        <a:t>、陌陌、探探、</a:t>
                      </a:r>
                      <a:r>
                        <a:rPr lang="en-US" altLang="zh-CN" sz="1100" dirty="0" smtClean="0"/>
                        <a:t>soul</a:t>
                      </a:r>
                      <a:endParaRPr lang="zh-CN" altLang="en-US" sz="1100" dirty="0"/>
                    </a:p>
                  </a:txBody>
                  <a:tcPr marL="68580" marR="68580" marT="34290" marB="34290"/>
                </a:tc>
              </a:tr>
              <a:tr h="228600">
                <a:tc vMerge="1">
                  <a:txBody>
                    <a:bodyPr/>
                    <a:lstStyle/>
                    <a:p>
                      <a:endParaRPr lang="zh-CN" altLang="en-US" sz="1400" dirty="0"/>
                    </a:p>
                  </a:txBody>
                  <a:tcPr/>
                </a:tc>
                <a:tc>
                  <a:txBody>
                    <a:bodyPr/>
                    <a:lstStyle/>
                    <a:p>
                      <a:r>
                        <a:rPr lang="zh-CN" altLang="en-US" sz="1100" dirty="0" smtClean="0"/>
                        <a:t>影音视频</a:t>
                      </a:r>
                      <a:endParaRPr lang="zh-CN" altLang="en-US" sz="1100" dirty="0"/>
                    </a:p>
                  </a:txBody>
                  <a:tcPr marL="68580" marR="68580" marT="34290" marB="34290"/>
                </a:tc>
                <a:tc>
                  <a:txBody>
                    <a:bodyPr/>
                    <a:lstStyle/>
                    <a:p>
                      <a:r>
                        <a:rPr lang="zh-CN" altLang="en-US" sz="1100" dirty="0" smtClean="0"/>
                        <a:t>博客、微博、播客等</a:t>
                      </a:r>
                      <a:endParaRPr lang="zh-CN" altLang="en-US" sz="1100" dirty="0"/>
                    </a:p>
                  </a:txBody>
                  <a:tcPr marL="68580" marR="68580" marT="34290" marB="34290"/>
                </a:tc>
                <a:tc>
                  <a:txBody>
                    <a:bodyPr/>
                    <a:lstStyle/>
                    <a:p>
                      <a:r>
                        <a:rPr lang="zh-CN" altLang="en-US" sz="1100" dirty="0" smtClean="0"/>
                        <a:t>网易云音乐、</a:t>
                      </a:r>
                      <a:r>
                        <a:rPr lang="en-US" altLang="zh-CN" sz="1100" dirty="0" smtClean="0"/>
                        <a:t>QQ</a:t>
                      </a:r>
                      <a:r>
                        <a:rPr lang="zh-CN" altLang="en-US" sz="1100" dirty="0" smtClean="0"/>
                        <a:t>音乐、腾讯视频、优酷视频、爱奇艺、</a:t>
                      </a:r>
                      <a:r>
                        <a:rPr lang="en-US" altLang="zh-CN" sz="1100" dirty="0" smtClean="0"/>
                        <a:t>B</a:t>
                      </a:r>
                      <a:r>
                        <a:rPr lang="zh-CN" altLang="en-US" sz="1100" dirty="0" smtClean="0"/>
                        <a:t>站、喜马拉雅</a:t>
                      </a:r>
                      <a:endParaRPr lang="zh-CN" altLang="en-US" sz="1100" dirty="0"/>
                    </a:p>
                  </a:txBody>
                  <a:tcPr marL="68580" marR="68580" marT="34290" marB="34290"/>
                </a:tc>
              </a:tr>
              <a:tr h="228600">
                <a:tc vMerge="1">
                  <a:txBody>
                    <a:bodyPr/>
                    <a:lstStyle/>
                    <a:p>
                      <a:endParaRPr lang="zh-CN" altLang="en-US" sz="1400" dirty="0"/>
                    </a:p>
                  </a:txBody>
                  <a:tcPr/>
                </a:tc>
                <a:tc>
                  <a:txBody>
                    <a:bodyPr/>
                    <a:lstStyle/>
                    <a:p>
                      <a:r>
                        <a:rPr lang="en-US" altLang="zh-CN" sz="1100" dirty="0" smtClean="0"/>
                        <a:t>Web2.0</a:t>
                      </a:r>
                      <a:endParaRPr lang="zh-CN" altLang="en-US" sz="1100" dirty="0"/>
                    </a:p>
                  </a:txBody>
                  <a:tcPr marL="68580" marR="68580" marT="34290" marB="34290"/>
                </a:tc>
                <a:tc>
                  <a:txBody>
                    <a:bodyPr/>
                    <a:lstStyle/>
                    <a:p>
                      <a:r>
                        <a:rPr lang="zh-CN" altLang="en-US" sz="1100" dirty="0" smtClean="0"/>
                        <a:t>网络在线社区</a:t>
                      </a:r>
                      <a:endParaRPr lang="zh-CN" altLang="en-US" sz="1100" dirty="0"/>
                    </a:p>
                  </a:txBody>
                  <a:tcPr marL="68580" marR="68580" marT="34290" marB="34290"/>
                </a:tc>
                <a:tc>
                  <a:txBody>
                    <a:bodyPr/>
                    <a:lstStyle/>
                    <a:p>
                      <a:r>
                        <a:rPr lang="zh-CN" altLang="en-US" sz="1100" dirty="0" smtClean="0"/>
                        <a:t>新浪微博、小宇宙</a:t>
                      </a:r>
                      <a:endParaRPr lang="zh-CN" altLang="en-US" sz="1100" dirty="0"/>
                    </a:p>
                  </a:txBody>
                  <a:tcPr marL="68580" marR="68580" marT="34290" marB="34290"/>
                </a:tc>
              </a:tr>
              <a:tr h="232362">
                <a:tc vMerge="1">
                  <a:txBody>
                    <a:bodyPr/>
                    <a:lstStyle/>
                    <a:p>
                      <a:endParaRPr lang="zh-CN" altLang="en-US" sz="1400" dirty="0"/>
                    </a:p>
                  </a:txBody>
                  <a:tcPr/>
                </a:tc>
                <a:tc>
                  <a:txBody>
                    <a:bodyPr/>
                    <a:lstStyle/>
                    <a:p>
                      <a:r>
                        <a:rPr lang="zh-CN" altLang="en-US" sz="1100" dirty="0" smtClean="0"/>
                        <a:t>社区</a:t>
                      </a:r>
                      <a:endParaRPr lang="zh-CN" altLang="en-US" sz="1100" dirty="0"/>
                    </a:p>
                  </a:txBody>
                  <a:tcPr marL="68580" marR="68580" marT="34290" marB="34290"/>
                </a:tc>
                <a:tc>
                  <a:txBody>
                    <a:bodyPr/>
                    <a:lstStyle/>
                    <a:p>
                      <a:r>
                        <a:rPr lang="zh-CN" altLang="en-US" sz="1100" dirty="0" smtClean="0"/>
                        <a:t>网游、手游</a:t>
                      </a:r>
                      <a:endParaRPr lang="zh-CN" altLang="en-US" sz="1100" dirty="0"/>
                    </a:p>
                  </a:txBody>
                  <a:tcPr marL="68580" marR="68580" marT="34290" marB="34290"/>
                </a:tc>
                <a:tc>
                  <a:txBody>
                    <a:bodyPr/>
                    <a:lstStyle/>
                    <a:p>
                      <a:r>
                        <a:rPr lang="zh-CN" altLang="en-US" sz="1100" dirty="0" smtClean="0"/>
                        <a:t>天涯、</a:t>
                      </a:r>
                      <a:r>
                        <a:rPr lang="en-US" altLang="zh-CN" sz="1100" dirty="0" err="1" smtClean="0"/>
                        <a:t>facebook</a:t>
                      </a:r>
                      <a:r>
                        <a:rPr lang="zh-CN" altLang="en-US" sz="1100" dirty="0" smtClean="0"/>
                        <a:t>、猫扑、知乎、小红书</a:t>
                      </a:r>
                      <a:endParaRPr lang="zh-CN" altLang="en-US" sz="1100" dirty="0"/>
                    </a:p>
                  </a:txBody>
                  <a:tcPr marL="68580" marR="68580" marT="34290" marB="34290"/>
                </a:tc>
              </a:tr>
              <a:tr h="228600">
                <a:tc vMerge="1">
                  <a:txBody>
                    <a:bodyPr/>
                    <a:lstStyle/>
                    <a:p>
                      <a:endParaRPr lang="zh-CN" altLang="en-US" sz="1400" dirty="0"/>
                    </a:p>
                  </a:txBody>
                  <a:tcPr/>
                </a:tc>
                <a:tc>
                  <a:txBody>
                    <a:bodyPr/>
                    <a:lstStyle/>
                    <a:p>
                      <a:r>
                        <a:rPr lang="zh-CN" altLang="en-US" sz="1100" dirty="0" smtClean="0"/>
                        <a:t>网络游戏</a:t>
                      </a:r>
                      <a:endParaRPr lang="zh-CN" altLang="en-US" sz="1100" dirty="0"/>
                    </a:p>
                  </a:txBody>
                  <a:tcPr marL="68580" marR="68580" marT="34290" marB="34290"/>
                </a:tc>
                <a:tc>
                  <a:txBody>
                    <a:bodyPr/>
                    <a:lstStyle/>
                    <a:p>
                      <a:r>
                        <a:rPr lang="zh-CN" altLang="en-US" sz="1100" dirty="0" smtClean="0"/>
                        <a:t>提供广告服务</a:t>
                      </a:r>
                      <a:endParaRPr lang="zh-CN" altLang="en-US" sz="1100" dirty="0"/>
                    </a:p>
                  </a:txBody>
                  <a:tcPr marL="68580" marR="68580" marT="34290" marB="34290"/>
                </a:tc>
                <a:tc>
                  <a:txBody>
                    <a:bodyPr/>
                    <a:lstStyle/>
                    <a:p>
                      <a:r>
                        <a:rPr lang="zh-CN" altLang="en-US" sz="1100" dirty="0" smtClean="0"/>
                        <a:t>羊了个羊、和平暖暖、王者荣耀、英雄联盟、</a:t>
                      </a:r>
                      <a:r>
                        <a:rPr lang="en-US" altLang="zh-CN" sz="1100" dirty="0" smtClean="0"/>
                        <a:t>dota2</a:t>
                      </a:r>
                      <a:r>
                        <a:rPr lang="zh-CN" altLang="en-US" sz="1100" dirty="0" smtClean="0"/>
                        <a:t>、剑灵、炉石</a:t>
                      </a:r>
                      <a:endParaRPr lang="zh-CN" altLang="en-US" sz="1100" dirty="0"/>
                    </a:p>
                  </a:txBody>
                  <a:tcPr marL="68580" marR="68580" marT="34290" marB="34290"/>
                </a:tc>
              </a:tr>
              <a:tr h="228600">
                <a:tc rowSpan="3">
                  <a:txBody>
                    <a:bodyPr/>
                    <a:lstStyle/>
                    <a:p>
                      <a:pPr algn="ctr"/>
                      <a:r>
                        <a:rPr lang="zh-CN" altLang="en-US" sz="1500" dirty="0" smtClean="0"/>
                        <a:t>互联网媒体</a:t>
                      </a:r>
                      <a:endParaRPr lang="zh-CN" altLang="en-US" sz="1500" dirty="0"/>
                    </a:p>
                  </a:txBody>
                  <a:tcPr marL="68580" marR="68580" marT="34290" marB="34290" anchor="ctr"/>
                </a:tc>
                <a:tc>
                  <a:txBody>
                    <a:bodyPr/>
                    <a:lstStyle/>
                    <a:p>
                      <a:r>
                        <a:rPr lang="zh-CN" altLang="en-US" sz="1100" dirty="0" smtClean="0"/>
                        <a:t>互联网广告</a:t>
                      </a:r>
                      <a:endParaRPr lang="zh-CN" altLang="en-US" sz="1100" dirty="0"/>
                    </a:p>
                  </a:txBody>
                  <a:tcPr marL="68580" marR="68580" marT="34290" marB="34290"/>
                </a:tc>
                <a:tc>
                  <a:txBody>
                    <a:bodyPr/>
                    <a:lstStyle/>
                    <a:p>
                      <a:r>
                        <a:rPr lang="zh-CN" altLang="en-US" sz="1100" dirty="0" smtClean="0"/>
                        <a:t>传统媒体网络化</a:t>
                      </a:r>
                      <a:endParaRPr lang="zh-CN" altLang="en-US" sz="1100" dirty="0"/>
                    </a:p>
                  </a:txBody>
                  <a:tcPr marL="68580" marR="68580" marT="34290" marB="34290"/>
                </a:tc>
                <a:tc>
                  <a:txBody>
                    <a:bodyPr/>
                    <a:lstStyle/>
                    <a:p>
                      <a:r>
                        <a:rPr lang="en-US" altLang="zh-CN" sz="1100" dirty="0" smtClean="0"/>
                        <a:t>Google </a:t>
                      </a:r>
                      <a:r>
                        <a:rPr lang="en-US" altLang="zh-CN" sz="1100" dirty="0" err="1" smtClean="0"/>
                        <a:t>adsense</a:t>
                      </a:r>
                      <a:r>
                        <a:rPr lang="zh-CN" altLang="en-US" sz="1100" dirty="0" smtClean="0"/>
                        <a:t>、百度竞价广告</a:t>
                      </a:r>
                      <a:endParaRPr lang="zh-CN" altLang="en-US" sz="1100" dirty="0"/>
                    </a:p>
                  </a:txBody>
                  <a:tcPr marL="68580" marR="68580" marT="34290" marB="34290"/>
                </a:tc>
              </a:tr>
              <a:tr h="228600">
                <a:tc vMerge="1">
                  <a:txBody>
                    <a:bodyPr/>
                    <a:lstStyle/>
                    <a:p>
                      <a:endParaRPr lang="zh-CN" altLang="en-US" sz="1400" dirty="0"/>
                    </a:p>
                  </a:txBody>
                  <a:tcPr/>
                </a:tc>
                <a:tc>
                  <a:txBody>
                    <a:bodyPr/>
                    <a:lstStyle/>
                    <a:p>
                      <a:r>
                        <a:rPr lang="zh-CN" altLang="en-US" sz="1100" dirty="0" smtClean="0"/>
                        <a:t>传统媒体</a:t>
                      </a:r>
                      <a:endParaRPr lang="zh-CN" altLang="en-US" sz="1100" dirty="0"/>
                    </a:p>
                  </a:txBody>
                  <a:tcPr marL="68580" marR="68580" marT="34290" marB="34290"/>
                </a:tc>
                <a:tc>
                  <a:txBody>
                    <a:bodyPr/>
                    <a:lstStyle/>
                    <a:p>
                      <a:r>
                        <a:rPr lang="zh-CN" altLang="en-US" sz="1100" dirty="0" smtClean="0"/>
                        <a:t>提供创造平台</a:t>
                      </a:r>
                      <a:endParaRPr lang="zh-CN" altLang="en-US" sz="1100" dirty="0"/>
                    </a:p>
                  </a:txBody>
                  <a:tcPr marL="68580" marR="68580" marT="34290" marB="34290"/>
                </a:tc>
                <a:tc>
                  <a:txBody>
                    <a:bodyPr/>
                    <a:lstStyle/>
                    <a:p>
                      <a:r>
                        <a:rPr lang="zh-CN" altLang="en-US" sz="1100" dirty="0" smtClean="0"/>
                        <a:t>央视网、人民日报、新华社、南方周末</a:t>
                      </a:r>
                      <a:endParaRPr lang="zh-CN" altLang="en-US" sz="1100" dirty="0"/>
                    </a:p>
                  </a:txBody>
                  <a:tcPr marL="68580" marR="68580" marT="34290" marB="34290"/>
                </a:tc>
              </a:tr>
              <a:tr h="228600">
                <a:tc vMerge="1">
                  <a:txBody>
                    <a:bodyPr/>
                    <a:lstStyle/>
                    <a:p>
                      <a:endParaRPr lang="zh-CN" altLang="en-US" sz="1400" dirty="0"/>
                    </a:p>
                  </a:txBody>
                  <a:tcPr/>
                </a:tc>
                <a:tc>
                  <a:txBody>
                    <a:bodyPr/>
                    <a:lstStyle/>
                    <a:p>
                      <a:r>
                        <a:rPr lang="zh-CN" altLang="en-US" sz="1100" dirty="0" smtClean="0"/>
                        <a:t>自媒体平台</a:t>
                      </a:r>
                      <a:endParaRPr lang="zh-CN" altLang="en-US" sz="1100" dirty="0"/>
                    </a:p>
                  </a:txBody>
                  <a:tcPr marL="68580" marR="68580" marT="34290" marB="34290"/>
                </a:tc>
                <a:tc>
                  <a:txBody>
                    <a:bodyPr/>
                    <a:lstStyle/>
                    <a:p>
                      <a:endParaRPr lang="zh-CN" altLang="en-US" sz="1100"/>
                    </a:p>
                  </a:txBody>
                  <a:tcPr marL="68580" marR="68580" marT="34290" marB="34290"/>
                </a:tc>
                <a:tc>
                  <a:txBody>
                    <a:bodyPr/>
                    <a:lstStyle/>
                    <a:p>
                      <a:r>
                        <a:rPr lang="zh-CN" altLang="en-US" sz="1100" dirty="0" smtClean="0"/>
                        <a:t>抖音、微信公众号、今日头条、百家号</a:t>
                      </a:r>
                      <a:endParaRPr lang="zh-CN" altLang="en-US" sz="1100" dirty="0"/>
                    </a:p>
                  </a:txBody>
                  <a:tcPr marL="68580" marR="68580" marT="34290" marB="34290"/>
                </a:tc>
              </a:tr>
              <a:tr h="188923">
                <a:tc>
                  <a:txBody>
                    <a:bodyPr/>
                    <a:lstStyle/>
                    <a:p>
                      <a:pPr algn="ctr"/>
                      <a:r>
                        <a:rPr lang="zh-CN" altLang="en-US" sz="1500" dirty="0" smtClean="0"/>
                        <a:t>共享经济</a:t>
                      </a:r>
                      <a:endParaRPr lang="zh-CN" altLang="en-US" sz="1500" dirty="0"/>
                    </a:p>
                  </a:txBody>
                  <a:tcPr marL="68580" marR="68580" marT="34290" marB="34290" anchor="ctr"/>
                </a:tc>
                <a:tc>
                  <a:txBody>
                    <a:bodyPr/>
                    <a:lstStyle/>
                    <a:p>
                      <a:endParaRPr lang="zh-CN" altLang="en-US" sz="1100" dirty="0"/>
                    </a:p>
                  </a:txBody>
                  <a:tcPr marL="68580" marR="68580" marT="34290" marB="34290"/>
                </a:tc>
                <a:tc>
                  <a:txBody>
                    <a:bodyPr/>
                    <a:lstStyle/>
                    <a:p>
                      <a:endParaRPr lang="zh-CN" altLang="en-US" sz="1100"/>
                    </a:p>
                  </a:txBody>
                  <a:tcPr marL="68580" marR="68580" marT="34290" marB="34290"/>
                </a:tc>
                <a:tc>
                  <a:txBody>
                    <a:bodyPr/>
                    <a:lstStyle/>
                    <a:p>
                      <a:r>
                        <a:rPr lang="zh-CN" altLang="en-US" sz="1100" dirty="0" smtClean="0"/>
                        <a:t>滴滴打车、高德打车、货车帮、哈罗单车</a:t>
                      </a:r>
                      <a:endParaRPr lang="zh-CN" altLang="en-US" sz="1100" dirty="0"/>
                    </a:p>
                  </a:txBody>
                  <a:tcPr marL="68580" marR="68580" marT="34290" marB="34290"/>
                </a:tc>
              </a:tr>
            </a:tbl>
          </a:graphicData>
        </a:graphic>
      </p:graphicFrame>
    </p:spTree>
    <p:custDataLst>
      <p:tags r:id="rId1"/>
    </p:custDataLst>
    <p:extLst>
      <p:ext uri="{BB962C8B-B14F-4D97-AF65-F5344CB8AC3E}">
        <p14:creationId xmlns:p14="http://schemas.microsoft.com/office/powerpoint/2010/main" val="42758663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88925" y="132715"/>
            <a:ext cx="3418979"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cs typeface="微软雅黑" panose="020B0503020204020204" charset="-122"/>
              </a:rPr>
              <a:t>软件开发的工作流程</a:t>
            </a:r>
            <a:endParaRPr lang="zh-CN" altLang="en-US" sz="2400" b="1" dirty="0">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4</a:t>
            </a:fld>
            <a:endParaRPr lang="zh-CN" altLang="en-US">
              <a:solidFill>
                <a:prstClr val="black">
                  <a:tint val="75000"/>
                </a:prstClr>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20" y="699542"/>
            <a:ext cx="8972376" cy="39366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446733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88925" y="132715"/>
            <a:ext cx="3418979"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cs typeface="微软雅黑" panose="020B0503020204020204" charset="-122"/>
              </a:rPr>
              <a:t>软件开发的工作流程</a:t>
            </a:r>
            <a:endParaRPr lang="zh-CN" altLang="en-US" sz="2400" b="1" dirty="0">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5</a:t>
            </a:fld>
            <a:endParaRPr lang="zh-CN" altLang="en-US">
              <a:solidFill>
                <a:prstClr val="black">
                  <a:tint val="75000"/>
                </a:prstClr>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771550"/>
            <a:ext cx="8583240" cy="4285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32630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88925" y="132715"/>
            <a:ext cx="3418979"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cs typeface="微软雅黑" panose="020B0503020204020204" charset="-122"/>
              </a:rPr>
              <a:t>软件开发的工作流程</a:t>
            </a:r>
            <a:endParaRPr lang="zh-CN" altLang="en-US" sz="2400" b="1" dirty="0">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6</a:t>
            </a:fld>
            <a:endParaRPr lang="zh-CN" altLang="en-US">
              <a:solidFill>
                <a:prstClr val="black">
                  <a:tint val="75000"/>
                </a:prstClr>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764" y="649366"/>
            <a:ext cx="8756724" cy="4442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24788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88925" y="132715"/>
            <a:ext cx="3418979"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cs typeface="微软雅黑" panose="020B0503020204020204" charset="-122"/>
              </a:rPr>
              <a:t>软件开发的工作流程</a:t>
            </a:r>
            <a:endParaRPr lang="zh-CN" altLang="en-US" sz="2400" b="1" dirty="0">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7</a:t>
            </a:fld>
            <a:endParaRPr lang="zh-CN" altLang="en-US">
              <a:solidFill>
                <a:prstClr val="black">
                  <a:tint val="75000"/>
                </a:prstClr>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600" y="685130"/>
            <a:ext cx="8178800" cy="440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7155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88925" y="132715"/>
            <a:ext cx="3418979"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cs typeface="微软雅黑" panose="020B0503020204020204" charset="-122"/>
              </a:rPr>
              <a:t>软件开发的工作流程</a:t>
            </a:r>
            <a:endParaRPr lang="zh-CN" altLang="en-US" sz="2400" b="1" dirty="0">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8</a:t>
            </a:fld>
            <a:endParaRPr lang="zh-CN" altLang="en-US">
              <a:solidFill>
                <a:prstClr val="black">
                  <a:tint val="75000"/>
                </a:prstClr>
              </a:solidFill>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627534"/>
            <a:ext cx="8703642" cy="427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5" y="4790163"/>
            <a:ext cx="3960441" cy="314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79934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70021" y="132714"/>
            <a:ext cx="3418979"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cs typeface="微软雅黑" panose="020B0503020204020204" charset="-122"/>
              </a:rPr>
              <a:t>软件开发的工作流程</a:t>
            </a:r>
            <a:endParaRPr lang="zh-CN" altLang="en-US" sz="2400" b="1" dirty="0">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9</a:t>
            </a:fld>
            <a:endParaRPr lang="zh-CN" altLang="en-US">
              <a:solidFill>
                <a:prstClr val="black">
                  <a:tint val="75000"/>
                </a:prstClr>
              </a:solidFill>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806" y="622980"/>
            <a:ext cx="8538666" cy="4469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84475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70021" y="132714"/>
            <a:ext cx="3418979"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cs typeface="微软雅黑" panose="020B0503020204020204" charset="-122"/>
              </a:rPr>
              <a:t>软件开发的工作流程</a:t>
            </a:r>
            <a:endParaRPr lang="zh-CN" altLang="en-US" sz="2400" b="1" dirty="0">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10</a:t>
            </a:fld>
            <a:endParaRPr lang="zh-CN" altLang="en-US">
              <a:solidFill>
                <a:prstClr val="black">
                  <a:tint val="75000"/>
                </a:prstClr>
              </a:solidFill>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627534"/>
            <a:ext cx="8180784" cy="4397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73888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标题 1"/>
          <p:cNvSpPr>
            <a:spLocks noGrp="1"/>
          </p:cNvSpPr>
          <p:nvPr>
            <p:ph type="title"/>
          </p:nvPr>
        </p:nvSpPr>
        <p:spPr/>
        <p:txBody>
          <a:bodyPr/>
          <a:lstStyle/>
          <a:p>
            <a:r>
              <a:rPr lang="zh-CN" altLang="en-US" dirty="0">
                <a:solidFill>
                  <a:srgbClr val="FFFF00"/>
                </a:solidFill>
              </a:rPr>
              <a:t>专业</a:t>
            </a:r>
            <a:r>
              <a:rPr lang="en-US" altLang="zh-CN" dirty="0">
                <a:solidFill>
                  <a:srgbClr val="FFFF00"/>
                </a:solidFill>
              </a:rPr>
              <a:t>IT</a:t>
            </a:r>
            <a:r>
              <a:rPr lang="zh-CN" altLang="en-US" dirty="0">
                <a:solidFill>
                  <a:srgbClr val="FFFF00"/>
                </a:solidFill>
              </a:rPr>
              <a:t>服务性企业技术团队岗位说明</a:t>
            </a:r>
          </a:p>
        </p:txBody>
      </p:sp>
      <p:sp>
        <p:nvSpPr>
          <p:cNvPr id="12291" name="灯片编号占位符 2"/>
          <p:cNvSpPr>
            <a:spLocks noGrp="1"/>
          </p:cNvSpPr>
          <p:nvPr>
            <p:ph type="sldNum" sz="quarter" idx="4294967295"/>
          </p:nvPr>
        </p:nvSpPr>
        <p:spPr bwMode="auto">
          <a:xfrm>
            <a:off x="6354322" y="4767264"/>
            <a:ext cx="1944350" cy="273844"/>
          </a:xfrm>
          <a:prstGeom prst="rect">
            <a:avLst/>
          </a:prstGeom>
          <a:noFill/>
          <a:ln>
            <a:miter lim="800000"/>
            <a:headEnd/>
            <a:tailEnd/>
          </a:ln>
        </p:spPr>
        <p:txBody>
          <a:bodyPr/>
          <a:lstStyle/>
          <a:p>
            <a:fld id="{E376E84B-B5C6-40B8-9B71-5C9CB44FF9D4}" type="slidenum">
              <a:rPr lang="zh-CN" altLang="en-US" smtClean="0"/>
              <a:pPr/>
              <a:t>11</a:t>
            </a:fld>
            <a:endParaRPr lang="zh-CN" altLang="en-US"/>
          </a:p>
        </p:txBody>
      </p:sp>
      <p:sp>
        <p:nvSpPr>
          <p:cNvPr id="10" name="标题 1"/>
          <p:cNvSpPr txBox="1">
            <a:spLocks/>
          </p:cNvSpPr>
          <p:nvPr/>
        </p:nvSpPr>
        <p:spPr>
          <a:xfrm>
            <a:off x="413252" y="3086100"/>
            <a:ext cx="1635295" cy="962025"/>
          </a:xfrm>
          <a:prstGeom prst="rect">
            <a:avLst/>
          </a:prstGeom>
        </p:spPr>
        <p:txBody>
          <a:bodyPr anchor="ctr">
            <a:normAutofit lnSpcReduction="10000"/>
          </a:bodyPr>
          <a:lstStyle>
            <a:lvl1pPr algn="l" defTabSz="914400" rtl="0" eaLnBrk="1" latinLnBrk="0" hangingPunct="1">
              <a:lnSpc>
                <a:spcPct val="100000"/>
              </a:lnSpc>
              <a:spcBef>
                <a:spcPct val="0"/>
              </a:spcBef>
              <a:buNone/>
              <a:defRPr sz="2800" b="0" kern="120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j-cs"/>
              </a:defRPr>
            </a:lvl1pPr>
          </a:lstStyle>
          <a:p>
            <a:pPr algn="ctr">
              <a:lnSpc>
                <a:spcPct val="150000"/>
              </a:lnSpc>
              <a:defRPr/>
            </a:pPr>
            <a:r>
              <a:rPr lang="zh-CN" altLang="en-US" sz="1350" b="1" dirty="0">
                <a:solidFill>
                  <a:schemeClr val="bg2">
                    <a:lumMod val="50000"/>
                  </a:schemeClr>
                </a:solidFill>
                <a:effectLst/>
              </a:rPr>
              <a:t>岗位</a:t>
            </a:r>
            <a:r>
              <a:rPr lang="en-US" altLang="zh-CN" sz="1350" b="1" dirty="0">
                <a:solidFill>
                  <a:schemeClr val="bg2">
                    <a:lumMod val="50000"/>
                  </a:schemeClr>
                </a:solidFill>
                <a:effectLst/>
              </a:rPr>
              <a:t>1</a:t>
            </a:r>
            <a:r>
              <a:rPr lang="zh-CN" altLang="en-US" sz="1350" b="1" dirty="0">
                <a:solidFill>
                  <a:schemeClr val="bg2">
                    <a:lumMod val="50000"/>
                  </a:schemeClr>
                </a:solidFill>
                <a:effectLst/>
              </a:rPr>
              <a:t>：市场人员</a:t>
            </a:r>
            <a:endParaRPr lang="en-US" altLang="zh-CN" sz="1350" b="1" dirty="0">
              <a:solidFill>
                <a:schemeClr val="bg2">
                  <a:lumMod val="50000"/>
                </a:schemeClr>
              </a:solidFill>
              <a:effectLst/>
            </a:endParaRPr>
          </a:p>
          <a:p>
            <a:pPr algn="ctr">
              <a:lnSpc>
                <a:spcPct val="150000"/>
              </a:lnSpc>
              <a:defRPr/>
            </a:pPr>
            <a:r>
              <a:rPr lang="zh-CN" altLang="en-US" sz="1350" b="1" dirty="0">
                <a:solidFill>
                  <a:schemeClr val="bg2">
                    <a:lumMod val="50000"/>
                  </a:schemeClr>
                </a:solidFill>
                <a:effectLst/>
              </a:rPr>
              <a:t>岗位</a:t>
            </a:r>
            <a:r>
              <a:rPr lang="en-US" altLang="zh-CN" sz="1350" b="1" dirty="0">
                <a:solidFill>
                  <a:schemeClr val="bg2">
                    <a:lumMod val="50000"/>
                  </a:schemeClr>
                </a:solidFill>
                <a:effectLst/>
              </a:rPr>
              <a:t>2</a:t>
            </a:r>
            <a:r>
              <a:rPr lang="zh-CN" altLang="en-US" sz="1350" b="1" dirty="0">
                <a:solidFill>
                  <a:schemeClr val="bg2">
                    <a:lumMod val="50000"/>
                  </a:schemeClr>
                </a:solidFill>
                <a:effectLst/>
              </a:rPr>
              <a:t>：销售人员</a:t>
            </a:r>
            <a:endParaRPr lang="en-US" altLang="zh-CN" sz="1350" b="1" dirty="0">
              <a:solidFill>
                <a:schemeClr val="bg2">
                  <a:lumMod val="50000"/>
                </a:schemeClr>
              </a:solidFill>
              <a:effectLst/>
            </a:endParaRPr>
          </a:p>
          <a:p>
            <a:pPr algn="ctr">
              <a:lnSpc>
                <a:spcPct val="150000"/>
              </a:lnSpc>
              <a:defRPr/>
            </a:pPr>
            <a:r>
              <a:rPr lang="zh-CN" altLang="en-US" sz="1350" b="1" dirty="0">
                <a:solidFill>
                  <a:srgbClr val="FFFF00"/>
                </a:solidFill>
                <a:effectLst/>
              </a:rPr>
              <a:t>岗位</a:t>
            </a:r>
            <a:r>
              <a:rPr lang="en-US" altLang="zh-CN" sz="1350" b="1" dirty="0">
                <a:solidFill>
                  <a:srgbClr val="FFFF00"/>
                </a:solidFill>
                <a:effectLst/>
              </a:rPr>
              <a:t>3</a:t>
            </a:r>
            <a:r>
              <a:rPr lang="zh-CN" altLang="en-US" sz="1350" b="1" dirty="0">
                <a:solidFill>
                  <a:srgbClr val="FFFF00"/>
                </a:solidFill>
                <a:effectLst/>
              </a:rPr>
              <a:t>：售前支持</a:t>
            </a:r>
            <a:endParaRPr lang="en-US" altLang="zh-CN" sz="1350" b="1" dirty="0">
              <a:solidFill>
                <a:srgbClr val="FFFF00"/>
              </a:solidFill>
              <a:effectLst/>
            </a:endParaRPr>
          </a:p>
        </p:txBody>
      </p:sp>
      <p:sp>
        <p:nvSpPr>
          <p:cNvPr id="8" name="椭圆 7"/>
          <p:cNvSpPr/>
          <p:nvPr/>
        </p:nvSpPr>
        <p:spPr>
          <a:xfrm>
            <a:off x="635292" y="1788319"/>
            <a:ext cx="1191215" cy="12096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rgbClr val="FFFF00"/>
                </a:solidFill>
              </a:rPr>
              <a:t>客户对接需求阶段</a:t>
            </a:r>
          </a:p>
        </p:txBody>
      </p:sp>
      <p:sp>
        <p:nvSpPr>
          <p:cNvPr id="11" name="椭圆 10"/>
          <p:cNvSpPr/>
          <p:nvPr/>
        </p:nvSpPr>
        <p:spPr>
          <a:xfrm>
            <a:off x="2932206" y="1825229"/>
            <a:ext cx="1191215" cy="12096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rgbClr val="FFFF00"/>
                </a:solidFill>
              </a:rPr>
              <a:t>需求设计分析阶段</a:t>
            </a:r>
          </a:p>
        </p:txBody>
      </p:sp>
      <p:sp>
        <p:nvSpPr>
          <p:cNvPr id="13" name="椭圆 12"/>
          <p:cNvSpPr/>
          <p:nvPr/>
        </p:nvSpPr>
        <p:spPr>
          <a:xfrm>
            <a:off x="5229120" y="1825229"/>
            <a:ext cx="1192715" cy="12096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rgbClr val="FFFF00"/>
                </a:solidFill>
              </a:rPr>
              <a:t>代码实现开发阶段</a:t>
            </a:r>
          </a:p>
        </p:txBody>
      </p:sp>
      <p:sp>
        <p:nvSpPr>
          <p:cNvPr id="15" name="椭圆 14"/>
          <p:cNvSpPr/>
          <p:nvPr/>
        </p:nvSpPr>
        <p:spPr>
          <a:xfrm>
            <a:off x="7291990" y="1432322"/>
            <a:ext cx="1192715" cy="12096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rgbClr val="FFFF00"/>
                </a:solidFill>
              </a:rPr>
              <a:t>项目部署运维阶段</a:t>
            </a:r>
          </a:p>
        </p:txBody>
      </p:sp>
      <p:cxnSp>
        <p:nvCxnSpPr>
          <p:cNvPr id="18" name="直接箭头连接符 17"/>
          <p:cNvCxnSpPr>
            <a:endCxn id="11" idx="2"/>
          </p:cNvCxnSpPr>
          <p:nvPr/>
        </p:nvCxnSpPr>
        <p:spPr>
          <a:xfrm>
            <a:off x="1826506" y="2430066"/>
            <a:ext cx="11057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a:stCxn id="11" idx="6"/>
            <a:endCxn id="13" idx="2"/>
          </p:cNvCxnSpPr>
          <p:nvPr/>
        </p:nvCxnSpPr>
        <p:spPr>
          <a:xfrm>
            <a:off x="4123421" y="2430066"/>
            <a:ext cx="110569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直接箭头连接符 21"/>
          <p:cNvCxnSpPr>
            <a:stCxn id="13" idx="6"/>
            <a:endCxn id="15" idx="2"/>
          </p:cNvCxnSpPr>
          <p:nvPr/>
        </p:nvCxnSpPr>
        <p:spPr>
          <a:xfrm flipV="1">
            <a:off x="6421834" y="2037161"/>
            <a:ext cx="870157" cy="3929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6" name="矩形 35"/>
          <p:cNvSpPr/>
          <p:nvPr/>
        </p:nvSpPr>
        <p:spPr>
          <a:xfrm>
            <a:off x="438757" y="4617245"/>
            <a:ext cx="1983357" cy="2595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350" dirty="0"/>
              <a:t>第一阶段</a:t>
            </a:r>
          </a:p>
        </p:txBody>
      </p:sp>
      <p:sp>
        <p:nvSpPr>
          <p:cNvPr id="37" name="矩形 36"/>
          <p:cNvSpPr/>
          <p:nvPr/>
        </p:nvSpPr>
        <p:spPr>
          <a:xfrm>
            <a:off x="2422114" y="4617245"/>
            <a:ext cx="2274410" cy="25955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350" dirty="0"/>
              <a:t>第二阶段</a:t>
            </a:r>
          </a:p>
        </p:txBody>
      </p:sp>
      <p:sp>
        <p:nvSpPr>
          <p:cNvPr id="38" name="矩形 37"/>
          <p:cNvSpPr/>
          <p:nvPr/>
        </p:nvSpPr>
        <p:spPr>
          <a:xfrm>
            <a:off x="4696524" y="4617245"/>
            <a:ext cx="2319418" cy="25955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350" dirty="0"/>
              <a:t>第三阶段</a:t>
            </a:r>
          </a:p>
        </p:txBody>
      </p:sp>
      <p:sp>
        <p:nvSpPr>
          <p:cNvPr id="12303" name="标题 1"/>
          <p:cNvSpPr txBox="1">
            <a:spLocks/>
          </p:cNvSpPr>
          <p:nvPr/>
        </p:nvSpPr>
        <p:spPr bwMode="auto">
          <a:xfrm>
            <a:off x="7106714" y="3089915"/>
            <a:ext cx="2070373" cy="685800"/>
          </a:xfrm>
          <a:prstGeom prst="rect">
            <a:avLst/>
          </a:prstGeom>
          <a:noFill/>
          <a:ln w="9525">
            <a:noFill/>
            <a:miter lim="800000"/>
            <a:headEnd/>
            <a:tailEnd/>
          </a:ln>
        </p:spPr>
        <p:txBody>
          <a:bodyPr anchor="ctr"/>
          <a:lstStyle/>
          <a:p>
            <a:pPr>
              <a:lnSpc>
                <a:spcPct val="150000"/>
              </a:lnSpc>
            </a:pPr>
            <a:r>
              <a:rPr lang="zh-CN" altLang="en-US" sz="1350" b="1" dirty="0">
                <a:solidFill>
                  <a:srgbClr val="FFFF00"/>
                </a:solidFill>
                <a:latin typeface="微软雅黑" pitchFamily="34" charset="-122"/>
                <a:ea typeface="微软雅黑" pitchFamily="34" charset="-122"/>
              </a:rPr>
              <a:t>岗位</a:t>
            </a:r>
            <a:r>
              <a:rPr lang="en-US" altLang="zh-CN" sz="1350" b="1" dirty="0">
                <a:solidFill>
                  <a:srgbClr val="FFFF00"/>
                </a:solidFill>
                <a:latin typeface="微软雅黑" pitchFamily="34" charset="-122"/>
                <a:ea typeface="微软雅黑" pitchFamily="34" charset="-122"/>
              </a:rPr>
              <a:t>12</a:t>
            </a:r>
            <a:r>
              <a:rPr lang="zh-CN" altLang="en-US" sz="1350" b="1" dirty="0">
                <a:solidFill>
                  <a:srgbClr val="FFFF00"/>
                </a:solidFill>
                <a:latin typeface="微软雅黑" pitchFamily="34" charset="-122"/>
                <a:ea typeface="微软雅黑" pitchFamily="34" charset="-122"/>
              </a:rPr>
              <a:t>：软件实施</a:t>
            </a:r>
            <a:endParaRPr lang="en-US" altLang="zh-CN" sz="1350" b="1" dirty="0">
              <a:solidFill>
                <a:srgbClr val="FFFF00"/>
              </a:solidFill>
              <a:latin typeface="微软雅黑" pitchFamily="34" charset="-122"/>
              <a:ea typeface="微软雅黑" pitchFamily="34" charset="-122"/>
            </a:endParaRPr>
          </a:p>
          <a:p>
            <a:pPr>
              <a:lnSpc>
                <a:spcPct val="150000"/>
              </a:lnSpc>
            </a:pPr>
            <a:r>
              <a:rPr lang="zh-CN" altLang="en-US" sz="1350" b="1" dirty="0">
                <a:solidFill>
                  <a:srgbClr val="FFFF00"/>
                </a:solidFill>
                <a:latin typeface="微软雅黑" pitchFamily="34" charset="-122"/>
                <a:ea typeface="微软雅黑" pitchFamily="34" charset="-122"/>
              </a:rPr>
              <a:t>岗位</a:t>
            </a:r>
            <a:r>
              <a:rPr lang="en-US" altLang="zh-CN" sz="1350" b="1" dirty="0">
                <a:solidFill>
                  <a:srgbClr val="FFFF00"/>
                </a:solidFill>
                <a:latin typeface="微软雅黑" pitchFamily="34" charset="-122"/>
                <a:ea typeface="微软雅黑" pitchFamily="34" charset="-122"/>
              </a:rPr>
              <a:t>13</a:t>
            </a:r>
            <a:r>
              <a:rPr lang="zh-CN" altLang="en-US" sz="1350" b="1" dirty="0">
                <a:solidFill>
                  <a:srgbClr val="FFFF00"/>
                </a:solidFill>
                <a:latin typeface="微软雅黑" pitchFamily="34" charset="-122"/>
                <a:ea typeface="微软雅黑" pitchFamily="34" charset="-122"/>
              </a:rPr>
              <a:t>：运维工程师</a:t>
            </a:r>
            <a:endParaRPr lang="en-US" altLang="zh-CN" sz="1350" b="1" dirty="0">
              <a:solidFill>
                <a:srgbClr val="FFFF00"/>
              </a:solidFill>
              <a:latin typeface="微软雅黑" pitchFamily="34" charset="-122"/>
              <a:ea typeface="微软雅黑" pitchFamily="34" charset="-122"/>
            </a:endParaRPr>
          </a:p>
          <a:p>
            <a:pPr>
              <a:lnSpc>
                <a:spcPct val="150000"/>
              </a:lnSpc>
            </a:pPr>
            <a:r>
              <a:rPr lang="zh-CN" altLang="en-US" sz="1350" b="1" dirty="0">
                <a:solidFill>
                  <a:srgbClr val="FFFF00"/>
                </a:solidFill>
                <a:latin typeface="微软雅黑" pitchFamily="34" charset="-122"/>
                <a:ea typeface="微软雅黑" pitchFamily="34" charset="-122"/>
              </a:rPr>
              <a:t>岗位</a:t>
            </a:r>
            <a:r>
              <a:rPr lang="en-US" altLang="zh-CN" sz="1350" b="1" dirty="0">
                <a:solidFill>
                  <a:srgbClr val="FFFF00"/>
                </a:solidFill>
                <a:latin typeface="微软雅黑" pitchFamily="34" charset="-122"/>
                <a:ea typeface="微软雅黑" pitchFamily="34" charset="-122"/>
              </a:rPr>
              <a:t>14</a:t>
            </a:r>
            <a:r>
              <a:rPr lang="zh-CN" altLang="en-US" sz="1350" b="1" dirty="0">
                <a:solidFill>
                  <a:srgbClr val="FFFF00"/>
                </a:solidFill>
                <a:latin typeface="微软雅黑" pitchFamily="34" charset="-122"/>
                <a:ea typeface="微软雅黑" pitchFamily="34" charset="-122"/>
              </a:rPr>
              <a:t>：大数据运维</a:t>
            </a:r>
            <a:endParaRPr lang="en-US" altLang="zh-CN" sz="1350" b="1" dirty="0">
              <a:solidFill>
                <a:srgbClr val="FFFF00"/>
              </a:solidFill>
              <a:latin typeface="微软雅黑" pitchFamily="34" charset="-122"/>
              <a:ea typeface="微软雅黑" pitchFamily="34" charset="-122"/>
            </a:endParaRPr>
          </a:p>
        </p:txBody>
      </p:sp>
      <p:sp>
        <p:nvSpPr>
          <p:cNvPr id="46" name="矩形 45"/>
          <p:cNvSpPr/>
          <p:nvPr/>
        </p:nvSpPr>
        <p:spPr>
          <a:xfrm>
            <a:off x="7015941" y="4617245"/>
            <a:ext cx="1726811" cy="259556"/>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350" dirty="0"/>
              <a:t>第四阶段</a:t>
            </a:r>
          </a:p>
        </p:txBody>
      </p:sp>
      <p:sp>
        <p:nvSpPr>
          <p:cNvPr id="12305" name="标题 1"/>
          <p:cNvSpPr txBox="1">
            <a:spLocks/>
          </p:cNvSpPr>
          <p:nvPr/>
        </p:nvSpPr>
        <p:spPr bwMode="auto">
          <a:xfrm>
            <a:off x="4932039" y="3296245"/>
            <a:ext cx="2083902" cy="1003697"/>
          </a:xfrm>
          <a:prstGeom prst="rect">
            <a:avLst/>
          </a:prstGeom>
          <a:noFill/>
          <a:ln w="9525">
            <a:noFill/>
            <a:miter lim="800000"/>
            <a:headEnd/>
            <a:tailEnd/>
          </a:ln>
        </p:spPr>
        <p:txBody>
          <a:bodyPr anchor="ctr"/>
          <a:lstStyle/>
          <a:p>
            <a:pPr>
              <a:lnSpc>
                <a:spcPct val="150000"/>
              </a:lnSpc>
            </a:pPr>
            <a:r>
              <a:rPr lang="zh-CN" altLang="en-US" sz="1350" b="1" dirty="0">
                <a:solidFill>
                  <a:srgbClr val="FFFF00"/>
                </a:solidFill>
                <a:latin typeface="微软雅黑" pitchFamily="34" charset="-122"/>
                <a:ea typeface="微软雅黑" pitchFamily="34" charset="-122"/>
              </a:rPr>
              <a:t>岗位</a:t>
            </a:r>
            <a:r>
              <a:rPr lang="en-US" altLang="zh-CN" sz="1350" b="1" dirty="0">
                <a:solidFill>
                  <a:srgbClr val="FFFF00"/>
                </a:solidFill>
                <a:latin typeface="微软雅黑" pitchFamily="34" charset="-122"/>
                <a:ea typeface="微软雅黑" pitchFamily="34" charset="-122"/>
              </a:rPr>
              <a:t>7</a:t>
            </a:r>
            <a:r>
              <a:rPr lang="zh-CN" altLang="en-US" sz="1350" b="1" dirty="0">
                <a:solidFill>
                  <a:srgbClr val="FFFF00"/>
                </a:solidFill>
                <a:latin typeface="微软雅黑" pitchFamily="34" charset="-122"/>
                <a:ea typeface="微软雅黑" pitchFamily="34" charset="-122"/>
              </a:rPr>
              <a:t>：</a:t>
            </a:r>
            <a:r>
              <a:rPr lang="en-US" altLang="zh-CN" sz="1350" b="1" dirty="0">
                <a:solidFill>
                  <a:srgbClr val="FFFF00"/>
                </a:solidFill>
                <a:latin typeface="微软雅黑" pitchFamily="34" charset="-122"/>
                <a:ea typeface="微软雅黑" pitchFamily="34" charset="-122"/>
              </a:rPr>
              <a:t>web</a:t>
            </a:r>
            <a:r>
              <a:rPr lang="zh-CN" altLang="en-US" sz="1350" b="1" dirty="0">
                <a:solidFill>
                  <a:srgbClr val="FFFF00"/>
                </a:solidFill>
                <a:latin typeface="微软雅黑" pitchFamily="34" charset="-122"/>
                <a:ea typeface="微软雅黑" pitchFamily="34" charset="-122"/>
              </a:rPr>
              <a:t>前端</a:t>
            </a:r>
            <a:endParaRPr lang="en-US" altLang="zh-CN" sz="1350" b="1" dirty="0">
              <a:solidFill>
                <a:srgbClr val="FFFF00"/>
              </a:solidFill>
              <a:latin typeface="微软雅黑" pitchFamily="34" charset="-122"/>
              <a:ea typeface="微软雅黑" pitchFamily="34" charset="-122"/>
            </a:endParaRPr>
          </a:p>
          <a:p>
            <a:pPr>
              <a:lnSpc>
                <a:spcPct val="150000"/>
              </a:lnSpc>
            </a:pPr>
            <a:r>
              <a:rPr lang="zh-CN" altLang="en-US" sz="1350" b="1" dirty="0">
                <a:solidFill>
                  <a:srgbClr val="FFFF00"/>
                </a:solidFill>
                <a:latin typeface="微软雅黑" pitchFamily="34" charset="-122"/>
                <a:ea typeface="微软雅黑" pitchFamily="34" charset="-122"/>
              </a:rPr>
              <a:t>岗位</a:t>
            </a:r>
            <a:r>
              <a:rPr lang="en-US" altLang="zh-CN" sz="1350" b="1" dirty="0">
                <a:solidFill>
                  <a:srgbClr val="FFFF00"/>
                </a:solidFill>
                <a:latin typeface="微软雅黑" pitchFamily="34" charset="-122"/>
                <a:ea typeface="微软雅黑" pitchFamily="34" charset="-122"/>
              </a:rPr>
              <a:t>8</a:t>
            </a:r>
            <a:r>
              <a:rPr lang="zh-CN" altLang="en-US" sz="1350" b="1" dirty="0">
                <a:solidFill>
                  <a:srgbClr val="FFFF00"/>
                </a:solidFill>
                <a:latin typeface="微软雅黑" pitchFamily="34" charset="-122"/>
                <a:ea typeface="微软雅黑" pitchFamily="34" charset="-122"/>
              </a:rPr>
              <a:t>：</a:t>
            </a:r>
            <a:r>
              <a:rPr lang="en-US" altLang="zh-CN" sz="1350" b="1" dirty="0">
                <a:solidFill>
                  <a:srgbClr val="FFFF00"/>
                </a:solidFill>
                <a:latin typeface="微软雅黑" pitchFamily="34" charset="-122"/>
                <a:ea typeface="微软雅黑" pitchFamily="34" charset="-122"/>
              </a:rPr>
              <a:t>Java</a:t>
            </a:r>
            <a:r>
              <a:rPr lang="zh-CN" altLang="en-US" sz="1350" b="1" dirty="0">
                <a:solidFill>
                  <a:srgbClr val="FFFF00"/>
                </a:solidFill>
                <a:latin typeface="微软雅黑" pitchFamily="34" charset="-122"/>
                <a:ea typeface="微软雅黑" pitchFamily="34" charset="-122"/>
              </a:rPr>
              <a:t>开发工程师</a:t>
            </a:r>
            <a:endParaRPr lang="en-US" altLang="zh-CN" sz="1350" b="1" dirty="0">
              <a:solidFill>
                <a:srgbClr val="FFFF00"/>
              </a:solidFill>
              <a:latin typeface="微软雅黑" pitchFamily="34" charset="-122"/>
              <a:ea typeface="微软雅黑" pitchFamily="34" charset="-122"/>
            </a:endParaRPr>
          </a:p>
          <a:p>
            <a:pPr>
              <a:lnSpc>
                <a:spcPct val="150000"/>
              </a:lnSpc>
            </a:pPr>
            <a:r>
              <a:rPr lang="zh-CN" altLang="en-US" sz="1350" b="1" dirty="0">
                <a:solidFill>
                  <a:srgbClr val="FFFF00"/>
                </a:solidFill>
                <a:latin typeface="微软雅黑" pitchFamily="34" charset="-122"/>
                <a:ea typeface="微软雅黑" pitchFamily="34" charset="-122"/>
              </a:rPr>
              <a:t>岗位</a:t>
            </a:r>
            <a:r>
              <a:rPr lang="en-US" altLang="zh-CN" sz="1350" b="1" dirty="0">
                <a:solidFill>
                  <a:srgbClr val="FFFF00"/>
                </a:solidFill>
                <a:latin typeface="微软雅黑" pitchFamily="34" charset="-122"/>
                <a:ea typeface="微软雅黑" pitchFamily="34" charset="-122"/>
              </a:rPr>
              <a:t>9</a:t>
            </a:r>
            <a:r>
              <a:rPr lang="zh-CN" altLang="en-US" sz="1350" b="1" dirty="0">
                <a:solidFill>
                  <a:srgbClr val="FFFF00"/>
                </a:solidFill>
                <a:latin typeface="微软雅黑" pitchFamily="34" charset="-122"/>
                <a:ea typeface="微软雅黑" pitchFamily="34" charset="-122"/>
              </a:rPr>
              <a:t>：大数据开发</a:t>
            </a:r>
            <a:endParaRPr lang="en-US" altLang="zh-CN" sz="1350" b="1" dirty="0">
              <a:solidFill>
                <a:srgbClr val="FFFF00"/>
              </a:solidFill>
              <a:latin typeface="微软雅黑" pitchFamily="34" charset="-122"/>
              <a:ea typeface="微软雅黑" pitchFamily="34" charset="-122"/>
            </a:endParaRPr>
          </a:p>
          <a:p>
            <a:pPr>
              <a:lnSpc>
                <a:spcPct val="150000"/>
              </a:lnSpc>
            </a:pPr>
            <a:r>
              <a:rPr lang="zh-CN" altLang="en-US" sz="1350" b="1" dirty="0">
                <a:solidFill>
                  <a:srgbClr val="FFFF00"/>
                </a:solidFill>
                <a:latin typeface="微软雅黑" pitchFamily="34" charset="-122"/>
                <a:ea typeface="微软雅黑" pitchFamily="34" charset="-122"/>
              </a:rPr>
              <a:t>岗位</a:t>
            </a:r>
            <a:r>
              <a:rPr lang="en-US" altLang="zh-CN" sz="1350" b="1" dirty="0">
                <a:solidFill>
                  <a:srgbClr val="FFFF00"/>
                </a:solidFill>
                <a:latin typeface="微软雅黑" pitchFamily="34" charset="-122"/>
                <a:ea typeface="微软雅黑" pitchFamily="34" charset="-122"/>
              </a:rPr>
              <a:t>10</a:t>
            </a:r>
            <a:r>
              <a:rPr lang="zh-CN" altLang="en-US" sz="1350" b="1" dirty="0">
                <a:solidFill>
                  <a:srgbClr val="FFFF00"/>
                </a:solidFill>
                <a:latin typeface="微软雅黑" pitchFamily="34" charset="-122"/>
                <a:ea typeface="微软雅黑" pitchFamily="34" charset="-122"/>
              </a:rPr>
              <a:t>：系统架构师</a:t>
            </a:r>
            <a:endParaRPr lang="en-US" altLang="zh-CN" sz="1350" b="1" dirty="0">
              <a:solidFill>
                <a:srgbClr val="FFFF00"/>
              </a:solidFill>
              <a:latin typeface="微软雅黑" pitchFamily="34" charset="-122"/>
              <a:ea typeface="微软雅黑" pitchFamily="34" charset="-122"/>
            </a:endParaRPr>
          </a:p>
          <a:p>
            <a:pPr>
              <a:lnSpc>
                <a:spcPct val="150000"/>
              </a:lnSpc>
            </a:pPr>
            <a:r>
              <a:rPr lang="zh-CN" altLang="en-US" sz="1350" b="1" dirty="0">
                <a:solidFill>
                  <a:srgbClr val="FFFF00"/>
                </a:solidFill>
                <a:latin typeface="微软雅黑" pitchFamily="34" charset="-122"/>
                <a:ea typeface="微软雅黑" pitchFamily="34" charset="-122"/>
              </a:rPr>
              <a:t>岗位</a:t>
            </a:r>
            <a:r>
              <a:rPr lang="en-US" altLang="zh-CN" sz="1350" b="1" dirty="0">
                <a:solidFill>
                  <a:srgbClr val="FFFF00"/>
                </a:solidFill>
                <a:latin typeface="微软雅黑" pitchFamily="34" charset="-122"/>
                <a:ea typeface="微软雅黑" pitchFamily="34" charset="-122"/>
              </a:rPr>
              <a:t>11</a:t>
            </a:r>
            <a:r>
              <a:rPr lang="zh-CN" altLang="en-US" sz="1350" b="1" dirty="0">
                <a:solidFill>
                  <a:srgbClr val="FFFF00"/>
                </a:solidFill>
                <a:latin typeface="微软雅黑" pitchFamily="34" charset="-122"/>
                <a:ea typeface="微软雅黑" pitchFamily="34" charset="-122"/>
              </a:rPr>
              <a:t>：测试工程师</a:t>
            </a:r>
            <a:endParaRPr lang="en-US" altLang="zh-CN" sz="1350" b="1" dirty="0">
              <a:solidFill>
                <a:srgbClr val="FFFF00"/>
              </a:solidFill>
              <a:latin typeface="微软雅黑" pitchFamily="34" charset="-122"/>
              <a:ea typeface="微软雅黑" pitchFamily="34" charset="-122"/>
            </a:endParaRPr>
          </a:p>
        </p:txBody>
      </p:sp>
      <p:sp>
        <p:nvSpPr>
          <p:cNvPr id="12306" name="标题 1"/>
          <p:cNvSpPr txBox="1">
            <a:spLocks/>
          </p:cNvSpPr>
          <p:nvPr/>
        </p:nvSpPr>
        <p:spPr bwMode="auto">
          <a:xfrm>
            <a:off x="2561736" y="3203377"/>
            <a:ext cx="2178295" cy="946547"/>
          </a:xfrm>
          <a:prstGeom prst="rect">
            <a:avLst/>
          </a:prstGeom>
          <a:noFill/>
          <a:ln w="9525">
            <a:noFill/>
            <a:miter lim="800000"/>
            <a:headEnd/>
            <a:tailEnd/>
          </a:ln>
        </p:spPr>
        <p:txBody>
          <a:bodyPr anchor="ctr"/>
          <a:lstStyle/>
          <a:p>
            <a:pPr>
              <a:lnSpc>
                <a:spcPct val="150000"/>
              </a:lnSpc>
            </a:pPr>
            <a:r>
              <a:rPr lang="zh-CN" altLang="en-US" sz="1350" b="1" dirty="0">
                <a:solidFill>
                  <a:srgbClr val="FFFF00"/>
                </a:solidFill>
                <a:latin typeface="微软雅黑" pitchFamily="34" charset="-122"/>
                <a:ea typeface="微软雅黑" pitchFamily="34" charset="-122"/>
              </a:rPr>
              <a:t>岗位</a:t>
            </a:r>
            <a:r>
              <a:rPr lang="en-US" altLang="zh-CN" sz="1350" b="1" dirty="0">
                <a:solidFill>
                  <a:srgbClr val="FFFF00"/>
                </a:solidFill>
                <a:latin typeface="微软雅黑" pitchFamily="34" charset="-122"/>
                <a:ea typeface="微软雅黑" pitchFamily="34" charset="-122"/>
              </a:rPr>
              <a:t>4</a:t>
            </a:r>
            <a:r>
              <a:rPr lang="zh-CN" altLang="en-US" sz="1350" b="1" dirty="0">
                <a:solidFill>
                  <a:srgbClr val="FFFF00"/>
                </a:solidFill>
                <a:latin typeface="微软雅黑" pitchFamily="34" charset="-122"/>
                <a:ea typeface="微软雅黑" pitchFamily="34" charset="-122"/>
              </a:rPr>
              <a:t>：系统</a:t>
            </a:r>
            <a:r>
              <a:rPr lang="en-US" altLang="zh-CN" sz="1350" b="1" dirty="0">
                <a:solidFill>
                  <a:srgbClr val="FFFF00"/>
                </a:solidFill>
                <a:latin typeface="微软雅黑" pitchFamily="34" charset="-122"/>
                <a:ea typeface="微软雅黑" pitchFamily="34" charset="-122"/>
              </a:rPr>
              <a:t>/</a:t>
            </a:r>
            <a:r>
              <a:rPr lang="zh-CN" altLang="en-US" sz="1350" b="1" dirty="0">
                <a:solidFill>
                  <a:srgbClr val="FFFF00"/>
                </a:solidFill>
                <a:latin typeface="微软雅黑" pitchFamily="34" charset="-122"/>
                <a:ea typeface="微软雅黑" pitchFamily="34" charset="-122"/>
              </a:rPr>
              <a:t>需求分析师</a:t>
            </a:r>
            <a:endParaRPr lang="en-US" altLang="zh-CN" sz="1350" b="1" dirty="0">
              <a:solidFill>
                <a:srgbClr val="FFFF00"/>
              </a:solidFill>
              <a:latin typeface="微软雅黑" pitchFamily="34" charset="-122"/>
              <a:ea typeface="微软雅黑" pitchFamily="34" charset="-122"/>
            </a:endParaRPr>
          </a:p>
          <a:p>
            <a:pPr>
              <a:lnSpc>
                <a:spcPct val="150000"/>
              </a:lnSpc>
            </a:pPr>
            <a:r>
              <a:rPr lang="zh-CN" altLang="en-US" sz="1350" b="1" dirty="0">
                <a:solidFill>
                  <a:srgbClr val="FFFF00"/>
                </a:solidFill>
                <a:latin typeface="微软雅黑" pitchFamily="34" charset="-122"/>
                <a:ea typeface="微软雅黑" pitchFamily="34" charset="-122"/>
              </a:rPr>
              <a:t>岗位</a:t>
            </a:r>
            <a:r>
              <a:rPr lang="en-US" altLang="zh-CN" sz="1350" b="1" dirty="0">
                <a:solidFill>
                  <a:srgbClr val="FFFF00"/>
                </a:solidFill>
                <a:latin typeface="微软雅黑" pitchFamily="34" charset="-122"/>
                <a:ea typeface="微软雅黑" pitchFamily="34" charset="-122"/>
              </a:rPr>
              <a:t>5</a:t>
            </a:r>
            <a:r>
              <a:rPr lang="zh-CN" altLang="en-US" sz="1350" b="1" dirty="0">
                <a:solidFill>
                  <a:srgbClr val="FFFF00"/>
                </a:solidFill>
                <a:latin typeface="微软雅黑" pitchFamily="34" charset="-122"/>
                <a:ea typeface="微软雅黑" pitchFamily="34" charset="-122"/>
              </a:rPr>
              <a:t>：产品设计</a:t>
            </a:r>
            <a:endParaRPr lang="en-US" altLang="zh-CN" sz="1350" b="1" dirty="0">
              <a:solidFill>
                <a:srgbClr val="FFFF00"/>
              </a:solidFill>
              <a:latin typeface="微软雅黑" pitchFamily="34" charset="-122"/>
              <a:ea typeface="微软雅黑" pitchFamily="34" charset="-122"/>
            </a:endParaRPr>
          </a:p>
          <a:p>
            <a:pPr>
              <a:lnSpc>
                <a:spcPct val="150000"/>
              </a:lnSpc>
            </a:pPr>
            <a:r>
              <a:rPr lang="zh-CN" altLang="en-US" sz="1350" b="1" dirty="0">
                <a:solidFill>
                  <a:srgbClr val="FFFF00"/>
                </a:solidFill>
                <a:latin typeface="微软雅黑" pitchFamily="34" charset="-122"/>
                <a:ea typeface="微软雅黑" pitchFamily="34" charset="-122"/>
              </a:rPr>
              <a:t>岗位</a:t>
            </a:r>
            <a:r>
              <a:rPr lang="en-US" altLang="zh-CN" sz="1350" b="1" dirty="0">
                <a:solidFill>
                  <a:srgbClr val="FFFF00"/>
                </a:solidFill>
                <a:latin typeface="微软雅黑" pitchFamily="34" charset="-122"/>
                <a:ea typeface="微软雅黑" pitchFamily="34" charset="-122"/>
              </a:rPr>
              <a:t>6</a:t>
            </a:r>
            <a:r>
              <a:rPr lang="zh-CN" altLang="en-US" sz="1350" b="1" dirty="0">
                <a:solidFill>
                  <a:srgbClr val="FFFF00"/>
                </a:solidFill>
                <a:latin typeface="微软雅黑" pitchFamily="34" charset="-122"/>
                <a:ea typeface="微软雅黑" pitchFamily="34" charset="-122"/>
              </a:rPr>
              <a:t>：</a:t>
            </a:r>
            <a:r>
              <a:rPr lang="en-US" altLang="zh-CN" sz="1350" b="1" dirty="0">
                <a:solidFill>
                  <a:srgbClr val="FFFF00"/>
                </a:solidFill>
                <a:latin typeface="微软雅黑" pitchFamily="34" charset="-122"/>
                <a:ea typeface="微软雅黑" pitchFamily="34" charset="-122"/>
              </a:rPr>
              <a:t>UI/UE</a:t>
            </a:r>
            <a:r>
              <a:rPr lang="zh-CN" altLang="en-US" sz="1350" b="1" dirty="0">
                <a:solidFill>
                  <a:srgbClr val="FFFF00"/>
                </a:solidFill>
                <a:latin typeface="微软雅黑" pitchFamily="34" charset="-122"/>
                <a:ea typeface="微软雅黑" pitchFamily="34" charset="-122"/>
              </a:rPr>
              <a:t>原型设计</a:t>
            </a:r>
            <a:endParaRPr lang="en-US" altLang="zh-CN" sz="1350" b="1" dirty="0">
              <a:solidFill>
                <a:srgbClr val="FFFF00"/>
              </a:solidFill>
              <a:latin typeface="微软雅黑" pitchFamily="34" charset="-122"/>
              <a:ea typeface="微软雅黑" pitchFamily="34" charset="-122"/>
            </a:endParaRPr>
          </a:p>
        </p:txBody>
      </p:sp>
      <p:sp>
        <p:nvSpPr>
          <p:cNvPr id="12307" name="标题 1"/>
          <p:cNvSpPr txBox="1">
            <a:spLocks/>
          </p:cNvSpPr>
          <p:nvPr/>
        </p:nvSpPr>
        <p:spPr bwMode="auto">
          <a:xfrm>
            <a:off x="389248" y="1223963"/>
            <a:ext cx="1983357" cy="476250"/>
          </a:xfrm>
          <a:prstGeom prst="rect">
            <a:avLst/>
          </a:prstGeom>
          <a:noFill/>
          <a:ln w="9525">
            <a:noFill/>
            <a:miter lim="800000"/>
            <a:headEnd/>
            <a:tailEnd/>
          </a:ln>
        </p:spPr>
        <p:txBody>
          <a:bodyPr anchor="ctr"/>
          <a:lstStyle/>
          <a:p>
            <a:pPr algn="ctr" fontAlgn="t"/>
            <a:r>
              <a:rPr lang="en-US" altLang="zh-CN" sz="1650" b="1">
                <a:solidFill>
                  <a:srgbClr val="ED7D31"/>
                </a:solidFill>
                <a:latin typeface="微软雅黑" pitchFamily="34" charset="-122"/>
                <a:ea typeface="微软雅黑" pitchFamily="34" charset="-122"/>
              </a:rPr>
              <a:t>1</a:t>
            </a:r>
            <a:r>
              <a:rPr lang="zh-CN" altLang="en-US" sz="1350" b="1">
                <a:solidFill>
                  <a:srgbClr val="32AC90"/>
                </a:solidFill>
                <a:latin typeface="微软雅黑" pitchFamily="34" charset="-122"/>
                <a:ea typeface="微软雅黑" pitchFamily="34" charset="-122"/>
              </a:rPr>
              <a:t>个岗位</a:t>
            </a:r>
            <a:endParaRPr lang="zh-CN" altLang="zh-CN" sz="1350" b="1">
              <a:solidFill>
                <a:srgbClr val="32AC90"/>
              </a:solidFill>
              <a:latin typeface="微软雅黑" pitchFamily="34" charset="-122"/>
              <a:ea typeface="微软雅黑" pitchFamily="34" charset="-122"/>
            </a:endParaRPr>
          </a:p>
        </p:txBody>
      </p:sp>
      <p:sp>
        <p:nvSpPr>
          <p:cNvPr id="12308" name="标题 1"/>
          <p:cNvSpPr txBox="1">
            <a:spLocks/>
          </p:cNvSpPr>
          <p:nvPr/>
        </p:nvSpPr>
        <p:spPr bwMode="auto">
          <a:xfrm>
            <a:off x="2534635" y="1282304"/>
            <a:ext cx="2079374" cy="353615"/>
          </a:xfrm>
          <a:prstGeom prst="rect">
            <a:avLst/>
          </a:prstGeom>
          <a:noFill/>
          <a:ln w="9525">
            <a:noFill/>
            <a:miter lim="800000"/>
            <a:headEnd/>
            <a:tailEnd/>
          </a:ln>
        </p:spPr>
        <p:txBody>
          <a:bodyPr anchor="ctr"/>
          <a:lstStyle/>
          <a:p>
            <a:pPr algn="ctr" fontAlgn="t"/>
            <a:r>
              <a:rPr lang="en-US" altLang="zh-CN" sz="1500" b="1">
                <a:solidFill>
                  <a:srgbClr val="ED7D31"/>
                </a:solidFill>
                <a:latin typeface="微软雅黑" pitchFamily="34" charset="-122"/>
                <a:ea typeface="微软雅黑" pitchFamily="34" charset="-122"/>
              </a:rPr>
              <a:t>3</a:t>
            </a:r>
            <a:r>
              <a:rPr lang="zh-CN" altLang="en-US" sz="1350" b="1">
                <a:solidFill>
                  <a:srgbClr val="32AC90"/>
                </a:solidFill>
                <a:latin typeface="微软雅黑" pitchFamily="34" charset="-122"/>
                <a:ea typeface="微软雅黑" pitchFamily="34" charset="-122"/>
              </a:rPr>
              <a:t>个岗位</a:t>
            </a:r>
            <a:endParaRPr lang="zh-CN" altLang="zh-CN" sz="1350" b="1">
              <a:solidFill>
                <a:srgbClr val="32AC90"/>
              </a:solidFill>
              <a:latin typeface="微软雅黑" pitchFamily="34" charset="-122"/>
              <a:ea typeface="微软雅黑" pitchFamily="34" charset="-122"/>
            </a:endParaRPr>
          </a:p>
        </p:txBody>
      </p:sp>
      <p:sp>
        <p:nvSpPr>
          <p:cNvPr id="12309" name="标题 1"/>
          <p:cNvSpPr txBox="1">
            <a:spLocks/>
          </p:cNvSpPr>
          <p:nvPr/>
        </p:nvSpPr>
        <p:spPr bwMode="auto">
          <a:xfrm>
            <a:off x="4740031" y="1289449"/>
            <a:ext cx="2299915" cy="354806"/>
          </a:xfrm>
          <a:prstGeom prst="rect">
            <a:avLst/>
          </a:prstGeom>
          <a:noFill/>
          <a:ln w="9525">
            <a:noFill/>
            <a:miter lim="800000"/>
            <a:headEnd/>
            <a:tailEnd/>
          </a:ln>
        </p:spPr>
        <p:txBody>
          <a:bodyPr anchor="ctr"/>
          <a:lstStyle/>
          <a:p>
            <a:pPr algn="ctr" fontAlgn="t"/>
            <a:r>
              <a:rPr lang="en-US" altLang="zh-CN" sz="1500" b="1" dirty="0">
                <a:solidFill>
                  <a:srgbClr val="ED7D31"/>
                </a:solidFill>
                <a:latin typeface="微软雅黑" pitchFamily="34" charset="-122"/>
                <a:ea typeface="微软雅黑" pitchFamily="34" charset="-122"/>
              </a:rPr>
              <a:t>5</a:t>
            </a:r>
            <a:r>
              <a:rPr lang="zh-CN" altLang="en-US" sz="1350" b="1" dirty="0">
                <a:solidFill>
                  <a:srgbClr val="32AC90"/>
                </a:solidFill>
                <a:latin typeface="微软雅黑" pitchFamily="34" charset="-122"/>
                <a:ea typeface="微软雅黑" pitchFamily="34" charset="-122"/>
              </a:rPr>
              <a:t>个岗位</a:t>
            </a:r>
            <a:endParaRPr lang="zh-CN" altLang="zh-CN" sz="1350" b="1" dirty="0">
              <a:solidFill>
                <a:srgbClr val="32AC90"/>
              </a:solidFill>
              <a:latin typeface="微软雅黑" pitchFamily="34" charset="-122"/>
              <a:ea typeface="微软雅黑" pitchFamily="34" charset="-122"/>
            </a:endParaRPr>
          </a:p>
        </p:txBody>
      </p:sp>
      <p:sp>
        <p:nvSpPr>
          <p:cNvPr id="12310" name="标题 1"/>
          <p:cNvSpPr txBox="1">
            <a:spLocks/>
          </p:cNvSpPr>
          <p:nvPr/>
        </p:nvSpPr>
        <p:spPr bwMode="auto">
          <a:xfrm>
            <a:off x="6706886" y="860824"/>
            <a:ext cx="2301415" cy="353615"/>
          </a:xfrm>
          <a:prstGeom prst="rect">
            <a:avLst/>
          </a:prstGeom>
          <a:noFill/>
          <a:ln w="9525">
            <a:noFill/>
            <a:miter lim="800000"/>
            <a:headEnd/>
            <a:tailEnd/>
          </a:ln>
        </p:spPr>
        <p:txBody>
          <a:bodyPr anchor="ctr"/>
          <a:lstStyle/>
          <a:p>
            <a:pPr algn="ctr" fontAlgn="t"/>
            <a:r>
              <a:rPr lang="en-US" altLang="zh-CN" sz="1500" b="1" dirty="0">
                <a:solidFill>
                  <a:srgbClr val="ED7D31"/>
                </a:solidFill>
                <a:latin typeface="微软雅黑" pitchFamily="34" charset="-122"/>
                <a:ea typeface="微软雅黑" pitchFamily="34" charset="-122"/>
              </a:rPr>
              <a:t>3</a:t>
            </a:r>
            <a:r>
              <a:rPr lang="zh-CN" altLang="en-US" sz="1350" b="1" dirty="0">
                <a:solidFill>
                  <a:srgbClr val="32AC90"/>
                </a:solidFill>
                <a:latin typeface="微软雅黑" pitchFamily="34" charset="-122"/>
                <a:ea typeface="微软雅黑" pitchFamily="34" charset="-122"/>
              </a:rPr>
              <a:t>个岗位</a:t>
            </a:r>
            <a:endParaRPr lang="zh-CN" altLang="zh-CN" sz="1350" b="1" dirty="0">
              <a:solidFill>
                <a:srgbClr val="32AC90"/>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Box 44"/>
          <p:cNvSpPr txBox="1">
            <a:spLocks noChangeArrowheads="1"/>
          </p:cNvSpPr>
          <p:nvPr/>
        </p:nvSpPr>
        <p:spPr bwMode="auto">
          <a:xfrm>
            <a:off x="2696766" y="4023122"/>
            <a:ext cx="3732609" cy="837565"/>
          </a:xfrm>
          <a:prstGeom prst="rect">
            <a:avLst/>
          </a:prstGeom>
          <a:noFill/>
          <a:ln>
            <a:noFill/>
          </a:ln>
          <a:effectLst/>
        </p:spPr>
        <p:txBody>
          <a:bodyPr>
            <a:spAutoFit/>
          </a:bodyPr>
          <a:lstStyle>
            <a:defPPr>
              <a:defRPr lang="en-US"/>
            </a:defPPr>
            <a:lvl1pPr indent="457200" defTabSz="720725">
              <a:lnSpc>
                <a:spcPct val="135000"/>
              </a:lnSpc>
              <a:defRPr sz="1600">
                <a:solidFill>
                  <a:schemeClr val="bg1">
                    <a:lumMod val="50000"/>
                  </a:schemeClr>
                </a:solidFill>
                <a:latin typeface="微软雅黑" panose="020B0503020204020204" charset="-122"/>
                <a:ea typeface="微软雅黑" panose="020B0503020204020204" charset="-122"/>
              </a:defRPr>
            </a:lvl1pPr>
            <a:lvl2pPr defTabSz="720725" eaLnBrk="0" hangingPunct="0">
              <a:defRPr sz="1600">
                <a:latin typeface="Arial" panose="020B0604020202090204" pitchFamily="34" charset="0"/>
                <a:ea typeface="宋体" panose="02010600030101010101" pitchFamily="2" charset="-122"/>
              </a:defRPr>
            </a:lvl2pPr>
            <a:lvl3pPr defTabSz="720725" eaLnBrk="0" hangingPunct="0">
              <a:defRPr sz="1600">
                <a:latin typeface="Arial" panose="020B0604020202090204" pitchFamily="34" charset="0"/>
                <a:ea typeface="宋体" panose="02010600030101010101" pitchFamily="2" charset="-122"/>
              </a:defRPr>
            </a:lvl3pPr>
            <a:lvl4pPr defTabSz="720725" eaLnBrk="0" hangingPunct="0">
              <a:defRPr sz="1600">
                <a:latin typeface="Arial" panose="020B0604020202090204" pitchFamily="34" charset="0"/>
                <a:ea typeface="宋体" panose="02010600030101010101" pitchFamily="2" charset="-122"/>
              </a:defRPr>
            </a:lvl4pPr>
            <a:lvl5pPr defTabSz="720725" eaLnBrk="0" hangingPunct="0">
              <a:defRPr sz="1600">
                <a:latin typeface="Arial" panose="020B0604020202090204" pitchFamily="34" charset="0"/>
                <a:ea typeface="宋体" panose="02010600030101010101" pitchFamily="2" charset="-122"/>
              </a:defRPr>
            </a:lvl5pPr>
            <a:lvl6pPr defTabSz="720725" eaLnBrk="0" fontAlgn="base" hangingPunct="0">
              <a:spcBef>
                <a:spcPct val="0"/>
              </a:spcBef>
              <a:spcAft>
                <a:spcPct val="0"/>
              </a:spcAft>
              <a:defRPr sz="1600">
                <a:latin typeface="Arial" panose="020B0604020202090204" pitchFamily="34" charset="0"/>
                <a:ea typeface="宋体" panose="02010600030101010101" pitchFamily="2" charset="-122"/>
              </a:defRPr>
            </a:lvl6pPr>
            <a:lvl7pPr defTabSz="720725" eaLnBrk="0" fontAlgn="base" hangingPunct="0">
              <a:spcBef>
                <a:spcPct val="0"/>
              </a:spcBef>
              <a:spcAft>
                <a:spcPct val="0"/>
              </a:spcAft>
              <a:defRPr sz="1600">
                <a:latin typeface="Arial" panose="020B0604020202090204" pitchFamily="34" charset="0"/>
                <a:ea typeface="宋体" panose="02010600030101010101" pitchFamily="2" charset="-122"/>
              </a:defRPr>
            </a:lvl7pPr>
            <a:lvl8pPr defTabSz="720725" eaLnBrk="0" fontAlgn="base" hangingPunct="0">
              <a:spcBef>
                <a:spcPct val="0"/>
              </a:spcBef>
              <a:spcAft>
                <a:spcPct val="0"/>
              </a:spcAft>
              <a:defRPr sz="1600">
                <a:latin typeface="Arial" panose="020B0604020202090204" pitchFamily="34" charset="0"/>
                <a:ea typeface="宋体" panose="02010600030101010101" pitchFamily="2" charset="-122"/>
              </a:defRPr>
            </a:lvl8pPr>
            <a:lvl9pPr defTabSz="720725" eaLnBrk="0" fontAlgn="base" hangingPunct="0">
              <a:spcBef>
                <a:spcPct val="0"/>
              </a:spcBef>
              <a:spcAft>
                <a:spcPct val="0"/>
              </a:spcAft>
              <a:defRPr sz="1600">
                <a:latin typeface="Arial" panose="020B0604020202090204" pitchFamily="34" charset="0"/>
                <a:ea typeface="宋体" panose="02010600030101010101" pitchFamily="2" charset="-122"/>
              </a:defRPr>
            </a:lvl9pPr>
          </a:lstStyle>
          <a:p>
            <a:pPr indent="0">
              <a:buFont typeface="Arial" panose="020B0604020202090204" pitchFamily="34" charset="0"/>
              <a:buChar char="•"/>
              <a:defRPr/>
            </a:pPr>
            <a:r>
              <a:rPr lang="zh-CN" altLang="en-US" sz="1200" b="1" dirty="0">
                <a:solidFill>
                  <a:schemeClr val="tx1"/>
                </a:solidFill>
              </a:rPr>
              <a:t>软件工程师由优秀的程序员发展而来</a:t>
            </a:r>
            <a:endParaRPr lang="en-US" altLang="zh-CN" sz="1200" b="1" dirty="0">
              <a:solidFill>
                <a:schemeClr val="tx1"/>
              </a:solidFill>
            </a:endParaRPr>
          </a:p>
          <a:p>
            <a:pPr indent="0">
              <a:buFont typeface="Arial" panose="020B0604020202090204" pitchFamily="34" charset="0"/>
              <a:buChar char="•"/>
              <a:defRPr/>
            </a:pPr>
            <a:r>
              <a:rPr lang="zh-CN" altLang="en-US" sz="1200" b="1" dirty="0">
                <a:solidFill>
                  <a:schemeClr val="tx1"/>
                </a:solidFill>
              </a:rPr>
              <a:t>成为软件工程师，要有过硬的技术能力</a:t>
            </a:r>
            <a:endParaRPr lang="en-US" altLang="zh-CN" sz="1200" b="1" dirty="0">
              <a:solidFill>
                <a:schemeClr val="tx1"/>
              </a:solidFill>
            </a:endParaRPr>
          </a:p>
          <a:p>
            <a:pPr indent="0">
              <a:buFont typeface="Arial" panose="020B0604020202090204" pitchFamily="34" charset="0"/>
              <a:buChar char="•"/>
              <a:defRPr/>
            </a:pPr>
            <a:r>
              <a:rPr lang="zh-CN" altLang="en-US" sz="1200" b="1" dirty="0">
                <a:solidFill>
                  <a:schemeClr val="tx1"/>
                </a:solidFill>
              </a:rPr>
              <a:t>成为软件工程师，要有必要的协调、把控能力</a:t>
            </a:r>
          </a:p>
        </p:txBody>
      </p:sp>
      <p:pic>
        <p:nvPicPr>
          <p:cNvPr id="17" name="图片 16" descr="12.jpg"/>
          <p:cNvPicPr>
            <a:picLocks noChangeAspect="1"/>
          </p:cNvPicPr>
          <p:nvPr/>
        </p:nvPicPr>
        <p:blipFill>
          <a:blip r:embed="rId3"/>
          <a:stretch>
            <a:fillRect/>
          </a:stretch>
        </p:blipFill>
        <p:spPr>
          <a:xfrm>
            <a:off x="2160905" y="2049145"/>
            <a:ext cx="4822190" cy="1974215"/>
          </a:xfrm>
          <a:prstGeom prst="rect">
            <a:avLst/>
          </a:prstGeom>
          <a:ln>
            <a:noFill/>
          </a:ln>
          <a:effectLst>
            <a:softEdge rad="112500"/>
          </a:effectLst>
        </p:spPr>
      </p:pic>
      <p:sp>
        <p:nvSpPr>
          <p:cNvPr id="15" name="标题 4"/>
          <p:cNvSpPr>
            <a:spLocks noGrp="1"/>
          </p:cNvSpPr>
          <p:nvPr>
            <p:ph type="title"/>
          </p:nvPr>
        </p:nvSpPr>
        <p:spPr>
          <a:xfrm>
            <a:off x="223133" y="127301"/>
            <a:ext cx="2862411" cy="392415"/>
          </a:xfrm>
        </p:spPr>
        <p:txBody>
          <a:bodyPr>
            <a:normAutofit/>
          </a:bodyPr>
          <a:lstStyle/>
          <a:p>
            <a:r>
              <a:rPr lang="zh-CN" altLang="en-US"/>
              <a:t>软件工程师的能力</a:t>
            </a:r>
            <a:endParaRPr lang="en-US" altLang="zh-CN" dirty="0"/>
          </a:p>
        </p:txBody>
      </p:sp>
      <p:sp>
        <p:nvSpPr>
          <p:cNvPr id="10" name="灯片编号占位符 9"/>
          <p:cNvSpPr>
            <a:spLocks noGrp="1"/>
          </p:cNvSpPr>
          <p:nvPr>
            <p:ph type="sldNum" sz="quarter" idx="12"/>
          </p:nvPr>
        </p:nvSpPr>
        <p:spPr/>
        <p:txBody>
          <a:bodyPr/>
          <a:lstStyle/>
          <a:p>
            <a:pPr>
              <a:defRPr/>
            </a:pPr>
            <a:fld id="{80ACE8A8-CE7B-435F-8CFE-01881231E3E3}" type="slidenum">
              <a:rPr lang="zh-CN" altLang="en-US" sz="675" smtClean="0"/>
              <a:t>12</a:t>
            </a:fld>
            <a:r>
              <a:rPr lang="en-US" altLang="zh-CN" sz="675" dirty="0"/>
              <a:t>/34</a:t>
            </a:r>
            <a:endParaRPr lang="zh-CN" altLang="en-US" sz="675" dirty="0"/>
          </a:p>
        </p:txBody>
      </p:sp>
      <p:sp>
        <p:nvSpPr>
          <p:cNvPr id="100" name="文本框 99"/>
          <p:cNvSpPr txBox="1"/>
          <p:nvPr/>
        </p:nvSpPr>
        <p:spPr>
          <a:xfrm>
            <a:off x="998220" y="857885"/>
            <a:ext cx="6776085" cy="1014730"/>
          </a:xfrm>
          <a:prstGeom prst="rect">
            <a:avLst/>
          </a:prstGeom>
          <a:noFill/>
          <a:ln w="9525">
            <a:noFill/>
          </a:ln>
        </p:spPr>
        <p:txBody>
          <a:bodyPr wrap="square">
            <a:spAutoFit/>
          </a:bodyPr>
          <a:lstStyle/>
          <a:p>
            <a:pPr indent="0"/>
            <a:r>
              <a:rPr sz="2000">
                <a:latin typeface="+mj-ea"/>
                <a:ea typeface="+mj-ea"/>
              </a:rPr>
              <a:t>对于软件工程师，重点关注项目的经验和学习知识的能力，能否利用软件工程专业知识来解决问题，根据岗位不同，对软件工程师的要求也有所不同。</a:t>
            </a:r>
          </a:p>
        </p:txBody>
      </p:sp>
    </p:spTree>
    <p:extLst>
      <p:ext uri="{BB962C8B-B14F-4D97-AF65-F5344CB8AC3E}">
        <p14:creationId xmlns:p14="http://schemas.microsoft.com/office/powerpoint/2010/main" val="317057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Scale>
                                      <p:cBhvr>
                                        <p:cTn id="7"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4"/>
                                        </p:tgtEl>
                                        <p:attrNameLst>
                                          <p:attrName>ppt_x</p:attrName>
                                          <p:attrName>ppt_y</p:attrName>
                                        </p:attrNameLst>
                                      </p:cBhvr>
                                    </p:animMotion>
                                    <p:animEffect transition="in" filter="fade">
                                      <p:cBhvr>
                                        <p:cTn id="9"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软件工程师的能力</a:t>
            </a:r>
          </a:p>
        </p:txBody>
      </p:sp>
      <p:sp>
        <p:nvSpPr>
          <p:cNvPr id="3" name="内容占位符 2"/>
          <p:cNvSpPr>
            <a:spLocks noGrp="1"/>
          </p:cNvSpPr>
          <p:nvPr>
            <p:ph idx="1"/>
          </p:nvPr>
        </p:nvSpPr>
        <p:spPr/>
        <p:txBody>
          <a:bodyPr>
            <a:normAutofit/>
          </a:bodyPr>
          <a:lstStyle/>
          <a:p>
            <a:pPr marL="0" indent="0">
              <a:buFont typeface="+mj-ea"/>
              <a:buNone/>
            </a:pPr>
            <a:r>
              <a:rPr lang="zh-CN" altLang="en-US" dirty="0"/>
              <a:t>专业技术能力：</a:t>
            </a:r>
          </a:p>
          <a:p>
            <a:pPr marL="800100" lvl="1" indent="-342900">
              <a:buFont typeface="+mj-lt"/>
              <a:buAutoNum type="arabicPeriod"/>
            </a:pPr>
            <a:r>
              <a:rPr lang="zh-CN" altLang="en-US" dirty="0">
                <a:solidFill>
                  <a:srgbClr val="FF0000"/>
                </a:solidFill>
              </a:rPr>
              <a:t>编码能力</a:t>
            </a:r>
            <a:r>
              <a:rPr lang="zh-CN" altLang="en-US" dirty="0"/>
              <a:t>：软件人员的一个重要职责是把用户的需求功能用某种计算机语言予以实现。编码能力直接决定了项目开发的效率。</a:t>
            </a:r>
          </a:p>
          <a:p>
            <a:pPr marL="800100" lvl="1" indent="-342900">
              <a:buFont typeface="+mj-lt"/>
              <a:buAutoNum type="arabicPeriod"/>
            </a:pPr>
            <a:r>
              <a:rPr lang="zh-CN" altLang="en-US" dirty="0">
                <a:solidFill>
                  <a:srgbClr val="FF0000"/>
                </a:solidFill>
              </a:rPr>
              <a:t>认识和运用数据库的能力</a:t>
            </a:r>
            <a:r>
              <a:rPr lang="zh-CN" altLang="en-US" dirty="0"/>
              <a:t>：信息是以数据为中心的，因此与数据库的交互在所有软件中都是必不可少的，了解数据库操作和编程是软件工程师需要具备的基本素质之一。</a:t>
            </a:r>
          </a:p>
          <a:p>
            <a:pPr marL="800100" lvl="1" indent="-342900">
              <a:buFont typeface="+mj-lt"/>
              <a:buAutoNum type="arabicPeriod"/>
            </a:pPr>
            <a:r>
              <a:rPr lang="zh-CN" altLang="en-US" dirty="0">
                <a:solidFill>
                  <a:srgbClr val="FF0000"/>
                </a:solidFill>
              </a:rPr>
              <a:t>要有产品思维</a:t>
            </a:r>
            <a:r>
              <a:rPr lang="zh-CN" altLang="en-US" dirty="0"/>
              <a:t>：当你接到一个需求的时候，也要思考这个需求解决了什么问题，有什么价值和意义。作为一个工程师，最好能参与到</a:t>
            </a:r>
            <a:r>
              <a:rPr lang="zh-CN" altLang="en-US" dirty="0">
                <a:solidFill>
                  <a:srgbClr val="FF0000"/>
                </a:solidFill>
              </a:rPr>
              <a:t>需求早期的讨论中，充分理解业务</a:t>
            </a:r>
            <a:r>
              <a:rPr lang="zh-CN" altLang="en-US" dirty="0"/>
              <a:t>，这样你对需求的把握和理解会更准确，而不是</a:t>
            </a:r>
            <a:r>
              <a:rPr lang="zh-CN" altLang="en-US" dirty="0">
                <a:solidFill>
                  <a:srgbClr val="FF0000"/>
                </a:solidFill>
              </a:rPr>
              <a:t>产品</a:t>
            </a:r>
            <a:r>
              <a:rPr lang="zh-CN" altLang="en-US" dirty="0"/>
              <a:t>说什么你就做什么，有些时候你会找到一条既能满足需求又能节约开发成本的路。</a:t>
            </a:r>
          </a:p>
          <a:p>
            <a:pPr marL="800100" lvl="1" indent="-342900">
              <a:buFont typeface="+mj-lt"/>
              <a:buAutoNum type="arabicPeriod"/>
            </a:pPr>
            <a:r>
              <a:rPr lang="zh-CN" altLang="en-US" dirty="0">
                <a:solidFill>
                  <a:srgbClr val="FF0000"/>
                </a:solidFill>
                <a:sym typeface="+mn-ea"/>
              </a:rPr>
              <a:t>具有软件工程的概念</a:t>
            </a:r>
            <a:r>
              <a:rPr lang="zh-CN" altLang="en-US" dirty="0">
                <a:sym typeface="+mn-ea"/>
              </a:rPr>
              <a:t>：从项目需求分析开始到安装调试完毕，基础软件工程师都</a:t>
            </a:r>
            <a:r>
              <a:rPr lang="zh-CN" altLang="en-US" dirty="0">
                <a:solidFill>
                  <a:srgbClr val="FF0000"/>
                </a:solidFill>
                <a:sym typeface="+mn-ea"/>
              </a:rPr>
              <a:t>必须能清楚地理解和把握这些过程，并能胜任各种环节的具体工作</a:t>
            </a:r>
            <a:r>
              <a:rPr lang="zh-CN" altLang="en-US" dirty="0">
                <a:sym typeface="+mn-ea"/>
              </a:rPr>
              <a:t>，这样的能力正好符合了当前企业对基础软件工程师的全面要求。</a:t>
            </a:r>
            <a:endParaRPr lang="zh-CN" altLang="en-US" dirty="0"/>
          </a:p>
        </p:txBody>
      </p:sp>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13</a:t>
            </a:fld>
            <a:endParaRPr lang="zh-CN" altLang="en-US">
              <a:solidFill>
                <a:prstClr val="black">
                  <a:tint val="75000"/>
                </a:prstClr>
              </a:solidFill>
            </a:endParaRPr>
          </a:p>
        </p:txBody>
      </p:sp>
    </p:spTree>
    <p:extLst>
      <p:ext uri="{BB962C8B-B14F-4D97-AF65-F5344CB8AC3E}">
        <p14:creationId xmlns:p14="http://schemas.microsoft.com/office/powerpoint/2010/main" val="10086155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sym typeface="+mn-ea"/>
              </a:rPr>
              <a:t>软件工程师的能力</a:t>
            </a:r>
            <a:endParaRPr lang="zh-CN" altLang="en-US"/>
          </a:p>
        </p:txBody>
      </p:sp>
      <p:sp>
        <p:nvSpPr>
          <p:cNvPr id="3" name="内容占位符 2"/>
          <p:cNvSpPr>
            <a:spLocks noGrp="1"/>
          </p:cNvSpPr>
          <p:nvPr>
            <p:ph idx="1"/>
          </p:nvPr>
        </p:nvSpPr>
        <p:spPr/>
        <p:txBody>
          <a:bodyPr/>
          <a:lstStyle/>
          <a:p>
            <a:pPr marL="0" indent="0">
              <a:buFont typeface="+mj-ea"/>
              <a:buNone/>
            </a:pPr>
            <a:r>
              <a:rPr lang="zh-CN" altLang="en-US" sz="1800" dirty="0">
                <a:sym typeface="+mn-ea"/>
              </a:rPr>
              <a:t>职场软技能：</a:t>
            </a:r>
            <a:endParaRPr lang="zh-CN" altLang="en-US" sz="1800" dirty="0"/>
          </a:p>
          <a:p>
            <a:pPr marL="800100" lvl="1" indent="-342900">
              <a:buFont typeface="+mj-lt"/>
              <a:buAutoNum type="arabicPeriod"/>
            </a:pPr>
            <a:r>
              <a:rPr lang="zh-CN" altLang="en-US" sz="1800" dirty="0">
                <a:sym typeface="+mn-ea"/>
              </a:rPr>
              <a:t>团队协作：自觉的规范意识和团队精神，随着软件项目规模越来越大，仅仅依靠个人力量已经无法完成工作，因此，现代软件企业越来越重视团队精神。</a:t>
            </a:r>
            <a:endParaRPr lang="zh-CN" altLang="en-US" sz="1800" dirty="0"/>
          </a:p>
          <a:p>
            <a:pPr marL="800100" lvl="1" indent="-342900">
              <a:buFont typeface="+mj-lt"/>
              <a:buAutoNum type="arabicPeriod"/>
            </a:pPr>
            <a:r>
              <a:rPr lang="zh-CN" altLang="en-US" sz="1800" dirty="0">
                <a:sym typeface="+mn-ea"/>
              </a:rPr>
              <a:t>沟通表达：充分的沟通可以避免走一些弯路，提升工作效率。</a:t>
            </a:r>
            <a:endParaRPr lang="zh-CN" altLang="en-US" sz="1800" dirty="0"/>
          </a:p>
          <a:p>
            <a:pPr marL="800100" lvl="1" indent="-342900">
              <a:buFont typeface="+mj-lt"/>
              <a:buAutoNum type="arabicPeriod"/>
            </a:pPr>
            <a:r>
              <a:rPr lang="zh-CN" altLang="en-US" sz="1800" dirty="0">
                <a:sym typeface="+mn-ea"/>
              </a:rPr>
              <a:t>责任意识：对产品和项目负责。一般来说，从产品的需求、设计、开发、测试到最终的上线</a:t>
            </a:r>
            <a:r>
              <a:rPr lang="zh-CN" altLang="en-US" sz="1800" dirty="0">
                <a:solidFill>
                  <a:srgbClr val="FF0000"/>
                </a:solidFill>
                <a:sym typeface="+mn-ea"/>
              </a:rPr>
              <a:t>都是由工程师在主导，并协调各个角色成员</a:t>
            </a:r>
            <a:r>
              <a:rPr lang="zh-CN" altLang="en-US" sz="1800" dirty="0">
                <a:sym typeface="+mn-ea"/>
              </a:rPr>
              <a:t>，这对工程师提出了很高的要求。</a:t>
            </a:r>
            <a:endParaRPr lang="zh-CN" altLang="en-US" sz="1800" dirty="0"/>
          </a:p>
          <a:p>
            <a:pPr marL="800100" lvl="1" indent="-342900">
              <a:buFont typeface="+mj-lt"/>
              <a:buAutoNum type="arabicPeriod"/>
            </a:pPr>
            <a:r>
              <a:rPr lang="zh-CN" altLang="en-US" sz="1800" dirty="0">
                <a:sym typeface="+mn-ea"/>
              </a:rPr>
              <a:t>求知欲和进取心：软件工程师应具有较强的学习总结能力、</a:t>
            </a:r>
            <a:r>
              <a:rPr lang="zh-CN" altLang="en-US" sz="1800" dirty="0">
                <a:solidFill>
                  <a:srgbClr val="FF0000"/>
                </a:solidFill>
                <a:sym typeface="+mn-ea"/>
              </a:rPr>
              <a:t>需求理解能力和对IT新技术比较敏感，同时，掌握最新的IT实用技术</a:t>
            </a:r>
            <a:r>
              <a:rPr lang="zh-CN" altLang="en-US" sz="1800" dirty="0">
                <a:sym typeface="+mn-ea"/>
              </a:rPr>
              <a:t>。</a:t>
            </a:r>
            <a:endParaRPr lang="zh-CN" altLang="en-US" dirty="0"/>
          </a:p>
        </p:txBody>
      </p:sp>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14</a:t>
            </a:fld>
            <a:endParaRPr lang="zh-CN" altLang="en-US">
              <a:solidFill>
                <a:prstClr val="black">
                  <a:tint val="75000"/>
                </a:prstClr>
              </a:solidFill>
            </a:endParaRPr>
          </a:p>
        </p:txBody>
      </p:sp>
    </p:spTree>
    <p:extLst>
      <p:ext uri="{BB962C8B-B14F-4D97-AF65-F5344CB8AC3E}">
        <p14:creationId xmlns:p14="http://schemas.microsoft.com/office/powerpoint/2010/main" val="5006010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87878" y="155241"/>
            <a:ext cx="2862411" cy="392415"/>
          </a:xfrm>
        </p:spPr>
        <p:txBody>
          <a:bodyPr>
            <a:normAutofit/>
          </a:bodyPr>
          <a:lstStyle/>
          <a:p>
            <a:r>
              <a:rPr lang="zh-CN" altLang="en-US"/>
              <a:t>软件工程师的工作职责</a:t>
            </a:r>
            <a:endParaRPr lang="zh-CN" altLang="en-US" dirty="0"/>
          </a:p>
        </p:txBody>
      </p:sp>
      <p:grpSp>
        <p:nvGrpSpPr>
          <p:cNvPr id="31" name="组合 30"/>
          <p:cNvGrpSpPr/>
          <p:nvPr/>
        </p:nvGrpSpPr>
        <p:grpSpPr>
          <a:xfrm>
            <a:off x="4932836" y="2237167"/>
            <a:ext cx="2237185" cy="931069"/>
            <a:chOff x="1178768" y="3573016"/>
            <a:chExt cx="2982913" cy="1241425"/>
          </a:xfrm>
        </p:grpSpPr>
        <p:grpSp>
          <p:nvGrpSpPr>
            <p:cNvPr id="11" name="Group 3"/>
            <p:cNvGrpSpPr/>
            <p:nvPr/>
          </p:nvGrpSpPr>
          <p:grpSpPr bwMode="auto">
            <a:xfrm>
              <a:off x="1178768" y="3669648"/>
              <a:ext cx="2286000" cy="1144588"/>
              <a:chOff x="720" y="1820"/>
              <a:chExt cx="1440" cy="1680"/>
            </a:xfrm>
          </p:grpSpPr>
          <p:sp>
            <p:nvSpPr>
              <p:cNvPr id="12" name="AutoShape 4"/>
              <p:cNvSpPr>
                <a:spLocks noChangeArrowheads="1"/>
              </p:cNvSpPr>
              <p:nvPr/>
            </p:nvSpPr>
            <p:spPr bwMode="auto">
              <a:xfrm>
                <a:off x="720" y="1820"/>
                <a:ext cx="1440" cy="1680"/>
              </a:xfrm>
              <a:prstGeom prst="roundRect">
                <a:avLst>
                  <a:gd name="adj" fmla="val 16667"/>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endParaRPr lang="zh-CN" altLang="en-US" sz="1350">
                  <a:latin typeface="Verdana" panose="020B0604030504040204" pitchFamily="34" charset="0"/>
                </a:endParaRPr>
              </a:p>
            </p:txBody>
          </p:sp>
          <p:sp>
            <p:nvSpPr>
              <p:cNvPr id="13" name="Text Box 5"/>
              <p:cNvSpPr txBox="1">
                <a:spLocks noChangeArrowheads="1"/>
              </p:cNvSpPr>
              <p:nvPr/>
            </p:nvSpPr>
            <p:spPr bwMode="auto">
              <a:xfrm>
                <a:off x="780" y="1946"/>
                <a:ext cx="1284" cy="1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90204" pitchFamily="34" charset="0"/>
                    <a:ea typeface="宋体" panose="02010600030101010101" pitchFamily="2" charset="-122"/>
                  </a:defRPr>
                </a:lvl1pPr>
                <a:lvl2pPr marL="742950" indent="-285750" eaLnBrk="0" hangingPunct="0">
                  <a:defRPr>
                    <a:solidFill>
                      <a:schemeClr val="tx1"/>
                    </a:solidFill>
                    <a:latin typeface="Arial" panose="020B0604020202090204" pitchFamily="34" charset="0"/>
                    <a:ea typeface="宋体" panose="02010600030101010101" pitchFamily="2" charset="-122"/>
                  </a:defRPr>
                </a:lvl2pPr>
                <a:lvl3pPr marL="1143000" indent="-228600" eaLnBrk="0" hangingPunct="0">
                  <a:defRPr>
                    <a:solidFill>
                      <a:schemeClr val="tx1"/>
                    </a:solidFill>
                    <a:latin typeface="Arial" panose="020B0604020202090204" pitchFamily="34" charset="0"/>
                    <a:ea typeface="宋体" panose="02010600030101010101" pitchFamily="2" charset="-122"/>
                  </a:defRPr>
                </a:lvl3pPr>
                <a:lvl4pPr marL="1600200" indent="-228600" eaLnBrk="0" hangingPunct="0">
                  <a:defRPr>
                    <a:solidFill>
                      <a:schemeClr val="tx1"/>
                    </a:solidFill>
                    <a:latin typeface="Arial" panose="020B0604020202090204" pitchFamily="34" charset="0"/>
                    <a:ea typeface="宋体" panose="02010600030101010101" pitchFamily="2" charset="-122"/>
                  </a:defRPr>
                </a:lvl4pPr>
                <a:lvl5pPr marL="2057400" indent="-228600" eaLnBrk="0" hangingPunct="0">
                  <a:defRPr>
                    <a:solidFill>
                      <a:schemeClr val="tx1"/>
                    </a:solidFill>
                    <a:latin typeface="Arial" panose="020B060402020209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9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9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9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90204" pitchFamily="34" charset="0"/>
                    <a:ea typeface="宋体" panose="02010600030101010101" pitchFamily="2" charset="-122"/>
                  </a:defRPr>
                </a:lvl9pPr>
              </a:lstStyle>
              <a:p>
                <a:pPr algn="ctr"/>
                <a:r>
                  <a:rPr lang="zh-CN" altLang="en-US" sz="1500" b="1" dirty="0">
                    <a:solidFill>
                      <a:srgbClr val="000000"/>
                    </a:solidFill>
                  </a:rPr>
                  <a:t>创建和修改</a:t>
                </a:r>
                <a:endParaRPr lang="en-US" altLang="zh-CN" sz="1500" b="1" dirty="0">
                  <a:solidFill>
                    <a:srgbClr val="000000"/>
                  </a:solidFill>
                </a:endParaRPr>
              </a:p>
              <a:p>
                <a:pPr algn="ctr"/>
                <a:r>
                  <a:rPr lang="zh-CN" altLang="en-US" sz="1500" b="1" dirty="0">
                    <a:solidFill>
                      <a:srgbClr val="000000"/>
                    </a:solidFill>
                  </a:rPr>
                  <a:t>计算机程序</a:t>
                </a:r>
                <a:endParaRPr lang="en-US" altLang="zh-CN" sz="1050" dirty="0">
                  <a:solidFill>
                    <a:srgbClr val="000000"/>
                  </a:solidFill>
                </a:endParaRPr>
              </a:p>
            </p:txBody>
          </p:sp>
        </p:grpSp>
        <p:sp>
          <p:nvSpPr>
            <p:cNvPr id="14" name="Freeform 6"/>
            <p:cNvSpPr/>
            <p:nvPr/>
          </p:nvSpPr>
          <p:spPr bwMode="gray">
            <a:xfrm>
              <a:off x="3258393" y="3573016"/>
              <a:ext cx="903288" cy="1241425"/>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63529"/>
                    <a:invGamma/>
                  </a:schemeClr>
                </a:gs>
              </a:gsLst>
              <a:lin ang="0" scaled="1"/>
            </a:gradFill>
            <a:ln w="0">
              <a:noFill/>
              <a:prstDash val="solid"/>
              <a:round/>
            </a:ln>
          </p:spPr>
          <p:txBody>
            <a:bodyPr/>
            <a:lstStyle/>
            <a:p>
              <a:pPr>
                <a:defRPr/>
              </a:pPr>
              <a:endParaRPr lang="zh-CN" altLang="en-US" sz="1350">
                <a:ea typeface="宋体" panose="02010600030101010101" pitchFamily="2" charset="-122"/>
              </a:endParaRPr>
            </a:p>
          </p:txBody>
        </p:sp>
      </p:grpSp>
      <p:sp>
        <p:nvSpPr>
          <p:cNvPr id="15" name="AutoShape 7"/>
          <p:cNvSpPr>
            <a:spLocks noChangeAspect="1" noChangeArrowheads="1" noTextEdit="1"/>
          </p:cNvSpPr>
          <p:nvPr/>
        </p:nvSpPr>
        <p:spPr bwMode="gray">
          <a:xfrm flipH="1">
            <a:off x="4821473" y="2826432"/>
            <a:ext cx="682228"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350"/>
          </a:p>
        </p:txBody>
      </p:sp>
      <p:grpSp>
        <p:nvGrpSpPr>
          <p:cNvPr id="16" name="Group 8"/>
          <p:cNvGrpSpPr/>
          <p:nvPr/>
        </p:nvGrpSpPr>
        <p:grpSpPr bwMode="auto">
          <a:xfrm>
            <a:off x="6007891" y="1035652"/>
            <a:ext cx="2249091" cy="1201341"/>
            <a:chOff x="1920" y="1026"/>
            <a:chExt cx="1889" cy="1009"/>
          </a:xfrm>
        </p:grpSpPr>
        <p:grpSp>
          <p:nvGrpSpPr>
            <p:cNvPr id="17" name="Group 9"/>
            <p:cNvGrpSpPr/>
            <p:nvPr/>
          </p:nvGrpSpPr>
          <p:grpSpPr bwMode="auto">
            <a:xfrm>
              <a:off x="1920" y="1026"/>
              <a:ext cx="1889" cy="1009"/>
              <a:chOff x="1997" y="1314"/>
              <a:chExt cx="1889" cy="1009"/>
            </a:xfrm>
          </p:grpSpPr>
          <p:grpSp>
            <p:nvGrpSpPr>
              <p:cNvPr id="19" name="Group 10"/>
              <p:cNvGrpSpPr/>
              <p:nvPr/>
            </p:nvGrpSpPr>
            <p:grpSpPr bwMode="auto">
              <a:xfrm>
                <a:off x="1997" y="1404"/>
                <a:ext cx="1889" cy="919"/>
                <a:chOff x="1973" y="1027"/>
                <a:chExt cx="1926" cy="937"/>
              </a:xfrm>
            </p:grpSpPr>
            <p:sp>
              <p:nvSpPr>
                <p:cNvPr id="24" name="Oval 11"/>
                <p:cNvSpPr>
                  <a:spLocks noChangeArrowheads="1"/>
                </p:cNvSpPr>
                <p:nvPr/>
              </p:nvSpPr>
              <p:spPr bwMode="gray">
                <a:xfrm>
                  <a:off x="1994" y="1057"/>
                  <a:ext cx="1905" cy="907"/>
                </a:xfrm>
                <a:prstGeom prst="ellipse">
                  <a:avLst/>
                </a:prstGeom>
                <a:gradFill rotWithShape="1">
                  <a:gsLst>
                    <a:gs pos="0">
                      <a:schemeClr val="hlink"/>
                    </a:gs>
                    <a:gs pos="100000">
                      <a:schemeClr val="hlink">
                        <a:gamma/>
                        <a:shade val="48627"/>
                        <a:invGamma/>
                      </a:schemeClr>
                    </a:gs>
                  </a:gsLst>
                  <a:lin ang="2700000" scaled="1"/>
                </a:gradFill>
                <a:ln w="9525">
                  <a:noFill/>
                  <a:round/>
                </a:ln>
                <a:effectLst/>
              </p:spPr>
              <p:txBody>
                <a:bodyPr wrap="none" anchor="ctr"/>
                <a:lstStyle/>
                <a:p>
                  <a:pPr>
                    <a:defRPr/>
                  </a:pPr>
                  <a:endParaRPr lang="zh-CN" altLang="en-US" sz="1350">
                    <a:ea typeface="宋体" panose="02010600030101010101" pitchFamily="2" charset="-122"/>
                  </a:endParaRPr>
                </a:p>
              </p:txBody>
            </p:sp>
            <p:sp>
              <p:nvSpPr>
                <p:cNvPr id="25" name="Oval 12"/>
                <p:cNvSpPr>
                  <a:spLocks noChangeArrowheads="1"/>
                </p:cNvSpPr>
                <p:nvPr/>
              </p:nvSpPr>
              <p:spPr bwMode="gray">
                <a:xfrm>
                  <a:off x="1973" y="1027"/>
                  <a:ext cx="1905" cy="907"/>
                </a:xfrm>
                <a:prstGeom prst="ellipse">
                  <a:avLst/>
                </a:prstGeom>
                <a:gradFill rotWithShape="1">
                  <a:gsLst>
                    <a:gs pos="0">
                      <a:schemeClr val="hlink">
                        <a:gamma/>
                        <a:tint val="44314"/>
                        <a:invGamma/>
                      </a:schemeClr>
                    </a:gs>
                    <a:gs pos="100000">
                      <a:schemeClr val="hlink"/>
                    </a:gs>
                  </a:gsLst>
                  <a:lin ang="2700000" scaled="1"/>
                </a:gradFill>
                <a:ln w="9525">
                  <a:noFill/>
                  <a:round/>
                </a:ln>
                <a:effectLst/>
              </p:spPr>
              <p:txBody>
                <a:bodyPr wrap="none" anchor="ctr"/>
                <a:lstStyle/>
                <a:p>
                  <a:pPr>
                    <a:defRPr/>
                  </a:pPr>
                  <a:endParaRPr lang="zh-CN" altLang="en-US" sz="1350">
                    <a:ea typeface="宋体" panose="02010600030101010101" pitchFamily="2" charset="-122"/>
                  </a:endParaRPr>
                </a:p>
              </p:txBody>
            </p:sp>
          </p:grpSp>
          <p:sp>
            <p:nvSpPr>
              <p:cNvPr id="20" name="Oval 13"/>
              <p:cNvSpPr>
                <a:spLocks noChangeArrowheads="1"/>
              </p:cNvSpPr>
              <p:nvPr/>
            </p:nvSpPr>
            <p:spPr bwMode="gray">
              <a:xfrm>
                <a:off x="2086" y="1314"/>
                <a:ext cx="1691" cy="845"/>
              </a:xfrm>
              <a:prstGeom prst="ellipse">
                <a:avLst/>
              </a:prstGeom>
              <a:gradFill rotWithShape="1">
                <a:gsLst>
                  <a:gs pos="0">
                    <a:schemeClr val="folHlink">
                      <a:gamma/>
                      <a:shade val="46275"/>
                      <a:invGamma/>
                    </a:schemeClr>
                  </a:gs>
                  <a:gs pos="100000">
                    <a:schemeClr val="folHlink"/>
                  </a:gs>
                </a:gsLst>
                <a:lin ang="2700000" scaled="1"/>
              </a:gradFill>
              <a:ln w="9525" algn="ctr">
                <a:noFill/>
                <a:round/>
              </a:ln>
              <a:effectLst/>
            </p:spPr>
            <p:txBody>
              <a:bodyPr vert="eaVert" wrap="none" anchor="ctr"/>
              <a:lstStyle/>
              <a:p>
                <a:pPr>
                  <a:defRPr/>
                </a:pPr>
                <a:endParaRPr lang="zh-CN" altLang="en-US" sz="1350">
                  <a:ea typeface="宋体" panose="02010600030101010101" pitchFamily="2" charset="-122"/>
                </a:endParaRPr>
              </a:p>
            </p:txBody>
          </p:sp>
          <p:sp>
            <p:nvSpPr>
              <p:cNvPr id="21" name="Oval 14"/>
              <p:cNvSpPr>
                <a:spLocks noChangeArrowheads="1"/>
              </p:cNvSpPr>
              <p:nvPr/>
            </p:nvSpPr>
            <p:spPr bwMode="gray">
              <a:xfrm>
                <a:off x="2108" y="1319"/>
                <a:ext cx="1650" cy="824"/>
              </a:xfrm>
              <a:prstGeom prst="ellipse">
                <a:avLst/>
              </a:prstGeom>
              <a:gradFill rotWithShape="1">
                <a:gsLst>
                  <a:gs pos="0">
                    <a:schemeClr val="folHlink">
                      <a:alpha val="0"/>
                    </a:schemeClr>
                  </a:gs>
                  <a:gs pos="100000">
                    <a:schemeClr val="folHlink">
                      <a:gamma/>
                      <a:tint val="34902"/>
                      <a:invGamma/>
                    </a:schemeClr>
                  </a:gs>
                </a:gsLst>
                <a:lin ang="2700000" scaled="1"/>
              </a:gradFill>
              <a:ln w="9525" algn="ctr">
                <a:noFill/>
                <a:round/>
              </a:ln>
              <a:effectLst/>
            </p:spPr>
            <p:txBody>
              <a:bodyPr vert="eaVert" wrap="none" anchor="ctr"/>
              <a:lstStyle/>
              <a:p>
                <a:pPr>
                  <a:defRPr/>
                </a:pPr>
                <a:endParaRPr lang="zh-CN" altLang="en-US" sz="1350">
                  <a:ea typeface="宋体" panose="02010600030101010101" pitchFamily="2" charset="-122"/>
                </a:endParaRPr>
              </a:p>
            </p:txBody>
          </p:sp>
          <p:sp>
            <p:nvSpPr>
              <p:cNvPr id="22" name="Oval 15"/>
              <p:cNvSpPr>
                <a:spLocks noChangeArrowheads="1"/>
              </p:cNvSpPr>
              <p:nvPr/>
            </p:nvSpPr>
            <p:spPr bwMode="gray">
              <a:xfrm>
                <a:off x="2125" y="1327"/>
                <a:ext cx="1570" cy="770"/>
              </a:xfrm>
              <a:prstGeom prst="ellipse">
                <a:avLst/>
              </a:prstGeom>
              <a:gradFill rotWithShape="1">
                <a:gsLst>
                  <a:gs pos="0">
                    <a:schemeClr val="folHlink">
                      <a:gamma/>
                      <a:shade val="79216"/>
                      <a:invGamma/>
                    </a:schemeClr>
                  </a:gs>
                  <a:gs pos="100000">
                    <a:schemeClr val="folHlink">
                      <a:alpha val="48000"/>
                    </a:schemeClr>
                  </a:gs>
                </a:gsLst>
                <a:lin ang="2700000" scaled="1"/>
              </a:gradFill>
              <a:ln w="9525" algn="ctr">
                <a:noFill/>
                <a:round/>
              </a:ln>
              <a:effectLst/>
            </p:spPr>
            <p:txBody>
              <a:bodyPr vert="eaVert" wrap="none" anchor="ctr"/>
              <a:lstStyle/>
              <a:p>
                <a:pPr>
                  <a:defRPr/>
                </a:pPr>
                <a:endParaRPr lang="zh-CN" altLang="en-US" sz="1350">
                  <a:ea typeface="宋体" panose="02010600030101010101" pitchFamily="2" charset="-122"/>
                </a:endParaRPr>
              </a:p>
            </p:txBody>
          </p:sp>
          <p:sp>
            <p:nvSpPr>
              <p:cNvPr id="23" name="Oval 16"/>
              <p:cNvSpPr>
                <a:spLocks noChangeArrowheads="1"/>
              </p:cNvSpPr>
              <p:nvPr/>
            </p:nvSpPr>
            <p:spPr bwMode="gray">
              <a:xfrm>
                <a:off x="2208" y="1344"/>
                <a:ext cx="1382" cy="624"/>
              </a:xfrm>
              <a:prstGeom prst="ellipse">
                <a:avLst/>
              </a:prstGeom>
              <a:gradFill rotWithShape="1">
                <a:gsLst>
                  <a:gs pos="0">
                    <a:schemeClr val="folHlink">
                      <a:gamma/>
                      <a:tint val="0"/>
                      <a:invGamma/>
                    </a:schemeClr>
                  </a:gs>
                  <a:gs pos="100000">
                    <a:schemeClr val="folHlink">
                      <a:alpha val="38000"/>
                    </a:schemeClr>
                  </a:gs>
                </a:gsLst>
                <a:lin ang="2700000" scaled="1"/>
              </a:gradFill>
              <a:ln w="9525" algn="ctr">
                <a:noFill/>
                <a:round/>
              </a:ln>
              <a:effectLst/>
            </p:spPr>
            <p:txBody>
              <a:bodyPr vert="eaVert" wrap="none" anchor="ctr"/>
              <a:lstStyle/>
              <a:p>
                <a:pPr>
                  <a:defRPr/>
                </a:pPr>
                <a:endParaRPr lang="zh-CN" altLang="en-US" sz="1350">
                  <a:ea typeface="宋体" panose="02010600030101010101" pitchFamily="2" charset="-122"/>
                </a:endParaRPr>
              </a:p>
            </p:txBody>
          </p:sp>
        </p:grpSp>
        <p:sp>
          <p:nvSpPr>
            <p:cNvPr id="18" name="Text Box 17"/>
            <p:cNvSpPr txBox="1">
              <a:spLocks noChangeArrowheads="1"/>
            </p:cNvSpPr>
            <p:nvPr/>
          </p:nvSpPr>
          <p:spPr bwMode="auto">
            <a:xfrm>
              <a:off x="2200" y="1152"/>
              <a:ext cx="1274" cy="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90204" pitchFamily="34" charset="0"/>
                  <a:ea typeface="宋体" panose="02010600030101010101" pitchFamily="2" charset="-122"/>
                </a:defRPr>
              </a:lvl1pPr>
              <a:lvl2pPr marL="742950" indent="-285750" eaLnBrk="0" hangingPunct="0">
                <a:defRPr>
                  <a:solidFill>
                    <a:schemeClr val="tx1"/>
                  </a:solidFill>
                  <a:latin typeface="Arial" panose="020B0604020202090204" pitchFamily="34" charset="0"/>
                  <a:ea typeface="宋体" panose="02010600030101010101" pitchFamily="2" charset="-122"/>
                </a:defRPr>
              </a:lvl2pPr>
              <a:lvl3pPr marL="1143000" indent="-228600" eaLnBrk="0" hangingPunct="0">
                <a:defRPr>
                  <a:solidFill>
                    <a:schemeClr val="tx1"/>
                  </a:solidFill>
                  <a:latin typeface="Arial" panose="020B0604020202090204" pitchFamily="34" charset="0"/>
                  <a:ea typeface="宋体" panose="02010600030101010101" pitchFamily="2" charset="-122"/>
                </a:defRPr>
              </a:lvl3pPr>
              <a:lvl4pPr marL="1600200" indent="-228600" eaLnBrk="0" hangingPunct="0">
                <a:defRPr>
                  <a:solidFill>
                    <a:schemeClr val="tx1"/>
                  </a:solidFill>
                  <a:latin typeface="Arial" panose="020B0604020202090204" pitchFamily="34" charset="0"/>
                  <a:ea typeface="宋体" panose="02010600030101010101" pitchFamily="2" charset="-122"/>
                </a:defRPr>
              </a:lvl4pPr>
              <a:lvl5pPr marL="2057400" indent="-228600" eaLnBrk="0" hangingPunct="0">
                <a:defRPr>
                  <a:solidFill>
                    <a:schemeClr val="tx1"/>
                  </a:solidFill>
                  <a:latin typeface="Arial" panose="020B060402020209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9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9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9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90204" pitchFamily="34" charset="0"/>
                  <a:ea typeface="宋体" panose="02010600030101010101" pitchFamily="2" charset="-122"/>
                </a:defRPr>
              </a:lvl9pPr>
            </a:lstStyle>
            <a:p>
              <a:pPr algn="ctr"/>
              <a:r>
                <a:rPr lang="zh-CN" altLang="en-US" sz="2100" b="1" dirty="0">
                  <a:solidFill>
                    <a:srgbClr val="000000"/>
                  </a:solidFill>
                  <a:latin typeface="微软雅黑" panose="020B0503020204020204" charset="-122"/>
                  <a:ea typeface="微软雅黑" panose="020B0503020204020204" charset="-122"/>
                </a:rPr>
                <a:t>软件工程师</a:t>
              </a:r>
              <a:endParaRPr lang="en-US" altLang="zh-CN" sz="2100" b="1" dirty="0">
                <a:solidFill>
                  <a:srgbClr val="000000"/>
                </a:solidFill>
                <a:latin typeface="微软雅黑" panose="020B0503020204020204" charset="-122"/>
                <a:ea typeface="微软雅黑" panose="020B0503020204020204" charset="-122"/>
              </a:endParaRPr>
            </a:p>
            <a:p>
              <a:pPr algn="ctr"/>
              <a:r>
                <a:rPr lang="zh-CN" altLang="en-US" sz="2100" b="1" dirty="0">
                  <a:solidFill>
                    <a:srgbClr val="000000"/>
                  </a:solidFill>
                  <a:latin typeface="微软雅黑" panose="020B0503020204020204" charset="-122"/>
                  <a:ea typeface="微软雅黑" panose="020B0503020204020204" charset="-122"/>
                </a:rPr>
                <a:t>工作目的</a:t>
              </a:r>
              <a:endParaRPr lang="en-US" altLang="zh-CN" sz="2100" b="1" dirty="0">
                <a:solidFill>
                  <a:srgbClr val="000000"/>
                </a:solidFill>
                <a:latin typeface="微软雅黑" panose="020B0503020204020204" charset="-122"/>
                <a:ea typeface="微软雅黑" panose="020B0503020204020204" charset="-122"/>
              </a:endParaRPr>
            </a:p>
          </p:txBody>
        </p:sp>
      </p:grpSp>
      <p:grpSp>
        <p:nvGrpSpPr>
          <p:cNvPr id="32" name="组合 31"/>
          <p:cNvGrpSpPr/>
          <p:nvPr/>
        </p:nvGrpSpPr>
        <p:grpSpPr>
          <a:xfrm>
            <a:off x="7170021" y="2237167"/>
            <a:ext cx="2215753" cy="939602"/>
            <a:chOff x="4910981" y="3573016"/>
            <a:chExt cx="2954337" cy="1252802"/>
          </a:xfrm>
        </p:grpSpPr>
        <p:grpSp>
          <p:nvGrpSpPr>
            <p:cNvPr id="26" name="Group 18"/>
            <p:cNvGrpSpPr/>
            <p:nvPr/>
          </p:nvGrpSpPr>
          <p:grpSpPr bwMode="auto">
            <a:xfrm>
              <a:off x="5253881" y="3681230"/>
              <a:ext cx="2611438" cy="1144588"/>
              <a:chOff x="3287" y="1837"/>
              <a:chExt cx="1645" cy="1680"/>
            </a:xfrm>
          </p:grpSpPr>
          <p:sp>
            <p:nvSpPr>
              <p:cNvPr id="27" name="AutoShape 19"/>
              <p:cNvSpPr>
                <a:spLocks noChangeArrowheads="1"/>
              </p:cNvSpPr>
              <p:nvPr/>
            </p:nvSpPr>
            <p:spPr bwMode="auto">
              <a:xfrm>
                <a:off x="3287" y="1837"/>
                <a:ext cx="1440" cy="1680"/>
              </a:xfrm>
              <a:prstGeom prst="roundRect">
                <a:avLst>
                  <a:gd name="adj" fmla="val 16667"/>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endParaRPr lang="zh-CN" altLang="en-US" sz="1350">
                  <a:latin typeface="Verdana" panose="020B0604030504040204" pitchFamily="34" charset="0"/>
                </a:endParaRPr>
              </a:p>
            </p:txBody>
          </p:sp>
          <p:sp>
            <p:nvSpPr>
              <p:cNvPr id="28" name="Text Box 20"/>
              <p:cNvSpPr txBox="1">
                <a:spLocks noChangeArrowheads="1"/>
              </p:cNvSpPr>
              <p:nvPr/>
            </p:nvSpPr>
            <p:spPr bwMode="auto">
              <a:xfrm>
                <a:off x="3648" y="1964"/>
                <a:ext cx="1284" cy="1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90204" pitchFamily="34" charset="0"/>
                    <a:ea typeface="宋体" panose="02010600030101010101" pitchFamily="2" charset="-122"/>
                  </a:defRPr>
                </a:lvl1pPr>
                <a:lvl2pPr marL="742950" indent="-285750" eaLnBrk="0" hangingPunct="0">
                  <a:defRPr>
                    <a:solidFill>
                      <a:schemeClr val="tx1"/>
                    </a:solidFill>
                    <a:latin typeface="Arial" panose="020B0604020202090204" pitchFamily="34" charset="0"/>
                    <a:ea typeface="宋体" panose="02010600030101010101" pitchFamily="2" charset="-122"/>
                  </a:defRPr>
                </a:lvl2pPr>
                <a:lvl3pPr marL="1143000" indent="-228600" eaLnBrk="0" hangingPunct="0">
                  <a:defRPr>
                    <a:solidFill>
                      <a:schemeClr val="tx1"/>
                    </a:solidFill>
                    <a:latin typeface="Arial" panose="020B0604020202090204" pitchFamily="34" charset="0"/>
                    <a:ea typeface="宋体" panose="02010600030101010101" pitchFamily="2" charset="-122"/>
                  </a:defRPr>
                </a:lvl3pPr>
                <a:lvl4pPr marL="1600200" indent="-228600" eaLnBrk="0" hangingPunct="0">
                  <a:defRPr>
                    <a:solidFill>
                      <a:schemeClr val="tx1"/>
                    </a:solidFill>
                    <a:latin typeface="Arial" panose="020B0604020202090204" pitchFamily="34" charset="0"/>
                    <a:ea typeface="宋体" panose="02010600030101010101" pitchFamily="2" charset="-122"/>
                  </a:defRPr>
                </a:lvl4pPr>
                <a:lvl5pPr marL="2057400" indent="-228600" eaLnBrk="0" hangingPunct="0">
                  <a:defRPr>
                    <a:solidFill>
                      <a:schemeClr val="tx1"/>
                    </a:solidFill>
                    <a:latin typeface="Arial" panose="020B060402020209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9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9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9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90204" pitchFamily="34" charset="0"/>
                    <a:ea typeface="宋体" panose="02010600030101010101" pitchFamily="2" charset="-122"/>
                  </a:defRPr>
                </a:lvl9pPr>
              </a:lstStyle>
              <a:p>
                <a:pPr algn="ctr"/>
                <a:r>
                  <a:rPr lang="zh-CN" altLang="en-US" sz="1500" b="1" dirty="0">
                    <a:solidFill>
                      <a:srgbClr val="000000"/>
                    </a:solidFill>
                  </a:rPr>
                  <a:t>按项目要求</a:t>
                </a:r>
                <a:endParaRPr lang="en-US" altLang="zh-CN" sz="1500" b="1" dirty="0">
                  <a:solidFill>
                    <a:srgbClr val="000000"/>
                  </a:solidFill>
                </a:endParaRPr>
              </a:p>
              <a:p>
                <a:pPr algn="ctr"/>
                <a:r>
                  <a:rPr lang="zh-CN" altLang="en-US" sz="1500" b="1" dirty="0">
                    <a:solidFill>
                      <a:srgbClr val="000000"/>
                    </a:solidFill>
                  </a:rPr>
                  <a:t>转换成代码</a:t>
                </a:r>
                <a:endParaRPr lang="en-US" altLang="zh-CN" sz="1050" dirty="0">
                  <a:solidFill>
                    <a:srgbClr val="000000"/>
                  </a:solidFill>
                </a:endParaRPr>
              </a:p>
            </p:txBody>
          </p:sp>
        </p:grpSp>
        <p:sp>
          <p:nvSpPr>
            <p:cNvPr id="29" name="Freeform 21"/>
            <p:cNvSpPr/>
            <p:nvPr/>
          </p:nvSpPr>
          <p:spPr bwMode="gray">
            <a:xfrm flipH="1">
              <a:off x="4910981" y="3573016"/>
              <a:ext cx="903287" cy="1241425"/>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ln>
          </p:spPr>
          <p:txBody>
            <a:bodyPr/>
            <a:lstStyle/>
            <a:p>
              <a:pPr>
                <a:defRPr/>
              </a:pPr>
              <a:endParaRPr lang="zh-CN" altLang="en-US" sz="1350">
                <a:ea typeface="宋体" panose="02010600030101010101" pitchFamily="2" charset="-122"/>
              </a:endParaRPr>
            </a:p>
          </p:txBody>
        </p:sp>
      </p:grpSp>
      <p:sp>
        <p:nvSpPr>
          <p:cNvPr id="33" name="灯片编号占位符 32"/>
          <p:cNvSpPr>
            <a:spLocks noGrp="1"/>
          </p:cNvSpPr>
          <p:nvPr>
            <p:ph type="sldNum" sz="quarter" idx="10"/>
          </p:nvPr>
        </p:nvSpPr>
        <p:spPr/>
        <p:txBody>
          <a:bodyPr/>
          <a:lstStyle/>
          <a:p>
            <a:pPr>
              <a:defRPr/>
            </a:pPr>
            <a:fld id="{80ACE8A8-CE7B-435F-8CFE-01881231E3E3}" type="slidenum">
              <a:rPr lang="zh-CN" altLang="en-US" sz="675" smtClean="0"/>
              <a:t>15</a:t>
            </a:fld>
            <a:r>
              <a:rPr lang="en-US" altLang="zh-CN" sz="675"/>
              <a:t>/34</a:t>
            </a:r>
            <a:endParaRPr lang="zh-CN" altLang="en-US" sz="675" dirty="0"/>
          </a:p>
        </p:txBody>
      </p:sp>
      <p:sp>
        <p:nvSpPr>
          <p:cNvPr id="2" name="文本框 1"/>
          <p:cNvSpPr txBox="1"/>
          <p:nvPr/>
        </p:nvSpPr>
        <p:spPr>
          <a:xfrm>
            <a:off x="135255" y="693420"/>
            <a:ext cx="4797425" cy="3785652"/>
          </a:xfrm>
          <a:prstGeom prst="rect">
            <a:avLst/>
          </a:prstGeom>
          <a:noFill/>
        </p:spPr>
        <p:txBody>
          <a:bodyPr wrap="square" rtlCol="0" anchor="t">
            <a:spAutoFit/>
          </a:bodyPr>
          <a:lstStyle/>
          <a:p>
            <a:pPr marL="342900" indent="-342900">
              <a:buFont typeface="+mj-lt"/>
              <a:buAutoNum type="arabicPeriod"/>
            </a:pPr>
            <a:r>
              <a:rPr lang="zh-CN" altLang="en-US" sz="1600" dirty="0"/>
              <a:t>完成软件系统代码的实现，编写代码注释和开发文档。</a:t>
            </a:r>
          </a:p>
          <a:p>
            <a:pPr marL="342900" indent="-342900">
              <a:buFont typeface="+mj-lt"/>
              <a:buAutoNum type="arabicPeriod"/>
            </a:pPr>
            <a:r>
              <a:rPr lang="zh-CN" altLang="en-US" sz="1600" dirty="0"/>
              <a:t>负责与项目经理共同进行客户调研、业务流程分析设计。</a:t>
            </a:r>
          </a:p>
          <a:p>
            <a:pPr marL="342900" indent="-342900">
              <a:buFont typeface="+mj-lt"/>
              <a:buAutoNum type="arabicPeriod"/>
            </a:pPr>
            <a:r>
              <a:rPr lang="zh-CN" altLang="en-US" sz="1600" dirty="0"/>
              <a:t>辅助进行系统的功能定义、程序设计。</a:t>
            </a:r>
          </a:p>
          <a:p>
            <a:pPr marL="342900" indent="-342900">
              <a:buFont typeface="+mj-lt"/>
              <a:buAutoNum type="arabicPeriod"/>
            </a:pPr>
            <a:r>
              <a:rPr lang="zh-CN" altLang="en-US" sz="1600" dirty="0"/>
              <a:t>根据设计文档或需求说明完成代码编写、调试、测试和维护。</a:t>
            </a:r>
          </a:p>
          <a:p>
            <a:pPr marL="342900" indent="-342900">
              <a:buFont typeface="+mj-lt"/>
              <a:buAutoNum type="arabicPeriod"/>
            </a:pPr>
            <a:r>
              <a:rPr lang="zh-CN" altLang="en-US" sz="1600" dirty="0"/>
              <a:t>分析并解决软件开发过程中的问题。</a:t>
            </a:r>
          </a:p>
          <a:p>
            <a:pPr marL="342900" indent="-342900">
              <a:buFont typeface="+mj-lt"/>
              <a:buAutoNum type="arabicPeriod"/>
            </a:pPr>
            <a:r>
              <a:rPr lang="zh-CN" altLang="en-US" sz="1600" dirty="0"/>
              <a:t>协助测试工程师制订测试计划，定位发现的问题。</a:t>
            </a:r>
          </a:p>
          <a:p>
            <a:pPr marL="342900" indent="-342900">
              <a:buFont typeface="+mj-lt"/>
              <a:buAutoNum type="arabicPeriod"/>
            </a:pPr>
            <a:r>
              <a:rPr lang="zh-CN" altLang="en-US" sz="1600" dirty="0"/>
              <a:t>配合项目经理完成相关任务目标</a:t>
            </a:r>
          </a:p>
          <a:p>
            <a:pPr marL="342900" indent="-342900">
              <a:buFont typeface="+mj-lt"/>
              <a:buAutoNum type="arabicPeriod"/>
            </a:pPr>
            <a:r>
              <a:rPr lang="zh-CN" altLang="en-US" sz="1600" dirty="0"/>
              <a:t>协助工程管理人保证项目的质量；</a:t>
            </a:r>
          </a:p>
          <a:p>
            <a:pPr marL="342900" indent="-342900">
              <a:buFont typeface="+mj-lt"/>
              <a:buAutoNum type="arabicPeriod"/>
            </a:pPr>
            <a:r>
              <a:rPr lang="zh-CN" altLang="en-US" sz="1600" dirty="0"/>
              <a:t>协调各个程序员的工作，并能与其它软件工程师协作工作。</a:t>
            </a:r>
          </a:p>
          <a:p>
            <a:pPr marL="342900" indent="-342900">
              <a:buFont typeface="+mj-lt"/>
              <a:buAutoNum type="arabicPeriod"/>
            </a:pPr>
            <a:r>
              <a:rPr lang="zh-CN" altLang="en-US" sz="1600" dirty="0"/>
              <a:t>编写各种各样的软件说明书，如：需求说明书，概要说明书等考试科目。</a:t>
            </a:r>
            <a:endParaRPr lang="en-US" altLang="zh-CN"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right)">
                                      <p:cBhvr>
                                        <p:cTn id="7" dur="500"/>
                                        <p:tgtEl>
                                          <p:spTgt spid="3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left)">
                                      <p:cBhvr>
                                        <p:cTn id="1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46"/>
          <p:cNvGrpSpPr/>
          <p:nvPr/>
        </p:nvGrpSpPr>
        <p:grpSpPr>
          <a:xfrm>
            <a:off x="0" y="140"/>
            <a:ext cx="9144001" cy="5143218"/>
            <a:chOff x="0" y="-1"/>
            <a:chExt cx="12858751" cy="7232651"/>
          </a:xfrm>
        </p:grpSpPr>
        <p:sp>
          <p:nvSpPr>
            <p:cNvPr id="48" name="矩形 47"/>
            <p:cNvSpPr/>
            <p:nvPr/>
          </p:nvSpPr>
          <p:spPr bwMode="auto">
            <a:xfrm>
              <a:off x="0" y="-1"/>
              <a:ext cx="12858751" cy="7232651"/>
            </a:xfrm>
            <a:prstGeom prst="rect">
              <a:avLst/>
            </a:prstGeom>
            <a:solidFill>
              <a:srgbClr val="E8E8E8"/>
            </a:solidFill>
            <a:ln w="9525" cap="flat" cmpd="sng" algn="ctr">
              <a:solidFill>
                <a:schemeClr val="tx1"/>
              </a:solidFill>
              <a:prstDash val="solid"/>
              <a:round/>
              <a:headEnd type="none" w="med" len="med"/>
              <a:tailEnd type="none" w="med" len="med"/>
            </a:ln>
            <a:effectLst/>
          </p:spPr>
          <p:txBody>
            <a:bodyPr vert="horz" wrap="square" lIns="65024" tIns="32512" rIns="65024" bIns="32512"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90204" pitchFamily="34" charset="0"/>
                <a:buNone/>
              </a:pPr>
              <a:endParaRPr kumimoji="0" lang="zh-CN" altLang="en-US" sz="1280" b="0" i="0" u="none" strike="noStrike" cap="none" normalizeH="0" baseline="0">
                <a:ln>
                  <a:noFill/>
                </a:ln>
                <a:solidFill>
                  <a:schemeClr val="tx1"/>
                </a:solidFill>
                <a:effectLst/>
                <a:latin typeface="Arial" panose="020B0604020202090204" pitchFamily="34" charset="0"/>
                <a:ea typeface="微软雅黑" panose="020B0503020204020204" charset="-122"/>
                <a:sym typeface="Arial" panose="020B0604020202090204" pitchFamily="34" charset="0"/>
              </a:endParaRPr>
            </a:p>
          </p:txBody>
        </p:sp>
        <p:sp>
          <p:nvSpPr>
            <p:cNvPr id="49" name="矩形 48"/>
            <p:cNvSpPr/>
            <p:nvPr/>
          </p:nvSpPr>
          <p:spPr bwMode="auto">
            <a:xfrm>
              <a:off x="0" y="231949"/>
              <a:ext cx="12858750" cy="980351"/>
            </a:xfrm>
            <a:prstGeom prst="rect">
              <a:avLst/>
            </a:prstGeom>
            <a:solidFill>
              <a:srgbClr val="C00000"/>
            </a:solidFill>
            <a:ln w="9525" cap="flat" cmpd="sng" algn="ctr">
              <a:solidFill>
                <a:schemeClr val="tx1"/>
              </a:solidFill>
              <a:prstDash val="solid"/>
              <a:round/>
              <a:headEnd type="none" w="med" len="med"/>
              <a:tailEnd type="none" w="med" len="med"/>
            </a:ln>
            <a:effectLst/>
          </p:spPr>
          <p:txBody>
            <a:bodyPr vert="horz" wrap="square" lIns="65024" tIns="32512" rIns="65024" bIns="32512"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90204" pitchFamily="34" charset="0"/>
                <a:buNone/>
              </a:pPr>
              <a:endParaRPr kumimoji="0" lang="zh-CN" altLang="en-US" sz="1280" b="0" i="0" u="none" strike="noStrike" cap="none" normalizeH="0" baseline="0">
                <a:ln>
                  <a:noFill/>
                </a:ln>
                <a:solidFill>
                  <a:schemeClr val="tx1"/>
                </a:solidFill>
                <a:effectLst/>
                <a:latin typeface="Arial" panose="020B0604020202090204" pitchFamily="34" charset="0"/>
                <a:ea typeface="微软雅黑" panose="020B0503020204020204" charset="-122"/>
                <a:sym typeface="Arial" panose="020B0604020202090204" pitchFamily="34" charset="0"/>
              </a:endParaRPr>
            </a:p>
          </p:txBody>
        </p:sp>
      </p:grpSp>
      <p:pic>
        <p:nvPicPr>
          <p:cNvPr id="22" name="图片 21"/>
          <p:cNvPicPr>
            <a:picLocks noChangeAspect="1"/>
          </p:cNvPicPr>
          <p:nvPr/>
        </p:nvPicPr>
        <p:blipFill>
          <a:blip r:embed="rId3" cstate="print"/>
          <a:stretch>
            <a:fillRect/>
          </a:stretch>
        </p:blipFill>
        <p:spPr>
          <a:xfrm>
            <a:off x="1119635" y="348683"/>
            <a:ext cx="278172" cy="347565"/>
          </a:xfrm>
          <a:prstGeom prst="rect">
            <a:avLst/>
          </a:prstGeom>
        </p:spPr>
      </p:pic>
      <p:pic>
        <p:nvPicPr>
          <p:cNvPr id="23" name="图片 22"/>
          <p:cNvPicPr>
            <a:picLocks noChangeAspect="1"/>
          </p:cNvPicPr>
          <p:nvPr/>
        </p:nvPicPr>
        <p:blipFill>
          <a:blip r:embed="rId4" cstate="print"/>
          <a:stretch>
            <a:fillRect/>
          </a:stretch>
        </p:blipFill>
        <p:spPr>
          <a:xfrm>
            <a:off x="273234" y="348683"/>
            <a:ext cx="776016" cy="344234"/>
          </a:xfrm>
          <a:prstGeom prst="rect">
            <a:avLst/>
          </a:prstGeom>
        </p:spPr>
      </p:pic>
      <p:sp>
        <p:nvSpPr>
          <p:cNvPr id="25" name="文本框 24"/>
          <p:cNvSpPr txBox="1"/>
          <p:nvPr/>
        </p:nvSpPr>
        <p:spPr>
          <a:xfrm>
            <a:off x="3548800" y="351725"/>
            <a:ext cx="5124166" cy="437515"/>
          </a:xfrm>
          <a:prstGeom prst="rect">
            <a:avLst/>
          </a:prstGeom>
          <a:noFill/>
          <a:ln>
            <a:noFill/>
          </a:ln>
        </p:spPr>
        <p:txBody>
          <a:bodyPr wrap="square" rtlCol="0">
            <a:spAutoFit/>
          </a:bodyPr>
          <a:lstStyle/>
          <a:p>
            <a:pPr algn="r" defTabSz="963930"/>
            <a:r>
              <a:rPr lang="en-US" altLang="zh-CN" sz="2250" b="1" dirty="0">
                <a:solidFill>
                  <a:schemeClr val="bg1"/>
                </a:solidFill>
                <a:latin typeface="Arial" panose="020B0604020202090204" pitchFamily="34" charset="0"/>
                <a:ea typeface="微软雅黑" panose="020B0503020204020204" charset="-122"/>
                <a:sym typeface="Arial" panose="020B0604020202090204" pitchFamily="34" charset="0"/>
              </a:rPr>
              <a:t>Java</a:t>
            </a:r>
            <a:r>
              <a:rPr lang="zh-CN" altLang="en-US" sz="2250" b="1" dirty="0">
                <a:solidFill>
                  <a:schemeClr val="bg1"/>
                </a:solidFill>
                <a:latin typeface="Arial" panose="020B0604020202090204" pitchFamily="34" charset="0"/>
                <a:ea typeface="微软雅黑" panose="020B0503020204020204" charset="-122"/>
                <a:sym typeface="Arial" panose="020B0604020202090204" pitchFamily="34" charset="0"/>
              </a:rPr>
              <a:t>技术方向 行业岗位晋升规划图</a:t>
            </a:r>
          </a:p>
        </p:txBody>
      </p:sp>
      <p:grpSp>
        <p:nvGrpSpPr>
          <p:cNvPr id="3" name="组合 2"/>
          <p:cNvGrpSpPr/>
          <p:nvPr/>
        </p:nvGrpSpPr>
        <p:grpSpPr>
          <a:xfrm>
            <a:off x="873722" y="1198865"/>
            <a:ext cx="8194795" cy="3558186"/>
            <a:chOff x="1908" y="2655"/>
            <a:chExt cx="18148" cy="7880"/>
          </a:xfrm>
        </p:grpSpPr>
        <p:grpSp>
          <p:nvGrpSpPr>
            <p:cNvPr id="2" name="组合 1"/>
            <p:cNvGrpSpPr/>
            <p:nvPr/>
          </p:nvGrpSpPr>
          <p:grpSpPr>
            <a:xfrm>
              <a:off x="1908" y="2655"/>
              <a:ext cx="16039" cy="7010"/>
              <a:chOff x="1908" y="2655"/>
              <a:chExt cx="16039" cy="7010"/>
            </a:xfrm>
          </p:grpSpPr>
          <p:sp>
            <p:nvSpPr>
              <p:cNvPr id="7" name="文本框 6"/>
              <p:cNvSpPr txBox="1"/>
              <p:nvPr/>
            </p:nvSpPr>
            <p:spPr>
              <a:xfrm>
                <a:off x="5714" y="2655"/>
                <a:ext cx="3110" cy="842"/>
              </a:xfrm>
              <a:prstGeom prst="rect">
                <a:avLst/>
              </a:prstGeom>
              <a:noFill/>
              <a:ln>
                <a:noFill/>
              </a:ln>
            </p:spPr>
            <p:txBody>
              <a:bodyPr wrap="square" rtlCol="0">
                <a:spAutoFit/>
              </a:bodyPr>
              <a:lstStyle/>
              <a:p>
                <a:pPr algn="ctr" defTabSz="963930"/>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第</a:t>
                </a:r>
                <a:r>
                  <a:rPr lang="en-US" altLang="zh-CN" sz="1875" b="1" dirty="0">
                    <a:solidFill>
                      <a:srgbClr val="404040"/>
                    </a:solidFill>
                    <a:latin typeface="Arial" panose="020B0604020202090204" pitchFamily="34" charset="0"/>
                    <a:ea typeface="微软雅黑" panose="020B0503020204020204" charset="-122"/>
                    <a:sym typeface="Arial" panose="020B0604020202090204" pitchFamily="34" charset="0"/>
                  </a:rPr>
                  <a:t>1~2</a:t>
                </a: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年</a:t>
                </a:r>
              </a:p>
            </p:txBody>
          </p:sp>
          <p:sp>
            <p:nvSpPr>
              <p:cNvPr id="8" name="文本框 7"/>
              <p:cNvSpPr txBox="1"/>
              <p:nvPr/>
            </p:nvSpPr>
            <p:spPr>
              <a:xfrm>
                <a:off x="9872" y="2655"/>
                <a:ext cx="3110" cy="842"/>
              </a:xfrm>
              <a:prstGeom prst="rect">
                <a:avLst/>
              </a:prstGeom>
              <a:noFill/>
              <a:ln>
                <a:noFill/>
              </a:ln>
            </p:spPr>
            <p:txBody>
              <a:bodyPr wrap="square" rtlCol="0">
                <a:spAutoFit/>
              </a:bodyPr>
              <a:lstStyle/>
              <a:p>
                <a:pPr algn="ctr" defTabSz="963930"/>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第</a:t>
                </a:r>
                <a:r>
                  <a:rPr lang="en-US" altLang="zh-CN" sz="1875" b="1" dirty="0">
                    <a:solidFill>
                      <a:srgbClr val="404040"/>
                    </a:solidFill>
                    <a:latin typeface="Arial" panose="020B0604020202090204" pitchFamily="34" charset="0"/>
                    <a:ea typeface="微软雅黑" panose="020B0503020204020204" charset="-122"/>
                    <a:sym typeface="Arial" panose="020B0604020202090204" pitchFamily="34" charset="0"/>
                  </a:rPr>
                  <a:t>3~4</a:t>
                </a: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年</a:t>
                </a:r>
              </a:p>
            </p:txBody>
          </p:sp>
          <p:sp>
            <p:nvSpPr>
              <p:cNvPr id="9" name="文本框 8"/>
              <p:cNvSpPr txBox="1"/>
              <p:nvPr/>
            </p:nvSpPr>
            <p:spPr>
              <a:xfrm>
                <a:off x="14030" y="2655"/>
                <a:ext cx="3110" cy="842"/>
              </a:xfrm>
              <a:prstGeom prst="rect">
                <a:avLst/>
              </a:prstGeom>
              <a:noFill/>
              <a:ln>
                <a:noFill/>
              </a:ln>
            </p:spPr>
            <p:txBody>
              <a:bodyPr wrap="square" rtlCol="0">
                <a:spAutoFit/>
              </a:bodyPr>
              <a:lstStyle/>
              <a:p>
                <a:pPr algn="ctr" defTabSz="963930"/>
                <a:r>
                  <a:rPr lang="en-US" altLang="zh-CN" sz="1875" b="1" dirty="0">
                    <a:solidFill>
                      <a:srgbClr val="404040"/>
                    </a:solidFill>
                    <a:latin typeface="Arial" panose="020B0604020202090204" pitchFamily="34" charset="0"/>
                    <a:ea typeface="微软雅黑" panose="020B0503020204020204" charset="-122"/>
                    <a:sym typeface="Arial" panose="020B0604020202090204" pitchFamily="34" charset="0"/>
                  </a:rPr>
                  <a:t>5</a:t>
                </a: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年以上</a:t>
                </a:r>
              </a:p>
            </p:txBody>
          </p:sp>
          <p:sp>
            <p:nvSpPr>
              <p:cNvPr id="10" name="文本框 9"/>
              <p:cNvSpPr txBox="1"/>
              <p:nvPr/>
            </p:nvSpPr>
            <p:spPr>
              <a:xfrm>
                <a:off x="5798" y="3968"/>
                <a:ext cx="3411" cy="1558"/>
              </a:xfrm>
              <a:prstGeom prst="rect">
                <a:avLst/>
              </a:prstGeom>
              <a:noFill/>
              <a:ln>
                <a:solidFill>
                  <a:schemeClr val="tx1"/>
                </a:solidFill>
              </a:ln>
            </p:spPr>
            <p:txBody>
              <a:bodyPr wrap="square" rtlCol="0">
                <a:spAutoFit/>
              </a:bodyPr>
              <a:lstStyle/>
              <a:p>
                <a:pPr algn="ctr" defTabSz="963930"/>
                <a:r>
                  <a:rPr lang="en-US" altLang="zh-CN" sz="1280" dirty="0">
                    <a:solidFill>
                      <a:srgbClr val="404040"/>
                    </a:solidFill>
                    <a:latin typeface="Arial" panose="020B0604020202090204" pitchFamily="34" charset="0"/>
                    <a:ea typeface="微软雅黑" panose="020B0503020204020204" charset="-122"/>
                    <a:sym typeface="Arial" panose="020B0604020202090204" pitchFamily="34" charset="0"/>
                  </a:rPr>
                  <a:t>Java</a:t>
                </a:r>
                <a:r>
                  <a:rPr lang="zh-CN" altLang="en-US" sz="1280" dirty="0">
                    <a:solidFill>
                      <a:srgbClr val="404040"/>
                    </a:solidFill>
                    <a:latin typeface="Arial" panose="020B0604020202090204" pitchFamily="34" charset="0"/>
                    <a:ea typeface="微软雅黑" panose="020B0503020204020204" charset="-122"/>
                    <a:sym typeface="Arial" panose="020B0604020202090204" pitchFamily="34" charset="0"/>
                  </a:rPr>
                  <a:t>初级工程师</a:t>
                </a:r>
                <a:endParaRPr lang="en-US" altLang="zh-CN" sz="128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a:lnSpc>
                    <a:spcPct val="150000"/>
                  </a:lnSpc>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（常用企业级框架集成开发）</a:t>
                </a:r>
              </a:p>
            </p:txBody>
          </p:sp>
          <p:sp>
            <p:nvSpPr>
              <p:cNvPr id="11" name="文本框 10"/>
              <p:cNvSpPr txBox="1"/>
              <p:nvPr/>
            </p:nvSpPr>
            <p:spPr>
              <a:xfrm>
                <a:off x="9872" y="3968"/>
                <a:ext cx="3378" cy="1558"/>
              </a:xfrm>
              <a:prstGeom prst="rect">
                <a:avLst/>
              </a:prstGeom>
              <a:noFill/>
              <a:ln>
                <a:solidFill>
                  <a:schemeClr val="tx1"/>
                </a:solidFill>
              </a:ln>
            </p:spPr>
            <p:txBody>
              <a:bodyPr wrap="square" rtlCol="0">
                <a:spAutoFit/>
              </a:bodyPr>
              <a:lstStyle/>
              <a:p>
                <a:pPr algn="ctr" defTabSz="963930"/>
                <a:r>
                  <a:rPr lang="en-US" altLang="zh-CN" sz="1280" dirty="0">
                    <a:solidFill>
                      <a:srgbClr val="404040"/>
                    </a:solidFill>
                    <a:latin typeface="Arial" panose="020B0604020202090204" pitchFamily="34" charset="0"/>
                    <a:ea typeface="微软雅黑" panose="020B0503020204020204" charset="-122"/>
                    <a:sym typeface="Arial" panose="020B0604020202090204" pitchFamily="34" charset="0"/>
                  </a:rPr>
                  <a:t>Java</a:t>
                </a:r>
                <a:r>
                  <a:rPr lang="zh-CN" altLang="en-US" sz="1280" dirty="0">
                    <a:solidFill>
                      <a:srgbClr val="404040"/>
                    </a:solidFill>
                    <a:latin typeface="Arial" panose="020B0604020202090204" pitchFamily="34" charset="0"/>
                    <a:ea typeface="微软雅黑" panose="020B0503020204020204" charset="-122"/>
                    <a:sym typeface="Arial" panose="020B0604020202090204" pitchFamily="34" charset="0"/>
                  </a:rPr>
                  <a:t>中级工程师</a:t>
                </a:r>
                <a:endParaRPr lang="en-US" altLang="zh-CN" sz="128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a:lnSpc>
                    <a:spcPct val="150000"/>
                  </a:lnSpc>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（框架定制开发及系统集成）</a:t>
                </a:r>
              </a:p>
            </p:txBody>
          </p:sp>
          <p:sp>
            <p:nvSpPr>
              <p:cNvPr id="12" name="文本框 11"/>
              <p:cNvSpPr txBox="1"/>
              <p:nvPr/>
            </p:nvSpPr>
            <p:spPr>
              <a:xfrm>
                <a:off x="14114" y="3967"/>
                <a:ext cx="3833" cy="1558"/>
              </a:xfrm>
              <a:prstGeom prst="rect">
                <a:avLst/>
              </a:prstGeom>
              <a:noFill/>
              <a:ln>
                <a:solidFill>
                  <a:schemeClr val="tx1"/>
                </a:solidFill>
              </a:ln>
            </p:spPr>
            <p:txBody>
              <a:bodyPr wrap="square" rtlCol="0">
                <a:spAutoFit/>
              </a:bodyPr>
              <a:lstStyle/>
              <a:p>
                <a:pPr algn="ctr" defTabSz="963930"/>
                <a:r>
                  <a:rPr lang="en-US" altLang="zh-CN" sz="1280" dirty="0">
                    <a:solidFill>
                      <a:srgbClr val="404040"/>
                    </a:solidFill>
                    <a:latin typeface="Arial" panose="020B0604020202090204" pitchFamily="34" charset="0"/>
                    <a:ea typeface="微软雅黑" panose="020B0503020204020204" charset="-122"/>
                    <a:sym typeface="Arial" panose="020B0604020202090204" pitchFamily="34" charset="0"/>
                  </a:rPr>
                  <a:t>Java</a:t>
                </a:r>
                <a:r>
                  <a:rPr lang="zh-CN" altLang="en-US" sz="1280" dirty="0">
                    <a:solidFill>
                      <a:srgbClr val="404040"/>
                    </a:solidFill>
                    <a:latin typeface="Arial" panose="020B0604020202090204" pitchFamily="34" charset="0"/>
                    <a:ea typeface="微软雅黑" panose="020B0503020204020204" charset="-122"/>
                    <a:sym typeface="Arial" panose="020B0604020202090204" pitchFamily="34" charset="0"/>
                  </a:rPr>
                  <a:t>高级工程师</a:t>
                </a:r>
                <a:endParaRPr lang="en-US" altLang="zh-CN" sz="128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a:lnSpc>
                    <a:spcPct val="150000"/>
                  </a:lnSpc>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（微服务架构 </a:t>
                </a:r>
                <a:r>
                  <a:rPr lang="en-US" altLang="zh-CN" sz="900" dirty="0">
                    <a:solidFill>
                      <a:srgbClr val="404040"/>
                    </a:solidFill>
                    <a:latin typeface="Arial" panose="020B0604020202090204" pitchFamily="34" charset="0"/>
                    <a:ea typeface="微软雅黑" panose="020B0503020204020204" charset="-122"/>
                    <a:sym typeface="Arial" panose="020B0604020202090204" pitchFamily="34" charset="0"/>
                  </a:rPr>
                  <a:t>&amp; SaaS</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服务开发）</a:t>
                </a:r>
              </a:p>
            </p:txBody>
          </p:sp>
          <p:sp>
            <p:nvSpPr>
              <p:cNvPr id="13" name="文本框 12"/>
              <p:cNvSpPr txBox="1"/>
              <p:nvPr/>
            </p:nvSpPr>
            <p:spPr>
              <a:xfrm>
                <a:off x="11969" y="7126"/>
                <a:ext cx="3110" cy="842"/>
              </a:xfrm>
              <a:prstGeom prst="rect">
                <a:avLst/>
              </a:prstGeom>
              <a:noFill/>
              <a:ln>
                <a:solidFill>
                  <a:schemeClr val="tx1"/>
                </a:solidFill>
              </a:ln>
            </p:spPr>
            <p:txBody>
              <a:bodyPr wrap="square" rtlCol="0">
                <a:spAutoFit/>
              </a:bodyPr>
              <a:lstStyle/>
              <a:p>
                <a:pPr algn="ctr" defTabSz="963930"/>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技术骨干</a:t>
                </a:r>
              </a:p>
            </p:txBody>
          </p:sp>
          <p:sp>
            <p:nvSpPr>
              <p:cNvPr id="14" name="文本框 13"/>
              <p:cNvSpPr txBox="1"/>
              <p:nvPr/>
            </p:nvSpPr>
            <p:spPr>
              <a:xfrm>
                <a:off x="6979" y="7126"/>
                <a:ext cx="3110" cy="842"/>
              </a:xfrm>
              <a:prstGeom prst="rect">
                <a:avLst/>
              </a:prstGeom>
              <a:noFill/>
              <a:ln>
                <a:solidFill>
                  <a:schemeClr val="tx1"/>
                </a:solidFill>
              </a:ln>
            </p:spPr>
            <p:txBody>
              <a:bodyPr wrap="square" rtlCol="0">
                <a:spAutoFit/>
              </a:bodyPr>
              <a:lstStyle/>
              <a:p>
                <a:pPr algn="ctr" defTabSz="963930"/>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管理方向</a:t>
                </a:r>
              </a:p>
            </p:txBody>
          </p:sp>
          <p:sp>
            <p:nvSpPr>
              <p:cNvPr id="15" name="文本框 14"/>
              <p:cNvSpPr txBox="1"/>
              <p:nvPr/>
            </p:nvSpPr>
            <p:spPr>
              <a:xfrm>
                <a:off x="12264" y="8199"/>
                <a:ext cx="2519" cy="638"/>
              </a:xfrm>
              <a:prstGeom prst="rect">
                <a:avLst/>
              </a:prstGeom>
              <a:noFill/>
              <a:ln>
                <a:solidFill>
                  <a:schemeClr val="tx1"/>
                </a:solidFill>
              </a:ln>
            </p:spPr>
            <p:txBody>
              <a:bodyPr wrap="square" rtlCol="0">
                <a:spAutoFit/>
              </a:bodyPr>
              <a:lstStyle/>
              <a:p>
                <a:pPr algn="ctr" defTabSz="963930"/>
                <a:r>
                  <a:rPr lang="zh-CN" altLang="en-US" sz="1280" dirty="0">
                    <a:solidFill>
                      <a:srgbClr val="404040"/>
                    </a:solidFill>
                    <a:latin typeface="Arial" panose="020B0604020202090204" pitchFamily="34" charset="0"/>
                    <a:ea typeface="微软雅黑" panose="020B0503020204020204" charset="-122"/>
                    <a:sym typeface="Arial" panose="020B0604020202090204" pitchFamily="34" charset="0"/>
                  </a:rPr>
                  <a:t>系统分析师</a:t>
                </a:r>
                <a:endPar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endParaRPr>
              </a:p>
            </p:txBody>
          </p:sp>
          <p:sp>
            <p:nvSpPr>
              <p:cNvPr id="16" name="文本框 15"/>
              <p:cNvSpPr txBox="1"/>
              <p:nvPr/>
            </p:nvSpPr>
            <p:spPr>
              <a:xfrm>
                <a:off x="6979" y="8164"/>
                <a:ext cx="3110" cy="638"/>
              </a:xfrm>
              <a:prstGeom prst="rect">
                <a:avLst/>
              </a:prstGeom>
              <a:noFill/>
              <a:ln>
                <a:solidFill>
                  <a:schemeClr val="tx1"/>
                </a:solidFill>
              </a:ln>
            </p:spPr>
            <p:txBody>
              <a:bodyPr wrap="square" rtlCol="0">
                <a:spAutoFit/>
              </a:bodyPr>
              <a:lstStyle/>
              <a:p>
                <a:pPr algn="ctr" defTabSz="963930"/>
                <a:r>
                  <a:rPr lang="zh-CN" altLang="en-US" sz="1280" dirty="0">
                    <a:solidFill>
                      <a:srgbClr val="404040"/>
                    </a:solidFill>
                    <a:latin typeface="Arial" panose="020B0604020202090204" pitchFamily="34" charset="0"/>
                    <a:ea typeface="微软雅黑" panose="020B0503020204020204" charset="-122"/>
                    <a:sym typeface="Arial" panose="020B0604020202090204" pitchFamily="34" charset="0"/>
                  </a:rPr>
                  <a:t>产品经理</a:t>
                </a:r>
                <a:endPar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endParaRPr>
              </a:p>
            </p:txBody>
          </p:sp>
          <p:sp>
            <p:nvSpPr>
              <p:cNvPr id="17" name="文本框 16"/>
              <p:cNvSpPr txBox="1"/>
              <p:nvPr/>
            </p:nvSpPr>
            <p:spPr>
              <a:xfrm>
                <a:off x="6979" y="8934"/>
                <a:ext cx="3110" cy="638"/>
              </a:xfrm>
              <a:prstGeom prst="rect">
                <a:avLst/>
              </a:prstGeom>
              <a:noFill/>
              <a:ln>
                <a:solidFill>
                  <a:schemeClr val="tx1"/>
                </a:solidFill>
              </a:ln>
            </p:spPr>
            <p:txBody>
              <a:bodyPr wrap="square" rtlCol="0">
                <a:spAutoFit/>
              </a:bodyPr>
              <a:lstStyle/>
              <a:p>
                <a:pPr algn="ctr" defTabSz="963930"/>
                <a:r>
                  <a:rPr lang="zh-CN" altLang="en-US" sz="1280" dirty="0">
                    <a:solidFill>
                      <a:srgbClr val="404040"/>
                    </a:solidFill>
                    <a:latin typeface="Arial" panose="020B0604020202090204" pitchFamily="34" charset="0"/>
                    <a:ea typeface="微软雅黑" panose="020B0503020204020204" charset="-122"/>
                    <a:sym typeface="Arial" panose="020B0604020202090204" pitchFamily="34" charset="0"/>
                  </a:rPr>
                  <a:t>产品总监</a:t>
                </a:r>
                <a:endPar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endParaRPr>
              </a:p>
            </p:txBody>
          </p:sp>
          <p:sp>
            <p:nvSpPr>
              <p:cNvPr id="18" name="文本框 17"/>
              <p:cNvSpPr txBox="1"/>
              <p:nvPr/>
            </p:nvSpPr>
            <p:spPr>
              <a:xfrm>
                <a:off x="1935" y="8044"/>
                <a:ext cx="3110" cy="842"/>
              </a:xfrm>
              <a:prstGeom prst="rect">
                <a:avLst/>
              </a:prstGeom>
              <a:noFill/>
              <a:ln>
                <a:solidFill>
                  <a:schemeClr val="tx1"/>
                </a:solidFill>
              </a:ln>
            </p:spPr>
            <p:txBody>
              <a:bodyPr wrap="square" rtlCol="0">
                <a:spAutoFit/>
              </a:bodyPr>
              <a:lstStyle/>
              <a:p>
                <a:pPr algn="ctr" defTabSz="963930"/>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成就期</a:t>
                </a:r>
              </a:p>
            </p:txBody>
          </p:sp>
          <p:sp>
            <p:nvSpPr>
              <p:cNvPr id="24" name="文本框 23"/>
              <p:cNvSpPr txBox="1"/>
              <p:nvPr/>
            </p:nvSpPr>
            <p:spPr>
              <a:xfrm>
                <a:off x="1908" y="3713"/>
                <a:ext cx="3110" cy="842"/>
              </a:xfrm>
              <a:prstGeom prst="rect">
                <a:avLst/>
              </a:prstGeom>
              <a:noFill/>
              <a:ln>
                <a:solidFill>
                  <a:schemeClr val="tx1"/>
                </a:solidFill>
              </a:ln>
            </p:spPr>
            <p:txBody>
              <a:bodyPr wrap="square" rtlCol="0">
                <a:spAutoFit/>
              </a:bodyPr>
              <a:lstStyle/>
              <a:p>
                <a:pPr algn="ctr" defTabSz="963930"/>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成长期</a:t>
                </a:r>
              </a:p>
            </p:txBody>
          </p:sp>
          <p:sp>
            <p:nvSpPr>
              <p:cNvPr id="26" name="文本框 25"/>
              <p:cNvSpPr txBox="1"/>
              <p:nvPr/>
            </p:nvSpPr>
            <p:spPr>
              <a:xfrm>
                <a:off x="5774" y="5474"/>
                <a:ext cx="3110" cy="1098"/>
              </a:xfrm>
              <a:prstGeom prst="rect">
                <a:avLst/>
              </a:prstGeom>
              <a:noFill/>
              <a:ln>
                <a:solidFill>
                  <a:schemeClr val="tx1"/>
                </a:solidFill>
              </a:ln>
            </p:spPr>
            <p:txBody>
              <a:bodyPr wrap="square" rtlCol="0">
                <a:spAutoFit/>
              </a:bodyPr>
              <a:lstStyle/>
              <a:p>
                <a:pPr algn="ctr" defTabSz="963930"/>
                <a:r>
                  <a:rPr lang="zh-CN" altLang="en-US" sz="1280" dirty="0">
                    <a:solidFill>
                      <a:srgbClr val="404040"/>
                    </a:solidFill>
                    <a:latin typeface="Arial" panose="020B0604020202090204" pitchFamily="34" charset="0"/>
                    <a:ea typeface="微软雅黑" panose="020B0503020204020204" charset="-122"/>
                    <a:sym typeface="Arial" panose="020B0604020202090204" pitchFamily="34" charset="0"/>
                  </a:rPr>
                  <a:t>测试运维工程师</a:t>
                </a:r>
                <a:endParaRPr lang="en-US" altLang="zh-CN" sz="128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a:lnSpc>
                    <a:spcPct val="150000"/>
                  </a:lnSpc>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a:t>
                </a:r>
                <a:r>
                  <a:rPr lang="en-US" altLang="zh-CN" sz="900" dirty="0">
                    <a:solidFill>
                      <a:srgbClr val="404040"/>
                    </a:solidFill>
                    <a:latin typeface="Arial" panose="020B0604020202090204" pitchFamily="34" charset="0"/>
                    <a:ea typeface="微软雅黑" panose="020B0503020204020204" charset="-122"/>
                    <a:sym typeface="Arial" panose="020B0604020202090204" pitchFamily="34" charset="0"/>
                  </a:rPr>
                  <a:t>Java</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a:t>
                </a:r>
              </a:p>
            </p:txBody>
          </p:sp>
          <p:sp>
            <p:nvSpPr>
              <p:cNvPr id="27" name="文本框 26"/>
              <p:cNvSpPr txBox="1"/>
              <p:nvPr/>
            </p:nvSpPr>
            <p:spPr>
              <a:xfrm>
                <a:off x="9839" y="5450"/>
                <a:ext cx="3610" cy="638"/>
              </a:xfrm>
              <a:prstGeom prst="rect">
                <a:avLst/>
              </a:prstGeom>
              <a:noFill/>
              <a:ln>
                <a:solidFill>
                  <a:schemeClr val="tx1"/>
                </a:solidFill>
              </a:ln>
            </p:spPr>
            <p:txBody>
              <a:bodyPr wrap="square" rtlCol="0">
                <a:spAutoFit/>
              </a:bodyPr>
              <a:lstStyle/>
              <a:p>
                <a:pPr algn="ctr" defTabSz="963930"/>
                <a:r>
                  <a:rPr lang="zh-CN" altLang="en-US" sz="1280" dirty="0">
                    <a:solidFill>
                      <a:srgbClr val="404040"/>
                    </a:solidFill>
                    <a:latin typeface="Arial" panose="020B0604020202090204" pitchFamily="34" charset="0"/>
                    <a:ea typeface="微软雅黑" panose="020B0503020204020204" charset="-122"/>
                    <a:sym typeface="Arial" panose="020B0604020202090204" pitchFamily="34" charset="0"/>
                  </a:rPr>
                  <a:t>大数据开发工程师</a:t>
                </a:r>
                <a:endPar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endParaRPr>
              </a:p>
            </p:txBody>
          </p:sp>
          <p:sp>
            <p:nvSpPr>
              <p:cNvPr id="28" name="文本框 27"/>
              <p:cNvSpPr txBox="1"/>
              <p:nvPr/>
            </p:nvSpPr>
            <p:spPr>
              <a:xfrm>
                <a:off x="12411" y="9027"/>
                <a:ext cx="2227" cy="638"/>
              </a:xfrm>
              <a:prstGeom prst="rect">
                <a:avLst/>
              </a:prstGeom>
              <a:noFill/>
              <a:ln>
                <a:solidFill>
                  <a:schemeClr val="tx1"/>
                </a:solidFill>
              </a:ln>
            </p:spPr>
            <p:txBody>
              <a:bodyPr wrap="square" rtlCol="0">
                <a:spAutoFit/>
              </a:bodyPr>
              <a:lstStyle/>
              <a:p>
                <a:pPr algn="ctr" defTabSz="963930"/>
                <a:r>
                  <a:rPr lang="zh-CN" altLang="en-US" sz="1280" dirty="0">
                    <a:solidFill>
                      <a:srgbClr val="404040"/>
                    </a:solidFill>
                    <a:latin typeface="Arial" panose="020B0604020202090204" pitchFamily="34" charset="0"/>
                    <a:ea typeface="微软雅黑" panose="020B0503020204020204" charset="-122"/>
                    <a:sym typeface="Arial" panose="020B0604020202090204" pitchFamily="34" charset="0"/>
                  </a:rPr>
                  <a:t>技术总监</a:t>
                </a:r>
                <a:endPar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endParaRPr>
              </a:p>
            </p:txBody>
          </p:sp>
          <p:cxnSp>
            <p:nvCxnSpPr>
              <p:cNvPr id="29" name="直接箭头连接符 28"/>
              <p:cNvCxnSpPr>
                <a:stCxn id="10" idx="3"/>
                <a:endCxn id="11" idx="1"/>
              </p:cNvCxnSpPr>
              <p:nvPr/>
            </p:nvCxnSpPr>
            <p:spPr>
              <a:xfrm>
                <a:off x="9209" y="4747"/>
                <a:ext cx="662" cy="0"/>
              </a:xfrm>
              <a:prstGeom prst="straightConnector1">
                <a:avLst/>
              </a:prstGeom>
              <a:noFill/>
              <a:ln w="6350" cap="flat" cmpd="sng" algn="ctr">
                <a:solidFill>
                  <a:schemeClr val="tx1"/>
                </a:solidFill>
                <a:prstDash val="solid"/>
                <a:miter lim="800000"/>
                <a:tailEnd type="triangle"/>
              </a:ln>
              <a:effectLst/>
            </p:spPr>
          </p:cxnSp>
          <p:cxnSp>
            <p:nvCxnSpPr>
              <p:cNvPr id="30" name="直接箭头连接符 29"/>
              <p:cNvCxnSpPr>
                <a:stCxn id="11" idx="3"/>
                <a:endCxn id="12" idx="1"/>
              </p:cNvCxnSpPr>
              <p:nvPr/>
            </p:nvCxnSpPr>
            <p:spPr>
              <a:xfrm flipV="1">
                <a:off x="13250" y="4746"/>
                <a:ext cx="865" cy="1"/>
              </a:xfrm>
              <a:prstGeom prst="straightConnector1">
                <a:avLst/>
              </a:prstGeom>
              <a:noFill/>
              <a:ln w="6350" cap="flat" cmpd="sng" algn="ctr">
                <a:solidFill>
                  <a:schemeClr val="tx1"/>
                </a:solidFill>
                <a:prstDash val="solid"/>
                <a:miter lim="800000"/>
                <a:tailEnd type="triangle"/>
              </a:ln>
              <a:effectLst/>
            </p:spPr>
          </p:cxnSp>
          <p:cxnSp>
            <p:nvCxnSpPr>
              <p:cNvPr id="31" name="肘形连接符 28"/>
              <p:cNvCxnSpPr>
                <a:stCxn id="12" idx="3"/>
                <a:endCxn id="15" idx="3"/>
              </p:cNvCxnSpPr>
              <p:nvPr/>
            </p:nvCxnSpPr>
            <p:spPr>
              <a:xfrm flipH="1">
                <a:off x="14782" y="4746"/>
                <a:ext cx="3165" cy="3772"/>
              </a:xfrm>
              <a:prstGeom prst="bentConnector3">
                <a:avLst>
                  <a:gd name="adj1" fmla="val -16662"/>
                </a:avLst>
              </a:prstGeom>
              <a:noFill/>
              <a:ln w="6350" cap="flat" cmpd="sng" algn="ctr">
                <a:solidFill>
                  <a:schemeClr val="tx1"/>
                </a:solidFill>
                <a:prstDash val="dash"/>
                <a:miter lim="800000"/>
                <a:tailEnd type="triangle"/>
              </a:ln>
              <a:effectLst/>
            </p:spPr>
          </p:cxnSp>
          <p:cxnSp>
            <p:nvCxnSpPr>
              <p:cNvPr id="32" name="肘形连接符 34"/>
              <p:cNvCxnSpPr/>
              <p:nvPr/>
            </p:nvCxnSpPr>
            <p:spPr>
              <a:xfrm rot="5400000">
                <a:off x="11197" y="2292"/>
                <a:ext cx="2171" cy="7497"/>
              </a:xfrm>
              <a:prstGeom prst="bentConnector3">
                <a:avLst>
                  <a:gd name="adj1" fmla="val 50039"/>
                </a:avLst>
              </a:prstGeom>
              <a:noFill/>
              <a:ln w="6350" cap="flat" cmpd="sng" algn="ctr">
                <a:solidFill>
                  <a:schemeClr val="tx1"/>
                </a:solidFill>
                <a:prstDash val="dash"/>
                <a:miter lim="800000"/>
                <a:tailEnd type="triangle"/>
              </a:ln>
              <a:effectLst/>
            </p:spPr>
          </p:cxnSp>
          <p:cxnSp>
            <p:nvCxnSpPr>
              <p:cNvPr id="33" name="肘形连接符 38"/>
              <p:cNvCxnSpPr/>
              <p:nvPr/>
            </p:nvCxnSpPr>
            <p:spPr>
              <a:xfrm>
                <a:off x="9209" y="4462"/>
                <a:ext cx="630" cy="1279"/>
              </a:xfrm>
              <a:prstGeom prst="bentConnector3">
                <a:avLst>
                  <a:gd name="adj1" fmla="val 50000"/>
                </a:avLst>
              </a:prstGeom>
              <a:noFill/>
              <a:ln w="6350" cap="flat" cmpd="sng" algn="ctr">
                <a:solidFill>
                  <a:schemeClr val="tx1"/>
                </a:solidFill>
                <a:prstDash val="dash"/>
                <a:miter lim="800000"/>
                <a:tailEnd type="triangle"/>
              </a:ln>
              <a:effectLst/>
            </p:spPr>
          </p:cxnSp>
          <p:cxnSp>
            <p:nvCxnSpPr>
              <p:cNvPr id="34" name="肘形连接符 42"/>
              <p:cNvCxnSpPr>
                <a:stCxn id="27" idx="3"/>
                <a:endCxn id="12" idx="1"/>
              </p:cNvCxnSpPr>
              <p:nvPr/>
            </p:nvCxnSpPr>
            <p:spPr>
              <a:xfrm flipV="1">
                <a:off x="13449" y="4746"/>
                <a:ext cx="665" cy="1022"/>
              </a:xfrm>
              <a:prstGeom prst="bentConnector3">
                <a:avLst>
                  <a:gd name="adj1" fmla="val 50118"/>
                </a:avLst>
              </a:prstGeom>
              <a:noFill/>
              <a:ln w="6350" cap="flat" cmpd="sng" algn="ctr">
                <a:solidFill>
                  <a:schemeClr val="tx1"/>
                </a:solidFill>
                <a:prstDash val="dash"/>
                <a:miter lim="800000"/>
                <a:tailEnd type="triangle"/>
              </a:ln>
              <a:effectLst/>
            </p:spPr>
          </p:cxnSp>
          <p:cxnSp>
            <p:nvCxnSpPr>
              <p:cNvPr id="35" name="肘形连接符 46"/>
              <p:cNvCxnSpPr/>
              <p:nvPr/>
            </p:nvCxnSpPr>
            <p:spPr>
              <a:xfrm rot="10800000" flipH="1">
                <a:off x="5774" y="4462"/>
                <a:ext cx="24" cy="1506"/>
              </a:xfrm>
              <a:prstGeom prst="bentConnector3">
                <a:avLst>
                  <a:gd name="adj1" fmla="val -1494020"/>
                </a:avLst>
              </a:prstGeom>
              <a:noFill/>
              <a:ln w="6350" cap="flat" cmpd="sng" algn="ctr">
                <a:solidFill>
                  <a:schemeClr val="tx1"/>
                </a:solidFill>
                <a:prstDash val="dash"/>
                <a:miter lim="800000"/>
                <a:tailEnd type="triangle"/>
              </a:ln>
              <a:effectLst/>
            </p:spPr>
          </p:cxnSp>
          <p:cxnSp>
            <p:nvCxnSpPr>
              <p:cNvPr id="36" name="肘形连接符 52"/>
              <p:cNvCxnSpPr>
                <a:stCxn id="15" idx="1"/>
                <a:endCxn id="28" idx="1"/>
              </p:cNvCxnSpPr>
              <p:nvPr/>
            </p:nvCxnSpPr>
            <p:spPr>
              <a:xfrm rot="10800000" flipH="1" flipV="1">
                <a:off x="12264" y="8518"/>
                <a:ext cx="148" cy="828"/>
              </a:xfrm>
              <a:prstGeom prst="bentConnector3">
                <a:avLst>
                  <a:gd name="adj1" fmla="val -357085"/>
                </a:avLst>
              </a:prstGeom>
              <a:noFill/>
              <a:ln w="6350" cap="flat" cmpd="sng" algn="ctr">
                <a:solidFill>
                  <a:schemeClr val="tx1"/>
                </a:solidFill>
                <a:prstDash val="solid"/>
                <a:miter lim="800000"/>
                <a:tailEnd type="triangle"/>
              </a:ln>
              <a:effectLst/>
            </p:spPr>
          </p:cxnSp>
          <p:sp>
            <p:nvSpPr>
              <p:cNvPr id="37" name="文本框 36"/>
              <p:cNvSpPr txBox="1"/>
              <p:nvPr/>
            </p:nvSpPr>
            <p:spPr>
              <a:xfrm>
                <a:off x="15392" y="7969"/>
                <a:ext cx="1748" cy="509"/>
              </a:xfrm>
              <a:prstGeom prst="rect">
                <a:avLst/>
              </a:prstGeom>
              <a:noFill/>
              <a:ln>
                <a:noFill/>
              </a:ln>
            </p:spPr>
            <p:txBody>
              <a:bodyPr wrap="square" rtlCol="0">
                <a:spAutoFit/>
              </a:bodyPr>
              <a:lstStyle/>
              <a:p>
                <a:pPr algn="ctr" defTabSz="963930"/>
                <a:r>
                  <a:rPr lang="zh-CN" altLang="en-US" sz="900" b="1" dirty="0">
                    <a:solidFill>
                      <a:srgbClr val="404040"/>
                    </a:solidFill>
                    <a:latin typeface="Arial" panose="020B0604020202090204" pitchFamily="34" charset="0"/>
                    <a:ea typeface="微软雅黑" panose="020B0503020204020204" charset="-122"/>
                    <a:sym typeface="Arial" panose="020B0604020202090204" pitchFamily="34" charset="0"/>
                  </a:rPr>
                  <a:t>技术路线</a:t>
                </a:r>
              </a:p>
            </p:txBody>
          </p:sp>
          <p:sp>
            <p:nvSpPr>
              <p:cNvPr id="38" name="文本框 37"/>
              <p:cNvSpPr txBox="1"/>
              <p:nvPr/>
            </p:nvSpPr>
            <p:spPr>
              <a:xfrm>
                <a:off x="8534" y="6386"/>
                <a:ext cx="1748" cy="509"/>
              </a:xfrm>
              <a:prstGeom prst="rect">
                <a:avLst/>
              </a:prstGeom>
              <a:noFill/>
              <a:ln>
                <a:noFill/>
              </a:ln>
            </p:spPr>
            <p:txBody>
              <a:bodyPr wrap="square" rtlCol="0">
                <a:spAutoFit/>
              </a:bodyPr>
              <a:lstStyle/>
              <a:p>
                <a:pPr algn="ctr" defTabSz="963930"/>
                <a:r>
                  <a:rPr lang="zh-CN" altLang="en-US" sz="900" b="1" dirty="0">
                    <a:solidFill>
                      <a:srgbClr val="404040"/>
                    </a:solidFill>
                    <a:latin typeface="Arial" panose="020B0604020202090204" pitchFamily="34" charset="0"/>
                    <a:ea typeface="微软雅黑" panose="020B0503020204020204" charset="-122"/>
                    <a:sym typeface="Arial" panose="020B0604020202090204" pitchFamily="34" charset="0"/>
                  </a:rPr>
                  <a:t>管理路线</a:t>
                </a:r>
              </a:p>
            </p:txBody>
          </p:sp>
          <p:sp>
            <p:nvSpPr>
              <p:cNvPr id="39" name="文本框 38"/>
              <p:cNvSpPr txBox="1"/>
              <p:nvPr/>
            </p:nvSpPr>
            <p:spPr>
              <a:xfrm>
                <a:off x="10315" y="6524"/>
                <a:ext cx="2139" cy="638"/>
              </a:xfrm>
              <a:prstGeom prst="rect">
                <a:avLst/>
              </a:prstGeom>
              <a:noFill/>
              <a:ln>
                <a:solidFill>
                  <a:schemeClr val="tx1"/>
                </a:solidFill>
              </a:ln>
            </p:spPr>
            <p:txBody>
              <a:bodyPr wrap="square" rtlCol="0">
                <a:spAutoFit/>
              </a:bodyPr>
              <a:lstStyle/>
              <a:p>
                <a:pPr defTabSz="963930"/>
                <a:r>
                  <a:rPr lang="zh-CN" altLang="en-US" sz="1280" dirty="0">
                    <a:solidFill>
                      <a:srgbClr val="404040"/>
                    </a:solidFill>
                    <a:latin typeface="Arial" panose="020B0604020202090204" pitchFamily="34" charset="0"/>
                    <a:ea typeface="微软雅黑" panose="020B0503020204020204" charset="-122"/>
                    <a:sym typeface="Arial" panose="020B0604020202090204" pitchFamily="34" charset="0"/>
                  </a:rPr>
                  <a:t>测试主管</a:t>
                </a:r>
              </a:p>
            </p:txBody>
          </p:sp>
          <p:cxnSp>
            <p:nvCxnSpPr>
              <p:cNvPr id="40" name="肘形连接符 71"/>
              <p:cNvCxnSpPr/>
              <p:nvPr/>
            </p:nvCxnSpPr>
            <p:spPr>
              <a:xfrm rot="16200000" flipH="1">
                <a:off x="8645" y="5145"/>
                <a:ext cx="354" cy="2986"/>
              </a:xfrm>
              <a:prstGeom prst="bentConnector2">
                <a:avLst/>
              </a:prstGeom>
              <a:noFill/>
              <a:ln w="6350" cap="flat" cmpd="sng" algn="ctr">
                <a:solidFill>
                  <a:schemeClr val="tx1"/>
                </a:solidFill>
                <a:prstDash val="solid"/>
                <a:miter lim="800000"/>
                <a:tailEnd type="triangle"/>
              </a:ln>
              <a:effectLst/>
            </p:spPr>
          </p:cxnSp>
          <p:sp>
            <p:nvSpPr>
              <p:cNvPr id="41" name="文本框 40"/>
              <p:cNvSpPr txBox="1"/>
              <p:nvPr/>
            </p:nvSpPr>
            <p:spPr>
              <a:xfrm>
                <a:off x="14030" y="6144"/>
                <a:ext cx="1748" cy="509"/>
              </a:xfrm>
              <a:prstGeom prst="rect">
                <a:avLst/>
              </a:prstGeom>
              <a:noFill/>
              <a:ln>
                <a:noFill/>
              </a:ln>
            </p:spPr>
            <p:txBody>
              <a:bodyPr wrap="square" rtlCol="0">
                <a:spAutoFit/>
              </a:bodyPr>
              <a:lstStyle/>
              <a:p>
                <a:pPr algn="ctr" defTabSz="963930"/>
                <a:r>
                  <a:rPr lang="zh-CN" altLang="en-US" sz="900" b="1" dirty="0">
                    <a:solidFill>
                      <a:srgbClr val="404040"/>
                    </a:solidFill>
                    <a:latin typeface="Arial" panose="020B0604020202090204" pitchFamily="34" charset="0"/>
                    <a:ea typeface="微软雅黑" panose="020B0503020204020204" charset="-122"/>
                    <a:sym typeface="Arial" panose="020B0604020202090204" pitchFamily="34" charset="0"/>
                  </a:rPr>
                  <a:t>管理路线</a:t>
                </a:r>
              </a:p>
            </p:txBody>
          </p:sp>
        </p:grpSp>
        <p:sp>
          <p:nvSpPr>
            <p:cNvPr id="46" name="文本框 45"/>
            <p:cNvSpPr txBox="1"/>
            <p:nvPr/>
          </p:nvSpPr>
          <p:spPr>
            <a:xfrm>
              <a:off x="15326" y="10078"/>
              <a:ext cx="4730" cy="457"/>
            </a:xfrm>
            <a:prstGeom prst="rect">
              <a:avLst/>
            </a:prstGeom>
            <a:noFill/>
            <a:ln>
              <a:noFill/>
            </a:ln>
          </p:spPr>
          <p:txBody>
            <a:bodyPr wrap="square" rtlCol="0">
              <a:spAutoFit/>
            </a:bodyPr>
            <a:lstStyle/>
            <a:p>
              <a:pPr algn="ctr" defTabSz="963930"/>
              <a:r>
                <a:rPr lang="zh-CN" altLang="en-US" sz="750" dirty="0">
                  <a:solidFill>
                    <a:srgbClr val="404040"/>
                  </a:solidFill>
                  <a:latin typeface="Arial" panose="020B0604020202090204" pitchFamily="34" charset="0"/>
                  <a:ea typeface="微软雅黑" panose="020B0503020204020204" charset="-122"/>
                  <a:sym typeface="Arial" panose="020B0604020202090204" pitchFamily="34" charset="0"/>
                </a:rPr>
                <a:t>岗位晋升同样也取决于个人能力及机遇</a:t>
              </a:r>
            </a:p>
          </p:txBody>
        </p:sp>
      </p:grpSp>
    </p:spTree>
  </p:cSld>
  <p:clrMapOvr>
    <a:masterClrMapping/>
  </p:clrMapOvr>
  <p:transition>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48"/>
          <p:cNvGrpSpPr/>
          <p:nvPr/>
        </p:nvGrpSpPr>
        <p:grpSpPr>
          <a:xfrm>
            <a:off x="0" y="140"/>
            <a:ext cx="9144001" cy="5143218"/>
            <a:chOff x="0" y="-1"/>
            <a:chExt cx="12858751" cy="7232651"/>
          </a:xfrm>
        </p:grpSpPr>
        <p:sp>
          <p:nvSpPr>
            <p:cNvPr id="50" name="矩形 49"/>
            <p:cNvSpPr/>
            <p:nvPr/>
          </p:nvSpPr>
          <p:spPr bwMode="auto">
            <a:xfrm>
              <a:off x="0" y="-1"/>
              <a:ext cx="12858751" cy="7232651"/>
            </a:xfrm>
            <a:prstGeom prst="rect">
              <a:avLst/>
            </a:prstGeom>
            <a:solidFill>
              <a:srgbClr val="E8E8E8"/>
            </a:solidFill>
            <a:ln w="9525" cap="flat" cmpd="sng" algn="ctr">
              <a:solidFill>
                <a:schemeClr val="tx1"/>
              </a:solidFill>
              <a:prstDash val="solid"/>
              <a:round/>
              <a:headEnd type="none" w="med" len="med"/>
              <a:tailEnd type="none" w="med" len="med"/>
            </a:ln>
            <a:effectLst/>
          </p:spPr>
          <p:txBody>
            <a:bodyPr vert="horz" wrap="square" lIns="65024" tIns="32512" rIns="65024" bIns="32512"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90204" pitchFamily="34" charset="0"/>
                <a:buNone/>
              </a:pPr>
              <a:endParaRPr kumimoji="0" lang="zh-CN" altLang="en-US" sz="1280" b="0" i="0" u="none" strike="noStrike" cap="none" normalizeH="0" baseline="0">
                <a:ln>
                  <a:noFill/>
                </a:ln>
                <a:solidFill>
                  <a:schemeClr val="tx1"/>
                </a:solidFill>
                <a:effectLst/>
                <a:latin typeface="Arial" panose="020B0604020202090204" pitchFamily="34" charset="0"/>
                <a:ea typeface="微软雅黑" panose="020B0503020204020204" charset="-122"/>
                <a:sym typeface="Arial" panose="020B0604020202090204" pitchFamily="34" charset="0"/>
              </a:endParaRPr>
            </a:p>
          </p:txBody>
        </p:sp>
        <p:sp>
          <p:nvSpPr>
            <p:cNvPr id="51" name="矩形 50"/>
            <p:cNvSpPr/>
            <p:nvPr/>
          </p:nvSpPr>
          <p:spPr bwMode="auto">
            <a:xfrm>
              <a:off x="0" y="231949"/>
              <a:ext cx="12858750" cy="980351"/>
            </a:xfrm>
            <a:prstGeom prst="rect">
              <a:avLst/>
            </a:prstGeom>
            <a:solidFill>
              <a:srgbClr val="C00000"/>
            </a:solidFill>
            <a:ln w="9525" cap="flat" cmpd="sng" algn="ctr">
              <a:solidFill>
                <a:schemeClr val="tx1"/>
              </a:solidFill>
              <a:prstDash val="solid"/>
              <a:round/>
              <a:headEnd type="none" w="med" len="med"/>
              <a:tailEnd type="none" w="med" len="med"/>
            </a:ln>
            <a:effectLst/>
          </p:spPr>
          <p:txBody>
            <a:bodyPr vert="horz" wrap="square" lIns="65024" tIns="32512" rIns="65024" bIns="32512"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90204" pitchFamily="34" charset="0"/>
                <a:buNone/>
              </a:pPr>
              <a:endParaRPr kumimoji="0" lang="zh-CN" altLang="en-US" sz="1280" b="0" i="0" u="none" strike="noStrike" cap="none" normalizeH="0" baseline="0">
                <a:ln>
                  <a:noFill/>
                </a:ln>
                <a:solidFill>
                  <a:schemeClr val="tx1"/>
                </a:solidFill>
                <a:effectLst/>
                <a:latin typeface="Arial" panose="020B0604020202090204" pitchFamily="34" charset="0"/>
                <a:ea typeface="微软雅黑" panose="020B0503020204020204" charset="-122"/>
                <a:sym typeface="Arial" panose="020B0604020202090204" pitchFamily="34" charset="0"/>
              </a:endParaRPr>
            </a:p>
          </p:txBody>
        </p:sp>
      </p:grpSp>
      <p:pic>
        <p:nvPicPr>
          <p:cNvPr id="22" name="图片 21"/>
          <p:cNvPicPr>
            <a:picLocks noChangeAspect="1"/>
          </p:cNvPicPr>
          <p:nvPr/>
        </p:nvPicPr>
        <p:blipFill>
          <a:blip r:embed="rId3" cstate="print"/>
          <a:stretch>
            <a:fillRect/>
          </a:stretch>
        </p:blipFill>
        <p:spPr>
          <a:xfrm>
            <a:off x="1119635" y="348683"/>
            <a:ext cx="278172" cy="347565"/>
          </a:xfrm>
          <a:prstGeom prst="rect">
            <a:avLst/>
          </a:prstGeom>
        </p:spPr>
      </p:pic>
      <p:pic>
        <p:nvPicPr>
          <p:cNvPr id="23" name="图片 22"/>
          <p:cNvPicPr>
            <a:picLocks noChangeAspect="1"/>
          </p:cNvPicPr>
          <p:nvPr/>
        </p:nvPicPr>
        <p:blipFill>
          <a:blip r:embed="rId4" cstate="print"/>
          <a:stretch>
            <a:fillRect/>
          </a:stretch>
        </p:blipFill>
        <p:spPr>
          <a:xfrm>
            <a:off x="273234" y="348683"/>
            <a:ext cx="776016" cy="344234"/>
          </a:xfrm>
          <a:prstGeom prst="rect">
            <a:avLst/>
          </a:prstGeom>
        </p:spPr>
      </p:pic>
      <p:sp>
        <p:nvSpPr>
          <p:cNvPr id="12" name="文本框 11"/>
          <p:cNvSpPr txBox="1"/>
          <p:nvPr/>
        </p:nvSpPr>
        <p:spPr>
          <a:xfrm>
            <a:off x="3548800" y="351725"/>
            <a:ext cx="5124166" cy="437515"/>
          </a:xfrm>
          <a:prstGeom prst="rect">
            <a:avLst/>
          </a:prstGeom>
          <a:noFill/>
          <a:ln>
            <a:noFill/>
          </a:ln>
        </p:spPr>
        <p:txBody>
          <a:bodyPr wrap="square" rtlCol="0">
            <a:spAutoFit/>
          </a:bodyPr>
          <a:lstStyle/>
          <a:p>
            <a:pPr algn="r" defTabSz="963930" fontAlgn="auto">
              <a:spcBef>
                <a:spcPts val="0"/>
              </a:spcBef>
              <a:spcAft>
                <a:spcPts val="0"/>
              </a:spcAft>
            </a:pPr>
            <a:r>
              <a:rPr lang="en-US" altLang="zh-CN" sz="2250" dirty="0">
                <a:ln>
                  <a:solidFill>
                    <a:prstClr val="white"/>
                  </a:solidFill>
                </a:ln>
                <a:solidFill>
                  <a:prstClr val="white"/>
                </a:solidFill>
                <a:latin typeface="Arial" panose="020B0604020202090204" pitchFamily="34" charset="0"/>
                <a:ea typeface="微软雅黑" panose="020B0503020204020204" charset="-122"/>
                <a:sym typeface="Arial" panose="020B0604020202090204" pitchFamily="34" charset="0"/>
              </a:rPr>
              <a:t>Python</a:t>
            </a:r>
            <a:r>
              <a:rPr lang="zh-CN" altLang="en-US" sz="2250" dirty="0">
                <a:ln>
                  <a:solidFill>
                    <a:prstClr val="white"/>
                  </a:solidFill>
                </a:ln>
                <a:solidFill>
                  <a:prstClr val="white"/>
                </a:solidFill>
                <a:latin typeface="Arial" panose="020B0604020202090204" pitchFamily="34" charset="0"/>
                <a:ea typeface="微软雅黑" panose="020B0503020204020204" charset="-122"/>
                <a:sym typeface="Arial" panose="020B0604020202090204" pitchFamily="34" charset="0"/>
              </a:rPr>
              <a:t>技术方向 行业岗位晋升规划图</a:t>
            </a:r>
          </a:p>
        </p:txBody>
      </p:sp>
      <p:grpSp>
        <p:nvGrpSpPr>
          <p:cNvPr id="2" name="组合 1"/>
          <p:cNvGrpSpPr/>
          <p:nvPr/>
        </p:nvGrpSpPr>
        <p:grpSpPr>
          <a:xfrm>
            <a:off x="873760" y="1130639"/>
            <a:ext cx="8170323" cy="3549683"/>
            <a:chOff x="1935" y="2634"/>
            <a:chExt cx="18094" cy="7861"/>
          </a:xfrm>
        </p:grpSpPr>
        <p:sp>
          <p:nvSpPr>
            <p:cNvPr id="7" name="文本框 6"/>
            <p:cNvSpPr txBox="1"/>
            <p:nvPr/>
          </p:nvSpPr>
          <p:spPr>
            <a:xfrm>
              <a:off x="5714" y="2634"/>
              <a:ext cx="3110" cy="842"/>
            </a:xfrm>
            <a:prstGeom prst="rect">
              <a:avLst/>
            </a:prstGeom>
            <a:noFill/>
            <a:ln>
              <a:no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第</a:t>
              </a:r>
              <a:r>
                <a:rPr lang="en-US" altLang="zh-CN" sz="1875" b="1" dirty="0">
                  <a:solidFill>
                    <a:srgbClr val="404040"/>
                  </a:solidFill>
                  <a:latin typeface="Arial" panose="020B0604020202090204" pitchFamily="34" charset="0"/>
                  <a:ea typeface="微软雅黑" panose="020B0503020204020204" charset="-122"/>
                  <a:sym typeface="Arial" panose="020B0604020202090204" pitchFamily="34" charset="0"/>
                </a:rPr>
                <a:t>1~2</a:t>
              </a: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年</a:t>
              </a:r>
            </a:p>
          </p:txBody>
        </p:sp>
        <p:sp>
          <p:nvSpPr>
            <p:cNvPr id="8" name="文本框 7"/>
            <p:cNvSpPr txBox="1"/>
            <p:nvPr/>
          </p:nvSpPr>
          <p:spPr>
            <a:xfrm>
              <a:off x="9872" y="2634"/>
              <a:ext cx="3110" cy="842"/>
            </a:xfrm>
            <a:prstGeom prst="rect">
              <a:avLst/>
            </a:prstGeom>
            <a:noFill/>
            <a:ln>
              <a:no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第</a:t>
              </a:r>
              <a:r>
                <a:rPr lang="en-US" altLang="zh-CN" sz="1875" b="1" dirty="0">
                  <a:solidFill>
                    <a:srgbClr val="404040"/>
                  </a:solidFill>
                  <a:latin typeface="Arial" panose="020B0604020202090204" pitchFamily="34" charset="0"/>
                  <a:ea typeface="微软雅黑" panose="020B0503020204020204" charset="-122"/>
                  <a:sym typeface="Arial" panose="020B0604020202090204" pitchFamily="34" charset="0"/>
                </a:rPr>
                <a:t>3~4</a:t>
              </a: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年</a:t>
              </a:r>
            </a:p>
          </p:txBody>
        </p:sp>
        <p:sp>
          <p:nvSpPr>
            <p:cNvPr id="9" name="文本框 8"/>
            <p:cNvSpPr txBox="1"/>
            <p:nvPr/>
          </p:nvSpPr>
          <p:spPr>
            <a:xfrm>
              <a:off x="14030" y="2634"/>
              <a:ext cx="3110" cy="842"/>
            </a:xfrm>
            <a:prstGeom prst="rect">
              <a:avLst/>
            </a:prstGeom>
            <a:noFill/>
            <a:ln>
              <a:noFill/>
            </a:ln>
          </p:spPr>
          <p:txBody>
            <a:bodyPr wrap="square" rtlCol="0">
              <a:spAutoFit/>
            </a:bodyPr>
            <a:lstStyle/>
            <a:p>
              <a:pPr algn="ctr" defTabSz="963930" fontAlgn="auto">
                <a:spcBef>
                  <a:spcPts val="0"/>
                </a:spcBef>
                <a:spcAft>
                  <a:spcPts val="0"/>
                </a:spcAft>
              </a:pPr>
              <a:r>
                <a:rPr lang="en-US" altLang="zh-CN" sz="1875" b="1" dirty="0">
                  <a:solidFill>
                    <a:srgbClr val="404040"/>
                  </a:solidFill>
                  <a:latin typeface="Arial" panose="020B0604020202090204" pitchFamily="34" charset="0"/>
                  <a:ea typeface="微软雅黑" panose="020B0503020204020204" charset="-122"/>
                  <a:sym typeface="Arial" panose="020B0604020202090204" pitchFamily="34" charset="0"/>
                </a:rPr>
                <a:t>5</a:t>
              </a: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年以上</a:t>
              </a:r>
            </a:p>
          </p:txBody>
        </p:sp>
        <p:sp>
          <p:nvSpPr>
            <p:cNvPr id="10" name="文本框 9"/>
            <p:cNvSpPr txBox="1"/>
            <p:nvPr/>
          </p:nvSpPr>
          <p:spPr>
            <a:xfrm>
              <a:off x="1935" y="7602"/>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成就期</a:t>
              </a:r>
            </a:p>
          </p:txBody>
        </p:sp>
        <p:sp>
          <p:nvSpPr>
            <p:cNvPr id="11" name="文本框 10"/>
            <p:cNvSpPr txBox="1"/>
            <p:nvPr/>
          </p:nvSpPr>
          <p:spPr>
            <a:xfrm>
              <a:off x="1935" y="4113"/>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成长期</a:t>
              </a:r>
            </a:p>
          </p:txBody>
        </p:sp>
        <p:sp>
          <p:nvSpPr>
            <p:cNvPr id="13" name="文本框 12"/>
            <p:cNvSpPr txBox="1"/>
            <p:nvPr/>
          </p:nvSpPr>
          <p:spPr>
            <a:xfrm>
              <a:off x="5442" y="3888"/>
              <a:ext cx="3652" cy="112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rPr>
                <a:t>Python</a:t>
              </a: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初级工程师</a:t>
              </a:r>
              <a:endPar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a:t>
              </a:r>
              <a:r>
                <a:rPr lang="en-US" altLang="zh-CN" sz="900" dirty="0">
                  <a:solidFill>
                    <a:srgbClr val="404040"/>
                  </a:solidFill>
                  <a:latin typeface="Arial" panose="020B0604020202090204" pitchFamily="34" charset="0"/>
                  <a:ea typeface="微软雅黑" panose="020B0503020204020204" charset="-122"/>
                  <a:sym typeface="Arial" panose="020B0604020202090204" pitchFamily="34" charset="0"/>
                </a:rPr>
                <a:t>Web</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网站开发）</a:t>
              </a:r>
            </a:p>
          </p:txBody>
        </p:sp>
        <p:sp>
          <p:nvSpPr>
            <p:cNvPr id="14" name="文本框 13"/>
            <p:cNvSpPr txBox="1"/>
            <p:nvPr/>
          </p:nvSpPr>
          <p:spPr>
            <a:xfrm>
              <a:off x="5442" y="5318"/>
              <a:ext cx="3652" cy="112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测试</a:t>
              </a:r>
              <a:r>
                <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rPr>
                <a:t>&amp;</a:t>
              </a: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运维工程师</a:t>
              </a:r>
              <a:endPar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a:t>
              </a:r>
              <a:r>
                <a:rPr lang="en-US" altLang="zh-CN" sz="900" dirty="0">
                  <a:solidFill>
                    <a:srgbClr val="404040"/>
                  </a:solidFill>
                  <a:latin typeface="Arial" panose="020B0604020202090204" pitchFamily="34" charset="0"/>
                  <a:ea typeface="微软雅黑" panose="020B0503020204020204" charset="-122"/>
                  <a:sym typeface="Arial" panose="020B0604020202090204" pitchFamily="34" charset="0"/>
                </a:rPr>
                <a:t>Python</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a:t>
              </a:r>
            </a:p>
          </p:txBody>
        </p:sp>
        <p:sp>
          <p:nvSpPr>
            <p:cNvPr id="15" name="文本框 14"/>
            <p:cNvSpPr txBox="1"/>
            <p:nvPr/>
          </p:nvSpPr>
          <p:spPr>
            <a:xfrm>
              <a:off x="9601" y="3888"/>
              <a:ext cx="3652" cy="112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数据分析工程师</a:t>
              </a:r>
              <a:endPar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（数据分析</a:t>
              </a:r>
              <a:r>
                <a:rPr lang="en-US" altLang="zh-CN" sz="900" dirty="0">
                  <a:solidFill>
                    <a:srgbClr val="404040"/>
                  </a:solidFill>
                  <a:latin typeface="Arial" panose="020B0604020202090204" pitchFamily="34" charset="0"/>
                  <a:ea typeface="微软雅黑" panose="020B0503020204020204" charset="-122"/>
                  <a:sym typeface="Arial" panose="020B0604020202090204" pitchFamily="34" charset="0"/>
                </a:rPr>
                <a:t>&amp;</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数据可视化）</a:t>
              </a:r>
            </a:p>
          </p:txBody>
        </p:sp>
        <p:sp>
          <p:nvSpPr>
            <p:cNvPr id="16" name="文本框 15"/>
            <p:cNvSpPr txBox="1"/>
            <p:nvPr/>
          </p:nvSpPr>
          <p:spPr>
            <a:xfrm>
              <a:off x="9504" y="5342"/>
              <a:ext cx="3923" cy="112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人工智能应用工程师</a:t>
              </a:r>
              <a:endPar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（算法应用）</a:t>
              </a:r>
            </a:p>
          </p:txBody>
        </p:sp>
        <p:sp>
          <p:nvSpPr>
            <p:cNvPr id="17" name="文本框 16"/>
            <p:cNvSpPr txBox="1"/>
            <p:nvPr/>
          </p:nvSpPr>
          <p:spPr>
            <a:xfrm>
              <a:off x="13759" y="3888"/>
              <a:ext cx="3736" cy="112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rPr>
                <a:t>Python</a:t>
              </a: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系统架构师</a:t>
              </a:r>
              <a:endPar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（微服务 </a:t>
              </a:r>
              <a:r>
                <a:rPr lang="en-US" altLang="zh-CN" sz="900" dirty="0">
                  <a:solidFill>
                    <a:srgbClr val="404040"/>
                  </a:solidFill>
                  <a:latin typeface="Arial" panose="020B0604020202090204" pitchFamily="34" charset="0"/>
                  <a:ea typeface="微软雅黑" panose="020B0503020204020204" charset="-122"/>
                  <a:sym typeface="Arial" panose="020B0604020202090204" pitchFamily="34" charset="0"/>
                </a:rPr>
                <a:t>&amp; SaaS</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服务设计）</a:t>
              </a:r>
            </a:p>
          </p:txBody>
        </p:sp>
        <p:sp>
          <p:nvSpPr>
            <p:cNvPr id="18" name="文本框 17"/>
            <p:cNvSpPr txBox="1"/>
            <p:nvPr/>
          </p:nvSpPr>
          <p:spPr>
            <a:xfrm>
              <a:off x="14081" y="5385"/>
              <a:ext cx="3176" cy="112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高级数据分析师</a:t>
              </a:r>
              <a:endPar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（领域算法建模）</a:t>
              </a:r>
            </a:p>
          </p:txBody>
        </p:sp>
        <p:sp>
          <p:nvSpPr>
            <p:cNvPr id="24" name="文本框 23"/>
            <p:cNvSpPr txBox="1"/>
            <p:nvPr/>
          </p:nvSpPr>
          <p:spPr>
            <a:xfrm>
              <a:off x="12005" y="6918"/>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技术骨干</a:t>
              </a:r>
            </a:p>
          </p:txBody>
        </p:sp>
        <p:sp>
          <p:nvSpPr>
            <p:cNvPr id="25" name="文本框 24"/>
            <p:cNvSpPr txBox="1"/>
            <p:nvPr/>
          </p:nvSpPr>
          <p:spPr>
            <a:xfrm>
              <a:off x="7015" y="6918"/>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管理方向</a:t>
              </a:r>
            </a:p>
          </p:txBody>
        </p:sp>
        <p:sp>
          <p:nvSpPr>
            <p:cNvPr id="26" name="文本框 25"/>
            <p:cNvSpPr txBox="1"/>
            <p:nvPr/>
          </p:nvSpPr>
          <p:spPr>
            <a:xfrm>
              <a:off x="12301" y="7990"/>
              <a:ext cx="2519"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数据科学家</a:t>
              </a:r>
            </a:p>
          </p:txBody>
        </p:sp>
        <p:sp>
          <p:nvSpPr>
            <p:cNvPr id="27" name="文本框 26"/>
            <p:cNvSpPr txBox="1"/>
            <p:nvPr/>
          </p:nvSpPr>
          <p:spPr>
            <a:xfrm>
              <a:off x="7015" y="7956"/>
              <a:ext cx="3110"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产品经理</a:t>
              </a:r>
            </a:p>
          </p:txBody>
        </p:sp>
        <p:sp>
          <p:nvSpPr>
            <p:cNvPr id="28" name="文本框 27"/>
            <p:cNvSpPr txBox="1"/>
            <p:nvPr/>
          </p:nvSpPr>
          <p:spPr>
            <a:xfrm>
              <a:off x="7015" y="8726"/>
              <a:ext cx="3110"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产品总监</a:t>
              </a:r>
            </a:p>
          </p:txBody>
        </p:sp>
        <p:sp>
          <p:nvSpPr>
            <p:cNvPr id="29" name="文本框 28"/>
            <p:cNvSpPr txBox="1"/>
            <p:nvPr/>
          </p:nvSpPr>
          <p:spPr>
            <a:xfrm>
              <a:off x="12447" y="8819"/>
              <a:ext cx="2227"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技术总监</a:t>
              </a:r>
            </a:p>
          </p:txBody>
        </p:sp>
        <p:cxnSp>
          <p:nvCxnSpPr>
            <p:cNvPr id="30" name="直接箭头连接符 29"/>
            <p:cNvCxnSpPr>
              <a:stCxn id="13" idx="3"/>
              <a:endCxn id="15" idx="1"/>
            </p:cNvCxnSpPr>
            <p:nvPr/>
          </p:nvCxnSpPr>
          <p:spPr>
            <a:xfrm>
              <a:off x="9094" y="4449"/>
              <a:ext cx="506"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肘形连接符 26"/>
            <p:cNvCxnSpPr>
              <a:stCxn id="15" idx="3"/>
              <a:endCxn id="18" idx="1"/>
            </p:cNvCxnSpPr>
            <p:nvPr/>
          </p:nvCxnSpPr>
          <p:spPr>
            <a:xfrm>
              <a:off x="13253" y="4449"/>
              <a:ext cx="828" cy="1498"/>
            </a:xfrm>
            <a:prstGeom prst="bentConnector3">
              <a:avLst>
                <a:gd name="adj1" fmla="val 50085"/>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肘形连接符 53"/>
            <p:cNvCxnSpPr>
              <a:stCxn id="13" idx="3"/>
              <a:endCxn id="16" idx="1"/>
            </p:cNvCxnSpPr>
            <p:nvPr/>
          </p:nvCxnSpPr>
          <p:spPr>
            <a:xfrm>
              <a:off x="9094" y="4449"/>
              <a:ext cx="409" cy="1454"/>
            </a:xfrm>
            <a:prstGeom prst="bentConnector3">
              <a:avLst>
                <a:gd name="adj1" fmla="val 50172"/>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3" name="肘形连接符 57"/>
            <p:cNvCxnSpPr>
              <a:endCxn id="17" idx="0"/>
            </p:cNvCxnSpPr>
            <p:nvPr/>
          </p:nvCxnSpPr>
          <p:spPr>
            <a:xfrm flipV="1">
              <a:off x="13254" y="3888"/>
              <a:ext cx="2374" cy="225"/>
            </a:xfrm>
            <a:prstGeom prst="bentConnector4">
              <a:avLst>
                <a:gd name="adj1" fmla="val 10660"/>
                <a:gd name="adj2" fmla="val 259988"/>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4" name="肘形连接符 68"/>
            <p:cNvCxnSpPr>
              <a:stCxn id="18" idx="3"/>
              <a:endCxn id="26" idx="3"/>
            </p:cNvCxnSpPr>
            <p:nvPr/>
          </p:nvCxnSpPr>
          <p:spPr>
            <a:xfrm flipH="1">
              <a:off x="14819" y="5946"/>
              <a:ext cx="2437" cy="2375"/>
            </a:xfrm>
            <a:prstGeom prst="bentConnector3">
              <a:avLst>
                <a:gd name="adj1" fmla="val -21639"/>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肘形连接符 69"/>
            <p:cNvCxnSpPr>
              <a:stCxn id="17" idx="3"/>
              <a:endCxn id="29" idx="3"/>
            </p:cNvCxnSpPr>
            <p:nvPr/>
          </p:nvCxnSpPr>
          <p:spPr>
            <a:xfrm flipH="1">
              <a:off x="14674" y="4449"/>
              <a:ext cx="2821" cy="4702"/>
            </a:xfrm>
            <a:prstGeom prst="bentConnector3">
              <a:avLst>
                <a:gd name="adj1" fmla="val -18694"/>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肘形连接符 72"/>
            <p:cNvCxnSpPr/>
            <p:nvPr/>
          </p:nvCxnSpPr>
          <p:spPr>
            <a:xfrm flipH="1">
              <a:off x="8570" y="4394"/>
              <a:ext cx="8925" cy="2524"/>
            </a:xfrm>
            <a:prstGeom prst="bentConnector4">
              <a:avLst>
                <a:gd name="adj1" fmla="val -4202"/>
                <a:gd name="adj2" fmla="val 60041"/>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10447" y="6567"/>
              <a:ext cx="1748" cy="509"/>
            </a:xfrm>
            <a:prstGeom prst="rect">
              <a:avLst/>
            </a:prstGeom>
            <a:noFill/>
            <a:ln>
              <a:noFill/>
            </a:ln>
          </p:spPr>
          <p:txBody>
            <a:bodyPr wrap="square" rtlCol="0">
              <a:spAutoFit/>
            </a:bodyPr>
            <a:lstStyle/>
            <a:p>
              <a:pPr algn="ctr" defTabSz="963930" fontAlgn="auto">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管理路线</a:t>
              </a:r>
            </a:p>
          </p:txBody>
        </p:sp>
        <p:sp>
          <p:nvSpPr>
            <p:cNvPr id="38" name="文本框 37"/>
            <p:cNvSpPr txBox="1"/>
            <p:nvPr/>
          </p:nvSpPr>
          <p:spPr>
            <a:xfrm>
              <a:off x="15299" y="7847"/>
              <a:ext cx="1748" cy="509"/>
            </a:xfrm>
            <a:prstGeom prst="rect">
              <a:avLst/>
            </a:prstGeom>
            <a:noFill/>
            <a:ln>
              <a:noFill/>
            </a:ln>
          </p:spPr>
          <p:txBody>
            <a:bodyPr wrap="square" rtlCol="0">
              <a:spAutoFit/>
            </a:bodyPr>
            <a:lstStyle/>
            <a:p>
              <a:pPr algn="ctr" defTabSz="963930" fontAlgn="auto">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技术路线</a:t>
              </a:r>
            </a:p>
          </p:txBody>
        </p:sp>
        <p:sp>
          <p:nvSpPr>
            <p:cNvPr id="39" name="文本框 38"/>
            <p:cNvSpPr txBox="1"/>
            <p:nvPr/>
          </p:nvSpPr>
          <p:spPr>
            <a:xfrm>
              <a:off x="15299" y="8668"/>
              <a:ext cx="1748" cy="509"/>
            </a:xfrm>
            <a:prstGeom prst="rect">
              <a:avLst/>
            </a:prstGeom>
            <a:noFill/>
            <a:ln>
              <a:noFill/>
            </a:ln>
          </p:spPr>
          <p:txBody>
            <a:bodyPr wrap="square" rtlCol="0">
              <a:spAutoFit/>
            </a:bodyPr>
            <a:lstStyle/>
            <a:p>
              <a:pPr algn="ctr" defTabSz="963930" fontAlgn="auto">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技术路线</a:t>
              </a:r>
            </a:p>
          </p:txBody>
        </p:sp>
        <p:cxnSp>
          <p:nvCxnSpPr>
            <p:cNvPr id="44" name="直接箭头连接符 43"/>
            <p:cNvCxnSpPr/>
            <p:nvPr/>
          </p:nvCxnSpPr>
          <p:spPr>
            <a:xfrm>
              <a:off x="13183" y="5644"/>
              <a:ext cx="1151"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5" name="文本框 44"/>
            <p:cNvSpPr txBox="1"/>
            <p:nvPr/>
          </p:nvSpPr>
          <p:spPr>
            <a:xfrm>
              <a:off x="15299" y="10038"/>
              <a:ext cx="4730" cy="457"/>
            </a:xfrm>
            <a:prstGeom prst="rect">
              <a:avLst/>
            </a:prstGeom>
            <a:noFill/>
            <a:ln>
              <a:noFill/>
            </a:ln>
          </p:spPr>
          <p:txBody>
            <a:bodyPr wrap="square" rtlCol="0">
              <a:spAutoFit/>
            </a:bodyPr>
            <a:lstStyle/>
            <a:p>
              <a:pPr algn="ctr" defTabSz="963930" fontAlgn="auto">
                <a:spcBef>
                  <a:spcPts val="0"/>
                </a:spcBef>
                <a:spcAft>
                  <a:spcPts val="0"/>
                </a:spcAft>
              </a:pPr>
              <a:r>
                <a:rPr lang="zh-CN" altLang="en-US" sz="750" dirty="0">
                  <a:solidFill>
                    <a:srgbClr val="404040"/>
                  </a:solidFill>
                  <a:latin typeface="Arial" panose="020B0604020202090204" pitchFamily="34" charset="0"/>
                  <a:ea typeface="微软雅黑" panose="020B0503020204020204" charset="-122"/>
                  <a:sym typeface="Arial" panose="020B0604020202090204" pitchFamily="34" charset="0"/>
                </a:rPr>
                <a:t>岗位晋升同样也取决于个人能力及机遇</a:t>
              </a:r>
            </a:p>
          </p:txBody>
        </p:sp>
      </p:grpSp>
    </p:spTree>
    <p:extLst>
      <p:ext uri="{BB962C8B-B14F-4D97-AF65-F5344CB8AC3E}">
        <p14:creationId xmlns:p14="http://schemas.microsoft.com/office/powerpoint/2010/main" val="2668631219"/>
      </p:ext>
    </p:extLst>
  </p:cSld>
  <p:clrMapOvr>
    <a:masterClrMapping/>
  </p:clrMapOvr>
  <p:transition>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0" y="140"/>
            <a:ext cx="9144001" cy="5143218"/>
            <a:chOff x="0" y="-1"/>
            <a:chExt cx="12858751" cy="7232651"/>
          </a:xfrm>
        </p:grpSpPr>
        <p:sp>
          <p:nvSpPr>
            <p:cNvPr id="34" name="矩形 33"/>
            <p:cNvSpPr/>
            <p:nvPr/>
          </p:nvSpPr>
          <p:spPr bwMode="auto">
            <a:xfrm>
              <a:off x="0" y="-1"/>
              <a:ext cx="12858751" cy="7232651"/>
            </a:xfrm>
            <a:prstGeom prst="rect">
              <a:avLst/>
            </a:prstGeom>
            <a:solidFill>
              <a:srgbClr val="E8E8E8"/>
            </a:solidFill>
            <a:ln w="9525" cap="flat" cmpd="sng" algn="ctr">
              <a:solidFill>
                <a:schemeClr val="tx1"/>
              </a:solidFill>
              <a:prstDash val="solid"/>
              <a:round/>
              <a:headEnd type="none" w="med" len="med"/>
              <a:tailEnd type="none" w="med" len="med"/>
            </a:ln>
            <a:effectLst/>
          </p:spPr>
          <p:txBody>
            <a:bodyPr vert="horz" wrap="square" lIns="65024" tIns="32512" rIns="65024" bIns="32512"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90204" pitchFamily="34" charset="0"/>
                <a:buNone/>
              </a:pPr>
              <a:endParaRPr kumimoji="0" lang="zh-CN" altLang="en-US" sz="1280" b="0" i="0" u="none" strike="noStrike" cap="none" normalizeH="0" baseline="0">
                <a:ln>
                  <a:noFill/>
                </a:ln>
                <a:solidFill>
                  <a:schemeClr val="tx1"/>
                </a:solidFill>
                <a:effectLst/>
                <a:latin typeface="Arial" panose="020B0604020202090204" pitchFamily="34" charset="0"/>
                <a:ea typeface="微软雅黑" panose="020B0503020204020204" charset="-122"/>
                <a:sym typeface="Arial" panose="020B0604020202090204" pitchFamily="34" charset="0"/>
              </a:endParaRPr>
            </a:p>
          </p:txBody>
        </p:sp>
        <p:sp>
          <p:nvSpPr>
            <p:cNvPr id="35" name="矩形 34"/>
            <p:cNvSpPr/>
            <p:nvPr/>
          </p:nvSpPr>
          <p:spPr bwMode="auto">
            <a:xfrm>
              <a:off x="0" y="231949"/>
              <a:ext cx="12858750" cy="980351"/>
            </a:xfrm>
            <a:prstGeom prst="rect">
              <a:avLst/>
            </a:prstGeom>
            <a:solidFill>
              <a:srgbClr val="C00000"/>
            </a:solidFill>
            <a:ln w="9525" cap="flat" cmpd="sng" algn="ctr">
              <a:solidFill>
                <a:schemeClr val="tx1"/>
              </a:solidFill>
              <a:prstDash val="solid"/>
              <a:round/>
              <a:headEnd type="none" w="med" len="med"/>
              <a:tailEnd type="none" w="med" len="med"/>
            </a:ln>
            <a:effectLst/>
          </p:spPr>
          <p:txBody>
            <a:bodyPr vert="horz" wrap="square" lIns="65024" tIns="32512" rIns="65024" bIns="32512"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90204" pitchFamily="34" charset="0"/>
                <a:buNone/>
              </a:pPr>
              <a:endParaRPr kumimoji="0" lang="zh-CN" altLang="en-US" sz="1280" b="0" i="0" u="none" strike="noStrike" cap="none" normalizeH="0" baseline="0">
                <a:ln>
                  <a:noFill/>
                </a:ln>
                <a:solidFill>
                  <a:schemeClr val="tx1"/>
                </a:solidFill>
                <a:effectLst/>
                <a:latin typeface="Arial" panose="020B0604020202090204" pitchFamily="34" charset="0"/>
                <a:ea typeface="微软雅黑" panose="020B0503020204020204" charset="-122"/>
                <a:sym typeface="Arial" panose="020B0604020202090204" pitchFamily="34" charset="0"/>
              </a:endParaRPr>
            </a:p>
          </p:txBody>
        </p:sp>
      </p:grpSp>
      <p:pic>
        <p:nvPicPr>
          <p:cNvPr id="22" name="图片 21"/>
          <p:cNvPicPr>
            <a:picLocks noChangeAspect="1"/>
          </p:cNvPicPr>
          <p:nvPr/>
        </p:nvPicPr>
        <p:blipFill>
          <a:blip r:embed="rId3" cstate="print"/>
          <a:stretch>
            <a:fillRect/>
          </a:stretch>
        </p:blipFill>
        <p:spPr>
          <a:xfrm>
            <a:off x="1119635" y="348683"/>
            <a:ext cx="278172" cy="347565"/>
          </a:xfrm>
          <a:prstGeom prst="rect">
            <a:avLst/>
          </a:prstGeom>
        </p:spPr>
      </p:pic>
      <p:pic>
        <p:nvPicPr>
          <p:cNvPr id="23" name="图片 22"/>
          <p:cNvPicPr>
            <a:picLocks noChangeAspect="1"/>
          </p:cNvPicPr>
          <p:nvPr/>
        </p:nvPicPr>
        <p:blipFill>
          <a:blip r:embed="rId4" cstate="print"/>
          <a:stretch>
            <a:fillRect/>
          </a:stretch>
        </p:blipFill>
        <p:spPr>
          <a:xfrm>
            <a:off x="273234" y="348683"/>
            <a:ext cx="776016" cy="344234"/>
          </a:xfrm>
          <a:prstGeom prst="rect">
            <a:avLst/>
          </a:prstGeom>
        </p:spPr>
      </p:pic>
      <p:sp>
        <p:nvSpPr>
          <p:cNvPr id="26" name="文本框 25"/>
          <p:cNvSpPr txBox="1"/>
          <p:nvPr/>
        </p:nvSpPr>
        <p:spPr>
          <a:xfrm>
            <a:off x="3657650" y="351725"/>
            <a:ext cx="5015314" cy="783590"/>
          </a:xfrm>
          <a:prstGeom prst="rect">
            <a:avLst/>
          </a:prstGeom>
          <a:noFill/>
          <a:ln>
            <a:noFill/>
          </a:ln>
        </p:spPr>
        <p:txBody>
          <a:bodyPr wrap="square" rtlCol="0">
            <a:spAutoFit/>
          </a:bodyPr>
          <a:lstStyle/>
          <a:p>
            <a:pPr algn="r" defTabSz="963930" fontAlgn="auto">
              <a:spcBef>
                <a:spcPts val="0"/>
              </a:spcBef>
              <a:spcAft>
                <a:spcPts val="0"/>
              </a:spcAft>
            </a:pPr>
            <a:r>
              <a:rPr lang="en-US" altLang="zh-CN" sz="2250" b="1" dirty="0">
                <a:solidFill>
                  <a:prstClr val="white"/>
                </a:solidFill>
                <a:latin typeface="Arial" panose="020B0604020202090204" pitchFamily="34" charset="0"/>
                <a:ea typeface="微软雅黑" panose="020B0503020204020204" charset="-122"/>
                <a:sym typeface="Arial" panose="020B0604020202090204" pitchFamily="34" charset="0"/>
              </a:rPr>
              <a:t>UXD/UE </a:t>
            </a:r>
            <a:r>
              <a:rPr lang="zh-CN" altLang="en-US" sz="2250" b="1" dirty="0">
                <a:solidFill>
                  <a:prstClr val="white"/>
                </a:solidFill>
                <a:latin typeface="Arial" panose="020B0604020202090204" pitchFamily="34" charset="0"/>
                <a:ea typeface="微软雅黑" panose="020B0503020204020204" charset="-122"/>
                <a:sym typeface="Arial" panose="020B0604020202090204" pitchFamily="34" charset="0"/>
              </a:rPr>
              <a:t>技术方向 行业岗位晋升规划图</a:t>
            </a:r>
          </a:p>
        </p:txBody>
      </p:sp>
      <p:grpSp>
        <p:nvGrpSpPr>
          <p:cNvPr id="2" name="组合 1"/>
          <p:cNvGrpSpPr/>
          <p:nvPr/>
        </p:nvGrpSpPr>
        <p:grpSpPr>
          <a:xfrm>
            <a:off x="871051" y="1360678"/>
            <a:ext cx="8198894" cy="3360025"/>
            <a:chOff x="1929" y="3013"/>
            <a:chExt cx="18157" cy="7441"/>
          </a:xfrm>
        </p:grpSpPr>
        <p:sp>
          <p:nvSpPr>
            <p:cNvPr id="4" name="文本框 3"/>
            <p:cNvSpPr txBox="1"/>
            <p:nvPr/>
          </p:nvSpPr>
          <p:spPr>
            <a:xfrm>
              <a:off x="5714" y="3013"/>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第</a:t>
              </a:r>
              <a:r>
                <a:rPr lang="en-US" altLang="zh-CN" sz="1875" b="1" dirty="0">
                  <a:solidFill>
                    <a:srgbClr val="404040"/>
                  </a:solidFill>
                  <a:latin typeface="Arial" panose="020B0604020202090204" pitchFamily="34" charset="0"/>
                  <a:ea typeface="微软雅黑" panose="020B0503020204020204" charset="-122"/>
                  <a:sym typeface="Arial" panose="020B0604020202090204" pitchFamily="34" charset="0"/>
                </a:rPr>
                <a:t>1~2</a:t>
              </a: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年</a:t>
              </a:r>
            </a:p>
          </p:txBody>
        </p:sp>
        <p:sp>
          <p:nvSpPr>
            <p:cNvPr id="5" name="文本框 4"/>
            <p:cNvSpPr txBox="1"/>
            <p:nvPr/>
          </p:nvSpPr>
          <p:spPr>
            <a:xfrm>
              <a:off x="9872" y="3013"/>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第</a:t>
              </a:r>
              <a:r>
                <a:rPr lang="en-US" altLang="zh-CN" sz="1875" b="1" dirty="0">
                  <a:solidFill>
                    <a:srgbClr val="404040"/>
                  </a:solidFill>
                  <a:latin typeface="Arial" panose="020B0604020202090204" pitchFamily="34" charset="0"/>
                  <a:ea typeface="微软雅黑" panose="020B0503020204020204" charset="-122"/>
                  <a:sym typeface="Arial" panose="020B0604020202090204" pitchFamily="34" charset="0"/>
                </a:rPr>
                <a:t>3~4</a:t>
              </a: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年</a:t>
              </a:r>
            </a:p>
          </p:txBody>
        </p:sp>
        <p:sp>
          <p:nvSpPr>
            <p:cNvPr id="6" name="文本框 5"/>
            <p:cNvSpPr txBox="1"/>
            <p:nvPr/>
          </p:nvSpPr>
          <p:spPr>
            <a:xfrm>
              <a:off x="14030" y="3013"/>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en-US" altLang="zh-CN" sz="1875" b="1" dirty="0">
                  <a:solidFill>
                    <a:srgbClr val="404040"/>
                  </a:solidFill>
                  <a:latin typeface="Arial" panose="020B0604020202090204" pitchFamily="34" charset="0"/>
                  <a:ea typeface="微软雅黑" panose="020B0503020204020204" charset="-122"/>
                  <a:sym typeface="Arial" panose="020B0604020202090204" pitchFamily="34" charset="0"/>
                </a:rPr>
                <a:t>5</a:t>
              </a: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年以上</a:t>
              </a:r>
            </a:p>
          </p:txBody>
        </p:sp>
        <p:sp>
          <p:nvSpPr>
            <p:cNvPr id="7" name="文本框 6"/>
            <p:cNvSpPr txBox="1"/>
            <p:nvPr/>
          </p:nvSpPr>
          <p:spPr>
            <a:xfrm>
              <a:off x="5774" y="4327"/>
              <a:ext cx="3110" cy="112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初级</a:t>
              </a:r>
              <a:r>
                <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rPr>
                <a:t>UXD</a:t>
              </a: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设计师</a:t>
              </a:r>
              <a:endPar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（视觉）</a:t>
              </a:r>
            </a:p>
          </p:txBody>
        </p:sp>
        <p:sp>
          <p:nvSpPr>
            <p:cNvPr id="8" name="文本框 7"/>
            <p:cNvSpPr txBox="1"/>
            <p:nvPr/>
          </p:nvSpPr>
          <p:spPr>
            <a:xfrm>
              <a:off x="9872" y="4327"/>
              <a:ext cx="3110" cy="112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中级</a:t>
              </a:r>
              <a:r>
                <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rPr>
                <a:t>UXD</a:t>
              </a: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设计师</a:t>
              </a:r>
              <a:endPar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a:t>
              </a:r>
              <a:r>
                <a:rPr lang="en-US" altLang="zh-CN" sz="900" dirty="0">
                  <a:solidFill>
                    <a:srgbClr val="404040"/>
                  </a:solidFill>
                  <a:latin typeface="Arial" panose="020B0604020202090204" pitchFamily="34" charset="0"/>
                  <a:ea typeface="微软雅黑" panose="020B0503020204020204" charset="-122"/>
                  <a:sym typeface="Arial" panose="020B0604020202090204" pitchFamily="34" charset="0"/>
                </a:rPr>
                <a:t>APP GUI</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界面设计）</a:t>
              </a:r>
            </a:p>
          </p:txBody>
        </p:sp>
        <p:sp>
          <p:nvSpPr>
            <p:cNvPr id="9" name="文本框 8"/>
            <p:cNvSpPr txBox="1"/>
            <p:nvPr/>
          </p:nvSpPr>
          <p:spPr>
            <a:xfrm>
              <a:off x="14078" y="4327"/>
              <a:ext cx="3110" cy="112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高级</a:t>
              </a:r>
              <a:r>
                <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rPr>
                <a:t>UXD</a:t>
              </a: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设计师</a:t>
              </a:r>
              <a:endPar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a:t>
              </a:r>
              <a:r>
                <a:rPr lang="en-US" altLang="zh-CN" sz="900" dirty="0">
                  <a:solidFill>
                    <a:srgbClr val="404040"/>
                  </a:solidFill>
                  <a:latin typeface="Arial" panose="020B0604020202090204" pitchFamily="34" charset="0"/>
                  <a:ea typeface="微软雅黑" panose="020B0503020204020204" charset="-122"/>
                  <a:sym typeface="Arial" panose="020B0604020202090204" pitchFamily="34" charset="0"/>
                </a:rPr>
                <a:t>APP </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设计</a:t>
              </a:r>
              <a:r>
                <a:rPr lang="en-US" altLang="zh-CN" sz="900" dirty="0">
                  <a:solidFill>
                    <a:srgbClr val="404040"/>
                  </a:solidFill>
                  <a:latin typeface="Arial" panose="020B0604020202090204" pitchFamily="34" charset="0"/>
                  <a:ea typeface="微软雅黑" panose="020B0503020204020204" charset="-122"/>
                  <a:sym typeface="Arial" panose="020B0604020202090204" pitchFamily="34" charset="0"/>
                </a:rPr>
                <a:t>&amp;</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交互）</a:t>
              </a:r>
            </a:p>
          </p:txBody>
        </p:sp>
        <p:sp>
          <p:nvSpPr>
            <p:cNvPr id="10" name="文本框 9"/>
            <p:cNvSpPr txBox="1"/>
            <p:nvPr/>
          </p:nvSpPr>
          <p:spPr>
            <a:xfrm>
              <a:off x="11969" y="6448"/>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技术骨干</a:t>
              </a:r>
            </a:p>
          </p:txBody>
        </p:sp>
        <p:sp>
          <p:nvSpPr>
            <p:cNvPr id="11" name="文本框 10"/>
            <p:cNvSpPr txBox="1"/>
            <p:nvPr/>
          </p:nvSpPr>
          <p:spPr>
            <a:xfrm>
              <a:off x="6979" y="6448"/>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管理方向</a:t>
              </a:r>
            </a:p>
          </p:txBody>
        </p:sp>
        <p:sp>
          <p:nvSpPr>
            <p:cNvPr id="12" name="文本框 11"/>
            <p:cNvSpPr txBox="1"/>
            <p:nvPr/>
          </p:nvSpPr>
          <p:spPr>
            <a:xfrm>
              <a:off x="11969" y="7521"/>
              <a:ext cx="3110"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项目经理</a:t>
              </a:r>
            </a:p>
          </p:txBody>
        </p:sp>
        <p:sp>
          <p:nvSpPr>
            <p:cNvPr id="13" name="文本框 12"/>
            <p:cNvSpPr txBox="1"/>
            <p:nvPr/>
          </p:nvSpPr>
          <p:spPr>
            <a:xfrm>
              <a:off x="11969" y="8291"/>
              <a:ext cx="3110"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项目总监</a:t>
              </a:r>
            </a:p>
          </p:txBody>
        </p:sp>
        <p:sp>
          <p:nvSpPr>
            <p:cNvPr id="14" name="文本框 13"/>
            <p:cNvSpPr txBox="1"/>
            <p:nvPr/>
          </p:nvSpPr>
          <p:spPr>
            <a:xfrm>
              <a:off x="6979" y="7486"/>
              <a:ext cx="3110"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产品经理</a:t>
              </a:r>
            </a:p>
          </p:txBody>
        </p:sp>
        <p:sp>
          <p:nvSpPr>
            <p:cNvPr id="15" name="文本框 14"/>
            <p:cNvSpPr txBox="1"/>
            <p:nvPr/>
          </p:nvSpPr>
          <p:spPr>
            <a:xfrm>
              <a:off x="6979" y="8256"/>
              <a:ext cx="3110"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产品总监</a:t>
              </a:r>
            </a:p>
          </p:txBody>
        </p:sp>
        <p:sp>
          <p:nvSpPr>
            <p:cNvPr id="16" name="文本框 15"/>
            <p:cNvSpPr txBox="1"/>
            <p:nvPr/>
          </p:nvSpPr>
          <p:spPr>
            <a:xfrm>
              <a:off x="1929" y="7276"/>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成就期</a:t>
              </a:r>
            </a:p>
          </p:txBody>
        </p:sp>
        <p:sp>
          <p:nvSpPr>
            <p:cNvPr id="17" name="文本框 16"/>
            <p:cNvSpPr txBox="1"/>
            <p:nvPr/>
          </p:nvSpPr>
          <p:spPr>
            <a:xfrm>
              <a:off x="1935" y="4100"/>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成长期</a:t>
              </a:r>
            </a:p>
          </p:txBody>
        </p:sp>
        <p:cxnSp>
          <p:nvCxnSpPr>
            <p:cNvPr id="18" name="直接箭头连接符 17"/>
            <p:cNvCxnSpPr>
              <a:stCxn id="7" idx="3"/>
              <a:endCxn id="8" idx="1"/>
            </p:cNvCxnSpPr>
            <p:nvPr/>
          </p:nvCxnSpPr>
          <p:spPr>
            <a:xfrm>
              <a:off x="8884" y="4888"/>
              <a:ext cx="98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直接箭头连接符 18"/>
            <p:cNvCxnSpPr>
              <a:stCxn id="8" idx="3"/>
              <a:endCxn id="9" idx="1"/>
            </p:cNvCxnSpPr>
            <p:nvPr/>
          </p:nvCxnSpPr>
          <p:spPr>
            <a:xfrm>
              <a:off x="12982" y="4888"/>
              <a:ext cx="1095"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肘形连接符 25"/>
            <p:cNvCxnSpPr>
              <a:stCxn id="9" idx="3"/>
              <a:endCxn id="10" idx="3"/>
            </p:cNvCxnSpPr>
            <p:nvPr/>
          </p:nvCxnSpPr>
          <p:spPr>
            <a:xfrm flipH="1">
              <a:off x="15079" y="4888"/>
              <a:ext cx="2109" cy="1981"/>
            </a:xfrm>
            <a:prstGeom prst="bentConnector3">
              <a:avLst>
                <a:gd name="adj1" fmla="val -25018"/>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1" name="肘形连接符 26"/>
            <p:cNvCxnSpPr>
              <a:stCxn id="9" idx="2"/>
              <a:endCxn id="11" idx="0"/>
            </p:cNvCxnSpPr>
            <p:nvPr/>
          </p:nvCxnSpPr>
          <p:spPr>
            <a:xfrm rot="5400000">
              <a:off x="11585" y="2399"/>
              <a:ext cx="998" cy="7099"/>
            </a:xfrm>
            <a:prstGeom prst="bentConnector3">
              <a:avLst>
                <a:gd name="adj1" fmla="val 50028"/>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15633" y="6961"/>
              <a:ext cx="1748" cy="509"/>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900" b="1" dirty="0">
                  <a:solidFill>
                    <a:srgbClr val="404040"/>
                  </a:solidFill>
                  <a:latin typeface="Arial" panose="020B0604020202090204" pitchFamily="34" charset="0"/>
                  <a:ea typeface="微软雅黑" panose="020B0503020204020204" charset="-122"/>
                  <a:sym typeface="Arial" panose="020B0604020202090204" pitchFamily="34" charset="0"/>
                </a:rPr>
                <a:t>技术路线</a:t>
              </a:r>
            </a:p>
          </p:txBody>
        </p:sp>
        <p:sp>
          <p:nvSpPr>
            <p:cNvPr id="25" name="文本框 24"/>
            <p:cNvSpPr txBox="1"/>
            <p:nvPr/>
          </p:nvSpPr>
          <p:spPr>
            <a:xfrm>
              <a:off x="10462" y="6061"/>
              <a:ext cx="1748" cy="509"/>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900" b="1" dirty="0">
                  <a:solidFill>
                    <a:srgbClr val="404040"/>
                  </a:solidFill>
                  <a:latin typeface="Arial" panose="020B0604020202090204" pitchFamily="34" charset="0"/>
                  <a:ea typeface="微软雅黑" panose="020B0503020204020204" charset="-122"/>
                  <a:sym typeface="Arial" panose="020B0604020202090204" pitchFamily="34" charset="0"/>
                </a:rPr>
                <a:t>管理路线</a:t>
              </a:r>
            </a:p>
          </p:txBody>
        </p:sp>
        <p:sp>
          <p:nvSpPr>
            <p:cNvPr id="29" name="文本框 28"/>
            <p:cNvSpPr txBox="1"/>
            <p:nvPr/>
          </p:nvSpPr>
          <p:spPr>
            <a:xfrm>
              <a:off x="15356" y="9997"/>
              <a:ext cx="4730" cy="457"/>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750" dirty="0">
                  <a:solidFill>
                    <a:srgbClr val="404040"/>
                  </a:solidFill>
                  <a:latin typeface="Arial" panose="020B0604020202090204" pitchFamily="34" charset="0"/>
                  <a:ea typeface="微软雅黑" panose="020B0503020204020204" charset="-122"/>
                  <a:sym typeface="Arial" panose="020B0604020202090204" pitchFamily="34" charset="0"/>
                </a:rPr>
                <a:t>岗位晋升同样也取决于个人能力及机遇</a:t>
              </a:r>
            </a:p>
          </p:txBody>
        </p:sp>
      </p:grpSp>
    </p:spTree>
    <p:extLst>
      <p:ext uri="{BB962C8B-B14F-4D97-AF65-F5344CB8AC3E}">
        <p14:creationId xmlns:p14="http://schemas.microsoft.com/office/powerpoint/2010/main" val="2002410511"/>
      </p:ext>
    </p:extLst>
  </p:cSld>
  <p:clrMapOvr>
    <a:masterClrMapping/>
  </p:clrMapOvr>
  <p:transition>
    <p:wheel spokes="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p:cNvGrpSpPr/>
          <p:nvPr/>
        </p:nvGrpSpPr>
        <p:grpSpPr>
          <a:xfrm>
            <a:off x="0" y="7365"/>
            <a:ext cx="9144001" cy="5143218"/>
            <a:chOff x="0" y="-1"/>
            <a:chExt cx="12858751" cy="7232651"/>
          </a:xfrm>
        </p:grpSpPr>
        <p:sp>
          <p:nvSpPr>
            <p:cNvPr id="42" name="矩形 41"/>
            <p:cNvSpPr/>
            <p:nvPr/>
          </p:nvSpPr>
          <p:spPr bwMode="auto">
            <a:xfrm>
              <a:off x="0" y="-1"/>
              <a:ext cx="12858751" cy="7232651"/>
            </a:xfrm>
            <a:prstGeom prst="rect">
              <a:avLst/>
            </a:prstGeom>
            <a:solidFill>
              <a:srgbClr val="E8E8E8"/>
            </a:solidFill>
            <a:ln w="9525" cap="flat" cmpd="sng" algn="ctr">
              <a:solidFill>
                <a:schemeClr val="tx1"/>
              </a:solidFill>
              <a:prstDash val="solid"/>
              <a:round/>
              <a:headEnd type="none" w="med" len="med"/>
              <a:tailEnd type="none" w="med" len="med"/>
            </a:ln>
            <a:effectLst/>
          </p:spPr>
          <p:txBody>
            <a:bodyPr vert="horz" wrap="square" lIns="65024" tIns="32512" rIns="65024" bIns="32512"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90204" pitchFamily="34" charset="0"/>
                <a:buNone/>
              </a:pPr>
              <a:endParaRPr kumimoji="0" lang="zh-CN" altLang="en-US" sz="1280" b="0" i="0" u="none" strike="noStrike" cap="none" normalizeH="0" baseline="0">
                <a:ln>
                  <a:noFill/>
                </a:ln>
                <a:solidFill>
                  <a:schemeClr val="tx1"/>
                </a:solidFill>
                <a:effectLst/>
                <a:latin typeface="Arial" panose="020B0604020202090204" pitchFamily="34" charset="0"/>
                <a:ea typeface="微软雅黑" panose="020B0503020204020204" charset="-122"/>
                <a:sym typeface="Arial" panose="020B0604020202090204" pitchFamily="34" charset="0"/>
              </a:endParaRPr>
            </a:p>
          </p:txBody>
        </p:sp>
        <p:sp>
          <p:nvSpPr>
            <p:cNvPr id="43" name="矩形 42"/>
            <p:cNvSpPr/>
            <p:nvPr/>
          </p:nvSpPr>
          <p:spPr bwMode="auto">
            <a:xfrm>
              <a:off x="0" y="231949"/>
              <a:ext cx="12858750" cy="980351"/>
            </a:xfrm>
            <a:prstGeom prst="rect">
              <a:avLst/>
            </a:prstGeom>
            <a:solidFill>
              <a:srgbClr val="C00000"/>
            </a:solidFill>
            <a:ln w="9525" cap="flat" cmpd="sng" algn="ctr">
              <a:solidFill>
                <a:schemeClr val="tx1"/>
              </a:solidFill>
              <a:prstDash val="solid"/>
              <a:round/>
              <a:headEnd type="none" w="med" len="med"/>
              <a:tailEnd type="none" w="med" len="med"/>
            </a:ln>
            <a:effectLst/>
          </p:spPr>
          <p:txBody>
            <a:bodyPr vert="horz" wrap="square" lIns="65024" tIns="32512" rIns="65024" bIns="32512"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90204" pitchFamily="34" charset="0"/>
                <a:buNone/>
              </a:pPr>
              <a:endParaRPr kumimoji="0" lang="zh-CN" altLang="en-US" sz="1280" b="0" i="0" u="none" strike="noStrike" cap="none" normalizeH="0" baseline="0">
                <a:ln>
                  <a:noFill/>
                </a:ln>
                <a:solidFill>
                  <a:schemeClr val="tx1"/>
                </a:solidFill>
                <a:effectLst/>
                <a:latin typeface="Arial" panose="020B0604020202090204" pitchFamily="34" charset="0"/>
                <a:ea typeface="微软雅黑" panose="020B0503020204020204" charset="-122"/>
                <a:sym typeface="Arial" panose="020B0604020202090204" pitchFamily="34" charset="0"/>
              </a:endParaRPr>
            </a:p>
          </p:txBody>
        </p:sp>
      </p:grpSp>
      <p:pic>
        <p:nvPicPr>
          <p:cNvPr id="22" name="图片 21"/>
          <p:cNvPicPr>
            <a:picLocks noChangeAspect="1"/>
          </p:cNvPicPr>
          <p:nvPr/>
        </p:nvPicPr>
        <p:blipFill>
          <a:blip r:embed="rId3" cstate="print"/>
          <a:stretch>
            <a:fillRect/>
          </a:stretch>
        </p:blipFill>
        <p:spPr>
          <a:xfrm>
            <a:off x="1119635" y="348683"/>
            <a:ext cx="278172" cy="347565"/>
          </a:xfrm>
          <a:prstGeom prst="rect">
            <a:avLst/>
          </a:prstGeom>
        </p:spPr>
      </p:pic>
      <p:pic>
        <p:nvPicPr>
          <p:cNvPr id="23" name="图片 22"/>
          <p:cNvPicPr>
            <a:picLocks noChangeAspect="1"/>
          </p:cNvPicPr>
          <p:nvPr/>
        </p:nvPicPr>
        <p:blipFill>
          <a:blip r:embed="rId4" cstate="print"/>
          <a:stretch>
            <a:fillRect/>
          </a:stretch>
        </p:blipFill>
        <p:spPr>
          <a:xfrm>
            <a:off x="273234" y="348683"/>
            <a:ext cx="776016" cy="344234"/>
          </a:xfrm>
          <a:prstGeom prst="rect">
            <a:avLst/>
          </a:prstGeom>
        </p:spPr>
      </p:pic>
      <p:sp>
        <p:nvSpPr>
          <p:cNvPr id="26" name="文本框 25"/>
          <p:cNvSpPr txBox="1"/>
          <p:nvPr/>
        </p:nvSpPr>
        <p:spPr>
          <a:xfrm>
            <a:off x="3657650" y="351725"/>
            <a:ext cx="5015314" cy="437515"/>
          </a:xfrm>
          <a:prstGeom prst="rect">
            <a:avLst/>
          </a:prstGeom>
          <a:noFill/>
          <a:ln>
            <a:noFill/>
          </a:ln>
        </p:spPr>
        <p:txBody>
          <a:bodyPr wrap="square" rtlCol="0">
            <a:spAutoFit/>
          </a:bodyPr>
          <a:lstStyle/>
          <a:p>
            <a:pPr algn="r" defTabSz="963930" fontAlgn="auto">
              <a:spcBef>
                <a:spcPts val="0"/>
              </a:spcBef>
              <a:spcAft>
                <a:spcPts val="0"/>
              </a:spcAft>
            </a:pPr>
            <a:r>
              <a:rPr lang="zh-CN" altLang="en-US" sz="2250" b="1" dirty="0">
                <a:solidFill>
                  <a:prstClr val="white"/>
                </a:solidFill>
                <a:latin typeface="Arial" panose="020B0604020202090204" pitchFamily="34" charset="0"/>
                <a:ea typeface="微软雅黑" panose="020B0503020204020204" charset="-122"/>
                <a:sym typeface="Arial" panose="020B0604020202090204" pitchFamily="34" charset="0"/>
              </a:rPr>
              <a:t>大数据 领域岗位晋升规划图</a:t>
            </a:r>
          </a:p>
        </p:txBody>
      </p:sp>
      <p:grpSp>
        <p:nvGrpSpPr>
          <p:cNvPr id="2" name="组合 1"/>
          <p:cNvGrpSpPr/>
          <p:nvPr/>
        </p:nvGrpSpPr>
        <p:grpSpPr>
          <a:xfrm>
            <a:off x="873760" y="1160639"/>
            <a:ext cx="8118517" cy="3566837"/>
            <a:chOff x="1935" y="2570"/>
            <a:chExt cx="17979" cy="7899"/>
          </a:xfrm>
        </p:grpSpPr>
        <p:sp>
          <p:nvSpPr>
            <p:cNvPr id="4" name="文本框 3"/>
            <p:cNvSpPr txBox="1"/>
            <p:nvPr/>
          </p:nvSpPr>
          <p:spPr>
            <a:xfrm>
              <a:off x="5714" y="2570"/>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第</a:t>
              </a:r>
              <a:r>
                <a:rPr lang="en-US" altLang="zh-CN" sz="1875" b="1" dirty="0">
                  <a:solidFill>
                    <a:srgbClr val="404040"/>
                  </a:solidFill>
                  <a:latin typeface="Arial" panose="020B0604020202090204" pitchFamily="34" charset="0"/>
                  <a:ea typeface="微软雅黑" panose="020B0503020204020204" charset="-122"/>
                  <a:sym typeface="Arial" panose="020B0604020202090204" pitchFamily="34" charset="0"/>
                </a:rPr>
                <a:t>1~2</a:t>
              </a: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年</a:t>
              </a:r>
            </a:p>
          </p:txBody>
        </p:sp>
        <p:sp>
          <p:nvSpPr>
            <p:cNvPr id="5" name="文本框 4"/>
            <p:cNvSpPr txBox="1"/>
            <p:nvPr/>
          </p:nvSpPr>
          <p:spPr>
            <a:xfrm>
              <a:off x="9872" y="2570"/>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第</a:t>
              </a:r>
              <a:r>
                <a:rPr lang="en-US" altLang="zh-CN" sz="1875" b="1" dirty="0">
                  <a:solidFill>
                    <a:srgbClr val="404040"/>
                  </a:solidFill>
                  <a:latin typeface="Arial" panose="020B0604020202090204" pitchFamily="34" charset="0"/>
                  <a:ea typeface="微软雅黑" panose="020B0503020204020204" charset="-122"/>
                  <a:sym typeface="Arial" panose="020B0604020202090204" pitchFamily="34" charset="0"/>
                </a:rPr>
                <a:t>3~4</a:t>
              </a: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年</a:t>
              </a:r>
            </a:p>
          </p:txBody>
        </p:sp>
        <p:sp>
          <p:nvSpPr>
            <p:cNvPr id="6" name="文本框 5"/>
            <p:cNvSpPr txBox="1"/>
            <p:nvPr/>
          </p:nvSpPr>
          <p:spPr>
            <a:xfrm>
              <a:off x="14030" y="2570"/>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en-US" altLang="zh-CN" sz="1875" b="1" dirty="0">
                  <a:solidFill>
                    <a:srgbClr val="404040"/>
                  </a:solidFill>
                  <a:latin typeface="Arial" panose="020B0604020202090204" pitchFamily="34" charset="0"/>
                  <a:ea typeface="微软雅黑" panose="020B0503020204020204" charset="-122"/>
                  <a:sym typeface="Arial" panose="020B0604020202090204" pitchFamily="34" charset="0"/>
                </a:rPr>
                <a:t>5</a:t>
              </a: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年以上</a:t>
              </a:r>
            </a:p>
          </p:txBody>
        </p:sp>
        <p:sp>
          <p:nvSpPr>
            <p:cNvPr id="7" name="文本框 6"/>
            <p:cNvSpPr txBox="1"/>
            <p:nvPr/>
          </p:nvSpPr>
          <p:spPr>
            <a:xfrm>
              <a:off x="5473" y="3760"/>
              <a:ext cx="3351" cy="2042"/>
            </a:xfrm>
            <a:prstGeom prst="rect">
              <a:avLst/>
            </a:prstGeom>
            <a:noFill/>
            <a:ln>
              <a:solidFill>
                <a:schemeClr val="tx1"/>
              </a:solidFill>
            </a:ln>
          </p:spPr>
          <p:txBody>
            <a:bodyPr wrap="square" rtlCol="0">
              <a:spAutoFit/>
            </a:bodyPr>
            <a:lstStyle/>
            <a:p>
              <a:pPr algn="ctr" defTabSz="963930" fontAlgn="auto">
                <a:lnSpc>
                  <a:spcPct val="150000"/>
                </a:lnSpc>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大数据初级工程师</a:t>
              </a:r>
              <a:endPar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（大数据应用开发）</a:t>
              </a:r>
            </a:p>
          </p:txBody>
        </p:sp>
        <p:sp>
          <p:nvSpPr>
            <p:cNvPr id="8" name="文本框 7"/>
            <p:cNvSpPr txBox="1"/>
            <p:nvPr/>
          </p:nvSpPr>
          <p:spPr>
            <a:xfrm>
              <a:off x="9715" y="3765"/>
              <a:ext cx="3423" cy="1582"/>
            </a:xfrm>
            <a:prstGeom prst="rect">
              <a:avLst/>
            </a:prstGeom>
            <a:noFill/>
            <a:ln>
              <a:solidFill>
                <a:schemeClr val="tx1"/>
              </a:solidFill>
            </a:ln>
          </p:spPr>
          <p:txBody>
            <a:bodyPr wrap="square" rtlCol="0">
              <a:spAutoFit/>
            </a:bodyPr>
            <a:lstStyle/>
            <a:p>
              <a:pPr algn="ctr" defTabSz="963930" fontAlgn="auto">
                <a:lnSpc>
                  <a:spcPct val="150000"/>
                </a:lnSpc>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大数据中级工程师</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（大数据系统开发）</a:t>
              </a:r>
            </a:p>
          </p:txBody>
        </p:sp>
        <p:sp>
          <p:nvSpPr>
            <p:cNvPr id="9" name="文本框 8"/>
            <p:cNvSpPr txBox="1"/>
            <p:nvPr/>
          </p:nvSpPr>
          <p:spPr>
            <a:xfrm>
              <a:off x="14078" y="3764"/>
              <a:ext cx="3712" cy="1351"/>
            </a:xfrm>
            <a:prstGeom prst="rect">
              <a:avLst/>
            </a:prstGeom>
            <a:noFill/>
            <a:ln>
              <a:solidFill>
                <a:schemeClr val="tx1"/>
              </a:solidFill>
            </a:ln>
          </p:spPr>
          <p:txBody>
            <a:bodyPr wrap="square" rtlCol="0">
              <a:spAutoFit/>
            </a:bodyPr>
            <a:lstStyle/>
            <a:p>
              <a:pPr algn="ctr" defTabSz="963930" fontAlgn="auto">
                <a:lnSpc>
                  <a:spcPct val="150000"/>
                </a:lnSpc>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大数据高级工程师</a:t>
              </a:r>
              <a:endPar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（大数据系统设计</a:t>
              </a:r>
              <a:r>
                <a:rPr lang="en-US" altLang="zh-CN" sz="900" dirty="0">
                  <a:solidFill>
                    <a:srgbClr val="404040"/>
                  </a:solidFill>
                  <a:latin typeface="Arial" panose="020B0604020202090204" pitchFamily="34" charset="0"/>
                  <a:ea typeface="微软雅黑" panose="020B0503020204020204" charset="-122"/>
                  <a:sym typeface="Arial" panose="020B0604020202090204" pitchFamily="34" charset="0"/>
                </a:rPr>
                <a:t>&amp;</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研发）</a:t>
              </a:r>
            </a:p>
          </p:txBody>
        </p:sp>
        <p:sp>
          <p:nvSpPr>
            <p:cNvPr id="10" name="文本框 9"/>
            <p:cNvSpPr txBox="1"/>
            <p:nvPr/>
          </p:nvSpPr>
          <p:spPr>
            <a:xfrm>
              <a:off x="12246" y="7379"/>
              <a:ext cx="2495" cy="148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技术骨干</a:t>
              </a:r>
            </a:p>
          </p:txBody>
        </p:sp>
        <p:sp>
          <p:nvSpPr>
            <p:cNvPr id="11" name="文本框 10"/>
            <p:cNvSpPr txBox="1"/>
            <p:nvPr/>
          </p:nvSpPr>
          <p:spPr>
            <a:xfrm>
              <a:off x="6979" y="7379"/>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管理方向</a:t>
              </a:r>
            </a:p>
          </p:txBody>
        </p:sp>
        <p:sp>
          <p:nvSpPr>
            <p:cNvPr id="12" name="文本框 11"/>
            <p:cNvSpPr txBox="1"/>
            <p:nvPr/>
          </p:nvSpPr>
          <p:spPr>
            <a:xfrm>
              <a:off x="11969" y="8452"/>
              <a:ext cx="3459"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算法工程师（高级）</a:t>
              </a:r>
            </a:p>
          </p:txBody>
        </p:sp>
        <p:sp>
          <p:nvSpPr>
            <p:cNvPr id="13" name="文本框 12"/>
            <p:cNvSpPr txBox="1"/>
            <p:nvPr/>
          </p:nvSpPr>
          <p:spPr>
            <a:xfrm>
              <a:off x="11969" y="9222"/>
              <a:ext cx="3110"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技术总监</a:t>
              </a:r>
            </a:p>
          </p:txBody>
        </p:sp>
        <p:sp>
          <p:nvSpPr>
            <p:cNvPr id="14" name="文本框 13"/>
            <p:cNvSpPr txBox="1"/>
            <p:nvPr/>
          </p:nvSpPr>
          <p:spPr>
            <a:xfrm>
              <a:off x="6979" y="8417"/>
              <a:ext cx="3110"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产品经理</a:t>
              </a:r>
            </a:p>
          </p:txBody>
        </p:sp>
        <p:sp>
          <p:nvSpPr>
            <p:cNvPr id="15" name="文本框 14"/>
            <p:cNvSpPr txBox="1"/>
            <p:nvPr/>
          </p:nvSpPr>
          <p:spPr>
            <a:xfrm>
              <a:off x="6979" y="9188"/>
              <a:ext cx="3110"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产品总监</a:t>
              </a:r>
            </a:p>
          </p:txBody>
        </p:sp>
        <p:sp>
          <p:nvSpPr>
            <p:cNvPr id="16" name="文本框 15"/>
            <p:cNvSpPr txBox="1"/>
            <p:nvPr/>
          </p:nvSpPr>
          <p:spPr>
            <a:xfrm>
              <a:off x="1935" y="7774"/>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成就期</a:t>
              </a:r>
            </a:p>
          </p:txBody>
        </p:sp>
        <p:sp>
          <p:nvSpPr>
            <p:cNvPr id="17" name="文本框 16"/>
            <p:cNvSpPr txBox="1"/>
            <p:nvPr/>
          </p:nvSpPr>
          <p:spPr>
            <a:xfrm>
              <a:off x="1935" y="3657"/>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成长期</a:t>
              </a:r>
            </a:p>
          </p:txBody>
        </p:sp>
        <p:cxnSp>
          <p:nvCxnSpPr>
            <p:cNvPr id="18" name="直接箭头连接符 17"/>
            <p:cNvCxnSpPr>
              <a:stCxn id="7" idx="3"/>
              <a:endCxn id="8" idx="1"/>
            </p:cNvCxnSpPr>
            <p:nvPr/>
          </p:nvCxnSpPr>
          <p:spPr>
            <a:xfrm flipV="1">
              <a:off x="8824" y="4558"/>
              <a:ext cx="890" cy="2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直接箭头连接符 18"/>
            <p:cNvCxnSpPr>
              <a:stCxn id="8" idx="3"/>
              <a:endCxn id="9" idx="1"/>
            </p:cNvCxnSpPr>
            <p:nvPr/>
          </p:nvCxnSpPr>
          <p:spPr>
            <a:xfrm flipV="1">
              <a:off x="13137" y="4441"/>
              <a:ext cx="941" cy="11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肘形连接符 25"/>
            <p:cNvCxnSpPr>
              <a:stCxn id="9" idx="3"/>
              <a:endCxn id="10" idx="3"/>
            </p:cNvCxnSpPr>
            <p:nvPr/>
          </p:nvCxnSpPr>
          <p:spPr>
            <a:xfrm flipH="1">
              <a:off x="14740" y="4441"/>
              <a:ext cx="3050" cy="3680"/>
            </a:xfrm>
            <a:prstGeom prst="bentConnector3">
              <a:avLst>
                <a:gd name="adj1" fmla="val -17289"/>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1" name="肘形连接符 26"/>
            <p:cNvCxnSpPr>
              <a:stCxn id="9" idx="2"/>
              <a:endCxn id="11" idx="0"/>
            </p:cNvCxnSpPr>
            <p:nvPr/>
          </p:nvCxnSpPr>
          <p:spPr>
            <a:xfrm rot="5400000">
              <a:off x="11102" y="2548"/>
              <a:ext cx="2264" cy="7400"/>
            </a:xfrm>
            <a:prstGeom prst="bentConnector3">
              <a:avLst>
                <a:gd name="adj1" fmla="val 50014"/>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15392" y="7864"/>
              <a:ext cx="1748" cy="509"/>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900" b="1" dirty="0">
                  <a:solidFill>
                    <a:srgbClr val="404040"/>
                  </a:solidFill>
                  <a:latin typeface="Arial" panose="020B0604020202090204" pitchFamily="34" charset="0"/>
                  <a:ea typeface="微软雅黑" panose="020B0503020204020204" charset="-122"/>
                  <a:sym typeface="Arial" panose="020B0604020202090204" pitchFamily="34" charset="0"/>
                </a:rPr>
                <a:t>技术路线</a:t>
              </a:r>
            </a:p>
          </p:txBody>
        </p:sp>
        <p:sp>
          <p:nvSpPr>
            <p:cNvPr id="25" name="文本框 24"/>
            <p:cNvSpPr txBox="1"/>
            <p:nvPr/>
          </p:nvSpPr>
          <p:spPr>
            <a:xfrm>
              <a:off x="13940" y="6335"/>
              <a:ext cx="1748" cy="509"/>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900" b="1" dirty="0">
                  <a:solidFill>
                    <a:srgbClr val="404040"/>
                  </a:solidFill>
                  <a:latin typeface="Arial" panose="020B0604020202090204" pitchFamily="34" charset="0"/>
                  <a:ea typeface="微软雅黑" panose="020B0503020204020204" charset="-122"/>
                  <a:sym typeface="Arial" panose="020B0604020202090204" pitchFamily="34" charset="0"/>
                </a:rPr>
                <a:t>管理路线</a:t>
              </a:r>
            </a:p>
          </p:txBody>
        </p:sp>
        <p:sp>
          <p:nvSpPr>
            <p:cNvPr id="27" name="文本框 26"/>
            <p:cNvSpPr txBox="1"/>
            <p:nvPr/>
          </p:nvSpPr>
          <p:spPr>
            <a:xfrm>
              <a:off x="5473" y="5282"/>
              <a:ext cx="3477" cy="1351"/>
            </a:xfrm>
            <a:prstGeom prst="rect">
              <a:avLst/>
            </a:prstGeom>
            <a:noFill/>
            <a:ln>
              <a:solidFill>
                <a:schemeClr val="tx1"/>
              </a:solidFill>
            </a:ln>
          </p:spPr>
          <p:txBody>
            <a:bodyPr wrap="square" rtlCol="0">
              <a:spAutoFit/>
            </a:bodyPr>
            <a:lstStyle/>
            <a:p>
              <a:pPr algn="ctr" defTabSz="963930" fontAlgn="auto">
                <a:lnSpc>
                  <a:spcPct val="150000"/>
                </a:lnSpc>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大数据运维工程师</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（大数据平台搭建）</a:t>
              </a:r>
            </a:p>
          </p:txBody>
        </p:sp>
        <p:cxnSp>
          <p:nvCxnSpPr>
            <p:cNvPr id="28" name="肘形连接符 33"/>
            <p:cNvCxnSpPr>
              <a:stCxn id="27" idx="1"/>
              <a:endCxn id="7" idx="1"/>
            </p:cNvCxnSpPr>
            <p:nvPr/>
          </p:nvCxnSpPr>
          <p:spPr>
            <a:xfrm rot="10800000">
              <a:off x="5473" y="4781"/>
              <a:ext cx="7" cy="1177"/>
            </a:xfrm>
            <a:prstGeom prst="bentConnector3">
              <a:avLst>
                <a:gd name="adj1" fmla="val 7600000"/>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9706" y="5272"/>
              <a:ext cx="3477" cy="1351"/>
            </a:xfrm>
            <a:prstGeom prst="rect">
              <a:avLst/>
            </a:prstGeom>
            <a:noFill/>
            <a:ln>
              <a:solidFill>
                <a:schemeClr val="tx1"/>
              </a:solidFill>
            </a:ln>
          </p:spPr>
          <p:txBody>
            <a:bodyPr wrap="square" rtlCol="0">
              <a:spAutoFit/>
            </a:bodyPr>
            <a:lstStyle/>
            <a:p>
              <a:pPr algn="ctr" defTabSz="963930" fontAlgn="auto">
                <a:lnSpc>
                  <a:spcPct val="150000"/>
                </a:lnSpc>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大数据平台架构师</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（行业平台技术解决方案）</a:t>
              </a:r>
            </a:p>
          </p:txBody>
        </p:sp>
        <p:cxnSp>
          <p:nvCxnSpPr>
            <p:cNvPr id="30" name="直接箭头连接符 29"/>
            <p:cNvCxnSpPr>
              <a:stCxn id="27" idx="3"/>
              <a:endCxn id="29" idx="1"/>
            </p:cNvCxnSpPr>
            <p:nvPr/>
          </p:nvCxnSpPr>
          <p:spPr>
            <a:xfrm flipV="1">
              <a:off x="8951" y="5948"/>
              <a:ext cx="755" cy="1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肘形连接符 46"/>
            <p:cNvCxnSpPr>
              <a:stCxn id="29" idx="3"/>
              <a:endCxn id="10" idx="0"/>
            </p:cNvCxnSpPr>
            <p:nvPr/>
          </p:nvCxnSpPr>
          <p:spPr>
            <a:xfrm>
              <a:off x="13184" y="5948"/>
              <a:ext cx="309" cy="1432"/>
            </a:xfrm>
            <a:prstGeom prst="bentConnector2">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肘形连接符 48"/>
            <p:cNvCxnSpPr>
              <a:stCxn id="29" idx="2"/>
              <a:endCxn id="11" idx="3"/>
            </p:cNvCxnSpPr>
            <p:nvPr/>
          </p:nvCxnSpPr>
          <p:spPr>
            <a:xfrm rot="5400000">
              <a:off x="10178" y="6535"/>
              <a:ext cx="1178" cy="1356"/>
            </a:xfrm>
            <a:prstGeom prst="bentConnector2">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9878" y="7175"/>
              <a:ext cx="1748" cy="509"/>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900" b="1" dirty="0">
                  <a:solidFill>
                    <a:srgbClr val="404040"/>
                  </a:solidFill>
                  <a:latin typeface="Arial" panose="020B0604020202090204" pitchFamily="34" charset="0"/>
                  <a:ea typeface="微软雅黑" panose="020B0503020204020204" charset="-122"/>
                  <a:sym typeface="Arial" panose="020B0604020202090204" pitchFamily="34" charset="0"/>
                </a:rPr>
                <a:t>管理路线</a:t>
              </a:r>
            </a:p>
          </p:txBody>
        </p:sp>
        <p:sp>
          <p:nvSpPr>
            <p:cNvPr id="37" name="文本框 36"/>
            <p:cNvSpPr txBox="1"/>
            <p:nvPr/>
          </p:nvSpPr>
          <p:spPr>
            <a:xfrm>
              <a:off x="15184" y="10012"/>
              <a:ext cx="4730" cy="457"/>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750" dirty="0">
                  <a:solidFill>
                    <a:srgbClr val="404040"/>
                  </a:solidFill>
                  <a:latin typeface="Arial" panose="020B0604020202090204" pitchFamily="34" charset="0"/>
                  <a:ea typeface="微软雅黑" panose="020B0503020204020204" charset="-122"/>
                  <a:sym typeface="Arial" panose="020B0604020202090204" pitchFamily="34" charset="0"/>
                </a:rPr>
                <a:t>岗位晋升同样也取决于个人能力及机遇</a:t>
              </a:r>
            </a:p>
          </p:txBody>
        </p:sp>
      </p:grpSp>
    </p:spTree>
    <p:extLst>
      <p:ext uri="{BB962C8B-B14F-4D97-AF65-F5344CB8AC3E}">
        <p14:creationId xmlns:p14="http://schemas.microsoft.com/office/powerpoint/2010/main" val="2580432971"/>
      </p:ext>
    </p:extLst>
  </p:cSld>
  <p:clrMapOvr>
    <a:masterClrMapping/>
  </p:clrMapOvr>
  <p:transition>
    <p:wheel spokes="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0" y="140"/>
            <a:ext cx="9144001" cy="5143218"/>
            <a:chOff x="0" y="-1"/>
            <a:chExt cx="12858751" cy="7232651"/>
          </a:xfrm>
        </p:grpSpPr>
        <p:sp>
          <p:nvSpPr>
            <p:cNvPr id="39" name="矩形 38"/>
            <p:cNvSpPr/>
            <p:nvPr/>
          </p:nvSpPr>
          <p:spPr bwMode="auto">
            <a:xfrm>
              <a:off x="0" y="-1"/>
              <a:ext cx="12858751" cy="7232651"/>
            </a:xfrm>
            <a:prstGeom prst="rect">
              <a:avLst/>
            </a:prstGeom>
            <a:solidFill>
              <a:srgbClr val="E8E8E8"/>
            </a:solidFill>
            <a:ln w="9525" cap="flat" cmpd="sng" algn="ctr">
              <a:solidFill>
                <a:schemeClr val="tx1"/>
              </a:solidFill>
              <a:prstDash val="solid"/>
              <a:round/>
              <a:headEnd type="none" w="med" len="med"/>
              <a:tailEnd type="none" w="med" len="med"/>
            </a:ln>
            <a:effectLst/>
          </p:spPr>
          <p:txBody>
            <a:bodyPr vert="horz" wrap="square" lIns="65024" tIns="32512" rIns="65024" bIns="32512"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90204" pitchFamily="34" charset="0"/>
                <a:buNone/>
              </a:pPr>
              <a:endParaRPr kumimoji="0" lang="zh-CN" altLang="en-US" sz="1280" b="0" i="0" u="none" strike="noStrike" cap="none" normalizeH="0" baseline="0">
                <a:ln>
                  <a:noFill/>
                </a:ln>
                <a:solidFill>
                  <a:schemeClr val="tx1"/>
                </a:solidFill>
                <a:effectLst/>
                <a:latin typeface="Arial" panose="020B0604020202090204" pitchFamily="34" charset="0"/>
                <a:ea typeface="微软雅黑" panose="020B0503020204020204" charset="-122"/>
                <a:sym typeface="Arial" panose="020B0604020202090204" pitchFamily="34" charset="0"/>
              </a:endParaRPr>
            </a:p>
          </p:txBody>
        </p:sp>
        <p:sp>
          <p:nvSpPr>
            <p:cNvPr id="40" name="矩形 39"/>
            <p:cNvSpPr/>
            <p:nvPr/>
          </p:nvSpPr>
          <p:spPr bwMode="auto">
            <a:xfrm>
              <a:off x="0" y="231949"/>
              <a:ext cx="12858750" cy="980351"/>
            </a:xfrm>
            <a:prstGeom prst="rect">
              <a:avLst/>
            </a:prstGeom>
            <a:solidFill>
              <a:srgbClr val="C00000"/>
            </a:solidFill>
            <a:ln w="9525" cap="flat" cmpd="sng" algn="ctr">
              <a:solidFill>
                <a:schemeClr val="tx1"/>
              </a:solidFill>
              <a:prstDash val="solid"/>
              <a:round/>
              <a:headEnd type="none" w="med" len="med"/>
              <a:tailEnd type="none" w="med" len="med"/>
            </a:ln>
            <a:effectLst/>
          </p:spPr>
          <p:txBody>
            <a:bodyPr vert="horz" wrap="square" lIns="65024" tIns="32512" rIns="65024" bIns="32512"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90204" pitchFamily="34" charset="0"/>
                <a:buNone/>
              </a:pPr>
              <a:endParaRPr kumimoji="0" lang="zh-CN" altLang="en-US" sz="1280" b="0" i="0" u="none" strike="noStrike" cap="none" normalizeH="0" baseline="0">
                <a:ln>
                  <a:noFill/>
                </a:ln>
                <a:solidFill>
                  <a:schemeClr val="tx1"/>
                </a:solidFill>
                <a:effectLst/>
                <a:latin typeface="Arial" panose="020B0604020202090204" pitchFamily="34" charset="0"/>
                <a:ea typeface="微软雅黑" panose="020B0503020204020204" charset="-122"/>
                <a:sym typeface="Arial" panose="020B0604020202090204" pitchFamily="34" charset="0"/>
              </a:endParaRPr>
            </a:p>
          </p:txBody>
        </p:sp>
      </p:grpSp>
      <p:pic>
        <p:nvPicPr>
          <p:cNvPr id="22" name="图片 21"/>
          <p:cNvPicPr>
            <a:picLocks noChangeAspect="1"/>
          </p:cNvPicPr>
          <p:nvPr/>
        </p:nvPicPr>
        <p:blipFill>
          <a:blip r:embed="rId3" cstate="print"/>
          <a:stretch>
            <a:fillRect/>
          </a:stretch>
        </p:blipFill>
        <p:spPr>
          <a:xfrm>
            <a:off x="1119635" y="348683"/>
            <a:ext cx="278172" cy="347565"/>
          </a:xfrm>
          <a:prstGeom prst="rect">
            <a:avLst/>
          </a:prstGeom>
        </p:spPr>
      </p:pic>
      <p:pic>
        <p:nvPicPr>
          <p:cNvPr id="23" name="图片 22"/>
          <p:cNvPicPr>
            <a:picLocks noChangeAspect="1"/>
          </p:cNvPicPr>
          <p:nvPr/>
        </p:nvPicPr>
        <p:blipFill>
          <a:blip r:embed="rId4" cstate="print"/>
          <a:stretch>
            <a:fillRect/>
          </a:stretch>
        </p:blipFill>
        <p:spPr>
          <a:xfrm>
            <a:off x="273234" y="348683"/>
            <a:ext cx="776016" cy="344234"/>
          </a:xfrm>
          <a:prstGeom prst="rect">
            <a:avLst/>
          </a:prstGeom>
        </p:spPr>
      </p:pic>
      <p:sp>
        <p:nvSpPr>
          <p:cNvPr id="26" name="文本框 25"/>
          <p:cNvSpPr txBox="1"/>
          <p:nvPr/>
        </p:nvSpPr>
        <p:spPr>
          <a:xfrm>
            <a:off x="3657650" y="351725"/>
            <a:ext cx="5015314" cy="437515"/>
          </a:xfrm>
          <a:prstGeom prst="rect">
            <a:avLst/>
          </a:prstGeom>
          <a:noFill/>
          <a:ln>
            <a:noFill/>
          </a:ln>
        </p:spPr>
        <p:txBody>
          <a:bodyPr wrap="square" rtlCol="0">
            <a:spAutoFit/>
          </a:bodyPr>
          <a:lstStyle/>
          <a:p>
            <a:pPr algn="r" defTabSz="963930" fontAlgn="auto">
              <a:spcBef>
                <a:spcPts val="0"/>
              </a:spcBef>
              <a:spcAft>
                <a:spcPts val="0"/>
              </a:spcAft>
            </a:pPr>
            <a:r>
              <a:rPr lang="zh-CN" altLang="en-US" sz="2250" b="1">
                <a:solidFill>
                  <a:prstClr val="white"/>
                </a:solidFill>
                <a:latin typeface="Arial" panose="020B0604020202090204" pitchFamily="34" charset="0"/>
                <a:ea typeface="微软雅黑" panose="020B0503020204020204" charset="-122"/>
                <a:sym typeface="Arial" panose="020B0604020202090204" pitchFamily="34" charset="0"/>
              </a:rPr>
              <a:t>人工智能 领域岗位</a:t>
            </a:r>
            <a:r>
              <a:rPr lang="zh-CN" altLang="en-US" sz="2250" b="1" dirty="0">
                <a:solidFill>
                  <a:prstClr val="white"/>
                </a:solidFill>
                <a:latin typeface="Arial" panose="020B0604020202090204" pitchFamily="34" charset="0"/>
                <a:ea typeface="微软雅黑" panose="020B0503020204020204" charset="-122"/>
                <a:sym typeface="Arial" panose="020B0604020202090204" pitchFamily="34" charset="0"/>
              </a:rPr>
              <a:t>晋升规划图</a:t>
            </a:r>
          </a:p>
        </p:txBody>
      </p:sp>
      <p:grpSp>
        <p:nvGrpSpPr>
          <p:cNvPr id="2" name="组合 1"/>
          <p:cNvGrpSpPr/>
          <p:nvPr/>
        </p:nvGrpSpPr>
        <p:grpSpPr>
          <a:xfrm>
            <a:off x="873760" y="1217986"/>
            <a:ext cx="8146965" cy="3576320"/>
            <a:chOff x="1935" y="2697"/>
            <a:chExt cx="18042" cy="7920"/>
          </a:xfrm>
        </p:grpSpPr>
        <p:sp>
          <p:nvSpPr>
            <p:cNvPr id="4" name="文本框 3"/>
            <p:cNvSpPr txBox="1"/>
            <p:nvPr/>
          </p:nvSpPr>
          <p:spPr>
            <a:xfrm>
              <a:off x="5714" y="2697"/>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第</a:t>
              </a:r>
              <a:r>
                <a:rPr lang="en-US" altLang="zh-CN" sz="1875" b="1" dirty="0">
                  <a:solidFill>
                    <a:srgbClr val="404040"/>
                  </a:solidFill>
                  <a:latin typeface="Arial" panose="020B0604020202090204" pitchFamily="34" charset="0"/>
                  <a:ea typeface="微软雅黑" panose="020B0503020204020204" charset="-122"/>
                  <a:sym typeface="Arial" panose="020B0604020202090204" pitchFamily="34" charset="0"/>
                </a:rPr>
                <a:t>1~2</a:t>
              </a: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年</a:t>
              </a:r>
            </a:p>
          </p:txBody>
        </p:sp>
        <p:sp>
          <p:nvSpPr>
            <p:cNvPr id="5" name="文本框 4"/>
            <p:cNvSpPr txBox="1"/>
            <p:nvPr/>
          </p:nvSpPr>
          <p:spPr>
            <a:xfrm>
              <a:off x="9872" y="2697"/>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第</a:t>
              </a:r>
              <a:r>
                <a:rPr lang="en-US" altLang="zh-CN" sz="1875" b="1" dirty="0">
                  <a:solidFill>
                    <a:srgbClr val="404040"/>
                  </a:solidFill>
                  <a:latin typeface="Arial" panose="020B0604020202090204" pitchFamily="34" charset="0"/>
                  <a:ea typeface="微软雅黑" panose="020B0503020204020204" charset="-122"/>
                  <a:sym typeface="Arial" panose="020B0604020202090204" pitchFamily="34" charset="0"/>
                </a:rPr>
                <a:t>3~4</a:t>
              </a: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年</a:t>
              </a:r>
            </a:p>
          </p:txBody>
        </p:sp>
        <p:sp>
          <p:nvSpPr>
            <p:cNvPr id="6" name="文本框 5"/>
            <p:cNvSpPr txBox="1"/>
            <p:nvPr/>
          </p:nvSpPr>
          <p:spPr>
            <a:xfrm>
              <a:off x="14030" y="2697"/>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en-US" altLang="zh-CN" sz="1875" b="1" dirty="0">
                  <a:solidFill>
                    <a:srgbClr val="404040"/>
                  </a:solidFill>
                  <a:latin typeface="Arial" panose="020B0604020202090204" pitchFamily="34" charset="0"/>
                  <a:ea typeface="微软雅黑" panose="020B0503020204020204" charset="-122"/>
                  <a:sym typeface="Arial" panose="020B0604020202090204" pitchFamily="34" charset="0"/>
                </a:rPr>
                <a:t>5</a:t>
              </a: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年以上</a:t>
              </a:r>
            </a:p>
          </p:txBody>
        </p:sp>
        <p:sp>
          <p:nvSpPr>
            <p:cNvPr id="7" name="文本框 6"/>
            <p:cNvSpPr txBox="1"/>
            <p:nvPr/>
          </p:nvSpPr>
          <p:spPr>
            <a:xfrm>
              <a:off x="5045" y="3886"/>
              <a:ext cx="3779" cy="1351"/>
            </a:xfrm>
            <a:prstGeom prst="rect">
              <a:avLst/>
            </a:prstGeom>
            <a:noFill/>
            <a:ln>
              <a:solidFill>
                <a:schemeClr val="tx1"/>
              </a:solidFill>
            </a:ln>
          </p:spPr>
          <p:txBody>
            <a:bodyPr wrap="square" rtlCol="0">
              <a:spAutoFit/>
            </a:bodyPr>
            <a:lstStyle/>
            <a:p>
              <a:pPr algn="ctr" defTabSz="963930" fontAlgn="auto">
                <a:lnSpc>
                  <a:spcPct val="150000"/>
                </a:lnSpc>
                <a:spcBef>
                  <a:spcPts val="0"/>
                </a:spcBef>
                <a:spcAft>
                  <a:spcPts val="0"/>
                </a:spcAft>
              </a:pPr>
              <a:r>
                <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rPr>
                <a:t>AI </a:t>
              </a: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初级工程师</a:t>
              </a:r>
              <a:endPar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（数据采集、处理及算法应用）</a:t>
              </a:r>
            </a:p>
          </p:txBody>
        </p:sp>
        <p:sp>
          <p:nvSpPr>
            <p:cNvPr id="8" name="文本框 7"/>
            <p:cNvSpPr txBox="1"/>
            <p:nvPr/>
          </p:nvSpPr>
          <p:spPr>
            <a:xfrm>
              <a:off x="9872" y="3890"/>
              <a:ext cx="3315" cy="1351"/>
            </a:xfrm>
            <a:prstGeom prst="rect">
              <a:avLst/>
            </a:prstGeom>
            <a:noFill/>
            <a:ln>
              <a:solidFill>
                <a:schemeClr val="tx1"/>
              </a:solidFill>
            </a:ln>
          </p:spPr>
          <p:txBody>
            <a:bodyPr wrap="square" rtlCol="0">
              <a:spAutoFit/>
            </a:bodyPr>
            <a:lstStyle/>
            <a:p>
              <a:pPr algn="ctr" defTabSz="963930" fontAlgn="auto">
                <a:lnSpc>
                  <a:spcPct val="150000"/>
                </a:lnSpc>
                <a:spcBef>
                  <a:spcPts val="0"/>
                </a:spcBef>
                <a:spcAft>
                  <a:spcPts val="0"/>
                </a:spcAft>
              </a:pPr>
              <a:r>
                <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rPr>
                <a:t>AI</a:t>
              </a: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中级工程师</a:t>
              </a:r>
              <a:endPar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a:t>
              </a:r>
              <a:r>
                <a:rPr lang="en-US" altLang="zh-CN" sz="900" dirty="0">
                  <a:solidFill>
                    <a:srgbClr val="404040"/>
                  </a:solidFill>
                  <a:latin typeface="Arial" panose="020B0604020202090204" pitchFamily="34" charset="0"/>
                  <a:ea typeface="微软雅黑" panose="020B0503020204020204" charset="-122"/>
                  <a:sym typeface="Arial" panose="020B0604020202090204" pitchFamily="34" charset="0"/>
                </a:rPr>
                <a:t> AI</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应用系统设计</a:t>
              </a:r>
              <a:r>
                <a:rPr lang="en-US" altLang="zh-CN" sz="900" dirty="0">
                  <a:solidFill>
                    <a:srgbClr val="404040"/>
                  </a:solidFill>
                  <a:latin typeface="Arial" panose="020B0604020202090204" pitchFamily="34" charset="0"/>
                  <a:ea typeface="微软雅黑" panose="020B0503020204020204" charset="-122"/>
                  <a:sym typeface="Arial" panose="020B0604020202090204" pitchFamily="34" charset="0"/>
                </a:rPr>
                <a:t>&amp;</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研发）</a:t>
              </a:r>
            </a:p>
          </p:txBody>
        </p:sp>
        <p:sp>
          <p:nvSpPr>
            <p:cNvPr id="9" name="文本框 8"/>
            <p:cNvSpPr txBox="1"/>
            <p:nvPr/>
          </p:nvSpPr>
          <p:spPr>
            <a:xfrm>
              <a:off x="14078" y="3914"/>
              <a:ext cx="3584" cy="1351"/>
            </a:xfrm>
            <a:prstGeom prst="rect">
              <a:avLst/>
            </a:prstGeom>
            <a:noFill/>
            <a:ln>
              <a:solidFill>
                <a:schemeClr val="tx1"/>
              </a:solidFill>
            </a:ln>
          </p:spPr>
          <p:txBody>
            <a:bodyPr wrap="square" rtlCol="0">
              <a:spAutoFit/>
            </a:bodyPr>
            <a:lstStyle/>
            <a:p>
              <a:pPr algn="ctr" defTabSz="963930" fontAlgn="auto">
                <a:lnSpc>
                  <a:spcPct val="150000"/>
                </a:lnSpc>
                <a:spcBef>
                  <a:spcPts val="0"/>
                </a:spcBef>
                <a:spcAft>
                  <a:spcPts val="0"/>
                </a:spcAft>
              </a:pPr>
              <a:r>
                <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rPr>
                <a:t>AI</a:t>
              </a: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高级工程师</a:t>
              </a:r>
              <a:endPar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（图形 </a:t>
              </a:r>
              <a:r>
                <a:rPr lang="en-US" altLang="zh-CN" sz="900" dirty="0">
                  <a:solidFill>
                    <a:srgbClr val="404040"/>
                  </a:solidFill>
                  <a:latin typeface="Arial" panose="020B0604020202090204" pitchFamily="34" charset="0"/>
                  <a:ea typeface="微软雅黑" panose="020B0503020204020204" charset="-122"/>
                  <a:sym typeface="Arial" panose="020B0604020202090204" pitchFamily="34" charset="0"/>
                </a:rPr>
                <a:t>/ NLP / </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专家系统）</a:t>
              </a:r>
            </a:p>
          </p:txBody>
        </p:sp>
        <p:sp>
          <p:nvSpPr>
            <p:cNvPr id="10" name="文本框 9"/>
            <p:cNvSpPr txBox="1"/>
            <p:nvPr/>
          </p:nvSpPr>
          <p:spPr>
            <a:xfrm>
              <a:off x="12246" y="7192"/>
              <a:ext cx="2495" cy="148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技术骨干</a:t>
              </a:r>
            </a:p>
          </p:txBody>
        </p:sp>
        <p:sp>
          <p:nvSpPr>
            <p:cNvPr id="11" name="文本框 10"/>
            <p:cNvSpPr txBox="1"/>
            <p:nvPr/>
          </p:nvSpPr>
          <p:spPr>
            <a:xfrm>
              <a:off x="6979" y="7192"/>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管理方向</a:t>
              </a:r>
            </a:p>
          </p:txBody>
        </p:sp>
        <p:sp>
          <p:nvSpPr>
            <p:cNvPr id="12" name="文本框 11"/>
            <p:cNvSpPr txBox="1"/>
            <p:nvPr/>
          </p:nvSpPr>
          <p:spPr>
            <a:xfrm>
              <a:off x="11969" y="8337"/>
              <a:ext cx="3459"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算法工程师（高级）</a:t>
              </a:r>
            </a:p>
          </p:txBody>
        </p:sp>
        <p:sp>
          <p:nvSpPr>
            <p:cNvPr id="13" name="文本框 12"/>
            <p:cNvSpPr txBox="1"/>
            <p:nvPr/>
          </p:nvSpPr>
          <p:spPr>
            <a:xfrm>
              <a:off x="11824" y="9084"/>
              <a:ext cx="4906"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大数据科学家（人工智能）</a:t>
              </a:r>
            </a:p>
          </p:txBody>
        </p:sp>
        <p:sp>
          <p:nvSpPr>
            <p:cNvPr id="14" name="文本框 13"/>
            <p:cNvSpPr txBox="1"/>
            <p:nvPr/>
          </p:nvSpPr>
          <p:spPr>
            <a:xfrm>
              <a:off x="6979" y="8303"/>
              <a:ext cx="3110"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产品经理</a:t>
              </a:r>
            </a:p>
          </p:txBody>
        </p:sp>
        <p:sp>
          <p:nvSpPr>
            <p:cNvPr id="15" name="文本框 14"/>
            <p:cNvSpPr txBox="1"/>
            <p:nvPr/>
          </p:nvSpPr>
          <p:spPr>
            <a:xfrm>
              <a:off x="6979" y="9073"/>
              <a:ext cx="3110"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产品总监</a:t>
              </a:r>
            </a:p>
          </p:txBody>
        </p:sp>
        <p:sp>
          <p:nvSpPr>
            <p:cNvPr id="16" name="文本框 15"/>
            <p:cNvSpPr txBox="1"/>
            <p:nvPr/>
          </p:nvSpPr>
          <p:spPr>
            <a:xfrm>
              <a:off x="1935" y="7900"/>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成就期</a:t>
              </a:r>
            </a:p>
          </p:txBody>
        </p:sp>
        <p:sp>
          <p:nvSpPr>
            <p:cNvPr id="17" name="文本框 16"/>
            <p:cNvSpPr txBox="1"/>
            <p:nvPr/>
          </p:nvSpPr>
          <p:spPr>
            <a:xfrm>
              <a:off x="1935" y="3783"/>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rgbClr val="404040"/>
                  </a:solidFill>
                  <a:latin typeface="Arial" panose="020B0604020202090204" pitchFamily="34" charset="0"/>
                  <a:ea typeface="微软雅黑" panose="020B0503020204020204" charset="-122"/>
                  <a:sym typeface="Arial" panose="020B0604020202090204" pitchFamily="34" charset="0"/>
                </a:rPr>
                <a:t>成长期</a:t>
              </a:r>
            </a:p>
          </p:txBody>
        </p:sp>
        <p:cxnSp>
          <p:nvCxnSpPr>
            <p:cNvPr id="18" name="直接箭头连接符 17"/>
            <p:cNvCxnSpPr>
              <a:stCxn id="7" idx="3"/>
              <a:endCxn id="8" idx="1"/>
            </p:cNvCxnSpPr>
            <p:nvPr/>
          </p:nvCxnSpPr>
          <p:spPr>
            <a:xfrm>
              <a:off x="8824" y="4563"/>
              <a:ext cx="1048" cy="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直接箭头连接符 18"/>
            <p:cNvCxnSpPr>
              <a:stCxn id="8" idx="3"/>
              <a:endCxn id="9" idx="1"/>
            </p:cNvCxnSpPr>
            <p:nvPr/>
          </p:nvCxnSpPr>
          <p:spPr>
            <a:xfrm>
              <a:off x="13187" y="4566"/>
              <a:ext cx="892" cy="2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肘形连接符 25"/>
            <p:cNvCxnSpPr>
              <a:stCxn id="9" idx="3"/>
              <a:endCxn id="10" idx="3"/>
            </p:cNvCxnSpPr>
            <p:nvPr/>
          </p:nvCxnSpPr>
          <p:spPr>
            <a:xfrm flipH="1">
              <a:off x="14740" y="4591"/>
              <a:ext cx="2922" cy="3343"/>
            </a:xfrm>
            <a:prstGeom prst="bentConnector3">
              <a:avLst>
                <a:gd name="adj1" fmla="val -18046"/>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1" name="肘形连接符 26"/>
            <p:cNvCxnSpPr>
              <a:stCxn id="9" idx="2"/>
              <a:endCxn id="11" idx="0"/>
            </p:cNvCxnSpPr>
            <p:nvPr/>
          </p:nvCxnSpPr>
          <p:spPr>
            <a:xfrm rot="5400000">
              <a:off x="11239" y="2561"/>
              <a:ext cx="1927" cy="7336"/>
            </a:xfrm>
            <a:prstGeom prst="bentConnector3">
              <a:avLst>
                <a:gd name="adj1" fmla="val 49957"/>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15633" y="7705"/>
              <a:ext cx="1748" cy="509"/>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900" b="1" dirty="0">
                  <a:solidFill>
                    <a:srgbClr val="404040"/>
                  </a:solidFill>
                  <a:latin typeface="Arial" panose="020B0604020202090204" pitchFamily="34" charset="0"/>
                  <a:ea typeface="微软雅黑" panose="020B0503020204020204" charset="-122"/>
                  <a:sym typeface="Arial" panose="020B0604020202090204" pitchFamily="34" charset="0"/>
                </a:rPr>
                <a:t>技术路线</a:t>
              </a:r>
            </a:p>
          </p:txBody>
        </p:sp>
        <p:sp>
          <p:nvSpPr>
            <p:cNvPr id="25" name="文本框 24"/>
            <p:cNvSpPr txBox="1"/>
            <p:nvPr/>
          </p:nvSpPr>
          <p:spPr>
            <a:xfrm>
              <a:off x="10435" y="6984"/>
              <a:ext cx="1748" cy="509"/>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900" b="1" dirty="0">
                  <a:solidFill>
                    <a:srgbClr val="404040"/>
                  </a:solidFill>
                  <a:latin typeface="Arial" panose="020B0604020202090204" pitchFamily="34" charset="0"/>
                  <a:ea typeface="微软雅黑" panose="020B0503020204020204" charset="-122"/>
                  <a:sym typeface="Arial" panose="020B0604020202090204" pitchFamily="34" charset="0"/>
                </a:rPr>
                <a:t>管理路线</a:t>
              </a:r>
            </a:p>
          </p:txBody>
        </p:sp>
        <p:sp>
          <p:nvSpPr>
            <p:cNvPr id="27" name="文本框 26"/>
            <p:cNvSpPr txBox="1"/>
            <p:nvPr/>
          </p:nvSpPr>
          <p:spPr>
            <a:xfrm>
              <a:off x="5828" y="5721"/>
              <a:ext cx="2700" cy="112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数据标记员</a:t>
              </a:r>
              <a:endParaRPr lang="en-US" altLang="zh-CN" sz="1350" dirty="0">
                <a:solidFill>
                  <a:srgbClr val="404040"/>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（数据标签处理）</a:t>
              </a:r>
            </a:p>
          </p:txBody>
        </p:sp>
        <p:cxnSp>
          <p:nvCxnSpPr>
            <p:cNvPr id="28" name="肘形连接符 33"/>
            <p:cNvCxnSpPr>
              <a:stCxn id="27" idx="1"/>
              <a:endCxn id="7" idx="1"/>
            </p:cNvCxnSpPr>
            <p:nvPr/>
          </p:nvCxnSpPr>
          <p:spPr>
            <a:xfrm rot="10800000">
              <a:off x="5046" y="4563"/>
              <a:ext cx="782" cy="1718"/>
            </a:xfrm>
            <a:prstGeom prst="bentConnector3">
              <a:avLst>
                <a:gd name="adj1" fmla="val 167446"/>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9476" y="5304"/>
              <a:ext cx="4324" cy="1351"/>
            </a:xfrm>
            <a:prstGeom prst="rect">
              <a:avLst/>
            </a:prstGeom>
            <a:noFill/>
            <a:ln>
              <a:solidFill>
                <a:schemeClr val="tx1"/>
              </a:solidFill>
            </a:ln>
          </p:spPr>
          <p:txBody>
            <a:bodyPr wrap="square" rtlCol="0">
              <a:spAutoFit/>
            </a:bodyPr>
            <a:lstStyle/>
            <a:p>
              <a:pPr algn="ctr" defTabSz="963930" fontAlgn="auto">
                <a:lnSpc>
                  <a:spcPct val="150000"/>
                </a:lnSpc>
                <a:spcBef>
                  <a:spcPts val="0"/>
                </a:spcBef>
                <a:spcAft>
                  <a:spcPts val="0"/>
                </a:spcAft>
              </a:pPr>
              <a:r>
                <a:rPr lang="zh-CN" altLang="en-US" sz="1350" dirty="0">
                  <a:solidFill>
                    <a:srgbClr val="404040"/>
                  </a:solidFill>
                  <a:latin typeface="Arial" panose="020B0604020202090204" pitchFamily="34" charset="0"/>
                  <a:ea typeface="微软雅黑" panose="020B0503020204020204" charset="-122"/>
                  <a:sym typeface="Arial" panose="020B0604020202090204" pitchFamily="34" charset="0"/>
                </a:rPr>
                <a:t>智能机器人研发工程师</a:t>
              </a:r>
              <a:r>
                <a:rPr lang="zh-CN" altLang="en-US" sz="900" dirty="0">
                  <a:solidFill>
                    <a:srgbClr val="404040"/>
                  </a:solidFill>
                  <a:latin typeface="Arial" panose="020B0604020202090204" pitchFamily="34" charset="0"/>
                  <a:ea typeface="微软雅黑" panose="020B0503020204020204" charset="-122"/>
                  <a:sym typeface="Arial" panose="020B0604020202090204" pitchFamily="34" charset="0"/>
                </a:rPr>
                <a:t>（消费级或工业级智能硬件研发）</a:t>
              </a:r>
            </a:p>
          </p:txBody>
        </p:sp>
        <p:cxnSp>
          <p:nvCxnSpPr>
            <p:cNvPr id="30" name="肘形连接符 19"/>
            <p:cNvCxnSpPr>
              <a:stCxn id="7" idx="3"/>
              <a:endCxn id="29" idx="1"/>
            </p:cNvCxnSpPr>
            <p:nvPr/>
          </p:nvCxnSpPr>
          <p:spPr>
            <a:xfrm>
              <a:off x="8824" y="4563"/>
              <a:ext cx="651" cy="1418"/>
            </a:xfrm>
            <a:prstGeom prst="bentConnector3">
              <a:avLst>
                <a:gd name="adj1" fmla="val 50108"/>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15247" y="10160"/>
              <a:ext cx="4730" cy="457"/>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750" dirty="0">
                  <a:solidFill>
                    <a:srgbClr val="404040"/>
                  </a:solidFill>
                  <a:latin typeface="Arial" panose="020B0604020202090204" pitchFamily="34" charset="0"/>
                  <a:ea typeface="微软雅黑" panose="020B0503020204020204" charset="-122"/>
                  <a:sym typeface="Arial" panose="020B0604020202090204" pitchFamily="34" charset="0"/>
                </a:rPr>
                <a:t>岗位晋升同样也取决于个人能力及机遇</a:t>
              </a:r>
            </a:p>
          </p:txBody>
        </p:sp>
      </p:grpSp>
    </p:spTree>
    <p:extLst>
      <p:ext uri="{BB962C8B-B14F-4D97-AF65-F5344CB8AC3E}">
        <p14:creationId xmlns:p14="http://schemas.microsoft.com/office/powerpoint/2010/main" val="2923887143"/>
      </p:ext>
    </p:extLst>
  </p:cSld>
  <p:clrMapOvr>
    <a:masterClrMapping/>
  </p:clrMapOvr>
  <p:transition>
    <p:split dir="in"/>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140"/>
            <a:ext cx="9144001" cy="5143218"/>
            <a:chOff x="0" y="-1"/>
            <a:chExt cx="12858751" cy="7232651"/>
          </a:xfrm>
        </p:grpSpPr>
        <p:sp>
          <p:nvSpPr>
            <p:cNvPr id="27" name="矩形 26"/>
            <p:cNvSpPr/>
            <p:nvPr/>
          </p:nvSpPr>
          <p:spPr bwMode="auto">
            <a:xfrm>
              <a:off x="0" y="-1"/>
              <a:ext cx="12858751" cy="7232651"/>
            </a:xfrm>
            <a:prstGeom prst="rect">
              <a:avLst/>
            </a:prstGeom>
            <a:solidFill>
              <a:srgbClr val="E8E8E8"/>
            </a:solidFill>
            <a:ln w="9525" cap="flat" cmpd="sng" algn="ctr">
              <a:solidFill>
                <a:schemeClr val="tx1"/>
              </a:solidFill>
              <a:prstDash val="solid"/>
              <a:round/>
              <a:headEnd type="none" w="med" len="med"/>
              <a:tailEnd type="none" w="med" len="med"/>
            </a:ln>
            <a:effectLst/>
          </p:spPr>
          <p:txBody>
            <a:bodyPr vert="horz" wrap="square" lIns="65024" tIns="32512" rIns="65024" bIns="32512"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90204" pitchFamily="34" charset="0"/>
                <a:buNone/>
              </a:pPr>
              <a:endParaRPr kumimoji="0" lang="zh-CN" altLang="en-US" sz="1280" b="0" i="0" u="none" strike="noStrike" cap="none" normalizeH="0" baseline="0">
                <a:ln>
                  <a:noFill/>
                </a:ln>
                <a:solidFill>
                  <a:schemeClr val="tx1"/>
                </a:solidFill>
                <a:effectLst/>
                <a:latin typeface="Arial" panose="020B0604020202090204" pitchFamily="34" charset="0"/>
                <a:ea typeface="微软雅黑" panose="020B0503020204020204" charset="-122"/>
                <a:sym typeface="Arial" panose="020B0604020202090204" pitchFamily="34" charset="0"/>
              </a:endParaRPr>
            </a:p>
          </p:txBody>
        </p:sp>
        <p:sp>
          <p:nvSpPr>
            <p:cNvPr id="28" name="矩形 27"/>
            <p:cNvSpPr/>
            <p:nvPr/>
          </p:nvSpPr>
          <p:spPr bwMode="auto">
            <a:xfrm>
              <a:off x="0" y="231949"/>
              <a:ext cx="12858750" cy="980351"/>
            </a:xfrm>
            <a:prstGeom prst="rect">
              <a:avLst/>
            </a:prstGeom>
            <a:solidFill>
              <a:srgbClr val="C00000"/>
            </a:solidFill>
            <a:ln w="9525" cap="flat" cmpd="sng" algn="ctr">
              <a:solidFill>
                <a:schemeClr val="tx1"/>
              </a:solidFill>
              <a:prstDash val="solid"/>
              <a:round/>
              <a:headEnd type="none" w="med" len="med"/>
              <a:tailEnd type="none" w="med" len="med"/>
            </a:ln>
            <a:effectLst/>
          </p:spPr>
          <p:txBody>
            <a:bodyPr vert="horz" wrap="square" lIns="65024" tIns="32512" rIns="65024" bIns="32512"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90204" pitchFamily="34" charset="0"/>
                <a:buNone/>
              </a:pPr>
              <a:endParaRPr kumimoji="0" lang="zh-CN" altLang="en-US" sz="1280" b="0" i="0" u="none" strike="noStrike" cap="none" normalizeH="0" baseline="0">
                <a:ln>
                  <a:noFill/>
                </a:ln>
                <a:solidFill>
                  <a:schemeClr val="tx1"/>
                </a:solidFill>
                <a:effectLst/>
                <a:latin typeface="Arial" panose="020B0604020202090204" pitchFamily="34" charset="0"/>
                <a:ea typeface="微软雅黑" panose="020B0503020204020204" charset="-122"/>
                <a:sym typeface="Arial" panose="020B0604020202090204" pitchFamily="34" charset="0"/>
              </a:endParaRPr>
            </a:p>
          </p:txBody>
        </p:sp>
      </p:grpSp>
      <p:pic>
        <p:nvPicPr>
          <p:cNvPr id="22" name="图片 21"/>
          <p:cNvPicPr>
            <a:picLocks noChangeAspect="1"/>
          </p:cNvPicPr>
          <p:nvPr/>
        </p:nvPicPr>
        <p:blipFill>
          <a:blip r:embed="rId3" cstate="print"/>
          <a:stretch>
            <a:fillRect/>
          </a:stretch>
        </p:blipFill>
        <p:spPr>
          <a:xfrm>
            <a:off x="1119635" y="348683"/>
            <a:ext cx="278172" cy="347565"/>
          </a:xfrm>
          <a:prstGeom prst="rect">
            <a:avLst/>
          </a:prstGeom>
        </p:spPr>
      </p:pic>
      <p:pic>
        <p:nvPicPr>
          <p:cNvPr id="23" name="图片 22"/>
          <p:cNvPicPr>
            <a:picLocks noChangeAspect="1"/>
          </p:cNvPicPr>
          <p:nvPr/>
        </p:nvPicPr>
        <p:blipFill>
          <a:blip r:embed="rId4" cstate="print"/>
          <a:stretch>
            <a:fillRect/>
          </a:stretch>
        </p:blipFill>
        <p:spPr>
          <a:xfrm>
            <a:off x="273234" y="348683"/>
            <a:ext cx="776016" cy="344234"/>
          </a:xfrm>
          <a:prstGeom prst="rect">
            <a:avLst/>
          </a:prstGeom>
        </p:spPr>
      </p:pic>
      <p:sp>
        <p:nvSpPr>
          <p:cNvPr id="18" name="文本框 17"/>
          <p:cNvSpPr txBox="1"/>
          <p:nvPr/>
        </p:nvSpPr>
        <p:spPr>
          <a:xfrm>
            <a:off x="3657650" y="351725"/>
            <a:ext cx="5015314" cy="437515"/>
          </a:xfrm>
          <a:prstGeom prst="rect">
            <a:avLst/>
          </a:prstGeom>
          <a:noFill/>
          <a:ln>
            <a:noFill/>
          </a:ln>
        </p:spPr>
        <p:txBody>
          <a:bodyPr wrap="square" rtlCol="0">
            <a:spAutoFit/>
          </a:bodyPr>
          <a:lstStyle/>
          <a:p>
            <a:pPr algn="r" defTabSz="963930" fontAlgn="auto">
              <a:spcBef>
                <a:spcPts val="0"/>
              </a:spcBef>
              <a:spcAft>
                <a:spcPts val="0"/>
              </a:spcAft>
            </a:pPr>
            <a:r>
              <a:rPr lang="zh-CN" altLang="en-US" sz="2250" b="1" dirty="0">
                <a:solidFill>
                  <a:prstClr val="white"/>
                </a:solidFill>
                <a:latin typeface="Arial" panose="020B0604020202090204" pitchFamily="34" charset="0"/>
                <a:ea typeface="微软雅黑" panose="020B0503020204020204" charset="-122"/>
                <a:sym typeface="Arial" panose="020B0604020202090204" pitchFamily="34" charset="0"/>
              </a:rPr>
              <a:t>测试 领域岗位晋升规划图</a:t>
            </a:r>
          </a:p>
        </p:txBody>
      </p:sp>
      <p:grpSp>
        <p:nvGrpSpPr>
          <p:cNvPr id="3" name="组合 2"/>
          <p:cNvGrpSpPr/>
          <p:nvPr/>
        </p:nvGrpSpPr>
        <p:grpSpPr>
          <a:xfrm>
            <a:off x="873760" y="1360678"/>
            <a:ext cx="8133419" cy="3363186"/>
            <a:chOff x="1935" y="3013"/>
            <a:chExt cx="18012" cy="7448"/>
          </a:xfrm>
        </p:grpSpPr>
        <p:sp>
          <p:nvSpPr>
            <p:cNvPr id="4" name="文本框 3"/>
            <p:cNvSpPr txBox="1"/>
            <p:nvPr/>
          </p:nvSpPr>
          <p:spPr>
            <a:xfrm>
              <a:off x="5687" y="3013"/>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chemeClr val="tx1"/>
                  </a:solidFill>
                  <a:latin typeface="Arial" panose="020B0604020202090204" pitchFamily="34" charset="0"/>
                  <a:ea typeface="微软雅黑" panose="020B0503020204020204" charset="-122"/>
                  <a:sym typeface="Arial" panose="020B0604020202090204" pitchFamily="34" charset="0"/>
                </a:rPr>
                <a:t>第</a:t>
              </a:r>
              <a:r>
                <a:rPr lang="en-US" altLang="zh-CN" sz="1875" b="1" dirty="0">
                  <a:solidFill>
                    <a:schemeClr val="tx1"/>
                  </a:solidFill>
                  <a:latin typeface="Arial" panose="020B0604020202090204" pitchFamily="34" charset="0"/>
                  <a:ea typeface="微软雅黑" panose="020B0503020204020204" charset="-122"/>
                  <a:sym typeface="Arial" panose="020B0604020202090204" pitchFamily="34" charset="0"/>
                </a:rPr>
                <a:t>1</a:t>
              </a:r>
              <a:r>
                <a:rPr lang="zh-CN" altLang="en-US" sz="1875" b="1" dirty="0">
                  <a:solidFill>
                    <a:schemeClr val="tx1"/>
                  </a:solidFill>
                  <a:latin typeface="Arial" panose="020B0604020202090204" pitchFamily="34" charset="0"/>
                  <a:ea typeface="微软雅黑" panose="020B0503020204020204" charset="-122"/>
                  <a:sym typeface="Arial" panose="020B0604020202090204" pitchFamily="34" charset="0"/>
                </a:rPr>
                <a:t>年</a:t>
              </a:r>
            </a:p>
          </p:txBody>
        </p:sp>
        <p:sp>
          <p:nvSpPr>
            <p:cNvPr id="5" name="文本框 4"/>
            <p:cNvSpPr txBox="1"/>
            <p:nvPr/>
          </p:nvSpPr>
          <p:spPr>
            <a:xfrm>
              <a:off x="9872" y="3013"/>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chemeClr val="tx1"/>
                  </a:solidFill>
                  <a:latin typeface="Arial" panose="020B0604020202090204" pitchFamily="34" charset="0"/>
                  <a:ea typeface="微软雅黑" panose="020B0503020204020204" charset="-122"/>
                  <a:sym typeface="Arial" panose="020B0604020202090204" pitchFamily="34" charset="0"/>
                </a:rPr>
                <a:t>第</a:t>
              </a:r>
              <a:r>
                <a:rPr lang="en-US" altLang="zh-CN" sz="1875" b="1" dirty="0">
                  <a:solidFill>
                    <a:schemeClr val="tx1"/>
                  </a:solidFill>
                  <a:latin typeface="Arial" panose="020B0604020202090204" pitchFamily="34" charset="0"/>
                  <a:ea typeface="微软雅黑" panose="020B0503020204020204" charset="-122"/>
                  <a:sym typeface="Arial" panose="020B0604020202090204" pitchFamily="34" charset="0"/>
                </a:rPr>
                <a:t>2~3</a:t>
              </a:r>
              <a:r>
                <a:rPr lang="zh-CN" altLang="en-US" sz="1875" b="1" dirty="0">
                  <a:solidFill>
                    <a:schemeClr val="tx1"/>
                  </a:solidFill>
                  <a:latin typeface="Arial" panose="020B0604020202090204" pitchFamily="34" charset="0"/>
                  <a:ea typeface="微软雅黑" panose="020B0503020204020204" charset="-122"/>
                  <a:sym typeface="Arial" panose="020B0604020202090204" pitchFamily="34" charset="0"/>
                </a:rPr>
                <a:t>年</a:t>
              </a:r>
            </a:p>
          </p:txBody>
        </p:sp>
        <p:sp>
          <p:nvSpPr>
            <p:cNvPr id="6" name="文本框 5"/>
            <p:cNvSpPr txBox="1"/>
            <p:nvPr/>
          </p:nvSpPr>
          <p:spPr>
            <a:xfrm>
              <a:off x="14030" y="3013"/>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en-US" altLang="zh-CN" sz="1875" b="1" dirty="0">
                  <a:solidFill>
                    <a:schemeClr val="tx1"/>
                  </a:solidFill>
                  <a:latin typeface="Arial" panose="020B0604020202090204" pitchFamily="34" charset="0"/>
                  <a:ea typeface="微软雅黑" panose="020B0503020204020204" charset="-122"/>
                  <a:sym typeface="Arial" panose="020B0604020202090204" pitchFamily="34" charset="0"/>
                </a:rPr>
                <a:t>4</a:t>
              </a:r>
              <a:r>
                <a:rPr lang="zh-CN" altLang="en-US" sz="1875" b="1" dirty="0">
                  <a:solidFill>
                    <a:schemeClr val="tx1"/>
                  </a:solidFill>
                  <a:latin typeface="Arial" panose="020B0604020202090204" pitchFamily="34" charset="0"/>
                  <a:ea typeface="微软雅黑" panose="020B0503020204020204" charset="-122"/>
                  <a:sym typeface="Arial" panose="020B0604020202090204" pitchFamily="34" charset="0"/>
                </a:rPr>
                <a:t>年以上</a:t>
              </a:r>
            </a:p>
          </p:txBody>
        </p:sp>
        <p:sp>
          <p:nvSpPr>
            <p:cNvPr id="7" name="文本框 6"/>
            <p:cNvSpPr txBox="1"/>
            <p:nvPr/>
          </p:nvSpPr>
          <p:spPr>
            <a:xfrm>
              <a:off x="5045" y="4203"/>
              <a:ext cx="3935" cy="1351"/>
            </a:xfrm>
            <a:prstGeom prst="rect">
              <a:avLst/>
            </a:prstGeom>
            <a:noFill/>
            <a:ln>
              <a:solidFill>
                <a:schemeClr val="tx1"/>
              </a:solidFill>
            </a:ln>
          </p:spPr>
          <p:txBody>
            <a:bodyPr wrap="square" rtlCol="0">
              <a:spAutoFit/>
            </a:bodyPr>
            <a:lstStyle/>
            <a:p>
              <a:pPr algn="ctr" defTabSz="963930" fontAlgn="auto">
                <a:lnSpc>
                  <a:spcPct val="150000"/>
                </a:lnSpc>
                <a:spcBef>
                  <a:spcPts val="0"/>
                </a:spcBef>
                <a:spcAft>
                  <a:spcPts val="0"/>
                </a:spcAft>
              </a:pPr>
              <a:r>
                <a:rPr lang="zh-CN" altLang="en-US" sz="1350" dirty="0">
                  <a:solidFill>
                    <a:schemeClr val="tx1"/>
                  </a:solidFill>
                  <a:latin typeface="Arial" panose="020B0604020202090204" pitchFamily="34" charset="0"/>
                  <a:ea typeface="微软雅黑" panose="020B0503020204020204" charset="-122"/>
                  <a:sym typeface="Arial" panose="020B0604020202090204" pitchFamily="34" charset="0"/>
                </a:rPr>
                <a:t>初级测试工程师</a:t>
              </a:r>
              <a:endParaRPr lang="en-US" altLang="zh-CN" sz="1350" dirty="0">
                <a:solidFill>
                  <a:schemeClr val="tx1"/>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chemeClr val="tx1"/>
                  </a:solidFill>
                  <a:latin typeface="Arial" panose="020B0604020202090204" pitchFamily="34" charset="0"/>
                  <a:ea typeface="微软雅黑" panose="020B0503020204020204" charset="-122"/>
                  <a:sym typeface="Arial" panose="020B0604020202090204" pitchFamily="34" charset="0"/>
                </a:rPr>
                <a:t>（常用测试工具</a:t>
              </a:r>
              <a:r>
                <a:rPr lang="en-US" altLang="zh-CN" sz="900" dirty="0">
                  <a:solidFill>
                    <a:schemeClr val="tx1"/>
                  </a:solidFill>
                  <a:latin typeface="Arial" panose="020B0604020202090204" pitchFamily="34" charset="0"/>
                  <a:ea typeface="微软雅黑" panose="020B0503020204020204" charset="-122"/>
                  <a:sym typeface="Arial" panose="020B0604020202090204" pitchFamily="34" charset="0"/>
                </a:rPr>
                <a:t>&amp;</a:t>
              </a:r>
              <a:r>
                <a:rPr lang="zh-CN" altLang="en-US" sz="900" dirty="0">
                  <a:solidFill>
                    <a:schemeClr val="tx1"/>
                  </a:solidFill>
                  <a:latin typeface="Arial" panose="020B0604020202090204" pitchFamily="34" charset="0"/>
                  <a:ea typeface="微软雅黑" panose="020B0503020204020204" charset="-122"/>
                  <a:sym typeface="Arial" panose="020B0604020202090204" pitchFamily="34" charset="0"/>
                </a:rPr>
                <a:t>测试文档）</a:t>
              </a:r>
            </a:p>
          </p:txBody>
        </p:sp>
        <p:sp>
          <p:nvSpPr>
            <p:cNvPr id="8" name="文本框 7"/>
            <p:cNvSpPr txBox="1"/>
            <p:nvPr/>
          </p:nvSpPr>
          <p:spPr>
            <a:xfrm>
              <a:off x="9730" y="4206"/>
              <a:ext cx="3584" cy="1351"/>
            </a:xfrm>
            <a:prstGeom prst="rect">
              <a:avLst/>
            </a:prstGeom>
            <a:noFill/>
            <a:ln>
              <a:solidFill>
                <a:schemeClr val="tx1"/>
              </a:solidFill>
            </a:ln>
          </p:spPr>
          <p:txBody>
            <a:bodyPr wrap="square" rtlCol="0">
              <a:spAutoFit/>
            </a:bodyPr>
            <a:lstStyle/>
            <a:p>
              <a:pPr algn="ctr" defTabSz="963930" fontAlgn="auto">
                <a:lnSpc>
                  <a:spcPct val="150000"/>
                </a:lnSpc>
                <a:spcBef>
                  <a:spcPts val="0"/>
                </a:spcBef>
                <a:spcAft>
                  <a:spcPts val="0"/>
                </a:spcAft>
              </a:pPr>
              <a:r>
                <a:rPr lang="zh-CN" altLang="en-US" sz="1350" dirty="0">
                  <a:solidFill>
                    <a:schemeClr val="tx1"/>
                  </a:solidFill>
                  <a:latin typeface="Arial" panose="020B0604020202090204" pitchFamily="34" charset="0"/>
                  <a:ea typeface="微软雅黑" panose="020B0503020204020204" charset="-122"/>
                  <a:sym typeface="Arial" panose="020B0604020202090204" pitchFamily="34" charset="0"/>
                </a:rPr>
                <a:t>中级测试工程师</a:t>
              </a:r>
              <a:endParaRPr lang="en-US" altLang="zh-CN" sz="1350" dirty="0">
                <a:solidFill>
                  <a:schemeClr val="tx1"/>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chemeClr val="tx1"/>
                  </a:solidFill>
                  <a:latin typeface="Arial" panose="020B0604020202090204" pitchFamily="34" charset="0"/>
                  <a:ea typeface="微软雅黑" panose="020B0503020204020204" charset="-122"/>
                  <a:sym typeface="Arial" panose="020B0604020202090204" pitchFamily="34" charset="0"/>
                </a:rPr>
                <a:t>（</a:t>
              </a:r>
              <a:r>
                <a:rPr lang="en-US" altLang="zh-CN" sz="900" dirty="0">
                  <a:solidFill>
                    <a:schemeClr val="tx1"/>
                  </a:solidFill>
                  <a:latin typeface="Arial" panose="020B0604020202090204" pitchFamily="34" charset="0"/>
                  <a:ea typeface="微软雅黑" panose="020B0503020204020204" charset="-122"/>
                  <a:sym typeface="Arial" panose="020B0604020202090204" pitchFamily="34" charset="0"/>
                </a:rPr>
                <a:t> </a:t>
              </a:r>
              <a:r>
                <a:rPr lang="zh-CN" altLang="en-US" sz="900" dirty="0">
                  <a:solidFill>
                    <a:schemeClr val="tx1"/>
                  </a:solidFill>
                  <a:latin typeface="Arial" panose="020B0604020202090204" pitchFamily="34" charset="0"/>
                  <a:ea typeface="微软雅黑" panose="020B0503020204020204" charset="-122"/>
                  <a:sym typeface="Arial" panose="020B0604020202090204" pitchFamily="34" charset="0"/>
                </a:rPr>
                <a:t>测试用例设计</a:t>
              </a:r>
              <a:r>
                <a:rPr lang="en-US" altLang="zh-CN" sz="900" dirty="0">
                  <a:solidFill>
                    <a:schemeClr val="tx1"/>
                  </a:solidFill>
                  <a:latin typeface="Arial" panose="020B0604020202090204" pitchFamily="34" charset="0"/>
                  <a:ea typeface="微软雅黑" panose="020B0503020204020204" charset="-122"/>
                  <a:sym typeface="Arial" panose="020B0604020202090204" pitchFamily="34" charset="0"/>
                </a:rPr>
                <a:t>&amp;</a:t>
              </a:r>
              <a:r>
                <a:rPr lang="zh-CN" altLang="en-US" sz="900" dirty="0">
                  <a:solidFill>
                    <a:schemeClr val="tx1"/>
                  </a:solidFill>
                  <a:latin typeface="Arial" panose="020B0604020202090204" pitchFamily="34" charset="0"/>
                  <a:ea typeface="微软雅黑" panose="020B0503020204020204" charset="-122"/>
                  <a:sym typeface="Arial" panose="020B0604020202090204" pitchFamily="34" charset="0"/>
                </a:rPr>
                <a:t>测试脚本）</a:t>
              </a:r>
            </a:p>
          </p:txBody>
        </p:sp>
        <p:sp>
          <p:nvSpPr>
            <p:cNvPr id="9" name="文本框 8"/>
            <p:cNvSpPr txBox="1"/>
            <p:nvPr/>
          </p:nvSpPr>
          <p:spPr>
            <a:xfrm>
              <a:off x="14078" y="4206"/>
              <a:ext cx="3881" cy="1351"/>
            </a:xfrm>
            <a:prstGeom prst="rect">
              <a:avLst/>
            </a:prstGeom>
            <a:noFill/>
            <a:ln>
              <a:solidFill>
                <a:schemeClr val="tx1"/>
              </a:solidFill>
            </a:ln>
          </p:spPr>
          <p:txBody>
            <a:bodyPr wrap="square" rtlCol="0">
              <a:spAutoFit/>
            </a:bodyPr>
            <a:lstStyle/>
            <a:p>
              <a:pPr algn="ctr" defTabSz="963930" fontAlgn="auto">
                <a:lnSpc>
                  <a:spcPct val="150000"/>
                </a:lnSpc>
                <a:spcBef>
                  <a:spcPts val="0"/>
                </a:spcBef>
                <a:spcAft>
                  <a:spcPts val="0"/>
                </a:spcAft>
              </a:pPr>
              <a:r>
                <a:rPr lang="zh-CN" altLang="en-US" sz="1350" dirty="0">
                  <a:solidFill>
                    <a:schemeClr val="tx1"/>
                  </a:solidFill>
                  <a:latin typeface="Arial" panose="020B0604020202090204" pitchFamily="34" charset="0"/>
                  <a:ea typeface="微软雅黑" panose="020B0503020204020204" charset="-122"/>
                  <a:sym typeface="Arial" panose="020B0604020202090204" pitchFamily="34" charset="0"/>
                </a:rPr>
                <a:t>高级测试工程师</a:t>
              </a:r>
              <a:endParaRPr lang="en-US" altLang="zh-CN" sz="1350" dirty="0">
                <a:solidFill>
                  <a:schemeClr val="tx1"/>
                </a:solidFill>
                <a:latin typeface="Arial" panose="020B0604020202090204" pitchFamily="34" charset="0"/>
                <a:ea typeface="微软雅黑" panose="020B0503020204020204" charset="-122"/>
                <a:sym typeface="Arial" panose="020B0604020202090204" pitchFamily="34" charset="0"/>
              </a:endParaRPr>
            </a:p>
            <a:p>
              <a:pPr algn="ctr" defTabSz="963930" fontAlgn="auto">
                <a:lnSpc>
                  <a:spcPct val="150000"/>
                </a:lnSpc>
                <a:spcBef>
                  <a:spcPts val="0"/>
                </a:spcBef>
                <a:spcAft>
                  <a:spcPts val="0"/>
                </a:spcAft>
              </a:pPr>
              <a:r>
                <a:rPr lang="zh-CN" altLang="en-US" sz="900" dirty="0">
                  <a:solidFill>
                    <a:schemeClr val="tx1"/>
                  </a:solidFill>
                  <a:latin typeface="Arial" panose="020B0604020202090204" pitchFamily="34" charset="0"/>
                  <a:ea typeface="微软雅黑" panose="020B0503020204020204" charset="-122"/>
                  <a:sym typeface="Arial" panose="020B0604020202090204" pitchFamily="34" charset="0"/>
                </a:rPr>
                <a:t>（测试框架编写</a:t>
              </a:r>
              <a:r>
                <a:rPr lang="en-US" altLang="zh-CN" sz="900" dirty="0">
                  <a:solidFill>
                    <a:schemeClr val="tx1"/>
                  </a:solidFill>
                  <a:latin typeface="Arial" panose="020B0604020202090204" pitchFamily="34" charset="0"/>
                  <a:ea typeface="微软雅黑" panose="020B0503020204020204" charset="-122"/>
                  <a:sym typeface="Arial" panose="020B0604020202090204" pitchFamily="34" charset="0"/>
                </a:rPr>
                <a:t>&amp;</a:t>
              </a:r>
              <a:r>
                <a:rPr lang="zh-CN" altLang="en-US" sz="900" dirty="0">
                  <a:solidFill>
                    <a:schemeClr val="tx1"/>
                  </a:solidFill>
                  <a:latin typeface="Arial" panose="020B0604020202090204" pitchFamily="34" charset="0"/>
                  <a:ea typeface="微软雅黑" panose="020B0503020204020204" charset="-122"/>
                  <a:sym typeface="Arial" panose="020B0604020202090204" pitchFamily="34" charset="0"/>
                </a:rPr>
                <a:t>漏洞、安全）</a:t>
              </a:r>
            </a:p>
          </p:txBody>
        </p:sp>
        <p:sp>
          <p:nvSpPr>
            <p:cNvPr id="10" name="文本框 9"/>
            <p:cNvSpPr txBox="1"/>
            <p:nvPr/>
          </p:nvSpPr>
          <p:spPr>
            <a:xfrm>
              <a:off x="5045" y="6905"/>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chemeClr val="tx1"/>
                  </a:solidFill>
                  <a:latin typeface="Arial" panose="020B0604020202090204" pitchFamily="34" charset="0"/>
                  <a:ea typeface="微软雅黑" panose="020B0503020204020204" charset="-122"/>
                  <a:sym typeface="Arial" panose="020B0604020202090204" pitchFamily="34" charset="0"/>
                </a:rPr>
                <a:t>管理方向</a:t>
              </a:r>
            </a:p>
          </p:txBody>
        </p:sp>
        <p:sp>
          <p:nvSpPr>
            <p:cNvPr id="11" name="文本框 10"/>
            <p:cNvSpPr txBox="1"/>
            <p:nvPr/>
          </p:nvSpPr>
          <p:spPr>
            <a:xfrm>
              <a:off x="5605" y="7901"/>
              <a:ext cx="1989"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chemeClr val="tx1"/>
                  </a:solidFill>
                  <a:latin typeface="Arial" panose="020B0604020202090204" pitchFamily="34" charset="0"/>
                  <a:ea typeface="微软雅黑" panose="020B0503020204020204" charset="-122"/>
                  <a:sym typeface="Arial" panose="020B0604020202090204" pitchFamily="34" charset="0"/>
                </a:rPr>
                <a:t>测试主管</a:t>
              </a:r>
            </a:p>
          </p:txBody>
        </p:sp>
        <p:sp>
          <p:nvSpPr>
            <p:cNvPr id="12" name="文本框 11"/>
            <p:cNvSpPr txBox="1"/>
            <p:nvPr/>
          </p:nvSpPr>
          <p:spPr>
            <a:xfrm>
              <a:off x="1935" y="7486"/>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chemeClr val="tx1"/>
                  </a:solidFill>
                  <a:latin typeface="Arial" panose="020B0604020202090204" pitchFamily="34" charset="0"/>
                  <a:ea typeface="微软雅黑" panose="020B0503020204020204" charset="-122"/>
                  <a:sym typeface="Arial" panose="020B0604020202090204" pitchFamily="34" charset="0"/>
                </a:rPr>
                <a:t>成就期</a:t>
              </a:r>
            </a:p>
          </p:txBody>
        </p:sp>
        <p:sp>
          <p:nvSpPr>
            <p:cNvPr id="13" name="文本框 12"/>
            <p:cNvSpPr txBox="1"/>
            <p:nvPr/>
          </p:nvSpPr>
          <p:spPr>
            <a:xfrm>
              <a:off x="1935" y="4100"/>
              <a:ext cx="3110" cy="84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875" b="1" dirty="0">
                  <a:solidFill>
                    <a:schemeClr val="tx1"/>
                  </a:solidFill>
                  <a:latin typeface="Arial" panose="020B0604020202090204" pitchFamily="34" charset="0"/>
                  <a:ea typeface="微软雅黑" panose="020B0503020204020204" charset="-122"/>
                  <a:sym typeface="Arial" panose="020B0604020202090204" pitchFamily="34" charset="0"/>
                </a:rPr>
                <a:t>成长期</a:t>
              </a:r>
            </a:p>
          </p:txBody>
        </p:sp>
        <p:cxnSp>
          <p:nvCxnSpPr>
            <p:cNvPr id="14" name="直接箭头连接符 13"/>
            <p:cNvCxnSpPr>
              <a:stCxn id="7" idx="3"/>
              <a:endCxn id="8" idx="1"/>
            </p:cNvCxnSpPr>
            <p:nvPr/>
          </p:nvCxnSpPr>
          <p:spPr>
            <a:xfrm>
              <a:off x="8980" y="4879"/>
              <a:ext cx="750" cy="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a:stCxn id="8" idx="3"/>
              <a:endCxn id="9" idx="1"/>
            </p:cNvCxnSpPr>
            <p:nvPr/>
          </p:nvCxnSpPr>
          <p:spPr>
            <a:xfrm>
              <a:off x="13315" y="4882"/>
              <a:ext cx="76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肘形连接符 26"/>
            <p:cNvCxnSpPr>
              <a:stCxn id="9" idx="2"/>
              <a:endCxn id="10" idx="0"/>
            </p:cNvCxnSpPr>
            <p:nvPr/>
          </p:nvCxnSpPr>
          <p:spPr>
            <a:xfrm rot="5400000">
              <a:off x="10636" y="1522"/>
              <a:ext cx="1347" cy="9418"/>
            </a:xfrm>
            <a:prstGeom prst="bentConnector3">
              <a:avLst>
                <a:gd name="adj1" fmla="val 49969"/>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13485" y="6313"/>
              <a:ext cx="1748" cy="509"/>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900" b="1" dirty="0">
                  <a:solidFill>
                    <a:schemeClr val="tx1"/>
                  </a:solidFill>
                  <a:latin typeface="Arial" panose="020B0604020202090204" pitchFamily="34" charset="0"/>
                  <a:ea typeface="微软雅黑" panose="020B0503020204020204" charset="-122"/>
                  <a:sym typeface="Arial" panose="020B0604020202090204" pitchFamily="34" charset="0"/>
                </a:rPr>
                <a:t>管理路线</a:t>
              </a:r>
            </a:p>
          </p:txBody>
        </p:sp>
        <p:sp>
          <p:nvSpPr>
            <p:cNvPr id="21" name="文本框 20"/>
            <p:cNvSpPr txBox="1"/>
            <p:nvPr/>
          </p:nvSpPr>
          <p:spPr>
            <a:xfrm>
              <a:off x="5605" y="8753"/>
              <a:ext cx="1978" cy="662"/>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1350" dirty="0">
                  <a:solidFill>
                    <a:schemeClr val="tx1"/>
                  </a:solidFill>
                  <a:latin typeface="Arial" panose="020B0604020202090204" pitchFamily="34" charset="0"/>
                  <a:ea typeface="微软雅黑" panose="020B0503020204020204" charset="-122"/>
                  <a:sym typeface="Arial" panose="020B0604020202090204" pitchFamily="34" charset="0"/>
                </a:rPr>
                <a:t>测试总监</a:t>
              </a:r>
            </a:p>
          </p:txBody>
        </p:sp>
        <p:cxnSp>
          <p:nvCxnSpPr>
            <p:cNvPr id="24" name="肘形连接符 7"/>
            <p:cNvCxnSpPr>
              <a:stCxn id="11" idx="3"/>
              <a:endCxn id="21" idx="3"/>
            </p:cNvCxnSpPr>
            <p:nvPr/>
          </p:nvCxnSpPr>
          <p:spPr>
            <a:xfrm flipH="1">
              <a:off x="7584" y="8233"/>
              <a:ext cx="10" cy="852"/>
            </a:xfrm>
            <a:prstGeom prst="bentConnector3">
              <a:avLst>
                <a:gd name="adj1" fmla="val -5357143"/>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15217" y="10004"/>
              <a:ext cx="4730" cy="457"/>
            </a:xfrm>
            <a:prstGeom prst="rect">
              <a:avLst/>
            </a:prstGeom>
            <a:noFill/>
            <a:ln>
              <a:solidFill>
                <a:schemeClr val="tx1"/>
              </a:solidFill>
            </a:ln>
          </p:spPr>
          <p:txBody>
            <a:bodyPr wrap="square" rtlCol="0">
              <a:spAutoFit/>
            </a:bodyPr>
            <a:lstStyle/>
            <a:p>
              <a:pPr algn="ctr" defTabSz="963930" fontAlgn="auto">
                <a:spcBef>
                  <a:spcPts val="0"/>
                </a:spcBef>
                <a:spcAft>
                  <a:spcPts val="0"/>
                </a:spcAft>
              </a:pPr>
              <a:r>
                <a:rPr lang="zh-CN" altLang="en-US" sz="750" dirty="0">
                  <a:solidFill>
                    <a:schemeClr val="tx1"/>
                  </a:solidFill>
                  <a:latin typeface="Arial" panose="020B0604020202090204" pitchFamily="34" charset="0"/>
                  <a:ea typeface="微软雅黑" panose="020B0503020204020204" charset="-122"/>
                  <a:sym typeface="Arial" panose="020B0604020202090204" pitchFamily="34" charset="0"/>
                </a:rPr>
                <a:t>岗位晋升同样也取决于个人能力及机遇</a:t>
              </a:r>
            </a:p>
          </p:txBody>
        </p:sp>
      </p:grpSp>
    </p:spTree>
    <p:extLst>
      <p:ext uri="{BB962C8B-B14F-4D97-AF65-F5344CB8AC3E}">
        <p14:creationId xmlns:p14="http://schemas.microsoft.com/office/powerpoint/2010/main" val="3549742054"/>
      </p:ext>
    </p:extLst>
  </p:cSld>
  <p:clrMapOvr>
    <a:masterClrMapping/>
  </p:clrMapOvr>
  <p:transition>
    <p:wheel/>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63220" y="126365"/>
            <a:ext cx="3910965" cy="368300"/>
          </a:xfrm>
          <a:prstGeom prst="rect">
            <a:avLst/>
          </a:prstGeom>
          <a:noFill/>
        </p:spPr>
        <p:txBody>
          <a:bodyPr wrap="square" rtlCol="0">
            <a:spAutoFit/>
          </a:bodyPr>
          <a:lstStyle/>
          <a:p>
            <a:r>
              <a:rPr lang="zh-CN" altLang="en-US">
                <a:solidFill>
                  <a:schemeClr val="bg1"/>
                </a:solidFill>
              </a:rPr>
              <a:t>软件开发工程师薪资</a:t>
            </a:r>
          </a:p>
        </p:txBody>
      </p:sp>
      <p:pic>
        <p:nvPicPr>
          <p:cNvPr id="3" name="图片 2"/>
          <p:cNvPicPr>
            <a:picLocks noChangeAspect="1"/>
          </p:cNvPicPr>
          <p:nvPr/>
        </p:nvPicPr>
        <p:blipFill>
          <a:blip r:embed="rId3"/>
          <a:stretch>
            <a:fillRect/>
          </a:stretch>
        </p:blipFill>
        <p:spPr>
          <a:xfrm>
            <a:off x="128270" y="704850"/>
            <a:ext cx="8886825" cy="4343400"/>
          </a:xfrm>
          <a:prstGeom prst="rect">
            <a:avLst/>
          </a:prstGeom>
        </p:spPr>
      </p:pic>
      <p:sp>
        <p:nvSpPr>
          <p:cNvPr id="4" name="灯片编号占位符 3"/>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22</a:t>
            </a:fld>
            <a:endParaRPr lang="zh-CN" altLang="en-US">
              <a:solidFill>
                <a:prstClr val="black">
                  <a:tint val="75000"/>
                </a:prstClr>
              </a:solidFill>
            </a:endParaRPr>
          </a:p>
        </p:txBody>
      </p:sp>
    </p:spTree>
    <p:extLst>
      <p:ext uri="{BB962C8B-B14F-4D97-AF65-F5344CB8AC3E}">
        <p14:creationId xmlns:p14="http://schemas.microsoft.com/office/powerpoint/2010/main" val="37285802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333375" y="655955"/>
            <a:ext cx="8477250" cy="4187825"/>
          </a:xfrm>
          <a:prstGeom prst="rect">
            <a:avLst/>
          </a:prstGeom>
        </p:spPr>
      </p:pic>
      <p:sp>
        <p:nvSpPr>
          <p:cNvPr id="3" name="灯片编号占位符 2"/>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23</a:t>
            </a:fld>
            <a:endParaRPr lang="zh-CN" altLang="en-US">
              <a:solidFill>
                <a:prstClr val="black">
                  <a:tint val="75000"/>
                </a:prstClr>
              </a:solidFill>
            </a:endParaRPr>
          </a:p>
        </p:txBody>
      </p:sp>
    </p:spTree>
    <p:extLst>
      <p:ext uri="{BB962C8B-B14F-4D97-AF65-F5344CB8AC3E}">
        <p14:creationId xmlns:p14="http://schemas.microsoft.com/office/powerpoint/2010/main" val="39505918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132080" y="628015"/>
            <a:ext cx="8753475" cy="4361180"/>
          </a:xfrm>
          <a:prstGeom prst="rect">
            <a:avLst/>
          </a:prstGeom>
        </p:spPr>
      </p:pic>
      <p:sp>
        <p:nvSpPr>
          <p:cNvPr id="3" name="灯片编号占位符 2"/>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24</a:t>
            </a:fld>
            <a:endParaRPr lang="zh-CN" altLang="en-US">
              <a:solidFill>
                <a:prstClr val="black">
                  <a:tint val="75000"/>
                </a:prstClr>
              </a:solidFill>
            </a:endParaRPr>
          </a:p>
        </p:txBody>
      </p:sp>
    </p:spTree>
    <p:extLst>
      <p:ext uri="{BB962C8B-B14F-4D97-AF65-F5344CB8AC3E}">
        <p14:creationId xmlns:p14="http://schemas.microsoft.com/office/powerpoint/2010/main" val="6237621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152400" y="626110"/>
            <a:ext cx="8839200" cy="4364990"/>
          </a:xfrm>
          <a:prstGeom prst="rect">
            <a:avLst/>
          </a:prstGeom>
        </p:spPr>
      </p:pic>
      <p:sp>
        <p:nvSpPr>
          <p:cNvPr id="3" name="灯片编号占位符 2"/>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25</a:t>
            </a:fld>
            <a:endParaRPr lang="zh-CN" altLang="en-US">
              <a:solidFill>
                <a:prstClr val="black">
                  <a:tint val="75000"/>
                </a:prstClr>
              </a:solidFill>
            </a:endParaRPr>
          </a:p>
        </p:txBody>
      </p:sp>
    </p:spTree>
    <p:extLst>
      <p:ext uri="{BB962C8B-B14F-4D97-AF65-F5344CB8AC3E}">
        <p14:creationId xmlns:p14="http://schemas.microsoft.com/office/powerpoint/2010/main" val="1638756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69240" y="659130"/>
            <a:ext cx="8496300" cy="4424045"/>
          </a:xfrm>
          <a:prstGeom prst="rect">
            <a:avLst/>
          </a:prstGeom>
        </p:spPr>
      </p:pic>
      <p:sp>
        <p:nvSpPr>
          <p:cNvPr id="3" name="灯片编号占位符 2"/>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26</a:t>
            </a:fld>
            <a:endParaRPr lang="zh-CN" altLang="en-US">
              <a:solidFill>
                <a:prstClr val="black">
                  <a:tint val="75000"/>
                </a:prstClr>
              </a:solidFill>
            </a:endParaRPr>
          </a:p>
        </p:txBody>
      </p:sp>
    </p:spTree>
    <p:extLst>
      <p:ext uri="{BB962C8B-B14F-4D97-AF65-F5344CB8AC3E}">
        <p14:creationId xmlns:p14="http://schemas.microsoft.com/office/powerpoint/2010/main" val="1663480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52095" y="662940"/>
            <a:ext cx="8639175" cy="4336415"/>
          </a:xfrm>
          <a:prstGeom prst="rect">
            <a:avLst/>
          </a:prstGeom>
        </p:spPr>
      </p:pic>
      <p:sp>
        <p:nvSpPr>
          <p:cNvPr id="3" name="灯片编号占位符 2"/>
          <p:cNvSpPr>
            <a:spLocks noGrp="1"/>
          </p:cNvSpPr>
          <p:nvPr>
            <p:ph type="sldNum" sz="quarter" idx="12"/>
          </p:nvPr>
        </p:nvSpPr>
        <p:spPr/>
        <p:txBody>
          <a:bodyPr/>
          <a:lstStyle/>
          <a:p>
            <a:fld id="{4B1B0860-3CE7-4EC1-80B2-E4FAEF86BBEB}" type="slidenum">
              <a:rPr lang="zh-CN" altLang="en-US" smtClean="0">
                <a:solidFill>
                  <a:prstClr val="black">
                    <a:tint val="75000"/>
                  </a:prstClr>
                </a:solidFill>
              </a:rPr>
              <a:t>27</a:t>
            </a:fld>
            <a:endParaRPr lang="zh-CN" altLang="en-US">
              <a:solidFill>
                <a:prstClr val="black">
                  <a:tint val="75000"/>
                </a:prstClr>
              </a:solidFill>
            </a:endParaRPr>
          </a:p>
        </p:txBody>
      </p:sp>
    </p:spTree>
    <p:extLst>
      <p:ext uri="{BB962C8B-B14F-4D97-AF65-F5344CB8AC3E}">
        <p14:creationId xmlns:p14="http://schemas.microsoft.com/office/powerpoint/2010/main" val="38868572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b="0" dirty="0"/>
              <a:t>谈一谈</a:t>
            </a:r>
          </a:p>
        </p:txBody>
      </p:sp>
      <p:sp>
        <p:nvSpPr>
          <p:cNvPr id="4" name="灯片编号占位符 3"/>
          <p:cNvSpPr>
            <a:spLocks noGrp="1"/>
          </p:cNvSpPr>
          <p:nvPr>
            <p:ph type="sldNum" sz="quarter" idx="4294967295"/>
          </p:nvPr>
        </p:nvSpPr>
        <p:spPr>
          <a:xfrm>
            <a:off x="10207057" y="6453335"/>
            <a:ext cx="783048" cy="396000"/>
          </a:xfrm>
          <a:prstGeom prst="rect">
            <a:avLst/>
          </a:prstGeom>
        </p:spPr>
        <p:txBody>
          <a:bodyPr vert="horz" lIns="91440" tIns="45720" rIns="91440" bIns="45720" rtlCol="0" anchor="ctr"/>
          <a:lstStyle>
            <a:defPPr>
              <a:defRPr lang="zh-CN"/>
            </a:defPPr>
            <a:lvl1pPr marL="0" algn="r" defTabSz="914400" rtl="0" eaLnBrk="1" latinLnBrk="0" hangingPunct="1">
              <a:defRPr sz="1050" kern="1200">
                <a:solidFill>
                  <a:schemeClr val="tx1">
                    <a:lumMod val="50000"/>
                    <a:lumOff val="50000"/>
                  </a:schemeClr>
                </a:solidFill>
                <a:latin typeface="微软雅黑" pitchFamily="34" charset="-122"/>
                <a:ea typeface="微软雅黑" pitchFamily="34" charset="-122"/>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204455A-B50D-4EE0-9457-4095C6374F78}" type="slidenum">
              <a:rPr lang="zh-CN" altLang="en-US" smtClean="0"/>
              <a:pPr/>
              <a:t>28</a:t>
            </a:fld>
            <a:endParaRPr lang="zh-CN" altLang="en-US" dirty="0"/>
          </a:p>
        </p:txBody>
      </p:sp>
      <p:sp>
        <p:nvSpPr>
          <p:cNvPr id="3" name="矩形 2"/>
          <p:cNvSpPr/>
          <p:nvPr/>
        </p:nvSpPr>
        <p:spPr>
          <a:xfrm>
            <a:off x="1040266" y="2225502"/>
            <a:ext cx="7063472" cy="992579"/>
          </a:xfrm>
          <a:prstGeom prst="rect">
            <a:avLst/>
          </a:prstGeom>
        </p:spPr>
        <p:style>
          <a:lnRef idx="0">
            <a:schemeClr val="accent2"/>
          </a:lnRef>
          <a:fillRef idx="3">
            <a:schemeClr val="accent2"/>
          </a:fillRef>
          <a:effectRef idx="3">
            <a:schemeClr val="accent2"/>
          </a:effectRef>
          <a:fontRef idx="minor">
            <a:schemeClr val="lt1"/>
          </a:fontRef>
        </p:style>
        <p:txBody>
          <a:bodyPr wrap="none" lIns="68580" tIns="34290" rIns="68580" bIns="34290">
            <a:spAutoFit/>
          </a:bodyPr>
          <a:lstStyle/>
          <a:p>
            <a:pPr algn="ctr"/>
            <a:r>
              <a:rPr lang="zh-CN" altLang="en-US" sz="6000" b="1" dirty="0">
                <a:ln w="6600">
                  <a:solidFill>
                    <a:schemeClr val="accent2"/>
                  </a:solidFill>
                  <a:prstDash val="solid"/>
                </a:ln>
                <a:solidFill>
                  <a:srgbClr val="FFFFFF"/>
                </a:solidFill>
                <a:effectLst>
                  <a:outerShdw dist="38100" dir="2700000" algn="tl" rotWithShape="0">
                    <a:schemeClr val="accent2"/>
                  </a:outerShdw>
                </a:effectLst>
                <a:latin typeface="华文行楷" panose="02010800040101010101" pitchFamily="2" charset="-122"/>
                <a:ea typeface="华文行楷" panose="02010800040101010101" pitchFamily="2" charset="-122"/>
              </a:rPr>
              <a:t>你的职业规划是什么</a:t>
            </a:r>
          </a:p>
        </p:txBody>
      </p:sp>
    </p:spTree>
    <p:extLst>
      <p:ext uri="{BB962C8B-B14F-4D97-AF65-F5344CB8AC3E}">
        <p14:creationId xmlns:p14="http://schemas.microsoft.com/office/powerpoint/2010/main" val="3772399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矩形 5"/>
          <p:cNvSpPr>
            <a:spLocks noChangeArrowheads="1"/>
          </p:cNvSpPr>
          <p:nvPr/>
        </p:nvSpPr>
        <p:spPr bwMode="auto">
          <a:xfrm>
            <a:off x="3923884" y="1012032"/>
            <a:ext cx="1296233" cy="83344"/>
          </a:xfrm>
          <a:prstGeom prst="rect">
            <a:avLst/>
          </a:prstGeom>
          <a:solidFill>
            <a:srgbClr val="0063A6"/>
          </a:solidFill>
          <a:ln>
            <a:noFill/>
          </a:ln>
          <a:extLst>
            <a:ext uri="{91240B29-F687-4F45-9708-019B960494DF}">
              <a14:hiddenLine xmlns:a14="http://schemas.microsoft.com/office/drawing/2010/main" w="12700">
                <a:solidFill>
                  <a:srgbClr val="42719B"/>
                </a:solidFill>
                <a:bevel/>
                <a:headEnd/>
                <a:tailEnd/>
              </a14:hiddenLine>
            </a:ext>
          </a:extLst>
        </p:spPr>
        <p:txBody>
          <a:bodyPr lIns="66166" tIns="33083" rIns="66166" bIns="33083"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宋体" panose="02010600030101010101" pitchFamily="2" charset="-122"/>
              <a:sym typeface="宋体" panose="02010600030101010101" pitchFamily="2" charset="-122"/>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7163" y="654032"/>
            <a:ext cx="6696744" cy="44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2327362"/>
      </p:ext>
    </p:extLst>
  </p:cSld>
  <p:clrMapOvr>
    <a:masterClrMapping/>
  </p:clrMapOvr>
  <p:transition spd="slow">
    <p:strips dir="l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6">
            <a:extLst>
              <a:ext uri="{FF2B5EF4-FFF2-40B4-BE49-F238E27FC236}">
                <a16:creationId xmlns:a16="http://schemas.microsoft.com/office/drawing/2014/main" xmlns="" id="{A487A506-8484-4159-ADB2-0483AF536D7E}"/>
              </a:ext>
            </a:extLst>
          </p:cNvPr>
          <p:cNvSpPr txBox="1">
            <a:spLocks noChangeArrowheads="1"/>
          </p:cNvSpPr>
          <p:nvPr/>
        </p:nvSpPr>
        <p:spPr bwMode="auto">
          <a:xfrm>
            <a:off x="646576" y="216202"/>
            <a:ext cx="1723493" cy="399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Wingdings" panose="05000000000000000000" pitchFamily="2" charset="2"/>
              <a:buChar char="l"/>
              <a:defRPr sz="2000">
                <a:solidFill>
                  <a:schemeClr val="tx1"/>
                </a:solidFill>
                <a:latin typeface="Calibri" panose="020F0502020204030204" pitchFamily="34" charset="0"/>
                <a:ea typeface="黑体" panose="02010609060101010101" pitchFamily="49" charset="-122"/>
              </a:defRPr>
            </a:lvl1pPr>
            <a:lvl2pPr marL="742950" indent="-285750">
              <a:spcBef>
                <a:spcPct val="20000"/>
              </a:spcBef>
              <a:buFont typeface="Wingdings" panose="05000000000000000000" pitchFamily="2" charset="2"/>
              <a:buChar char="n"/>
              <a:defRPr>
                <a:solidFill>
                  <a:schemeClr val="tx1"/>
                </a:solidFill>
                <a:latin typeface="Calibri" panose="020F0502020204030204" pitchFamily="34" charset="0"/>
                <a:ea typeface="黑体" panose="02010609060101010101" pitchFamily="49" charset="-122"/>
              </a:defRPr>
            </a:lvl2pPr>
            <a:lvl3pPr marL="1143000" indent="-228600">
              <a:spcBef>
                <a:spcPct val="20000"/>
              </a:spcBef>
              <a:buFont typeface="Wingdings" panose="05000000000000000000" pitchFamily="2" charset="2"/>
              <a:buChar char="u"/>
              <a:defRPr sz="1600">
                <a:solidFill>
                  <a:schemeClr val="tx1"/>
                </a:solidFill>
                <a:latin typeface="Calibri" panose="020F0502020204030204" pitchFamily="34" charset="0"/>
                <a:ea typeface="黑体" panose="02010609060101010101" pitchFamily="49" charset="-122"/>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ea typeface="黑体" panose="02010609060101010101" pitchFamily="49" charset="-122"/>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ea typeface="黑体" panose="02010609060101010101" pitchFamily="49" charset="-122"/>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ea typeface="黑体" panose="02010609060101010101" pitchFamily="49" charset="-122"/>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ea typeface="黑体" panose="02010609060101010101" pitchFamily="49" charset="-122"/>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ea typeface="黑体" panose="02010609060101010101" pitchFamily="49" charset="-122"/>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ea typeface="黑体" panose="02010609060101010101" pitchFamily="49" charset="-122"/>
              </a:defRPr>
            </a:lvl9pPr>
          </a:lstStyle>
          <a:p>
            <a:pPr>
              <a:spcBef>
                <a:spcPct val="0"/>
              </a:spcBef>
              <a:buFontTx/>
              <a:buNone/>
            </a:pPr>
            <a:r>
              <a:rPr lang="zh-CN" altLang="en-US" sz="1999" b="1" dirty="0">
                <a:solidFill>
                  <a:srgbClr val="FFFF00"/>
                </a:solidFill>
                <a:latin typeface="微软雅黑" panose="020B0503020204020204" pitchFamily="34" charset="-122"/>
                <a:ea typeface="微软雅黑" panose="020B0503020204020204" pitchFamily="34" charset="-122"/>
              </a:rPr>
              <a:t>行业定律准则</a:t>
            </a:r>
          </a:p>
        </p:txBody>
      </p:sp>
      <p:sp>
        <p:nvSpPr>
          <p:cNvPr id="38917" name="TextBox 23">
            <a:extLst>
              <a:ext uri="{FF2B5EF4-FFF2-40B4-BE49-F238E27FC236}">
                <a16:creationId xmlns:a16="http://schemas.microsoft.com/office/drawing/2014/main" xmlns="" id="{3C70B106-6DE1-4548-B6E5-2FCB0FD50F86}"/>
              </a:ext>
            </a:extLst>
          </p:cNvPr>
          <p:cNvSpPr txBox="1">
            <a:spLocks noChangeArrowheads="1"/>
          </p:cNvSpPr>
          <p:nvPr/>
        </p:nvSpPr>
        <p:spPr bwMode="auto">
          <a:xfrm>
            <a:off x="828243" y="1131539"/>
            <a:ext cx="7414512" cy="3169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Wingdings" panose="05000000000000000000" pitchFamily="2" charset="2"/>
              <a:buChar char="l"/>
              <a:defRPr sz="2000">
                <a:solidFill>
                  <a:schemeClr val="tx1"/>
                </a:solidFill>
                <a:latin typeface="Calibri" panose="020F0502020204030204" pitchFamily="34" charset="0"/>
                <a:ea typeface="黑体" panose="02010609060101010101" pitchFamily="49" charset="-122"/>
              </a:defRPr>
            </a:lvl1pPr>
            <a:lvl2pPr marL="742950" indent="-285750">
              <a:spcBef>
                <a:spcPct val="20000"/>
              </a:spcBef>
              <a:buFont typeface="Wingdings" panose="05000000000000000000" pitchFamily="2" charset="2"/>
              <a:buChar char="n"/>
              <a:defRPr>
                <a:solidFill>
                  <a:schemeClr val="tx1"/>
                </a:solidFill>
                <a:latin typeface="Calibri" panose="020F0502020204030204" pitchFamily="34" charset="0"/>
                <a:ea typeface="黑体" panose="02010609060101010101" pitchFamily="49" charset="-122"/>
              </a:defRPr>
            </a:lvl2pPr>
            <a:lvl3pPr marL="1143000" indent="-228600">
              <a:spcBef>
                <a:spcPct val="20000"/>
              </a:spcBef>
              <a:buFont typeface="Wingdings" panose="05000000000000000000" pitchFamily="2" charset="2"/>
              <a:buChar char="u"/>
              <a:defRPr sz="1600">
                <a:solidFill>
                  <a:schemeClr val="tx1"/>
                </a:solidFill>
                <a:latin typeface="Calibri" panose="020F0502020204030204" pitchFamily="34" charset="0"/>
                <a:ea typeface="黑体" panose="02010609060101010101" pitchFamily="49" charset="-122"/>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ea typeface="黑体" panose="02010609060101010101" pitchFamily="49" charset="-122"/>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ea typeface="黑体" panose="02010609060101010101" pitchFamily="49" charset="-122"/>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ea typeface="黑体" panose="02010609060101010101" pitchFamily="49" charset="-122"/>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ea typeface="黑体" panose="02010609060101010101" pitchFamily="49" charset="-122"/>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ea typeface="黑体" panose="02010609060101010101" pitchFamily="49" charset="-122"/>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ea typeface="黑体" panose="02010609060101010101" pitchFamily="49" charset="-122"/>
              </a:defRPr>
            </a:lvl9pPr>
          </a:lstStyle>
          <a:p>
            <a:pPr>
              <a:spcBef>
                <a:spcPct val="0"/>
              </a:spcBef>
              <a:buFontTx/>
              <a:buNone/>
            </a:pPr>
            <a:r>
              <a:rPr lang="zh-CN" altLang="en-US" sz="1999" b="1" dirty="0">
                <a:solidFill>
                  <a:srgbClr val="7030A0"/>
                </a:solidFill>
                <a:latin typeface="Arial" panose="020B0604020202020204" pitchFamily="34" charset="0"/>
                <a:ea typeface="宋体" panose="02010600030101010101" pitchFamily="2" charset="-122"/>
              </a:rPr>
              <a:t>第一则：工作不养闲人，团队不养懒人。</a:t>
            </a:r>
            <a:endParaRPr lang="en-US" altLang="zh-CN" sz="1999" b="1" dirty="0">
              <a:solidFill>
                <a:srgbClr val="7030A0"/>
              </a:solidFill>
              <a:latin typeface="Arial" panose="020B0604020202020204" pitchFamily="34" charset="0"/>
              <a:ea typeface="宋体" panose="02010600030101010101" pitchFamily="2" charset="-122"/>
            </a:endParaRPr>
          </a:p>
          <a:p>
            <a:pPr>
              <a:spcBef>
                <a:spcPct val="0"/>
              </a:spcBef>
              <a:buFontTx/>
              <a:buNone/>
            </a:pPr>
            <a:endParaRPr lang="en-US" altLang="zh-CN" sz="1999" b="1" dirty="0">
              <a:solidFill>
                <a:srgbClr val="7030A0"/>
              </a:solidFill>
              <a:latin typeface="Arial" panose="020B0604020202020204" pitchFamily="34" charset="0"/>
              <a:ea typeface="宋体" panose="02010600030101010101" pitchFamily="2" charset="-122"/>
            </a:endParaRPr>
          </a:p>
          <a:p>
            <a:pPr>
              <a:spcBef>
                <a:spcPct val="0"/>
              </a:spcBef>
              <a:buFontTx/>
              <a:buNone/>
            </a:pPr>
            <a:r>
              <a:rPr lang="zh-CN" altLang="en-US" sz="1999" b="1" dirty="0">
                <a:solidFill>
                  <a:srgbClr val="7030A0"/>
                </a:solidFill>
                <a:latin typeface="Arial" panose="020B0604020202020204" pitchFamily="34" charset="0"/>
                <a:ea typeface="宋体" panose="02010600030101010101" pitchFamily="2" charset="-122"/>
              </a:rPr>
              <a:t>第二则：入一行，先别惦记着能赚钱，先学着让自己值钱。</a:t>
            </a:r>
            <a:endParaRPr lang="en-US" altLang="zh-CN" sz="1999" b="1" dirty="0">
              <a:solidFill>
                <a:srgbClr val="7030A0"/>
              </a:solidFill>
              <a:latin typeface="Arial" panose="020B0604020202020204" pitchFamily="34" charset="0"/>
              <a:ea typeface="宋体" panose="02010600030101010101" pitchFamily="2" charset="-122"/>
            </a:endParaRPr>
          </a:p>
          <a:p>
            <a:pPr>
              <a:spcBef>
                <a:spcPct val="0"/>
              </a:spcBef>
              <a:buFontTx/>
              <a:buNone/>
            </a:pPr>
            <a:endParaRPr lang="en-US" altLang="zh-CN" sz="1999" b="1" dirty="0">
              <a:solidFill>
                <a:srgbClr val="7030A0"/>
              </a:solidFill>
              <a:latin typeface="Arial" panose="020B0604020202020204" pitchFamily="34" charset="0"/>
              <a:ea typeface="宋体" panose="02010600030101010101" pitchFamily="2" charset="-122"/>
            </a:endParaRPr>
          </a:p>
          <a:p>
            <a:pPr>
              <a:spcBef>
                <a:spcPct val="0"/>
              </a:spcBef>
              <a:buFontTx/>
              <a:buNone/>
            </a:pPr>
            <a:r>
              <a:rPr lang="zh-CN" altLang="en-US" sz="1999" b="1" dirty="0">
                <a:solidFill>
                  <a:srgbClr val="7030A0"/>
                </a:solidFill>
                <a:latin typeface="Arial" panose="020B0604020202020204" pitchFamily="34" charset="0"/>
                <a:ea typeface="宋体" panose="02010600030101010101" pitchFamily="2" charset="-122"/>
              </a:rPr>
              <a:t>第三则：没有哪个行业的钱是好赚的。</a:t>
            </a:r>
            <a:endParaRPr lang="en-US" altLang="zh-CN" sz="1999" b="1" dirty="0">
              <a:solidFill>
                <a:srgbClr val="7030A0"/>
              </a:solidFill>
              <a:latin typeface="Arial" panose="020B0604020202020204" pitchFamily="34" charset="0"/>
              <a:ea typeface="宋体" panose="02010600030101010101" pitchFamily="2" charset="-122"/>
            </a:endParaRPr>
          </a:p>
          <a:p>
            <a:pPr>
              <a:spcBef>
                <a:spcPct val="0"/>
              </a:spcBef>
              <a:buFontTx/>
              <a:buNone/>
            </a:pPr>
            <a:endParaRPr lang="en-US" altLang="zh-CN" sz="1999" b="1" dirty="0">
              <a:solidFill>
                <a:srgbClr val="7030A0"/>
              </a:solidFill>
              <a:latin typeface="Arial" panose="020B0604020202020204" pitchFamily="34" charset="0"/>
              <a:ea typeface="宋体" panose="02010600030101010101" pitchFamily="2" charset="-122"/>
            </a:endParaRPr>
          </a:p>
          <a:p>
            <a:pPr>
              <a:spcBef>
                <a:spcPct val="0"/>
              </a:spcBef>
              <a:buFontTx/>
              <a:buNone/>
            </a:pPr>
            <a:r>
              <a:rPr lang="zh-CN" altLang="en-US" sz="1999" b="1" dirty="0">
                <a:solidFill>
                  <a:srgbClr val="7030A0"/>
                </a:solidFill>
                <a:latin typeface="Arial" panose="020B0604020202020204" pitchFamily="34" charset="0"/>
                <a:ea typeface="宋体" panose="02010600030101010101" pitchFamily="2" charset="-122"/>
              </a:rPr>
              <a:t>第四则：干工作，没有哪个是顺利的。</a:t>
            </a:r>
            <a:endParaRPr lang="en-US" altLang="zh-CN" sz="1999" b="1" dirty="0">
              <a:solidFill>
                <a:srgbClr val="7030A0"/>
              </a:solidFill>
              <a:latin typeface="Arial" panose="020B0604020202020204" pitchFamily="34" charset="0"/>
              <a:ea typeface="宋体" panose="02010600030101010101" pitchFamily="2" charset="-122"/>
            </a:endParaRPr>
          </a:p>
          <a:p>
            <a:pPr>
              <a:spcBef>
                <a:spcPct val="0"/>
              </a:spcBef>
              <a:buFontTx/>
              <a:buNone/>
            </a:pPr>
            <a:endParaRPr lang="en-US" altLang="zh-CN" sz="1999" b="1" dirty="0">
              <a:solidFill>
                <a:srgbClr val="7030A0"/>
              </a:solidFill>
              <a:latin typeface="Arial" panose="020B0604020202020204" pitchFamily="34" charset="0"/>
              <a:ea typeface="宋体" panose="02010600030101010101" pitchFamily="2" charset="-122"/>
            </a:endParaRPr>
          </a:p>
          <a:p>
            <a:pPr>
              <a:spcBef>
                <a:spcPct val="0"/>
              </a:spcBef>
              <a:buFontTx/>
              <a:buNone/>
            </a:pPr>
            <a:r>
              <a:rPr lang="zh-CN" altLang="en-US" sz="1999" b="1" dirty="0">
                <a:solidFill>
                  <a:srgbClr val="7030A0"/>
                </a:solidFill>
                <a:latin typeface="Arial" panose="020B0604020202020204" pitchFamily="34" charset="0"/>
                <a:ea typeface="宋体" panose="02010600030101010101" pitchFamily="2" charset="-122"/>
              </a:rPr>
              <a:t>第五则：赚不到钱，赚知识；赚不到知识，赚经历；赚不到经历，赚阅历；以上都赚到了</a:t>
            </a:r>
            <a:r>
              <a:rPr lang="zh-CN" altLang="en-US" sz="1999" b="1" dirty="0">
                <a:solidFill>
                  <a:srgbClr val="FF0000"/>
                </a:solidFill>
                <a:latin typeface="Arial" panose="020B0604020202020204" pitchFamily="34" charset="0"/>
                <a:ea typeface="宋体" panose="02010600030101010101" pitchFamily="2" charset="-122"/>
              </a:rPr>
              <a:t>就不可能</a:t>
            </a:r>
            <a:r>
              <a:rPr lang="zh-CN" altLang="en-US" sz="1999" b="1" dirty="0">
                <a:solidFill>
                  <a:srgbClr val="7030A0"/>
                </a:solidFill>
                <a:latin typeface="Arial" panose="020B0604020202020204" pitchFamily="34" charset="0"/>
                <a:ea typeface="宋体" panose="02010600030101010101" pitchFamily="2" charset="-122"/>
              </a:rPr>
              <a:t>赚不到钱。</a:t>
            </a:r>
          </a:p>
        </p:txBody>
      </p:sp>
    </p:spTree>
    <p:custDataLst>
      <p:tags r:id="rId1"/>
    </p:custData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p:cNvSpPr>
            <a:spLocks noGrp="1"/>
          </p:cNvSpPr>
          <p:nvPr>
            <p:ph type="title" idx="4294967295"/>
          </p:nvPr>
        </p:nvSpPr>
        <p:spPr>
          <a:xfrm>
            <a:off x="2332539" y="61044"/>
            <a:ext cx="5724525" cy="500063"/>
          </a:xfrm>
          <a:prstGeom prst="rect">
            <a:avLst/>
          </a:prstGeom>
          <a:noFill/>
          <a:ln w="9525">
            <a:noFill/>
          </a:ln>
        </p:spPr>
        <p:txBody>
          <a:bodyPr anchor="t">
            <a:noAutofit/>
          </a:bodyPr>
          <a:lstStyle/>
          <a:p>
            <a:pPr marL="12700" indent="0" eaLnBrk="1" hangingPunct="1"/>
            <a:r>
              <a:rPr lang="zh-CN" altLang="zh-CN" sz="3200" b="1" dirty="0"/>
              <a:t>请写下大学时间规划</a:t>
            </a:r>
          </a:p>
        </p:txBody>
      </p:sp>
      <p:graphicFrame>
        <p:nvGraphicFramePr>
          <p:cNvPr id="5" name="object 9"/>
          <p:cNvGraphicFramePr>
            <a:graphicFrameLocks noGrp="1"/>
          </p:cNvGraphicFramePr>
          <p:nvPr>
            <p:custDataLst>
              <p:tags r:id="rId1"/>
            </p:custDataLst>
            <p:extLst>
              <p:ext uri="{D42A27DB-BD31-4B8C-83A1-F6EECF244321}">
                <p14:modId xmlns:p14="http://schemas.microsoft.com/office/powerpoint/2010/main" val="1915895570"/>
              </p:ext>
            </p:extLst>
          </p:nvPr>
        </p:nvGraphicFramePr>
        <p:xfrm>
          <a:off x="467544" y="1059582"/>
          <a:ext cx="8264525" cy="3981448"/>
        </p:xfrm>
        <a:graphic>
          <a:graphicData uri="http://schemas.openxmlformats.org/drawingml/2006/table">
            <a:tbl>
              <a:tblPr firstRow="1" bandRow="1">
                <a:tableStyleId>{2D5ABB26-0587-4C30-8999-92F81FD0307C}</a:tableStyleId>
              </a:tblPr>
              <a:tblGrid>
                <a:gridCol w="1425575"/>
                <a:gridCol w="1957070"/>
                <a:gridCol w="4881880"/>
              </a:tblGrid>
              <a:tr h="796289">
                <a:tc>
                  <a:txBody>
                    <a:bodyPr/>
                    <a:lstStyle/>
                    <a:p>
                      <a:pPr>
                        <a:lnSpc>
                          <a:spcPct val="100000"/>
                        </a:lnSpc>
                        <a:spcBef>
                          <a:spcPts val="25"/>
                        </a:spcBef>
                      </a:pPr>
                      <a:endParaRPr sz="1500" dirty="0">
                        <a:latin typeface="Times New Roman" panose="02020603050405020304"/>
                        <a:cs typeface="Times New Roman" panose="02020603050405020304"/>
                      </a:endParaRPr>
                    </a:p>
                    <a:p>
                      <a:pPr algn="ctr">
                        <a:lnSpc>
                          <a:spcPct val="100000"/>
                        </a:lnSpc>
                      </a:pPr>
                      <a:r>
                        <a:rPr lang="zh-CN" altLang="en-US" sz="2000" b="1" dirty="0" smtClean="0">
                          <a:solidFill>
                            <a:srgbClr val="FFFFFF"/>
                          </a:solidFill>
                          <a:latin typeface="微软雅黑" panose="020B0503020204020204" charset="-122"/>
                          <a:cs typeface="微软雅黑" panose="020B0503020204020204" charset="-122"/>
                        </a:rPr>
                        <a:t>学年</a:t>
                      </a:r>
                      <a:endParaRPr sz="2000" dirty="0">
                        <a:latin typeface="微软雅黑" panose="020B0503020204020204" charset="-122"/>
                        <a:cs typeface="微软雅黑" panose="020B0503020204020204" charset="-122"/>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4471C4"/>
                    </a:solidFill>
                  </a:tcPr>
                </a:tc>
                <a:tc>
                  <a:txBody>
                    <a:bodyPr/>
                    <a:lstStyle/>
                    <a:p>
                      <a:pPr>
                        <a:lnSpc>
                          <a:spcPct val="100000"/>
                        </a:lnSpc>
                        <a:spcBef>
                          <a:spcPts val="25"/>
                        </a:spcBef>
                      </a:pPr>
                      <a:endParaRPr sz="1500" dirty="0">
                        <a:latin typeface="Times New Roman" panose="02020603050405020304"/>
                        <a:cs typeface="Times New Roman" panose="02020603050405020304"/>
                      </a:endParaRPr>
                    </a:p>
                    <a:p>
                      <a:pPr marL="463550">
                        <a:lnSpc>
                          <a:spcPct val="100000"/>
                        </a:lnSpc>
                      </a:pPr>
                      <a:r>
                        <a:rPr sz="2000" b="1" dirty="0">
                          <a:solidFill>
                            <a:srgbClr val="FFFFFF"/>
                          </a:solidFill>
                          <a:latin typeface="微软雅黑" panose="020B0503020204020204" charset="-122"/>
                          <a:cs typeface="微软雅黑" panose="020B0503020204020204" charset="-122"/>
                        </a:rPr>
                        <a:t>发展目标</a:t>
                      </a:r>
                      <a:endParaRPr sz="2000" dirty="0">
                        <a:latin typeface="微软雅黑" panose="020B0503020204020204" charset="-122"/>
                        <a:cs typeface="微软雅黑" panose="020B0503020204020204" charset="-122"/>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4471C4"/>
                    </a:solidFill>
                  </a:tcPr>
                </a:tc>
                <a:tc>
                  <a:txBody>
                    <a:bodyPr/>
                    <a:lstStyle/>
                    <a:p>
                      <a:pPr>
                        <a:lnSpc>
                          <a:spcPct val="100000"/>
                        </a:lnSpc>
                        <a:spcBef>
                          <a:spcPts val="25"/>
                        </a:spcBef>
                      </a:pPr>
                      <a:endParaRPr sz="1500">
                        <a:latin typeface="Times New Roman" panose="02020603050405020304"/>
                        <a:cs typeface="Times New Roman" panose="02020603050405020304"/>
                      </a:endParaRPr>
                    </a:p>
                    <a:p>
                      <a:pPr marL="2540" algn="ctr">
                        <a:lnSpc>
                          <a:spcPct val="100000"/>
                        </a:lnSpc>
                      </a:pPr>
                      <a:r>
                        <a:rPr sz="2000" b="1" dirty="0">
                          <a:solidFill>
                            <a:srgbClr val="FFFFFF"/>
                          </a:solidFill>
                          <a:latin typeface="微软雅黑" panose="020B0503020204020204" charset="-122"/>
                          <a:cs typeface="微软雅黑" panose="020B0503020204020204" charset="-122"/>
                        </a:rPr>
                        <a:t>时间规划</a:t>
                      </a:r>
                      <a:endParaRPr sz="2000">
                        <a:latin typeface="微软雅黑" panose="020B0503020204020204" charset="-122"/>
                        <a:cs typeface="微软雅黑" panose="020B0503020204020204" charset="-122"/>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4471C4"/>
                    </a:solidFill>
                  </a:tcPr>
                </a:tc>
              </a:tr>
              <a:tr h="796290">
                <a:tc>
                  <a:txBody>
                    <a:bodyPr/>
                    <a:lstStyle/>
                    <a:p>
                      <a:pPr>
                        <a:lnSpc>
                          <a:spcPct val="100000"/>
                        </a:lnSpc>
                        <a:spcBef>
                          <a:spcPts val="25"/>
                        </a:spcBef>
                      </a:pPr>
                      <a:endParaRPr sz="1500" dirty="0">
                        <a:latin typeface="Times New Roman" panose="02020603050405020304"/>
                        <a:cs typeface="Times New Roman" panose="02020603050405020304"/>
                      </a:endParaRPr>
                    </a:p>
                    <a:p>
                      <a:pPr marL="635" algn="ctr">
                        <a:lnSpc>
                          <a:spcPct val="100000"/>
                        </a:lnSpc>
                      </a:pPr>
                      <a:r>
                        <a:rPr lang="zh-CN" altLang="en-US" sz="2000" dirty="0" smtClean="0">
                          <a:latin typeface="微软雅黑" panose="020B0503020204020204" charset="-122"/>
                          <a:cs typeface="微软雅黑" panose="020B0503020204020204" charset="-122"/>
                        </a:rPr>
                        <a:t>大一</a:t>
                      </a:r>
                      <a:endParaRPr sz="2000" dirty="0">
                        <a:latin typeface="微软雅黑" panose="020B0503020204020204" charset="-122"/>
                        <a:cs typeface="微软雅黑" panose="020B0503020204020204" charset="-122"/>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7E7E7"/>
                    </a:solidFill>
                  </a:tcPr>
                </a:tc>
                <a:tc>
                  <a:txBody>
                    <a:bodyPr/>
                    <a:lstStyle/>
                    <a:p>
                      <a:endParaRPr sz="2000">
                        <a:latin typeface="微软雅黑" panose="020B0503020204020204" charset="-122"/>
                        <a:cs typeface="微软雅黑" panose="020B0503020204020204" charset="-122"/>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7E7E7"/>
                    </a:solidFill>
                  </a:tcPr>
                </a:tc>
                <a:tc>
                  <a:txBody>
                    <a:bodyPr/>
                    <a:lstStyle/>
                    <a:p>
                      <a:endParaRPr sz="2000" dirty="0">
                        <a:latin typeface="微软雅黑" panose="020B0503020204020204" charset="-122"/>
                        <a:cs typeface="微软雅黑" panose="020B0503020204020204" charset="-122"/>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7E7E7"/>
                    </a:solidFill>
                  </a:tcPr>
                </a:tc>
              </a:tr>
              <a:tr h="796289">
                <a:tc>
                  <a:txBody>
                    <a:bodyPr/>
                    <a:lstStyle/>
                    <a:p>
                      <a:pPr>
                        <a:lnSpc>
                          <a:spcPct val="100000"/>
                        </a:lnSpc>
                        <a:spcBef>
                          <a:spcPts val="25"/>
                        </a:spcBef>
                      </a:pPr>
                      <a:endParaRPr sz="1500" dirty="0">
                        <a:latin typeface="Times New Roman" panose="02020603050405020304"/>
                        <a:cs typeface="Times New Roman" panose="02020603050405020304"/>
                      </a:endParaRPr>
                    </a:p>
                    <a:p>
                      <a:pPr marL="635" algn="ctr">
                        <a:lnSpc>
                          <a:spcPct val="100000"/>
                        </a:lnSpc>
                      </a:pPr>
                      <a:r>
                        <a:rPr lang="zh-CN" altLang="en-US" sz="2000" dirty="0" smtClean="0">
                          <a:latin typeface="微软雅黑" panose="020B0503020204020204" charset="-122"/>
                          <a:cs typeface="微软雅黑" panose="020B0503020204020204" charset="-122"/>
                        </a:rPr>
                        <a:t>大二</a:t>
                      </a:r>
                      <a:endParaRPr sz="2000" dirty="0">
                        <a:latin typeface="微软雅黑" panose="020B0503020204020204" charset="-122"/>
                        <a:cs typeface="微软雅黑" panose="020B0503020204020204" charset="-122"/>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FFFF"/>
                    </a:solidFill>
                  </a:tcPr>
                </a:tc>
                <a:tc>
                  <a:txBody>
                    <a:bodyPr/>
                    <a:lstStyle/>
                    <a:p>
                      <a:endParaRPr sz="2000">
                        <a:latin typeface="微软雅黑" panose="020B0503020204020204" charset="-122"/>
                        <a:cs typeface="微软雅黑" panose="020B0503020204020204" charset="-122"/>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FFFF"/>
                    </a:solidFill>
                  </a:tcPr>
                </a:tc>
                <a:tc>
                  <a:txBody>
                    <a:bodyPr/>
                    <a:lstStyle/>
                    <a:p>
                      <a:endParaRPr sz="2000">
                        <a:latin typeface="微软雅黑" panose="020B0503020204020204" charset="-122"/>
                        <a:cs typeface="微软雅黑" panose="020B0503020204020204" charset="-122"/>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FFFF"/>
                    </a:solidFill>
                  </a:tcPr>
                </a:tc>
              </a:tr>
              <a:tr h="796290">
                <a:tc>
                  <a:txBody>
                    <a:bodyPr/>
                    <a:lstStyle/>
                    <a:p>
                      <a:pPr>
                        <a:lnSpc>
                          <a:spcPct val="100000"/>
                        </a:lnSpc>
                        <a:spcBef>
                          <a:spcPts val="30"/>
                        </a:spcBef>
                      </a:pPr>
                      <a:endParaRPr sz="1500" dirty="0">
                        <a:latin typeface="Times New Roman" panose="02020603050405020304"/>
                        <a:cs typeface="Times New Roman" panose="02020603050405020304"/>
                      </a:endParaRPr>
                    </a:p>
                    <a:p>
                      <a:pPr marL="635" algn="ctr">
                        <a:lnSpc>
                          <a:spcPct val="100000"/>
                        </a:lnSpc>
                      </a:pPr>
                      <a:r>
                        <a:rPr lang="zh-CN" altLang="en-US" sz="2000" dirty="0" smtClean="0">
                          <a:latin typeface="微软雅黑" panose="020B0503020204020204" charset="-122"/>
                          <a:cs typeface="微软雅黑" panose="020B0503020204020204" charset="-122"/>
                        </a:rPr>
                        <a:t>大三</a:t>
                      </a:r>
                      <a:endParaRPr sz="2000" dirty="0">
                        <a:latin typeface="微软雅黑" panose="020B0503020204020204" charset="-122"/>
                        <a:cs typeface="微软雅黑" panose="020B0503020204020204" charset="-122"/>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7E7E7"/>
                    </a:solidFill>
                  </a:tcPr>
                </a:tc>
                <a:tc>
                  <a:txBody>
                    <a:bodyPr/>
                    <a:lstStyle/>
                    <a:p>
                      <a:endParaRPr sz="2000" dirty="0">
                        <a:latin typeface="微软雅黑" panose="020B0503020204020204" charset="-122"/>
                        <a:cs typeface="微软雅黑" panose="020B0503020204020204" charset="-122"/>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7E7E7"/>
                    </a:solidFill>
                  </a:tcPr>
                </a:tc>
                <a:tc>
                  <a:txBody>
                    <a:bodyPr/>
                    <a:lstStyle/>
                    <a:p>
                      <a:endParaRPr sz="2000" dirty="0">
                        <a:latin typeface="微软雅黑" panose="020B0503020204020204" charset="-122"/>
                        <a:cs typeface="微软雅黑" panose="020B0503020204020204" charset="-122"/>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7E7E7"/>
                    </a:solidFill>
                  </a:tcPr>
                </a:tc>
              </a:tr>
              <a:tr h="796290">
                <a:tc>
                  <a:txBody>
                    <a:bodyPr/>
                    <a:lstStyle/>
                    <a:p>
                      <a:pPr>
                        <a:lnSpc>
                          <a:spcPct val="100000"/>
                        </a:lnSpc>
                        <a:spcBef>
                          <a:spcPts val="30"/>
                        </a:spcBef>
                      </a:pPr>
                      <a:endParaRPr sz="1500" dirty="0">
                        <a:latin typeface="Times New Roman" panose="02020603050405020304"/>
                        <a:cs typeface="Times New Roman" panose="02020603050405020304"/>
                      </a:endParaRPr>
                    </a:p>
                    <a:p>
                      <a:pPr marL="635" algn="ctr">
                        <a:lnSpc>
                          <a:spcPct val="100000"/>
                        </a:lnSpc>
                      </a:pPr>
                      <a:r>
                        <a:rPr lang="zh-CN" sz="2000" dirty="0">
                          <a:latin typeface="微软雅黑" panose="020B0503020204020204" charset="-122"/>
                          <a:cs typeface="微软雅黑" panose="020B0503020204020204" charset="-122"/>
                        </a:rPr>
                        <a:t>毕业第一年</a:t>
                      </a: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FFFF"/>
                    </a:solidFill>
                  </a:tcPr>
                </a:tc>
                <a:tc>
                  <a:txBody>
                    <a:bodyPr/>
                    <a:lstStyle/>
                    <a:p>
                      <a:endParaRPr sz="2000">
                        <a:latin typeface="微软雅黑" panose="020B0503020204020204" charset="-122"/>
                        <a:cs typeface="微软雅黑" panose="020B0503020204020204" charset="-122"/>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FFFF"/>
                    </a:solidFill>
                  </a:tcPr>
                </a:tc>
                <a:tc>
                  <a:txBody>
                    <a:bodyPr/>
                    <a:lstStyle/>
                    <a:p>
                      <a:endParaRPr sz="2000" dirty="0">
                        <a:latin typeface="微软雅黑" panose="020B0503020204020204" charset="-122"/>
                        <a:cs typeface="微软雅黑" panose="020B0503020204020204" charset="-122"/>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FFFF"/>
                    </a:solidFill>
                  </a:tcPr>
                </a:tc>
              </a:tr>
            </a:tbl>
          </a:graphicData>
        </a:graphic>
      </p:graphicFrame>
    </p:spTree>
    <p:extLst>
      <p:ext uri="{BB962C8B-B14F-4D97-AF65-F5344CB8AC3E}">
        <p14:creationId xmlns:p14="http://schemas.microsoft.com/office/powerpoint/2010/main" val="2039735816"/>
      </p:ext>
    </p:extLst>
  </p:cSld>
  <p:clrMapOvr>
    <a:masterClrMapping/>
  </p:clrMapOvr>
  <p:transition spd="slow">
    <p:strips dir="l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1557"/>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1"/>
  <p:tag name="MH_CATEGORY" val="#QiTTB#"/>
  <p:tag name="MH_LAYOUT" val="Text"/>
  <p:tag name="MH" val="20151026160412"/>
  <p:tag name="MH_LIBRARY" val="GRAPHIC"/>
  <p:tag name="KSO_WM_TEMPLATE_CATEGORY" val="custom"/>
  <p:tag name="KSO_WM_TEMPLATE_INDEX" val="160541"/>
  <p:tag name="KSO_WM_SLIDE_ID" val="custom160541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44"/>
  <p:tag name="KSO_WM_SLIDE_SIZE" val="828*343"/>
</p:tagLst>
</file>

<file path=ppt/tags/tag3.xml><?xml version="1.0" encoding="utf-8"?>
<p:tagLst xmlns:a="http://schemas.openxmlformats.org/drawingml/2006/main" xmlns:r="http://schemas.openxmlformats.org/officeDocument/2006/relationships" xmlns:p="http://schemas.openxmlformats.org/presentationml/2006/main">
  <p:tag name="KSO_WM_UNIT_TABLE_BEAUTIFY" val="smartTable{fec00251-7510-438f-8a96-c7dd4912fd0b}"/>
</p:tagLst>
</file>

<file path=ppt/theme/theme1.xml><?xml version="1.0" encoding="utf-8"?>
<a:theme xmlns:a="http://schemas.openxmlformats.org/drawingml/2006/main" name="自定义设计方案">
  <a:themeElements>
    <a:clrScheme name="自定义 2">
      <a:dk1>
        <a:sysClr val="windowText" lastClr="000000"/>
      </a:dk1>
      <a:lt1>
        <a:sysClr val="window" lastClr="FFFFFF"/>
      </a:lt1>
      <a:dk2>
        <a:srgbClr val="41615B"/>
      </a:dk2>
      <a:lt2>
        <a:srgbClr val="E7E6E6"/>
      </a:lt2>
      <a:accent1>
        <a:srgbClr val="4C7068"/>
      </a:accent1>
      <a:accent2>
        <a:srgbClr val="ED7D31"/>
      </a:accent2>
      <a:accent3>
        <a:srgbClr val="F2F2F2"/>
      </a:accent3>
      <a:accent4>
        <a:srgbClr val="FFC000"/>
      </a:accent4>
      <a:accent5>
        <a:srgbClr val="6F3B55"/>
      </a:accent5>
      <a:accent6>
        <a:srgbClr val="85C0FB"/>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第一PPT，www.1ppt.com">
  <a:themeElements>
    <a:clrScheme name="自定义 106">
      <a:dk1>
        <a:sysClr val="windowText" lastClr="000000"/>
      </a:dk1>
      <a:lt1>
        <a:sysClr val="window" lastClr="FFFFFF"/>
      </a:lt1>
      <a:dk2>
        <a:srgbClr val="44546A"/>
      </a:dk2>
      <a:lt2>
        <a:srgbClr val="E7E6E6"/>
      </a:lt2>
      <a:accent1>
        <a:srgbClr val="C00000"/>
      </a:accent1>
      <a:accent2>
        <a:srgbClr val="BFBFBF"/>
      </a:accent2>
      <a:accent3>
        <a:srgbClr val="C00000"/>
      </a:accent3>
      <a:accent4>
        <a:srgbClr val="BFBFBF"/>
      </a:accent4>
      <a:accent5>
        <a:srgbClr val="C00000"/>
      </a:accent5>
      <a:accent6>
        <a:srgbClr val="BFBFBF"/>
      </a:accent6>
      <a:hlink>
        <a:srgbClr val="C00000"/>
      </a:hlink>
      <a:folHlink>
        <a:srgbClr val="BFBFBF"/>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www.1ppt.com">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90204" pitchFamily="34" charset="0"/>
          <a:buNone/>
          <a:defRPr kumimoji="0" lang="zh-CN" sz="1800" b="0" i="0" u="none" strike="noStrike" cap="none" normalizeH="0" baseline="0" smtClean="0">
            <a:ln>
              <a:noFill/>
            </a:ln>
            <a:solidFill>
              <a:schemeClr val="tx1"/>
            </a:solidFill>
            <a:effectLst/>
            <a:latin typeface="Arial" panose="020B060402020209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90204" pitchFamily="34" charset="0"/>
          <a:buNone/>
          <a:defRPr kumimoji="0" lang="zh-CN" sz="1800" b="0" i="0" u="none" strike="noStrike" cap="none" normalizeH="0" baseline="0" smtClean="0">
            <a:ln>
              <a:noFill/>
            </a:ln>
            <a:solidFill>
              <a:schemeClr val="tx1"/>
            </a:solidFill>
            <a:effectLst/>
            <a:latin typeface="Arial" panose="020B0604020202090204" pitchFamily="34" charset="0"/>
            <a:ea typeface="宋体" panose="02010600030101010101" pitchFamily="2" charset="-122"/>
          </a:defRPr>
        </a:defPPr>
      </a:lstStyle>
    </a:ln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1_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1060</TotalTime>
  <Words>1957</Words>
  <Application>Microsoft Office PowerPoint</Application>
  <PresentationFormat>全屏显示(16:9)</PresentationFormat>
  <Paragraphs>380</Paragraphs>
  <Slides>32</Slides>
  <Notes>25</Notes>
  <HiddenSlides>0</HiddenSlides>
  <MMClips>0</MMClips>
  <ScaleCrop>false</ScaleCrop>
  <HeadingPairs>
    <vt:vector size="4" baseType="variant">
      <vt:variant>
        <vt:lpstr>主题</vt:lpstr>
      </vt:variant>
      <vt:variant>
        <vt:i4>4</vt:i4>
      </vt:variant>
      <vt:variant>
        <vt:lpstr>幻灯片标题</vt:lpstr>
      </vt:variant>
      <vt:variant>
        <vt:i4>32</vt:i4>
      </vt:variant>
    </vt:vector>
  </HeadingPairs>
  <TitlesOfParts>
    <vt:vector size="36" baseType="lpstr">
      <vt:lpstr>自定义设计方案</vt:lpstr>
      <vt:lpstr>第一PPT，www.1ppt.com</vt:lpstr>
      <vt:lpstr>www.1ppt.com</vt:lpstr>
      <vt:lpstr>1_第一PPT，www.1ppt.com</vt:lpstr>
      <vt:lpstr>IT行业认知篇</vt:lpstr>
      <vt:lpstr>PowerPoint 演示文稿</vt:lpstr>
      <vt:lpstr>对互联网行业的初步印象</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专业IT服务性企业技术团队岗位说明</vt:lpstr>
      <vt:lpstr>软件工程师的能力</vt:lpstr>
      <vt:lpstr>软件工程师的能力</vt:lpstr>
      <vt:lpstr>软件工程师的能力</vt:lpstr>
      <vt:lpstr>软件工程师的工作职责</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谈一谈</vt:lpstr>
      <vt:lpstr>PowerPoint 演示文稿</vt:lpstr>
      <vt:lpstr>PowerPoint 演示文稿</vt:lpstr>
      <vt:lpstr>请写下大学时间规划</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关停——人员情况</dc:title>
  <dc:creator>Administrator</dc:creator>
  <cp:lastModifiedBy>Windows 用户</cp:lastModifiedBy>
  <cp:revision>1318</cp:revision>
  <cp:lastPrinted>2020-06-15T09:57:52Z</cp:lastPrinted>
  <dcterms:created xsi:type="dcterms:W3CDTF">2020-06-15T09:57:52Z</dcterms:created>
  <dcterms:modified xsi:type="dcterms:W3CDTF">2023-04-11T01:24:23Z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2052-2.3.2.3823</vt:lpwstr>
  </property>
</Properties>
</file>