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20104100" cy="11309350"/>
  <p:notesSz cx="20104100" cy="11309350"/>
  <p:custDataLst>
    <p:tags r:id="rId28"/>
  </p:custData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gs" Target="tags/tag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12752" y="-35014"/>
            <a:ext cx="19278594" cy="1483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950" b="1" i="0">
                <a:solidFill>
                  <a:schemeClr val="bg1"/>
                </a:solidFill>
                <a:latin typeface="HiraginoSansGB-W6"/>
                <a:cs typeface="HiraginoSansGB-W6"/>
              </a:defRPr>
            </a:lvl1pPr>
          </a:lstStyle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550" b="0" i="0">
                <a:solidFill>
                  <a:srgbClr val="EBEBEF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450" b="1" i="0">
                <a:solidFill>
                  <a:schemeClr val="tx1"/>
                </a:solidFill>
                <a:latin typeface="HiraginoSansGB-W6"/>
                <a:cs typeface="HiraginoSansGB-W6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950" b="1" i="0">
                <a:solidFill>
                  <a:schemeClr val="bg1"/>
                </a:solidFill>
                <a:latin typeface="HiraginoSansGB-W6"/>
                <a:cs typeface="HiraginoSansGB-W6"/>
              </a:defRPr>
            </a:lvl1pPr>
          </a:lstStyle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550" b="0" i="0">
                <a:solidFill>
                  <a:srgbClr val="EBEBEF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950" b="1" i="0">
                <a:solidFill>
                  <a:schemeClr val="bg1"/>
                </a:solidFill>
                <a:latin typeface="HiraginoSansGB-W6"/>
                <a:cs typeface="HiraginoSansGB-W6"/>
              </a:defRPr>
            </a:lvl1pPr>
          </a:lstStyle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550" b="0" i="0">
                <a:solidFill>
                  <a:srgbClr val="EBEBEF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950" b="1" i="0">
                <a:solidFill>
                  <a:schemeClr val="bg1"/>
                </a:solidFill>
                <a:latin typeface="HiraginoSansGB-W6"/>
                <a:cs typeface="HiraginoSansGB-W6"/>
              </a:defRPr>
            </a:lvl1pPr>
          </a:lstStyle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59595" y="3872850"/>
            <a:ext cx="9644650" cy="1910548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5674382" y="6321483"/>
            <a:ext cx="9599930" cy="734060"/>
          </a:xfrm>
          <a:custGeom>
            <a:avLst/>
            <a:gdLst/>
            <a:ahLst/>
            <a:cxnLst/>
            <a:rect l="l" t="t" r="r" b="b"/>
            <a:pathLst>
              <a:path w="9599930" h="734059">
                <a:moveTo>
                  <a:pt x="9486727" y="0"/>
                </a:moveTo>
                <a:lnTo>
                  <a:pt x="112980" y="0"/>
                </a:lnTo>
                <a:lnTo>
                  <a:pt x="68999" y="8877"/>
                </a:lnTo>
                <a:lnTo>
                  <a:pt x="33087" y="33087"/>
                </a:lnTo>
                <a:lnTo>
                  <a:pt x="8877" y="68999"/>
                </a:lnTo>
                <a:lnTo>
                  <a:pt x="0" y="112980"/>
                </a:lnTo>
                <a:lnTo>
                  <a:pt x="0" y="620818"/>
                </a:lnTo>
                <a:lnTo>
                  <a:pt x="8877" y="664799"/>
                </a:lnTo>
                <a:lnTo>
                  <a:pt x="33087" y="700711"/>
                </a:lnTo>
                <a:lnTo>
                  <a:pt x="68999" y="724922"/>
                </a:lnTo>
                <a:lnTo>
                  <a:pt x="112980" y="733799"/>
                </a:lnTo>
                <a:lnTo>
                  <a:pt x="9486727" y="733799"/>
                </a:lnTo>
                <a:lnTo>
                  <a:pt x="9530708" y="724922"/>
                </a:lnTo>
                <a:lnTo>
                  <a:pt x="9566619" y="700711"/>
                </a:lnTo>
                <a:lnTo>
                  <a:pt x="9590830" y="664799"/>
                </a:lnTo>
                <a:lnTo>
                  <a:pt x="9599707" y="620818"/>
                </a:lnTo>
                <a:lnTo>
                  <a:pt x="9599707" y="112980"/>
                </a:lnTo>
                <a:lnTo>
                  <a:pt x="9590830" y="68999"/>
                </a:lnTo>
                <a:lnTo>
                  <a:pt x="9566619" y="33087"/>
                </a:lnTo>
                <a:lnTo>
                  <a:pt x="9530708" y="8877"/>
                </a:lnTo>
                <a:lnTo>
                  <a:pt x="94867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950" b="1" i="0">
                <a:solidFill>
                  <a:schemeClr val="bg1"/>
                </a:solidFill>
                <a:latin typeface="HiraginoSansGB-W6"/>
                <a:cs typeface="HiraginoSansGB-W6"/>
              </a:defRPr>
            </a:lvl1pPr>
          </a:lstStyle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image" Target="../media/image3.png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136590" y="375696"/>
            <a:ext cx="579249" cy="62825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8351273" y="10219165"/>
            <a:ext cx="1360796" cy="62825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0052" y="-35014"/>
            <a:ext cx="19303994" cy="1483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550" b="0" i="0">
                <a:solidFill>
                  <a:srgbClr val="EBEBEF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38212" y="2201248"/>
            <a:ext cx="16427675" cy="3023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450" b="1" i="0">
                <a:solidFill>
                  <a:schemeClr val="tx1"/>
                </a:solidFill>
                <a:latin typeface="HiraginoSansGB-W6"/>
                <a:cs typeface="HiraginoSansGB-W6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271972" y="10425070"/>
            <a:ext cx="2287270" cy="3575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50" b="1" i="0">
                <a:solidFill>
                  <a:schemeClr val="bg1"/>
                </a:solidFill>
                <a:latin typeface="HiraginoSansGB-W6"/>
                <a:cs typeface="HiraginoSansGB-W6"/>
              </a:defRPr>
            </a:lvl1pPr>
          </a:lstStyle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6.jpeg"/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1.jpeg"/><Relationship Id="rId8" Type="http://schemas.openxmlformats.org/officeDocument/2006/relationships/image" Target="../media/image40.jpeg"/><Relationship Id="rId7" Type="http://schemas.openxmlformats.org/officeDocument/2006/relationships/image" Target="../media/image39.png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45.jpeg"/><Relationship Id="rId12" Type="http://schemas.openxmlformats.org/officeDocument/2006/relationships/image" Target="../media/image44.jpeg"/><Relationship Id="rId11" Type="http://schemas.openxmlformats.org/officeDocument/2006/relationships/image" Target="../media/image43.png"/><Relationship Id="rId10" Type="http://schemas.openxmlformats.org/officeDocument/2006/relationships/image" Target="../media/image42.jpe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1.jpeg"/><Relationship Id="rId8" Type="http://schemas.openxmlformats.org/officeDocument/2006/relationships/image" Target="../media/image50.jpeg"/><Relationship Id="rId7" Type="http://schemas.openxmlformats.org/officeDocument/2006/relationships/image" Target="../media/image49.jpeg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png"/><Relationship Id="rId3" Type="http://schemas.openxmlformats.org/officeDocument/2006/relationships/image" Target="../media/image21.png"/><Relationship Id="rId2" Type="http://schemas.openxmlformats.org/officeDocument/2006/relationships/image" Target="../media/image24.pn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52.jpeg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8.jpeg"/><Relationship Id="rId6" Type="http://schemas.openxmlformats.org/officeDocument/2006/relationships/image" Target="../media/image57.png"/><Relationship Id="rId5" Type="http://schemas.openxmlformats.org/officeDocument/2006/relationships/image" Target="../media/image56.jpeg"/><Relationship Id="rId4" Type="http://schemas.openxmlformats.org/officeDocument/2006/relationships/image" Target="../media/image55.png"/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66.jpeg"/><Relationship Id="rId8" Type="http://schemas.openxmlformats.org/officeDocument/2006/relationships/image" Target="../media/image65.jpeg"/><Relationship Id="rId7" Type="http://schemas.openxmlformats.org/officeDocument/2006/relationships/image" Target="../media/image64.jpeg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8" Type="http://schemas.openxmlformats.org/officeDocument/2006/relationships/slideLayout" Target="../slideLayouts/slideLayout2.xml"/><Relationship Id="rId17" Type="http://schemas.openxmlformats.org/officeDocument/2006/relationships/image" Target="../media/image74.jpeg"/><Relationship Id="rId16" Type="http://schemas.openxmlformats.org/officeDocument/2006/relationships/image" Target="../media/image73.jpeg"/><Relationship Id="rId15" Type="http://schemas.openxmlformats.org/officeDocument/2006/relationships/image" Target="../media/image72.jpeg"/><Relationship Id="rId14" Type="http://schemas.openxmlformats.org/officeDocument/2006/relationships/image" Target="../media/image71.jpeg"/><Relationship Id="rId13" Type="http://schemas.openxmlformats.org/officeDocument/2006/relationships/image" Target="../media/image70.jpeg"/><Relationship Id="rId12" Type="http://schemas.openxmlformats.org/officeDocument/2006/relationships/image" Target="../media/image69.jpeg"/><Relationship Id="rId11" Type="http://schemas.openxmlformats.org/officeDocument/2006/relationships/image" Target="../media/image68.jpeg"/><Relationship Id="rId10" Type="http://schemas.openxmlformats.org/officeDocument/2006/relationships/image" Target="../media/image67.jpeg"/><Relationship Id="rId1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84.png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0.jpeg"/><Relationship Id="rId1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1.png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31850" y="6469092"/>
            <a:ext cx="3486150" cy="4781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950" b="1" spc="45" dirty="0">
                <a:solidFill>
                  <a:srgbClr val="FFFFFF"/>
                </a:solidFill>
                <a:latin typeface="HiraginoSansGB-W6"/>
                <a:cs typeface="HiraginoSansGB-W6"/>
              </a:rPr>
              <a:t>新一代潮流网购社区</a:t>
            </a:r>
            <a:endParaRPr sz="2950">
              <a:latin typeface="HiraginoSansGB-W6"/>
              <a:cs typeface="HiraginoSansGB-W6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5451475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中</a:t>
            </a:r>
            <a:r>
              <a:rPr sz="14325" spc="-11122" baseline="-12000" dirty="0"/>
              <a:t>O</a:t>
            </a:r>
            <a:r>
              <a:rPr sz="3950" b="1" spc="560" dirty="0">
                <a:solidFill>
                  <a:srgbClr val="000000"/>
                </a:solidFill>
                <a:latin typeface="HiraginoSansGB-W6"/>
                <a:cs typeface="HiraginoSansGB-W6"/>
              </a:rPr>
              <a:t>国</a:t>
            </a:r>
            <a:r>
              <a:rPr sz="14325" spc="-3607" baseline="-12000" dirty="0"/>
              <a:t>I</a:t>
            </a:r>
            <a:r>
              <a:rPr sz="3950" b="1" spc="-105" dirty="0">
                <a:solidFill>
                  <a:srgbClr val="000000"/>
                </a:solidFill>
                <a:latin typeface="HiraginoSansGB-W6"/>
                <a:cs typeface="HiraginoSansGB-W6"/>
              </a:rPr>
              <a:t>G</a:t>
            </a:r>
            <a:r>
              <a:rPr sz="3950" b="1" spc="-1645" dirty="0">
                <a:solidFill>
                  <a:srgbClr val="000000"/>
                </a:solidFill>
                <a:latin typeface="HiraginoSansGB-W6"/>
                <a:cs typeface="HiraginoSansGB-W6"/>
              </a:rPr>
              <a:t>e</a:t>
            </a:r>
            <a:r>
              <a:rPr sz="14325" spc="-6255" baseline="-12000" dirty="0"/>
              <a:t>Z</a:t>
            </a:r>
            <a:r>
              <a:rPr sz="3950" b="1" spc="-95" dirty="0">
                <a:solidFill>
                  <a:srgbClr val="000000"/>
                </a:solidFill>
                <a:latin typeface="HiraginoSansGB-W6"/>
                <a:cs typeface="HiraginoSansGB-W6"/>
              </a:rPr>
              <a:t>n</a:t>
            </a:r>
            <a:r>
              <a:rPr sz="3950" b="1" spc="-730" dirty="0">
                <a:solidFill>
                  <a:srgbClr val="000000"/>
                </a:solidFill>
                <a:latin typeface="HiraginoSansGB-W6"/>
                <a:cs typeface="HiraginoSansGB-W6"/>
              </a:rPr>
              <a:t> </a:t>
            </a:r>
            <a:r>
              <a:rPr sz="14325" spc="-10125" baseline="-12000" dirty="0"/>
              <a:t>O</a:t>
            </a:r>
            <a:r>
              <a:rPr sz="3950" b="1" spc="-305" dirty="0">
                <a:solidFill>
                  <a:srgbClr val="000000"/>
                </a:solidFill>
                <a:latin typeface="HiraginoSansGB-W6"/>
                <a:cs typeface="HiraginoSansGB-W6"/>
              </a:rPr>
              <a:t>Z</a:t>
            </a:r>
            <a:r>
              <a:rPr sz="3950" b="1" spc="-1945" dirty="0">
                <a:solidFill>
                  <a:srgbClr val="000000"/>
                </a:solidFill>
                <a:latin typeface="HiraginoSansGB-W6"/>
                <a:cs typeface="HiraginoSansGB-W6"/>
              </a:rPr>
              <a:t> 消</a:t>
            </a:r>
            <a:r>
              <a:rPr sz="14325" spc="-4755" baseline="-12000" dirty="0"/>
              <a:t>N</a:t>
            </a:r>
            <a:r>
              <a:rPr sz="3950" b="1" spc="-15" dirty="0">
                <a:solidFill>
                  <a:srgbClr val="000000"/>
                </a:solidFill>
                <a:latin typeface="HiraginoSansGB-W6"/>
                <a:cs typeface="HiraginoSansGB-W6"/>
              </a:rPr>
              <a:t>费新趋势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940116" y="5144210"/>
            <a:ext cx="2287270" cy="6286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14985" marR="5080" indent="-502920">
              <a:lnSpc>
                <a:spcPct val="101000"/>
              </a:lnSpc>
              <a:spcBef>
                <a:spcPts val="90"/>
              </a:spcBef>
            </a:pPr>
            <a:r>
              <a:rPr sz="1950" dirty="0">
                <a:latin typeface="Arial Unicode MS"/>
                <a:cs typeface="Arial Unicode MS"/>
              </a:rPr>
              <a:t>追</a:t>
            </a:r>
            <a:r>
              <a:rPr sz="1950" dirty="0">
                <a:latin typeface="Arial Unicode MS"/>
                <a:cs typeface="Arial Unicode MS"/>
              </a:rPr>
              <a:t>随</a:t>
            </a:r>
            <a:r>
              <a:rPr sz="1950" dirty="0">
                <a:latin typeface="Arial Unicode MS"/>
                <a:cs typeface="Arial Unicode MS"/>
              </a:rPr>
              <a:t>社</a:t>
            </a:r>
            <a:r>
              <a:rPr sz="1950" dirty="0">
                <a:latin typeface="Arial Unicode MS"/>
                <a:cs typeface="Arial Unicode MS"/>
              </a:rPr>
              <a:t>交</a:t>
            </a:r>
            <a:r>
              <a:rPr sz="1950" dirty="0">
                <a:latin typeface="Arial Unicode MS"/>
                <a:cs typeface="Arial Unicode MS"/>
              </a:rPr>
              <a:t>媒</a:t>
            </a:r>
            <a:r>
              <a:rPr sz="1950" dirty="0">
                <a:latin typeface="Arial Unicode MS"/>
                <a:cs typeface="Arial Unicode MS"/>
              </a:rPr>
              <a:t>体</a:t>
            </a:r>
            <a:r>
              <a:rPr sz="1950" dirty="0">
                <a:latin typeface="Arial Unicode MS"/>
                <a:cs typeface="Arial Unicode MS"/>
              </a:rPr>
              <a:t>催</a:t>
            </a:r>
            <a:r>
              <a:rPr sz="1950" dirty="0">
                <a:latin typeface="Arial Unicode MS"/>
                <a:cs typeface="Arial Unicode MS"/>
              </a:rPr>
              <a:t>生</a:t>
            </a:r>
            <a:r>
              <a:rPr sz="1950" spc="-50" dirty="0">
                <a:latin typeface="Arial Unicode MS"/>
                <a:cs typeface="Arial Unicode MS"/>
              </a:rPr>
              <a:t>的</a:t>
            </a:r>
            <a:r>
              <a:rPr sz="1950" dirty="0">
                <a:latin typeface="Arial Unicode MS"/>
                <a:cs typeface="Arial Unicode MS"/>
              </a:rPr>
              <a:t>新</a:t>
            </a:r>
            <a:r>
              <a:rPr sz="1950" dirty="0">
                <a:latin typeface="Arial Unicode MS"/>
                <a:cs typeface="Arial Unicode MS"/>
              </a:rPr>
              <a:t>消</a:t>
            </a:r>
            <a:r>
              <a:rPr sz="1950" dirty="0">
                <a:latin typeface="Arial Unicode MS"/>
                <a:cs typeface="Arial Unicode MS"/>
              </a:rPr>
              <a:t>费</a:t>
            </a:r>
            <a:r>
              <a:rPr sz="1950" dirty="0">
                <a:latin typeface="Arial Unicode MS"/>
                <a:cs typeface="Arial Unicode MS"/>
              </a:rPr>
              <a:t>趋</a:t>
            </a:r>
            <a:r>
              <a:rPr sz="1950" spc="-50" dirty="0">
                <a:latin typeface="Arial Unicode MS"/>
                <a:cs typeface="Arial Unicode MS"/>
              </a:rPr>
              <a:t>势</a:t>
            </a:r>
            <a:endParaRPr sz="1950">
              <a:latin typeface="Arial Unicode MS"/>
              <a:cs typeface="Arial Unicode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80071" y="2525577"/>
            <a:ext cx="252557" cy="32669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84523" y="1690000"/>
            <a:ext cx="1232632" cy="1232632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6184523" y="2901272"/>
            <a:ext cx="1964055" cy="882650"/>
          </a:xfrm>
          <a:prstGeom prst="rect">
            <a:avLst/>
          </a:prstGeom>
          <a:solidFill>
            <a:srgbClr val="13141A"/>
          </a:solidFill>
        </p:spPr>
        <p:txBody>
          <a:bodyPr vert="horz" wrap="square" lIns="0" tIns="120650" rIns="0" bIns="0" rtlCol="0">
            <a:spAutoFit/>
          </a:bodyPr>
          <a:lstStyle/>
          <a:p>
            <a:pPr marL="193040">
              <a:lnSpc>
                <a:spcPct val="100000"/>
              </a:lnSpc>
              <a:spcBef>
                <a:spcPts val="950"/>
              </a:spcBef>
            </a:pPr>
            <a:r>
              <a:rPr sz="3950" b="1" spc="-290" dirty="0">
                <a:solidFill>
                  <a:srgbClr val="FFFFFF"/>
                </a:solidFill>
                <a:latin typeface="HiraginoSansGB-W6"/>
                <a:cs typeface="HiraginoSansGB-W6"/>
              </a:rPr>
              <a:t>3.28</a:t>
            </a:r>
            <a:r>
              <a:rPr sz="3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亿</a:t>
            </a:r>
            <a:endParaRPr sz="3950">
              <a:latin typeface="HiraginoSansGB-W6"/>
              <a:cs typeface="HiraginoSansGB-W6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80582" y="1673675"/>
            <a:ext cx="4368165" cy="1147445"/>
          </a:xfrm>
          <a:prstGeom prst="rect">
            <a:avLst/>
          </a:prstGeom>
        </p:spPr>
        <p:txBody>
          <a:bodyPr vert="horz" wrap="square" lIns="0" tIns="1581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45"/>
              </a:spcBef>
            </a:pPr>
            <a:r>
              <a:rPr sz="3950" b="1" dirty="0">
                <a:latin typeface="Helvetica"/>
                <a:cs typeface="Helvetica"/>
              </a:rPr>
              <a:t>Gen</a:t>
            </a:r>
            <a:r>
              <a:rPr sz="3950" b="1" spc="15" dirty="0">
                <a:latin typeface="Helvetica"/>
                <a:cs typeface="Helvetica"/>
              </a:rPr>
              <a:t> </a:t>
            </a:r>
            <a:r>
              <a:rPr sz="3950" b="1" spc="-50" dirty="0">
                <a:latin typeface="Helvetica"/>
                <a:cs typeface="Helvetica"/>
              </a:rPr>
              <a:t>Z</a:t>
            </a:r>
            <a:endParaRPr sz="3950">
              <a:latin typeface="Helvetica"/>
              <a:cs typeface="Helvetica"/>
            </a:endParaRPr>
          </a:p>
          <a:p>
            <a:pPr marL="883920">
              <a:lnSpc>
                <a:spcPct val="100000"/>
              </a:lnSpc>
              <a:spcBef>
                <a:spcPts val="600"/>
              </a:spcBef>
            </a:pPr>
            <a:r>
              <a:rPr sz="1950" b="1" spc="-120" dirty="0">
                <a:latin typeface="HiraginoSansGB-W6"/>
                <a:cs typeface="HiraginoSansGB-W6"/>
              </a:rPr>
              <a:t>24</a:t>
            </a:r>
            <a:r>
              <a:rPr sz="1950" b="1" spc="-15" dirty="0">
                <a:latin typeface="HiraginoSansGB-W6"/>
                <a:cs typeface="HiraginoSansGB-W6"/>
              </a:rPr>
              <a:t>% </a:t>
            </a:r>
            <a:r>
              <a:rPr sz="1950" b="1" spc="-145" dirty="0">
                <a:latin typeface="HiraginoSansGB-W6"/>
                <a:cs typeface="HiraginoSansGB-W6"/>
              </a:rPr>
              <a:t>1990-</a:t>
            </a:r>
            <a:r>
              <a:rPr sz="1950" b="1" spc="-195" dirty="0">
                <a:latin typeface="HiraginoSansGB-W6"/>
                <a:cs typeface="HiraginoSansGB-W6"/>
              </a:rPr>
              <a:t>2009</a:t>
            </a:r>
            <a:r>
              <a:rPr sz="1950" b="1" dirty="0">
                <a:latin typeface="HiraginoSansGB-W6"/>
                <a:cs typeface="HiraginoSansGB-W6"/>
              </a:rPr>
              <a:t>年</a:t>
            </a:r>
            <a:r>
              <a:rPr sz="1950" b="1" dirty="0">
                <a:latin typeface="HiraginoSansGB-W6"/>
                <a:cs typeface="HiraginoSansGB-W6"/>
              </a:rPr>
              <a:t>出</a:t>
            </a:r>
            <a:r>
              <a:rPr sz="1950" b="1" dirty="0">
                <a:latin typeface="HiraginoSansGB-W6"/>
                <a:cs typeface="HiraginoSansGB-W6"/>
              </a:rPr>
              <a:t>生</a:t>
            </a:r>
            <a:r>
              <a:rPr sz="1950" b="1" dirty="0">
                <a:latin typeface="HiraginoSansGB-W6"/>
                <a:cs typeface="HiraginoSansGB-W6"/>
              </a:rPr>
              <a:t>的</a:t>
            </a:r>
            <a:r>
              <a:rPr sz="1950" b="1" dirty="0">
                <a:latin typeface="HiraginoSansGB-W6"/>
                <a:cs typeface="HiraginoSansGB-W6"/>
              </a:rPr>
              <a:t>人</a:t>
            </a:r>
            <a:r>
              <a:rPr sz="1950" b="1" spc="-50" dirty="0">
                <a:latin typeface="HiraginoSansGB-W6"/>
                <a:cs typeface="HiraginoSansGB-W6"/>
              </a:rPr>
              <a:t>群</a:t>
            </a:r>
            <a:endParaRPr sz="1950">
              <a:latin typeface="HiraginoSansGB-W6"/>
              <a:cs typeface="HiraginoSansGB-W6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960686" y="4252588"/>
            <a:ext cx="701675" cy="636905"/>
            <a:chOff x="4960686" y="4252588"/>
            <a:chExt cx="701675" cy="636905"/>
          </a:xfrm>
        </p:grpSpPr>
        <p:sp>
          <p:nvSpPr>
            <p:cNvPr id="10" name="object 10"/>
            <p:cNvSpPr/>
            <p:nvPr/>
          </p:nvSpPr>
          <p:spPr>
            <a:xfrm>
              <a:off x="4965712" y="4257614"/>
              <a:ext cx="691515" cy="626745"/>
            </a:xfrm>
            <a:custGeom>
              <a:avLst/>
              <a:gdLst/>
              <a:ahLst/>
              <a:cxnLst/>
              <a:rect l="l" t="t" r="r" b="b"/>
              <a:pathLst>
                <a:path w="691514" h="626745">
                  <a:moveTo>
                    <a:pt x="659665" y="124032"/>
                  </a:moveTo>
                  <a:lnTo>
                    <a:pt x="31412" y="124032"/>
                  </a:lnTo>
                  <a:lnTo>
                    <a:pt x="19171" y="126496"/>
                  </a:lnTo>
                  <a:lnTo>
                    <a:pt x="9188" y="133220"/>
                  </a:lnTo>
                  <a:lnTo>
                    <a:pt x="2463" y="143204"/>
                  </a:lnTo>
                  <a:lnTo>
                    <a:pt x="0" y="155445"/>
                  </a:lnTo>
                  <a:lnTo>
                    <a:pt x="0" y="218270"/>
                  </a:lnTo>
                  <a:lnTo>
                    <a:pt x="2463" y="230467"/>
                  </a:lnTo>
                  <a:lnTo>
                    <a:pt x="9188" y="240455"/>
                  </a:lnTo>
                  <a:lnTo>
                    <a:pt x="19171" y="247204"/>
                  </a:lnTo>
                  <a:lnTo>
                    <a:pt x="31412" y="249683"/>
                  </a:lnTo>
                  <a:lnTo>
                    <a:pt x="31412" y="595012"/>
                  </a:lnTo>
                  <a:lnTo>
                    <a:pt x="33876" y="607254"/>
                  </a:lnTo>
                  <a:lnTo>
                    <a:pt x="40600" y="617237"/>
                  </a:lnTo>
                  <a:lnTo>
                    <a:pt x="50584" y="623961"/>
                  </a:lnTo>
                  <a:lnTo>
                    <a:pt x="62825" y="626425"/>
                  </a:lnTo>
                  <a:lnTo>
                    <a:pt x="628253" y="626425"/>
                  </a:lnTo>
                  <a:lnTo>
                    <a:pt x="640450" y="623961"/>
                  </a:lnTo>
                  <a:lnTo>
                    <a:pt x="650438" y="617237"/>
                  </a:lnTo>
                  <a:lnTo>
                    <a:pt x="657187" y="607254"/>
                  </a:lnTo>
                  <a:lnTo>
                    <a:pt x="659665" y="595012"/>
                  </a:lnTo>
                  <a:lnTo>
                    <a:pt x="62825" y="595012"/>
                  </a:lnTo>
                  <a:lnTo>
                    <a:pt x="62825" y="438054"/>
                  </a:lnTo>
                  <a:lnTo>
                    <a:pt x="659665" y="438054"/>
                  </a:lnTo>
                  <a:lnTo>
                    <a:pt x="659665" y="406641"/>
                  </a:lnTo>
                  <a:lnTo>
                    <a:pt x="62825" y="406641"/>
                  </a:lnTo>
                  <a:lnTo>
                    <a:pt x="62825" y="249683"/>
                  </a:lnTo>
                  <a:lnTo>
                    <a:pt x="659665" y="249683"/>
                  </a:lnTo>
                  <a:lnTo>
                    <a:pt x="671906" y="247204"/>
                  </a:lnTo>
                  <a:lnTo>
                    <a:pt x="681890" y="240455"/>
                  </a:lnTo>
                  <a:lnTo>
                    <a:pt x="688614" y="230467"/>
                  </a:lnTo>
                  <a:lnTo>
                    <a:pt x="691078" y="218270"/>
                  </a:lnTo>
                  <a:lnTo>
                    <a:pt x="31412" y="218270"/>
                  </a:lnTo>
                  <a:lnTo>
                    <a:pt x="31412" y="155445"/>
                  </a:lnTo>
                  <a:lnTo>
                    <a:pt x="691078" y="155445"/>
                  </a:lnTo>
                  <a:lnTo>
                    <a:pt x="688614" y="143204"/>
                  </a:lnTo>
                  <a:lnTo>
                    <a:pt x="681890" y="133220"/>
                  </a:lnTo>
                  <a:lnTo>
                    <a:pt x="671906" y="126496"/>
                  </a:lnTo>
                  <a:lnTo>
                    <a:pt x="659665" y="124032"/>
                  </a:lnTo>
                  <a:close/>
                </a:path>
                <a:path w="691514" h="626745">
                  <a:moveTo>
                    <a:pt x="361245" y="438054"/>
                  </a:moveTo>
                  <a:lnTo>
                    <a:pt x="329832" y="438054"/>
                  </a:lnTo>
                  <a:lnTo>
                    <a:pt x="329832" y="595012"/>
                  </a:lnTo>
                  <a:lnTo>
                    <a:pt x="361245" y="595012"/>
                  </a:lnTo>
                  <a:lnTo>
                    <a:pt x="361245" y="438054"/>
                  </a:lnTo>
                  <a:close/>
                </a:path>
                <a:path w="691514" h="626745">
                  <a:moveTo>
                    <a:pt x="659665" y="438054"/>
                  </a:moveTo>
                  <a:lnTo>
                    <a:pt x="628253" y="438054"/>
                  </a:lnTo>
                  <a:lnTo>
                    <a:pt x="628253" y="595012"/>
                  </a:lnTo>
                  <a:lnTo>
                    <a:pt x="659665" y="595012"/>
                  </a:lnTo>
                  <a:lnTo>
                    <a:pt x="659665" y="438054"/>
                  </a:lnTo>
                  <a:close/>
                </a:path>
                <a:path w="691514" h="626745">
                  <a:moveTo>
                    <a:pt x="361245" y="249683"/>
                  </a:moveTo>
                  <a:lnTo>
                    <a:pt x="329832" y="249683"/>
                  </a:lnTo>
                  <a:lnTo>
                    <a:pt x="329832" y="406641"/>
                  </a:lnTo>
                  <a:lnTo>
                    <a:pt x="361245" y="406641"/>
                  </a:lnTo>
                  <a:lnTo>
                    <a:pt x="361245" y="249683"/>
                  </a:lnTo>
                  <a:close/>
                </a:path>
                <a:path w="691514" h="626745">
                  <a:moveTo>
                    <a:pt x="659665" y="249683"/>
                  </a:moveTo>
                  <a:lnTo>
                    <a:pt x="628253" y="249683"/>
                  </a:lnTo>
                  <a:lnTo>
                    <a:pt x="628253" y="406641"/>
                  </a:lnTo>
                  <a:lnTo>
                    <a:pt x="659665" y="406641"/>
                  </a:lnTo>
                  <a:lnTo>
                    <a:pt x="659665" y="249683"/>
                  </a:lnTo>
                  <a:close/>
                </a:path>
                <a:path w="691514" h="626745">
                  <a:moveTo>
                    <a:pt x="271824" y="249683"/>
                  </a:moveTo>
                  <a:lnTo>
                    <a:pt x="230464" y="249683"/>
                  </a:lnTo>
                  <a:lnTo>
                    <a:pt x="216220" y="264973"/>
                  </a:lnTo>
                  <a:lnTo>
                    <a:pt x="204862" y="276279"/>
                  </a:lnTo>
                  <a:lnTo>
                    <a:pt x="197274" y="283343"/>
                  </a:lnTo>
                  <a:lnTo>
                    <a:pt x="194339" y="285912"/>
                  </a:lnTo>
                  <a:lnTo>
                    <a:pt x="190465" y="290778"/>
                  </a:lnTo>
                  <a:lnTo>
                    <a:pt x="188790" y="296566"/>
                  </a:lnTo>
                  <a:lnTo>
                    <a:pt x="189392" y="302551"/>
                  </a:lnTo>
                  <a:lnTo>
                    <a:pt x="192350" y="308006"/>
                  </a:lnTo>
                  <a:lnTo>
                    <a:pt x="194549" y="310623"/>
                  </a:lnTo>
                  <a:lnTo>
                    <a:pt x="197271" y="312403"/>
                  </a:lnTo>
                  <a:lnTo>
                    <a:pt x="200308" y="313136"/>
                  </a:lnTo>
                  <a:lnTo>
                    <a:pt x="205124" y="314393"/>
                  </a:lnTo>
                  <a:lnTo>
                    <a:pt x="250578" y="274510"/>
                  </a:lnTo>
                  <a:lnTo>
                    <a:pt x="271824" y="249683"/>
                  </a:lnTo>
                  <a:close/>
                </a:path>
                <a:path w="691514" h="626745">
                  <a:moveTo>
                    <a:pt x="460195" y="249683"/>
                  </a:moveTo>
                  <a:lnTo>
                    <a:pt x="418835" y="249683"/>
                  </a:lnTo>
                  <a:lnTo>
                    <a:pt x="440035" y="274510"/>
                  </a:lnTo>
                  <a:lnTo>
                    <a:pt x="470460" y="305121"/>
                  </a:lnTo>
                  <a:lnTo>
                    <a:pt x="485430" y="314393"/>
                  </a:lnTo>
                  <a:lnTo>
                    <a:pt x="490246" y="313136"/>
                  </a:lnTo>
                  <a:lnTo>
                    <a:pt x="493283" y="312403"/>
                  </a:lnTo>
                  <a:lnTo>
                    <a:pt x="496110" y="310623"/>
                  </a:lnTo>
                  <a:lnTo>
                    <a:pt x="498204" y="308006"/>
                  </a:lnTo>
                  <a:lnTo>
                    <a:pt x="501177" y="302551"/>
                  </a:lnTo>
                  <a:lnTo>
                    <a:pt x="501804" y="296566"/>
                  </a:lnTo>
                  <a:lnTo>
                    <a:pt x="500133" y="290778"/>
                  </a:lnTo>
                  <a:lnTo>
                    <a:pt x="496215" y="285912"/>
                  </a:lnTo>
                  <a:lnTo>
                    <a:pt x="493281" y="283343"/>
                  </a:lnTo>
                  <a:lnTo>
                    <a:pt x="485705" y="276279"/>
                  </a:lnTo>
                  <a:lnTo>
                    <a:pt x="474378" y="264973"/>
                  </a:lnTo>
                  <a:lnTo>
                    <a:pt x="460195" y="249683"/>
                  </a:lnTo>
                  <a:close/>
                </a:path>
                <a:path w="691514" h="626745">
                  <a:moveTo>
                    <a:pt x="394124" y="155445"/>
                  </a:moveTo>
                  <a:lnTo>
                    <a:pt x="296430" y="155445"/>
                  </a:lnTo>
                  <a:lnTo>
                    <a:pt x="286656" y="172800"/>
                  </a:lnTo>
                  <a:lnTo>
                    <a:pt x="276588" y="189056"/>
                  </a:lnTo>
                  <a:lnTo>
                    <a:pt x="266362" y="204213"/>
                  </a:lnTo>
                  <a:lnTo>
                    <a:pt x="256117" y="218270"/>
                  </a:lnTo>
                  <a:lnTo>
                    <a:pt x="295069" y="218270"/>
                  </a:lnTo>
                  <a:lnTo>
                    <a:pt x="304049" y="204748"/>
                  </a:lnTo>
                  <a:lnTo>
                    <a:pt x="312883" y="190431"/>
                  </a:lnTo>
                  <a:lnTo>
                    <a:pt x="321500" y="175348"/>
                  </a:lnTo>
                  <a:lnTo>
                    <a:pt x="329832" y="159528"/>
                  </a:lnTo>
                  <a:lnTo>
                    <a:pt x="396427" y="159528"/>
                  </a:lnTo>
                  <a:lnTo>
                    <a:pt x="394124" y="155445"/>
                  </a:lnTo>
                  <a:close/>
                </a:path>
                <a:path w="691514" h="626745">
                  <a:moveTo>
                    <a:pt x="396427" y="159528"/>
                  </a:moveTo>
                  <a:lnTo>
                    <a:pt x="329832" y="159528"/>
                  </a:lnTo>
                  <a:lnTo>
                    <a:pt x="329832" y="218270"/>
                  </a:lnTo>
                  <a:lnTo>
                    <a:pt x="361245" y="218270"/>
                  </a:lnTo>
                  <a:lnTo>
                    <a:pt x="361245" y="160471"/>
                  </a:lnTo>
                  <a:lnTo>
                    <a:pt x="396958" y="160471"/>
                  </a:lnTo>
                  <a:lnTo>
                    <a:pt x="396427" y="159528"/>
                  </a:lnTo>
                  <a:close/>
                </a:path>
                <a:path w="691514" h="626745">
                  <a:moveTo>
                    <a:pt x="396958" y="160471"/>
                  </a:moveTo>
                  <a:lnTo>
                    <a:pt x="361245" y="160471"/>
                  </a:lnTo>
                  <a:lnTo>
                    <a:pt x="369437" y="176054"/>
                  </a:lnTo>
                  <a:lnTo>
                    <a:pt x="377933" y="190902"/>
                  </a:lnTo>
                  <a:lnTo>
                    <a:pt x="386645" y="204983"/>
                  </a:lnTo>
                  <a:lnTo>
                    <a:pt x="395485" y="218270"/>
                  </a:lnTo>
                  <a:lnTo>
                    <a:pt x="434437" y="218270"/>
                  </a:lnTo>
                  <a:lnTo>
                    <a:pt x="424236" y="204213"/>
                  </a:lnTo>
                  <a:lnTo>
                    <a:pt x="414005" y="189056"/>
                  </a:lnTo>
                  <a:lnTo>
                    <a:pt x="403912" y="172800"/>
                  </a:lnTo>
                  <a:lnTo>
                    <a:pt x="396958" y="160471"/>
                  </a:lnTo>
                  <a:close/>
                </a:path>
                <a:path w="691514" h="626745">
                  <a:moveTo>
                    <a:pt x="691078" y="155445"/>
                  </a:moveTo>
                  <a:lnTo>
                    <a:pt x="659665" y="155445"/>
                  </a:lnTo>
                  <a:lnTo>
                    <a:pt x="659665" y="218270"/>
                  </a:lnTo>
                  <a:lnTo>
                    <a:pt x="691078" y="218270"/>
                  </a:lnTo>
                  <a:lnTo>
                    <a:pt x="691078" y="155445"/>
                  </a:lnTo>
                  <a:close/>
                </a:path>
                <a:path w="691514" h="626745">
                  <a:moveTo>
                    <a:pt x="253742" y="44"/>
                  </a:moveTo>
                  <a:lnTo>
                    <a:pt x="213370" y="57"/>
                  </a:lnTo>
                  <a:lnTo>
                    <a:pt x="177985" y="14206"/>
                  </a:lnTo>
                  <a:lnTo>
                    <a:pt x="144049" y="61305"/>
                  </a:lnTo>
                  <a:lnTo>
                    <a:pt x="141356" y="82122"/>
                  </a:lnTo>
                  <a:lnTo>
                    <a:pt x="143689" y="103293"/>
                  </a:lnTo>
                  <a:lnTo>
                    <a:pt x="150676" y="124032"/>
                  </a:lnTo>
                  <a:lnTo>
                    <a:pt x="186486" y="124032"/>
                  </a:lnTo>
                  <a:lnTo>
                    <a:pt x="177422" y="107514"/>
                  </a:lnTo>
                  <a:lnTo>
                    <a:pt x="172952" y="90289"/>
                  </a:lnTo>
                  <a:lnTo>
                    <a:pt x="173469" y="73261"/>
                  </a:lnTo>
                  <a:lnTo>
                    <a:pt x="179366" y="57333"/>
                  </a:lnTo>
                  <a:lnTo>
                    <a:pt x="196955" y="39234"/>
                  </a:lnTo>
                  <a:lnTo>
                    <a:pt x="221524" y="30343"/>
                  </a:lnTo>
                  <a:lnTo>
                    <a:pt x="315070" y="30343"/>
                  </a:lnTo>
                  <a:lnTo>
                    <a:pt x="308660" y="24557"/>
                  </a:lnTo>
                  <a:lnTo>
                    <a:pt x="294546" y="15030"/>
                  </a:lnTo>
                  <a:lnTo>
                    <a:pt x="253742" y="44"/>
                  </a:lnTo>
                  <a:close/>
                </a:path>
                <a:path w="691514" h="626745">
                  <a:moveTo>
                    <a:pt x="315070" y="30343"/>
                  </a:moveTo>
                  <a:lnTo>
                    <a:pt x="221524" y="30343"/>
                  </a:lnTo>
                  <a:lnTo>
                    <a:pt x="249882" y="31152"/>
                  </a:lnTo>
                  <a:lnTo>
                    <a:pt x="278839" y="42150"/>
                  </a:lnTo>
                  <a:lnTo>
                    <a:pt x="295077" y="53997"/>
                  </a:lnTo>
                  <a:lnTo>
                    <a:pt x="307673" y="68131"/>
                  </a:lnTo>
                  <a:lnTo>
                    <a:pt x="316402" y="83776"/>
                  </a:lnTo>
                  <a:lnTo>
                    <a:pt x="321037" y="100158"/>
                  </a:lnTo>
                  <a:lnTo>
                    <a:pt x="318799" y="106245"/>
                  </a:lnTo>
                  <a:lnTo>
                    <a:pt x="316482" y="112252"/>
                  </a:lnTo>
                  <a:lnTo>
                    <a:pt x="314087" y="118181"/>
                  </a:lnTo>
                  <a:lnTo>
                    <a:pt x="311613" y="124032"/>
                  </a:lnTo>
                  <a:lnTo>
                    <a:pt x="378941" y="124032"/>
                  </a:lnTo>
                  <a:lnTo>
                    <a:pt x="376467" y="118181"/>
                  </a:lnTo>
                  <a:lnTo>
                    <a:pt x="374072" y="112252"/>
                  </a:lnTo>
                  <a:lnTo>
                    <a:pt x="371755" y="106245"/>
                  </a:lnTo>
                  <a:lnTo>
                    <a:pt x="369517" y="100158"/>
                  </a:lnTo>
                  <a:lnTo>
                    <a:pt x="374154" y="83762"/>
                  </a:lnTo>
                  <a:lnTo>
                    <a:pt x="382894" y="68091"/>
                  </a:lnTo>
                  <a:lnTo>
                    <a:pt x="389042" y="61207"/>
                  </a:lnTo>
                  <a:lnTo>
                    <a:pt x="339780" y="61207"/>
                  </a:lnTo>
                  <a:lnTo>
                    <a:pt x="331312" y="47982"/>
                  </a:lnTo>
                  <a:lnTo>
                    <a:pt x="320957" y="35671"/>
                  </a:lnTo>
                  <a:lnTo>
                    <a:pt x="315070" y="30343"/>
                  </a:lnTo>
                  <a:close/>
                </a:path>
                <a:path w="691514" h="626745">
                  <a:moveTo>
                    <a:pt x="527780" y="30343"/>
                  </a:moveTo>
                  <a:lnTo>
                    <a:pt x="469121" y="30343"/>
                  </a:lnTo>
                  <a:lnTo>
                    <a:pt x="493659" y="39234"/>
                  </a:lnTo>
                  <a:lnTo>
                    <a:pt x="511188" y="57333"/>
                  </a:lnTo>
                  <a:lnTo>
                    <a:pt x="517129" y="73261"/>
                  </a:lnTo>
                  <a:lnTo>
                    <a:pt x="517641" y="90289"/>
                  </a:lnTo>
                  <a:lnTo>
                    <a:pt x="513147" y="107514"/>
                  </a:lnTo>
                  <a:lnTo>
                    <a:pt x="504068" y="124032"/>
                  </a:lnTo>
                  <a:lnTo>
                    <a:pt x="539878" y="124032"/>
                  </a:lnTo>
                  <a:lnTo>
                    <a:pt x="546909" y="103293"/>
                  </a:lnTo>
                  <a:lnTo>
                    <a:pt x="549237" y="82122"/>
                  </a:lnTo>
                  <a:lnTo>
                    <a:pt x="546519" y="61305"/>
                  </a:lnTo>
                  <a:lnTo>
                    <a:pt x="538412" y="41626"/>
                  </a:lnTo>
                  <a:lnTo>
                    <a:pt x="527780" y="30343"/>
                  </a:lnTo>
                  <a:close/>
                </a:path>
                <a:path w="691514" h="626745">
                  <a:moveTo>
                    <a:pt x="341979" y="60264"/>
                  </a:moveTo>
                  <a:lnTo>
                    <a:pt x="341246" y="60474"/>
                  </a:lnTo>
                  <a:lnTo>
                    <a:pt x="340722" y="60683"/>
                  </a:lnTo>
                  <a:lnTo>
                    <a:pt x="340303" y="60997"/>
                  </a:lnTo>
                  <a:lnTo>
                    <a:pt x="339780" y="61207"/>
                  </a:lnTo>
                  <a:lnTo>
                    <a:pt x="350774" y="61207"/>
                  </a:lnTo>
                  <a:lnTo>
                    <a:pt x="350355" y="60997"/>
                  </a:lnTo>
                  <a:lnTo>
                    <a:pt x="349936" y="60683"/>
                  </a:lnTo>
                  <a:lnTo>
                    <a:pt x="349413" y="60474"/>
                  </a:lnTo>
                  <a:lnTo>
                    <a:pt x="342712" y="60474"/>
                  </a:lnTo>
                  <a:lnTo>
                    <a:pt x="341979" y="60264"/>
                  </a:lnTo>
                  <a:close/>
                </a:path>
                <a:path w="691514" h="626745">
                  <a:moveTo>
                    <a:pt x="436856" y="0"/>
                  </a:moveTo>
                  <a:lnTo>
                    <a:pt x="396113" y="14925"/>
                  </a:lnTo>
                  <a:lnTo>
                    <a:pt x="359241" y="47984"/>
                  </a:lnTo>
                  <a:lnTo>
                    <a:pt x="350774" y="61207"/>
                  </a:lnTo>
                  <a:lnTo>
                    <a:pt x="389042" y="61207"/>
                  </a:lnTo>
                  <a:lnTo>
                    <a:pt x="395521" y="53952"/>
                  </a:lnTo>
                  <a:lnTo>
                    <a:pt x="411819" y="42150"/>
                  </a:lnTo>
                  <a:lnTo>
                    <a:pt x="440775" y="31152"/>
                  </a:lnTo>
                  <a:lnTo>
                    <a:pt x="469121" y="30343"/>
                  </a:lnTo>
                  <a:lnTo>
                    <a:pt x="527780" y="30343"/>
                  </a:lnTo>
                  <a:lnTo>
                    <a:pt x="512571" y="14204"/>
                  </a:lnTo>
                  <a:lnTo>
                    <a:pt x="477197" y="44"/>
                  </a:lnTo>
                  <a:lnTo>
                    <a:pt x="436856" y="0"/>
                  </a:lnTo>
                  <a:close/>
                </a:path>
                <a:path w="691514" h="626745">
                  <a:moveTo>
                    <a:pt x="347528" y="60264"/>
                  </a:moveTo>
                  <a:lnTo>
                    <a:pt x="344178" y="60264"/>
                  </a:lnTo>
                  <a:lnTo>
                    <a:pt x="342712" y="60474"/>
                  </a:lnTo>
                  <a:lnTo>
                    <a:pt x="348680" y="60474"/>
                  </a:lnTo>
                  <a:lnTo>
                    <a:pt x="348366" y="60369"/>
                  </a:lnTo>
                  <a:lnTo>
                    <a:pt x="347528" y="60264"/>
                  </a:lnTo>
                  <a:close/>
                </a:path>
                <a:path w="691514" h="626745">
                  <a:moveTo>
                    <a:pt x="348994" y="60369"/>
                  </a:moveTo>
                  <a:lnTo>
                    <a:pt x="348680" y="60474"/>
                  </a:lnTo>
                  <a:lnTo>
                    <a:pt x="349413" y="60474"/>
                  </a:lnTo>
                  <a:lnTo>
                    <a:pt x="348994" y="60369"/>
                  </a:lnTo>
                  <a:close/>
                </a:path>
              </a:pathLst>
            </a:custGeom>
            <a:solidFill>
              <a:srgbClr val="01D9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5326958" y="4413059"/>
              <a:ext cx="298450" cy="440055"/>
            </a:xfrm>
            <a:custGeom>
              <a:avLst/>
              <a:gdLst/>
              <a:ahLst/>
              <a:cxnLst/>
              <a:rect l="l" t="t" r="r" b="b"/>
              <a:pathLst>
                <a:path w="298450" h="440054">
                  <a:moveTo>
                    <a:pt x="298420" y="62825"/>
                  </a:moveTo>
                  <a:lnTo>
                    <a:pt x="73191" y="62825"/>
                  </a:lnTo>
                  <a:lnTo>
                    <a:pt x="62990" y="48768"/>
                  </a:lnTo>
                  <a:lnTo>
                    <a:pt x="52760" y="33611"/>
                  </a:lnTo>
                  <a:lnTo>
                    <a:pt x="42667" y="17355"/>
                  </a:lnTo>
                  <a:lnTo>
                    <a:pt x="32878" y="0"/>
                  </a:lnTo>
                  <a:lnTo>
                    <a:pt x="298420" y="0"/>
                  </a:lnTo>
                  <a:lnTo>
                    <a:pt x="298420" y="9816"/>
                  </a:lnTo>
                  <a:lnTo>
                    <a:pt x="298420" y="31412"/>
                  </a:lnTo>
                  <a:lnTo>
                    <a:pt x="298420" y="53008"/>
                  </a:lnTo>
                  <a:lnTo>
                    <a:pt x="298420" y="62825"/>
                  </a:lnTo>
                  <a:close/>
                </a:path>
                <a:path w="298450" h="440054">
                  <a:moveTo>
                    <a:pt x="267007" y="251196"/>
                  </a:moveTo>
                  <a:lnTo>
                    <a:pt x="0" y="251196"/>
                  </a:lnTo>
                  <a:lnTo>
                    <a:pt x="0" y="94237"/>
                  </a:lnTo>
                  <a:lnTo>
                    <a:pt x="57589" y="94237"/>
                  </a:lnTo>
                  <a:lnTo>
                    <a:pt x="78790" y="119065"/>
                  </a:lnTo>
                  <a:lnTo>
                    <a:pt x="96593" y="137679"/>
                  </a:lnTo>
                  <a:lnTo>
                    <a:pt x="109214" y="149676"/>
                  </a:lnTo>
                  <a:lnTo>
                    <a:pt x="114865" y="154654"/>
                  </a:lnTo>
                  <a:lnTo>
                    <a:pt x="118949" y="158005"/>
                  </a:lnTo>
                  <a:lnTo>
                    <a:pt x="124184" y="158948"/>
                  </a:lnTo>
                  <a:lnTo>
                    <a:pt x="129001" y="157691"/>
                  </a:lnTo>
                  <a:lnTo>
                    <a:pt x="132037" y="156958"/>
                  </a:lnTo>
                  <a:lnTo>
                    <a:pt x="134865" y="155178"/>
                  </a:lnTo>
                  <a:lnTo>
                    <a:pt x="136959" y="152560"/>
                  </a:lnTo>
                  <a:lnTo>
                    <a:pt x="139931" y="147106"/>
                  </a:lnTo>
                  <a:lnTo>
                    <a:pt x="140558" y="141121"/>
                  </a:lnTo>
                  <a:lnTo>
                    <a:pt x="138888" y="135332"/>
                  </a:lnTo>
                  <a:lnTo>
                    <a:pt x="134969" y="130467"/>
                  </a:lnTo>
                  <a:lnTo>
                    <a:pt x="132036" y="127898"/>
                  </a:lnTo>
                  <a:lnTo>
                    <a:pt x="124459" y="120834"/>
                  </a:lnTo>
                  <a:lnTo>
                    <a:pt x="113133" y="109528"/>
                  </a:lnTo>
                  <a:lnTo>
                    <a:pt x="98949" y="94237"/>
                  </a:lnTo>
                  <a:lnTo>
                    <a:pt x="267007" y="94237"/>
                  </a:lnTo>
                  <a:lnTo>
                    <a:pt x="267007" y="118762"/>
                  </a:lnTo>
                  <a:lnTo>
                    <a:pt x="267007" y="172717"/>
                  </a:lnTo>
                  <a:lnTo>
                    <a:pt x="267007" y="226671"/>
                  </a:lnTo>
                  <a:lnTo>
                    <a:pt x="267007" y="251196"/>
                  </a:lnTo>
                  <a:close/>
                </a:path>
                <a:path w="298450" h="440054">
                  <a:moveTo>
                    <a:pt x="267007" y="439567"/>
                  </a:moveTo>
                  <a:lnTo>
                    <a:pt x="0" y="439567"/>
                  </a:lnTo>
                  <a:lnTo>
                    <a:pt x="0" y="282609"/>
                  </a:lnTo>
                  <a:lnTo>
                    <a:pt x="267007" y="282609"/>
                  </a:lnTo>
                  <a:lnTo>
                    <a:pt x="267007" y="307133"/>
                  </a:lnTo>
                  <a:lnTo>
                    <a:pt x="267007" y="361088"/>
                  </a:lnTo>
                  <a:lnTo>
                    <a:pt x="267007" y="415042"/>
                  </a:lnTo>
                  <a:lnTo>
                    <a:pt x="267007" y="439567"/>
                  </a:lnTo>
                  <a:close/>
                </a:path>
                <a:path w="298450" h="440054">
                  <a:moveTo>
                    <a:pt x="0" y="5026"/>
                  </a:moveTo>
                  <a:lnTo>
                    <a:pt x="8191" y="20609"/>
                  </a:lnTo>
                  <a:lnTo>
                    <a:pt x="16687" y="35457"/>
                  </a:lnTo>
                  <a:lnTo>
                    <a:pt x="25400" y="49538"/>
                  </a:lnTo>
                  <a:lnTo>
                    <a:pt x="34239" y="62825"/>
                  </a:lnTo>
                  <a:lnTo>
                    <a:pt x="0" y="62825"/>
                  </a:lnTo>
                  <a:lnTo>
                    <a:pt x="0" y="53794"/>
                  </a:lnTo>
                  <a:lnTo>
                    <a:pt x="0" y="33925"/>
                  </a:lnTo>
                  <a:lnTo>
                    <a:pt x="0" y="14057"/>
                  </a:lnTo>
                  <a:lnTo>
                    <a:pt x="0" y="5026"/>
                  </a:lnTo>
                  <a:close/>
                </a:path>
              </a:pathLst>
            </a:custGeom>
            <a:ln w="10052">
              <a:solidFill>
                <a:srgbClr val="01D9DD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30204" y="4282932"/>
              <a:ext cx="158175" cy="10374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997125" y="4413059"/>
              <a:ext cx="298450" cy="440055"/>
            </a:xfrm>
            <a:custGeom>
              <a:avLst/>
              <a:gdLst/>
              <a:ahLst/>
              <a:cxnLst/>
              <a:rect l="l" t="t" r="r" b="b"/>
              <a:pathLst>
                <a:path w="298450" h="440054">
                  <a:moveTo>
                    <a:pt x="298420" y="62825"/>
                  </a:moveTo>
                  <a:lnTo>
                    <a:pt x="263656" y="62825"/>
                  </a:lnTo>
                  <a:lnTo>
                    <a:pt x="272637" y="49303"/>
                  </a:lnTo>
                  <a:lnTo>
                    <a:pt x="281470" y="34985"/>
                  </a:lnTo>
                  <a:lnTo>
                    <a:pt x="290087" y="19902"/>
                  </a:lnTo>
                  <a:lnTo>
                    <a:pt x="298420" y="4083"/>
                  </a:lnTo>
                  <a:lnTo>
                    <a:pt x="298420" y="13262"/>
                  </a:lnTo>
                  <a:lnTo>
                    <a:pt x="298420" y="33454"/>
                  </a:lnTo>
                  <a:lnTo>
                    <a:pt x="298420" y="53646"/>
                  </a:lnTo>
                  <a:lnTo>
                    <a:pt x="298420" y="62825"/>
                  </a:lnTo>
                  <a:close/>
                </a:path>
                <a:path w="298450" h="440054">
                  <a:moveTo>
                    <a:pt x="298420" y="251196"/>
                  </a:moveTo>
                  <a:lnTo>
                    <a:pt x="31412" y="251196"/>
                  </a:lnTo>
                  <a:lnTo>
                    <a:pt x="31412" y="94237"/>
                  </a:lnTo>
                  <a:lnTo>
                    <a:pt x="199051" y="94237"/>
                  </a:lnTo>
                  <a:lnTo>
                    <a:pt x="184807" y="109528"/>
                  </a:lnTo>
                  <a:lnTo>
                    <a:pt x="173450" y="120834"/>
                  </a:lnTo>
                  <a:lnTo>
                    <a:pt x="165862" y="127898"/>
                  </a:lnTo>
                  <a:lnTo>
                    <a:pt x="162926" y="130467"/>
                  </a:lnTo>
                  <a:lnTo>
                    <a:pt x="159052" y="135332"/>
                  </a:lnTo>
                  <a:lnTo>
                    <a:pt x="157377" y="141121"/>
                  </a:lnTo>
                  <a:lnTo>
                    <a:pt x="157979" y="147106"/>
                  </a:lnTo>
                  <a:lnTo>
                    <a:pt x="160937" y="152560"/>
                  </a:lnTo>
                  <a:lnTo>
                    <a:pt x="163136" y="155178"/>
                  </a:lnTo>
                  <a:lnTo>
                    <a:pt x="165858" y="156958"/>
                  </a:lnTo>
                  <a:lnTo>
                    <a:pt x="168895" y="157691"/>
                  </a:lnTo>
                  <a:lnTo>
                    <a:pt x="173711" y="158948"/>
                  </a:lnTo>
                  <a:lnTo>
                    <a:pt x="219165" y="119065"/>
                  </a:lnTo>
                  <a:lnTo>
                    <a:pt x="240411" y="94237"/>
                  </a:lnTo>
                  <a:lnTo>
                    <a:pt x="298420" y="94237"/>
                  </a:lnTo>
                  <a:lnTo>
                    <a:pt x="298420" y="118762"/>
                  </a:lnTo>
                  <a:lnTo>
                    <a:pt x="298420" y="172717"/>
                  </a:lnTo>
                  <a:lnTo>
                    <a:pt x="298420" y="226671"/>
                  </a:lnTo>
                  <a:lnTo>
                    <a:pt x="298420" y="251196"/>
                  </a:lnTo>
                  <a:close/>
                </a:path>
                <a:path w="298450" h="440054">
                  <a:moveTo>
                    <a:pt x="298420" y="439567"/>
                  </a:moveTo>
                  <a:lnTo>
                    <a:pt x="31412" y="439567"/>
                  </a:lnTo>
                  <a:lnTo>
                    <a:pt x="31412" y="282609"/>
                  </a:lnTo>
                  <a:lnTo>
                    <a:pt x="298420" y="282609"/>
                  </a:lnTo>
                  <a:lnTo>
                    <a:pt x="298420" y="307133"/>
                  </a:lnTo>
                  <a:lnTo>
                    <a:pt x="298420" y="361088"/>
                  </a:lnTo>
                  <a:lnTo>
                    <a:pt x="298420" y="415042"/>
                  </a:lnTo>
                  <a:lnTo>
                    <a:pt x="298420" y="439567"/>
                  </a:lnTo>
                  <a:close/>
                </a:path>
                <a:path w="298450" h="440054">
                  <a:moveTo>
                    <a:pt x="0" y="62825"/>
                  </a:moveTo>
                  <a:lnTo>
                    <a:pt x="0" y="0"/>
                  </a:lnTo>
                  <a:lnTo>
                    <a:pt x="265018" y="0"/>
                  </a:lnTo>
                  <a:lnTo>
                    <a:pt x="255244" y="17355"/>
                  </a:lnTo>
                  <a:lnTo>
                    <a:pt x="245175" y="33611"/>
                  </a:lnTo>
                  <a:lnTo>
                    <a:pt x="234950" y="48768"/>
                  </a:lnTo>
                  <a:lnTo>
                    <a:pt x="224705" y="62825"/>
                  </a:lnTo>
                  <a:lnTo>
                    <a:pt x="189595" y="62825"/>
                  </a:lnTo>
                  <a:lnTo>
                    <a:pt x="112352" y="62825"/>
                  </a:lnTo>
                  <a:lnTo>
                    <a:pt x="35110" y="62825"/>
                  </a:lnTo>
                  <a:lnTo>
                    <a:pt x="0" y="62825"/>
                  </a:lnTo>
                  <a:close/>
                </a:path>
              </a:pathLst>
            </a:custGeom>
            <a:ln w="10052">
              <a:solidFill>
                <a:srgbClr val="01D9DD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33639" y="4282932"/>
              <a:ext cx="158136" cy="10374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965712" y="4257614"/>
              <a:ext cx="691515" cy="626745"/>
            </a:xfrm>
            <a:custGeom>
              <a:avLst/>
              <a:gdLst/>
              <a:ahLst/>
              <a:cxnLst/>
              <a:rect l="l" t="t" r="r" b="b"/>
              <a:pathLst>
                <a:path w="691514" h="626745">
                  <a:moveTo>
                    <a:pt x="659665" y="124032"/>
                  </a:moveTo>
                  <a:lnTo>
                    <a:pt x="539878" y="124032"/>
                  </a:lnTo>
                  <a:lnTo>
                    <a:pt x="546909" y="103293"/>
                  </a:lnTo>
                  <a:lnTo>
                    <a:pt x="549237" y="82122"/>
                  </a:lnTo>
                  <a:lnTo>
                    <a:pt x="538412" y="41626"/>
                  </a:lnTo>
                  <a:lnTo>
                    <a:pt x="477197" y="44"/>
                  </a:lnTo>
                  <a:lnTo>
                    <a:pt x="436856" y="0"/>
                  </a:lnTo>
                  <a:lnTo>
                    <a:pt x="396113" y="14925"/>
                  </a:lnTo>
                  <a:lnTo>
                    <a:pt x="381873" y="24557"/>
                  </a:lnTo>
                  <a:lnTo>
                    <a:pt x="369596" y="35671"/>
                  </a:lnTo>
                  <a:lnTo>
                    <a:pt x="359242" y="47982"/>
                  </a:lnTo>
                  <a:lnTo>
                    <a:pt x="350774" y="61207"/>
                  </a:lnTo>
                  <a:lnTo>
                    <a:pt x="350355" y="60997"/>
                  </a:lnTo>
                  <a:lnTo>
                    <a:pt x="349936" y="60683"/>
                  </a:lnTo>
                  <a:lnTo>
                    <a:pt x="349413" y="60474"/>
                  </a:lnTo>
                  <a:lnTo>
                    <a:pt x="348994" y="60369"/>
                  </a:lnTo>
                  <a:lnTo>
                    <a:pt x="348680" y="60474"/>
                  </a:lnTo>
                  <a:lnTo>
                    <a:pt x="348366" y="60369"/>
                  </a:lnTo>
                  <a:lnTo>
                    <a:pt x="347528" y="60264"/>
                  </a:lnTo>
                  <a:lnTo>
                    <a:pt x="346586" y="60264"/>
                  </a:lnTo>
                  <a:lnTo>
                    <a:pt x="345748" y="60264"/>
                  </a:lnTo>
                  <a:lnTo>
                    <a:pt x="344910" y="60264"/>
                  </a:lnTo>
                  <a:lnTo>
                    <a:pt x="344178" y="60264"/>
                  </a:lnTo>
                  <a:lnTo>
                    <a:pt x="343445" y="60369"/>
                  </a:lnTo>
                  <a:lnTo>
                    <a:pt x="342712" y="60474"/>
                  </a:lnTo>
                  <a:lnTo>
                    <a:pt x="341979" y="60264"/>
                  </a:lnTo>
                  <a:lnTo>
                    <a:pt x="341246" y="60474"/>
                  </a:lnTo>
                  <a:lnTo>
                    <a:pt x="340722" y="60683"/>
                  </a:lnTo>
                  <a:lnTo>
                    <a:pt x="340303" y="60997"/>
                  </a:lnTo>
                  <a:lnTo>
                    <a:pt x="339780" y="61207"/>
                  </a:lnTo>
                  <a:lnTo>
                    <a:pt x="308725" y="24601"/>
                  </a:lnTo>
                  <a:lnTo>
                    <a:pt x="253742" y="44"/>
                  </a:lnTo>
                  <a:lnTo>
                    <a:pt x="213370" y="57"/>
                  </a:lnTo>
                  <a:lnTo>
                    <a:pt x="177985" y="14206"/>
                  </a:lnTo>
                  <a:lnTo>
                    <a:pt x="152141" y="41626"/>
                  </a:lnTo>
                  <a:lnTo>
                    <a:pt x="144049" y="61305"/>
                  </a:lnTo>
                  <a:lnTo>
                    <a:pt x="141356" y="82122"/>
                  </a:lnTo>
                  <a:lnTo>
                    <a:pt x="143689" y="103293"/>
                  </a:lnTo>
                  <a:lnTo>
                    <a:pt x="150676" y="124032"/>
                  </a:lnTo>
                  <a:lnTo>
                    <a:pt x="31412" y="124032"/>
                  </a:lnTo>
                  <a:lnTo>
                    <a:pt x="19171" y="126496"/>
                  </a:lnTo>
                  <a:lnTo>
                    <a:pt x="9188" y="133220"/>
                  </a:lnTo>
                  <a:lnTo>
                    <a:pt x="2463" y="143204"/>
                  </a:lnTo>
                  <a:lnTo>
                    <a:pt x="0" y="155445"/>
                  </a:lnTo>
                  <a:lnTo>
                    <a:pt x="0" y="218270"/>
                  </a:lnTo>
                  <a:lnTo>
                    <a:pt x="2463" y="230467"/>
                  </a:lnTo>
                  <a:lnTo>
                    <a:pt x="9188" y="240455"/>
                  </a:lnTo>
                  <a:lnTo>
                    <a:pt x="19171" y="247204"/>
                  </a:lnTo>
                  <a:lnTo>
                    <a:pt x="31412" y="249683"/>
                  </a:lnTo>
                  <a:lnTo>
                    <a:pt x="31412" y="595012"/>
                  </a:lnTo>
                  <a:lnTo>
                    <a:pt x="33876" y="607254"/>
                  </a:lnTo>
                  <a:lnTo>
                    <a:pt x="40600" y="617237"/>
                  </a:lnTo>
                  <a:lnTo>
                    <a:pt x="50584" y="623961"/>
                  </a:lnTo>
                  <a:lnTo>
                    <a:pt x="62825" y="626425"/>
                  </a:lnTo>
                  <a:lnTo>
                    <a:pt x="628253" y="626425"/>
                  </a:lnTo>
                  <a:lnTo>
                    <a:pt x="640450" y="623961"/>
                  </a:lnTo>
                  <a:lnTo>
                    <a:pt x="650438" y="617237"/>
                  </a:lnTo>
                  <a:lnTo>
                    <a:pt x="657187" y="607254"/>
                  </a:lnTo>
                  <a:lnTo>
                    <a:pt x="659665" y="595012"/>
                  </a:lnTo>
                  <a:lnTo>
                    <a:pt x="659665" y="249683"/>
                  </a:lnTo>
                  <a:lnTo>
                    <a:pt x="671906" y="247204"/>
                  </a:lnTo>
                  <a:lnTo>
                    <a:pt x="681890" y="240455"/>
                  </a:lnTo>
                  <a:lnTo>
                    <a:pt x="688614" y="230467"/>
                  </a:lnTo>
                  <a:lnTo>
                    <a:pt x="691078" y="218270"/>
                  </a:lnTo>
                  <a:lnTo>
                    <a:pt x="691078" y="155445"/>
                  </a:lnTo>
                  <a:lnTo>
                    <a:pt x="688614" y="143204"/>
                  </a:lnTo>
                  <a:lnTo>
                    <a:pt x="681890" y="133220"/>
                  </a:lnTo>
                  <a:lnTo>
                    <a:pt x="671906" y="126496"/>
                  </a:lnTo>
                  <a:lnTo>
                    <a:pt x="659665" y="124032"/>
                  </a:lnTo>
                </a:path>
              </a:pathLst>
            </a:custGeom>
            <a:ln w="10052">
              <a:solidFill>
                <a:srgbClr val="01D9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6" name="object 16"/>
          <p:cNvGrpSpPr/>
          <p:nvPr/>
        </p:nvGrpSpPr>
        <p:grpSpPr>
          <a:xfrm>
            <a:off x="9858547" y="4332433"/>
            <a:ext cx="387350" cy="701675"/>
            <a:chOff x="9858547" y="4332433"/>
            <a:chExt cx="387350" cy="701675"/>
          </a:xfrm>
        </p:grpSpPr>
        <p:sp>
          <p:nvSpPr>
            <p:cNvPr id="17" name="object 17"/>
            <p:cNvSpPr/>
            <p:nvPr/>
          </p:nvSpPr>
          <p:spPr>
            <a:xfrm>
              <a:off x="9863573" y="4337459"/>
              <a:ext cx="377190" cy="691515"/>
            </a:xfrm>
            <a:custGeom>
              <a:avLst/>
              <a:gdLst/>
              <a:ahLst/>
              <a:cxnLst/>
              <a:rect l="l" t="t" r="r" b="b"/>
              <a:pathLst>
                <a:path w="377190" h="691514">
                  <a:moveTo>
                    <a:pt x="307111" y="0"/>
                  </a:moveTo>
                  <a:lnTo>
                    <a:pt x="134446" y="0"/>
                  </a:lnTo>
                  <a:lnTo>
                    <a:pt x="128687" y="4607"/>
                  </a:lnTo>
                  <a:lnTo>
                    <a:pt x="126593" y="10785"/>
                  </a:lnTo>
                  <a:lnTo>
                    <a:pt x="126453" y="10785"/>
                  </a:lnTo>
                  <a:lnTo>
                    <a:pt x="837" y="387632"/>
                  </a:lnTo>
                  <a:lnTo>
                    <a:pt x="418" y="389307"/>
                  </a:lnTo>
                  <a:lnTo>
                    <a:pt x="0" y="390877"/>
                  </a:lnTo>
                  <a:lnTo>
                    <a:pt x="0" y="401347"/>
                  </a:lnTo>
                  <a:lnTo>
                    <a:pt x="7015" y="408364"/>
                  </a:lnTo>
                  <a:lnTo>
                    <a:pt x="155178" y="408364"/>
                  </a:lnTo>
                  <a:lnTo>
                    <a:pt x="125755" y="673591"/>
                  </a:lnTo>
                  <a:lnTo>
                    <a:pt x="125964" y="673696"/>
                  </a:lnTo>
                  <a:lnTo>
                    <a:pt x="125964" y="674220"/>
                  </a:lnTo>
                  <a:lnTo>
                    <a:pt x="125650" y="674743"/>
                  </a:lnTo>
                  <a:lnTo>
                    <a:pt x="125650" y="684061"/>
                  </a:lnTo>
                  <a:lnTo>
                    <a:pt x="132666" y="691078"/>
                  </a:lnTo>
                  <a:lnTo>
                    <a:pt x="147744" y="691078"/>
                  </a:lnTo>
                  <a:lnTo>
                    <a:pt x="152874" y="687204"/>
                  </a:lnTo>
                  <a:lnTo>
                    <a:pt x="155283" y="681759"/>
                  </a:lnTo>
                  <a:lnTo>
                    <a:pt x="155710" y="681759"/>
                  </a:lnTo>
                  <a:lnTo>
                    <a:pt x="201492" y="596735"/>
                  </a:lnTo>
                  <a:lnTo>
                    <a:pt x="165858" y="596735"/>
                  </a:lnTo>
                  <a:lnTo>
                    <a:pt x="188372" y="394438"/>
                  </a:lnTo>
                  <a:lnTo>
                    <a:pt x="188161" y="394333"/>
                  </a:lnTo>
                  <a:lnTo>
                    <a:pt x="188161" y="393705"/>
                  </a:lnTo>
                  <a:lnTo>
                    <a:pt x="188475" y="393286"/>
                  </a:lnTo>
                  <a:lnTo>
                    <a:pt x="188475" y="383967"/>
                  </a:lnTo>
                  <a:lnTo>
                    <a:pt x="181460" y="376951"/>
                  </a:lnTo>
                  <a:lnTo>
                    <a:pt x="37485" y="376951"/>
                  </a:lnTo>
                  <a:lnTo>
                    <a:pt x="152665" y="31412"/>
                  </a:lnTo>
                  <a:lnTo>
                    <a:pt x="309690" y="31412"/>
                  </a:lnTo>
                  <a:lnTo>
                    <a:pt x="313288" y="20627"/>
                  </a:lnTo>
                  <a:lnTo>
                    <a:pt x="313707" y="19057"/>
                  </a:lnTo>
                  <a:lnTo>
                    <a:pt x="314126" y="17486"/>
                  </a:lnTo>
                  <a:lnTo>
                    <a:pt x="314126" y="10785"/>
                  </a:lnTo>
                  <a:lnTo>
                    <a:pt x="126593" y="10785"/>
                  </a:lnTo>
                  <a:lnTo>
                    <a:pt x="314126" y="10680"/>
                  </a:lnTo>
                  <a:lnTo>
                    <a:pt x="314126" y="7015"/>
                  </a:lnTo>
                  <a:lnTo>
                    <a:pt x="307111" y="0"/>
                  </a:lnTo>
                  <a:close/>
                </a:path>
                <a:path w="377190" h="691514">
                  <a:moveTo>
                    <a:pt x="155710" y="681759"/>
                  </a:moveTo>
                  <a:lnTo>
                    <a:pt x="155283" y="681759"/>
                  </a:lnTo>
                  <a:lnTo>
                    <a:pt x="155597" y="681968"/>
                  </a:lnTo>
                  <a:lnTo>
                    <a:pt x="155710" y="681759"/>
                  </a:lnTo>
                  <a:close/>
                </a:path>
                <a:path w="377190" h="691514">
                  <a:moveTo>
                    <a:pt x="309690" y="31412"/>
                  </a:moveTo>
                  <a:lnTo>
                    <a:pt x="276640" y="31412"/>
                  </a:lnTo>
                  <a:lnTo>
                    <a:pt x="199575" y="262086"/>
                  </a:lnTo>
                  <a:lnTo>
                    <a:pt x="199784" y="262086"/>
                  </a:lnTo>
                  <a:lnTo>
                    <a:pt x="198737" y="265226"/>
                  </a:lnTo>
                  <a:lnTo>
                    <a:pt x="198737" y="275697"/>
                  </a:lnTo>
                  <a:lnTo>
                    <a:pt x="205857" y="282713"/>
                  </a:lnTo>
                  <a:lnTo>
                    <a:pt x="334964" y="282713"/>
                  </a:lnTo>
                  <a:lnTo>
                    <a:pt x="165858" y="596735"/>
                  </a:lnTo>
                  <a:lnTo>
                    <a:pt x="201492" y="596735"/>
                  </a:lnTo>
                  <a:lnTo>
                    <a:pt x="375485" y="273604"/>
                  </a:lnTo>
                  <a:lnTo>
                    <a:pt x="376323" y="271510"/>
                  </a:lnTo>
                  <a:lnTo>
                    <a:pt x="376951" y="269311"/>
                  </a:lnTo>
                  <a:lnTo>
                    <a:pt x="376951" y="258316"/>
                  </a:lnTo>
                  <a:lnTo>
                    <a:pt x="369936" y="251301"/>
                  </a:lnTo>
                  <a:lnTo>
                    <a:pt x="236327" y="251301"/>
                  </a:lnTo>
                  <a:lnTo>
                    <a:pt x="309690" y="31412"/>
                  </a:lnTo>
                  <a:close/>
                </a:path>
              </a:pathLst>
            </a:custGeom>
            <a:solidFill>
              <a:srgbClr val="01D9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9863573" y="4337459"/>
              <a:ext cx="377190" cy="691515"/>
            </a:xfrm>
            <a:custGeom>
              <a:avLst/>
              <a:gdLst/>
              <a:ahLst/>
              <a:cxnLst/>
              <a:rect l="l" t="t" r="r" b="b"/>
              <a:pathLst>
                <a:path w="377190" h="691514">
                  <a:moveTo>
                    <a:pt x="165858" y="596735"/>
                  </a:moveTo>
                  <a:lnTo>
                    <a:pt x="188372" y="394438"/>
                  </a:lnTo>
                  <a:lnTo>
                    <a:pt x="188161" y="394333"/>
                  </a:lnTo>
                  <a:lnTo>
                    <a:pt x="188161" y="393705"/>
                  </a:lnTo>
                  <a:lnTo>
                    <a:pt x="188475" y="393286"/>
                  </a:lnTo>
                  <a:lnTo>
                    <a:pt x="188475" y="392658"/>
                  </a:lnTo>
                  <a:lnTo>
                    <a:pt x="188475" y="383967"/>
                  </a:lnTo>
                  <a:lnTo>
                    <a:pt x="181460" y="376951"/>
                  </a:lnTo>
                  <a:lnTo>
                    <a:pt x="172769" y="376951"/>
                  </a:lnTo>
                  <a:lnTo>
                    <a:pt x="37485" y="376951"/>
                  </a:lnTo>
                  <a:lnTo>
                    <a:pt x="152665" y="31412"/>
                  </a:lnTo>
                  <a:lnTo>
                    <a:pt x="276640" y="31412"/>
                  </a:lnTo>
                  <a:lnTo>
                    <a:pt x="199575" y="262086"/>
                  </a:lnTo>
                  <a:lnTo>
                    <a:pt x="199784" y="262086"/>
                  </a:lnTo>
                  <a:lnTo>
                    <a:pt x="199260" y="263656"/>
                  </a:lnTo>
                  <a:lnTo>
                    <a:pt x="198737" y="265226"/>
                  </a:lnTo>
                  <a:lnTo>
                    <a:pt x="198737" y="267007"/>
                  </a:lnTo>
                  <a:lnTo>
                    <a:pt x="198737" y="275697"/>
                  </a:lnTo>
                  <a:lnTo>
                    <a:pt x="205857" y="282713"/>
                  </a:lnTo>
                  <a:lnTo>
                    <a:pt x="214443" y="282713"/>
                  </a:lnTo>
                  <a:lnTo>
                    <a:pt x="334964" y="282713"/>
                  </a:lnTo>
                  <a:lnTo>
                    <a:pt x="308541" y="331779"/>
                  </a:lnTo>
                  <a:lnTo>
                    <a:pt x="250411" y="439724"/>
                  </a:lnTo>
                  <a:lnTo>
                    <a:pt x="192281" y="547669"/>
                  </a:lnTo>
                  <a:lnTo>
                    <a:pt x="165858" y="596735"/>
                  </a:lnTo>
                  <a:close/>
                </a:path>
                <a:path w="377190" h="691514">
                  <a:moveTo>
                    <a:pt x="376951" y="267007"/>
                  </a:moveTo>
                  <a:lnTo>
                    <a:pt x="376951" y="258316"/>
                  </a:lnTo>
                  <a:lnTo>
                    <a:pt x="369936" y="251301"/>
                  </a:lnTo>
                  <a:lnTo>
                    <a:pt x="361245" y="251301"/>
                  </a:lnTo>
                  <a:lnTo>
                    <a:pt x="236327" y="251301"/>
                  </a:lnTo>
                  <a:lnTo>
                    <a:pt x="313288" y="20627"/>
                  </a:lnTo>
                  <a:lnTo>
                    <a:pt x="313707" y="19057"/>
                  </a:lnTo>
                  <a:lnTo>
                    <a:pt x="314126" y="17486"/>
                  </a:lnTo>
                  <a:lnTo>
                    <a:pt x="314126" y="15706"/>
                  </a:lnTo>
                  <a:lnTo>
                    <a:pt x="314126" y="7015"/>
                  </a:lnTo>
                  <a:lnTo>
                    <a:pt x="307111" y="0"/>
                  </a:lnTo>
                  <a:lnTo>
                    <a:pt x="298420" y="0"/>
                  </a:lnTo>
                  <a:lnTo>
                    <a:pt x="141356" y="0"/>
                  </a:lnTo>
                  <a:lnTo>
                    <a:pt x="134446" y="0"/>
                  </a:lnTo>
                  <a:lnTo>
                    <a:pt x="128687" y="4607"/>
                  </a:lnTo>
                  <a:lnTo>
                    <a:pt x="126593" y="10785"/>
                  </a:lnTo>
                  <a:lnTo>
                    <a:pt x="837" y="387632"/>
                  </a:lnTo>
                  <a:lnTo>
                    <a:pt x="418" y="389307"/>
                  </a:lnTo>
                  <a:lnTo>
                    <a:pt x="0" y="390877"/>
                  </a:lnTo>
                  <a:lnTo>
                    <a:pt x="0" y="392658"/>
                  </a:lnTo>
                  <a:lnTo>
                    <a:pt x="0" y="401347"/>
                  </a:lnTo>
                  <a:lnTo>
                    <a:pt x="7015" y="408364"/>
                  </a:lnTo>
                  <a:lnTo>
                    <a:pt x="15706" y="408364"/>
                  </a:lnTo>
                  <a:lnTo>
                    <a:pt x="155178" y="408364"/>
                  </a:lnTo>
                  <a:lnTo>
                    <a:pt x="125755" y="673591"/>
                  </a:lnTo>
                  <a:lnTo>
                    <a:pt x="125964" y="673696"/>
                  </a:lnTo>
                  <a:lnTo>
                    <a:pt x="125964" y="674220"/>
                  </a:lnTo>
                  <a:lnTo>
                    <a:pt x="125650" y="674743"/>
                  </a:lnTo>
                  <a:lnTo>
                    <a:pt x="125650" y="675372"/>
                  </a:lnTo>
                  <a:lnTo>
                    <a:pt x="125650" y="684061"/>
                  </a:lnTo>
                  <a:lnTo>
                    <a:pt x="132666" y="691078"/>
                  </a:lnTo>
                  <a:lnTo>
                    <a:pt x="141356" y="691078"/>
                  </a:lnTo>
                  <a:lnTo>
                    <a:pt x="147744" y="691078"/>
                  </a:lnTo>
                  <a:lnTo>
                    <a:pt x="152874" y="687204"/>
                  </a:lnTo>
                  <a:lnTo>
                    <a:pt x="155283" y="681759"/>
                  </a:lnTo>
                  <a:lnTo>
                    <a:pt x="155597" y="681968"/>
                  </a:lnTo>
                  <a:lnTo>
                    <a:pt x="375485" y="273604"/>
                  </a:lnTo>
                  <a:lnTo>
                    <a:pt x="376323" y="271510"/>
                  </a:lnTo>
                  <a:lnTo>
                    <a:pt x="376951" y="269311"/>
                  </a:lnTo>
                  <a:lnTo>
                    <a:pt x="376951" y="267007"/>
                  </a:lnTo>
                </a:path>
              </a:pathLst>
            </a:custGeom>
            <a:ln w="10052">
              <a:solidFill>
                <a:srgbClr val="01D9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9" name="object 19"/>
          <p:cNvGrpSpPr/>
          <p:nvPr/>
        </p:nvGrpSpPr>
        <p:grpSpPr>
          <a:xfrm>
            <a:off x="14343017" y="4362589"/>
            <a:ext cx="701675" cy="638810"/>
            <a:chOff x="14343017" y="4362589"/>
            <a:chExt cx="701675" cy="638810"/>
          </a:xfrm>
        </p:grpSpPr>
        <p:sp>
          <p:nvSpPr>
            <p:cNvPr id="20" name="object 20"/>
            <p:cNvSpPr/>
            <p:nvPr/>
          </p:nvSpPr>
          <p:spPr>
            <a:xfrm>
              <a:off x="14348043" y="4367615"/>
              <a:ext cx="691515" cy="628650"/>
            </a:xfrm>
            <a:custGeom>
              <a:avLst/>
              <a:gdLst/>
              <a:ahLst/>
              <a:cxnLst/>
              <a:rect l="l" t="t" r="r" b="b"/>
              <a:pathLst>
                <a:path w="691515" h="628650">
                  <a:moveTo>
                    <a:pt x="251301" y="157063"/>
                  </a:moveTo>
                  <a:lnTo>
                    <a:pt x="200670" y="161372"/>
                  </a:lnTo>
                  <a:lnTo>
                    <a:pt x="153505" y="173731"/>
                  </a:lnTo>
                  <a:lnTo>
                    <a:pt x="110819" y="193285"/>
                  </a:lnTo>
                  <a:lnTo>
                    <a:pt x="73623" y="219181"/>
                  </a:lnTo>
                  <a:lnTo>
                    <a:pt x="42931" y="250565"/>
                  </a:lnTo>
                  <a:lnTo>
                    <a:pt x="19755" y="286581"/>
                  </a:lnTo>
                  <a:lnTo>
                    <a:pt x="5107" y="326377"/>
                  </a:lnTo>
                  <a:lnTo>
                    <a:pt x="0" y="369098"/>
                  </a:lnTo>
                  <a:lnTo>
                    <a:pt x="5407" y="412922"/>
                  </a:lnTo>
                  <a:lnTo>
                    <a:pt x="20876" y="453624"/>
                  </a:lnTo>
                  <a:lnTo>
                    <a:pt x="45278" y="490282"/>
                  </a:lnTo>
                  <a:lnTo>
                    <a:pt x="77484" y="521973"/>
                  </a:lnTo>
                  <a:lnTo>
                    <a:pt x="47118" y="628253"/>
                  </a:lnTo>
                  <a:lnTo>
                    <a:pt x="182232" y="576317"/>
                  </a:lnTo>
                  <a:lnTo>
                    <a:pt x="94658" y="576317"/>
                  </a:lnTo>
                  <a:lnTo>
                    <a:pt x="107642" y="530559"/>
                  </a:lnTo>
                  <a:lnTo>
                    <a:pt x="69049" y="469830"/>
                  </a:lnTo>
                  <a:lnTo>
                    <a:pt x="48402" y="438638"/>
                  </a:lnTo>
                  <a:lnTo>
                    <a:pt x="35725" y="404796"/>
                  </a:lnTo>
                  <a:lnTo>
                    <a:pt x="31412" y="369098"/>
                  </a:lnTo>
                  <a:lnTo>
                    <a:pt x="37230" y="327739"/>
                  </a:lnTo>
                  <a:lnTo>
                    <a:pt x="53795" y="289742"/>
                  </a:lnTo>
                  <a:lnTo>
                    <a:pt x="79779" y="256202"/>
                  </a:lnTo>
                  <a:lnTo>
                    <a:pt x="113851" y="228212"/>
                  </a:lnTo>
                  <a:lnTo>
                    <a:pt x="154682" y="206865"/>
                  </a:lnTo>
                  <a:lnTo>
                    <a:pt x="200942" y="193255"/>
                  </a:lnTo>
                  <a:lnTo>
                    <a:pt x="251301" y="188475"/>
                  </a:lnTo>
                  <a:lnTo>
                    <a:pt x="381284" y="188475"/>
                  </a:lnTo>
                  <a:lnTo>
                    <a:pt x="349098" y="173731"/>
                  </a:lnTo>
                  <a:lnTo>
                    <a:pt x="301932" y="161372"/>
                  </a:lnTo>
                  <a:lnTo>
                    <a:pt x="251301" y="157063"/>
                  </a:lnTo>
                  <a:close/>
                </a:path>
                <a:path w="691515" h="628650">
                  <a:moveTo>
                    <a:pt x="312260" y="574118"/>
                  </a:moveTo>
                  <a:lnTo>
                    <a:pt x="187953" y="574118"/>
                  </a:lnTo>
                  <a:lnTo>
                    <a:pt x="203343" y="577070"/>
                  </a:lnTo>
                  <a:lnTo>
                    <a:pt x="219037" y="579275"/>
                  </a:lnTo>
                  <a:lnTo>
                    <a:pt x="235027" y="580656"/>
                  </a:lnTo>
                  <a:lnTo>
                    <a:pt x="251301" y="581134"/>
                  </a:lnTo>
                  <a:lnTo>
                    <a:pt x="301932" y="576824"/>
                  </a:lnTo>
                  <a:lnTo>
                    <a:pt x="312260" y="574118"/>
                  </a:lnTo>
                  <a:close/>
                </a:path>
                <a:path w="691515" h="628650">
                  <a:moveTo>
                    <a:pt x="190258" y="542705"/>
                  </a:moveTo>
                  <a:lnTo>
                    <a:pt x="184183" y="542705"/>
                  </a:lnTo>
                  <a:lnTo>
                    <a:pt x="180309" y="543333"/>
                  </a:lnTo>
                  <a:lnTo>
                    <a:pt x="94658" y="576317"/>
                  </a:lnTo>
                  <a:lnTo>
                    <a:pt x="182232" y="576317"/>
                  </a:lnTo>
                  <a:lnTo>
                    <a:pt x="187953" y="574118"/>
                  </a:lnTo>
                  <a:lnTo>
                    <a:pt x="312260" y="574118"/>
                  </a:lnTo>
                  <a:lnTo>
                    <a:pt x="349098" y="564465"/>
                  </a:lnTo>
                  <a:lnTo>
                    <a:pt x="381284" y="549721"/>
                  </a:lnTo>
                  <a:lnTo>
                    <a:pt x="251301" y="549721"/>
                  </a:lnTo>
                  <a:lnTo>
                    <a:pt x="237372" y="549328"/>
                  </a:lnTo>
                  <a:lnTo>
                    <a:pt x="223266" y="548150"/>
                  </a:lnTo>
                  <a:lnTo>
                    <a:pt x="209042" y="546187"/>
                  </a:lnTo>
                  <a:lnTo>
                    <a:pt x="194759" y="543438"/>
                  </a:lnTo>
                  <a:lnTo>
                    <a:pt x="192559" y="542915"/>
                  </a:lnTo>
                  <a:lnTo>
                    <a:pt x="190258" y="542705"/>
                  </a:lnTo>
                  <a:close/>
                </a:path>
                <a:path w="691515" h="628650">
                  <a:moveTo>
                    <a:pt x="381284" y="188475"/>
                  </a:moveTo>
                  <a:lnTo>
                    <a:pt x="251301" y="188475"/>
                  </a:lnTo>
                  <a:lnTo>
                    <a:pt x="301661" y="193255"/>
                  </a:lnTo>
                  <a:lnTo>
                    <a:pt x="347921" y="206865"/>
                  </a:lnTo>
                  <a:lnTo>
                    <a:pt x="388752" y="228212"/>
                  </a:lnTo>
                  <a:lnTo>
                    <a:pt x="422824" y="256202"/>
                  </a:lnTo>
                  <a:lnTo>
                    <a:pt x="448807" y="289742"/>
                  </a:lnTo>
                  <a:lnTo>
                    <a:pt x="465372" y="327739"/>
                  </a:lnTo>
                  <a:lnTo>
                    <a:pt x="471189" y="369098"/>
                  </a:lnTo>
                  <a:lnTo>
                    <a:pt x="465372" y="410458"/>
                  </a:lnTo>
                  <a:lnTo>
                    <a:pt x="448807" y="448454"/>
                  </a:lnTo>
                  <a:lnTo>
                    <a:pt x="422824" y="481994"/>
                  </a:lnTo>
                  <a:lnTo>
                    <a:pt x="388752" y="509984"/>
                  </a:lnTo>
                  <a:lnTo>
                    <a:pt x="347921" y="531331"/>
                  </a:lnTo>
                  <a:lnTo>
                    <a:pt x="301661" y="544941"/>
                  </a:lnTo>
                  <a:lnTo>
                    <a:pt x="251301" y="549721"/>
                  </a:lnTo>
                  <a:lnTo>
                    <a:pt x="381284" y="549721"/>
                  </a:lnTo>
                  <a:lnTo>
                    <a:pt x="428979" y="519015"/>
                  </a:lnTo>
                  <a:lnTo>
                    <a:pt x="459671" y="487632"/>
                  </a:lnTo>
                  <a:lnTo>
                    <a:pt x="482847" y="451615"/>
                  </a:lnTo>
                  <a:lnTo>
                    <a:pt x="497494" y="411819"/>
                  </a:lnTo>
                  <a:lnTo>
                    <a:pt x="502602" y="369098"/>
                  </a:lnTo>
                  <a:lnTo>
                    <a:pt x="497494" y="326377"/>
                  </a:lnTo>
                  <a:lnTo>
                    <a:pt x="482847" y="286581"/>
                  </a:lnTo>
                  <a:lnTo>
                    <a:pt x="459671" y="250565"/>
                  </a:lnTo>
                  <a:lnTo>
                    <a:pt x="428979" y="219181"/>
                  </a:lnTo>
                  <a:lnTo>
                    <a:pt x="391784" y="193285"/>
                  </a:lnTo>
                  <a:lnTo>
                    <a:pt x="381284" y="188475"/>
                  </a:lnTo>
                  <a:close/>
                </a:path>
                <a:path w="691515" h="628650">
                  <a:moveTo>
                    <a:pt x="531503" y="394333"/>
                  </a:moveTo>
                  <a:lnTo>
                    <a:pt x="530371" y="402225"/>
                  </a:lnTo>
                  <a:lnTo>
                    <a:pt x="528885" y="410039"/>
                  </a:lnTo>
                  <a:lnTo>
                    <a:pt x="527085" y="417775"/>
                  </a:lnTo>
                  <a:lnTo>
                    <a:pt x="525011" y="425432"/>
                  </a:lnTo>
                  <a:lnTo>
                    <a:pt x="643959" y="471189"/>
                  </a:lnTo>
                  <a:lnTo>
                    <a:pt x="629121" y="419254"/>
                  </a:lnTo>
                  <a:lnTo>
                    <a:pt x="596422" y="419254"/>
                  </a:lnTo>
                  <a:lnTo>
                    <a:pt x="531503" y="394333"/>
                  </a:lnTo>
                  <a:close/>
                </a:path>
                <a:path w="691515" h="628650">
                  <a:moveTo>
                    <a:pt x="569805" y="31412"/>
                  </a:moveTo>
                  <a:lnTo>
                    <a:pt x="439777" y="31412"/>
                  </a:lnTo>
                  <a:lnTo>
                    <a:pt x="490137" y="36192"/>
                  </a:lnTo>
                  <a:lnTo>
                    <a:pt x="536397" y="49802"/>
                  </a:lnTo>
                  <a:lnTo>
                    <a:pt x="577228" y="71149"/>
                  </a:lnTo>
                  <a:lnTo>
                    <a:pt x="611300" y="99139"/>
                  </a:lnTo>
                  <a:lnTo>
                    <a:pt x="637283" y="132679"/>
                  </a:lnTo>
                  <a:lnTo>
                    <a:pt x="653848" y="170676"/>
                  </a:lnTo>
                  <a:lnTo>
                    <a:pt x="659665" y="212035"/>
                  </a:lnTo>
                  <a:lnTo>
                    <a:pt x="655353" y="247732"/>
                  </a:lnTo>
                  <a:lnTo>
                    <a:pt x="642677" y="281575"/>
                  </a:lnTo>
                  <a:lnTo>
                    <a:pt x="622030" y="312766"/>
                  </a:lnTo>
                  <a:lnTo>
                    <a:pt x="593804" y="340513"/>
                  </a:lnTo>
                  <a:lnTo>
                    <a:pt x="587575" y="347330"/>
                  </a:lnTo>
                  <a:lnTo>
                    <a:pt x="583622" y="355473"/>
                  </a:lnTo>
                  <a:lnTo>
                    <a:pt x="582143" y="364381"/>
                  </a:lnTo>
                  <a:lnTo>
                    <a:pt x="583334" y="373496"/>
                  </a:lnTo>
                  <a:lnTo>
                    <a:pt x="596422" y="419254"/>
                  </a:lnTo>
                  <a:lnTo>
                    <a:pt x="629121" y="419254"/>
                  </a:lnTo>
                  <a:lnTo>
                    <a:pt x="613594" y="364910"/>
                  </a:lnTo>
                  <a:lnTo>
                    <a:pt x="645845" y="333219"/>
                  </a:lnTo>
                  <a:lnTo>
                    <a:pt x="670242" y="296561"/>
                  </a:lnTo>
                  <a:lnTo>
                    <a:pt x="685686" y="255859"/>
                  </a:lnTo>
                  <a:lnTo>
                    <a:pt x="691078" y="212035"/>
                  </a:lnTo>
                  <a:lnTo>
                    <a:pt x="685975" y="169314"/>
                  </a:lnTo>
                  <a:lnTo>
                    <a:pt x="671337" y="129518"/>
                  </a:lnTo>
                  <a:lnTo>
                    <a:pt x="648174" y="93501"/>
                  </a:lnTo>
                  <a:lnTo>
                    <a:pt x="617494" y="62118"/>
                  </a:lnTo>
                  <a:lnTo>
                    <a:pt x="580306" y="36222"/>
                  </a:lnTo>
                  <a:lnTo>
                    <a:pt x="569805" y="31412"/>
                  </a:lnTo>
                  <a:close/>
                </a:path>
                <a:path w="691515" h="628650">
                  <a:moveTo>
                    <a:pt x="439777" y="0"/>
                  </a:moveTo>
                  <a:lnTo>
                    <a:pt x="389335" y="4274"/>
                  </a:lnTo>
                  <a:lnTo>
                    <a:pt x="342336" y="16536"/>
                  </a:lnTo>
                  <a:lnTo>
                    <a:pt x="299782" y="35941"/>
                  </a:lnTo>
                  <a:lnTo>
                    <a:pt x="262672" y="61646"/>
                  </a:lnTo>
                  <a:lnTo>
                    <a:pt x="232008" y="92807"/>
                  </a:lnTo>
                  <a:lnTo>
                    <a:pt x="208790" y="128582"/>
                  </a:lnTo>
                  <a:lnTo>
                    <a:pt x="218098" y="127509"/>
                  </a:lnTo>
                  <a:lnTo>
                    <a:pt x="227494" y="126671"/>
                  </a:lnTo>
                  <a:lnTo>
                    <a:pt x="236988" y="126108"/>
                  </a:lnTo>
                  <a:lnTo>
                    <a:pt x="246591" y="125860"/>
                  </a:lnTo>
                  <a:lnTo>
                    <a:pt x="273045" y="94445"/>
                  </a:lnTo>
                  <a:lnTo>
                    <a:pt x="306767" y="68323"/>
                  </a:lnTo>
                  <a:lnTo>
                    <a:pt x="346580" y="48464"/>
                  </a:lnTo>
                  <a:lnTo>
                    <a:pt x="391309" y="35837"/>
                  </a:lnTo>
                  <a:lnTo>
                    <a:pt x="439777" y="31412"/>
                  </a:lnTo>
                  <a:lnTo>
                    <a:pt x="569805" y="31412"/>
                  </a:lnTo>
                  <a:lnTo>
                    <a:pt x="537618" y="16668"/>
                  </a:lnTo>
                  <a:lnTo>
                    <a:pt x="490438" y="4309"/>
                  </a:lnTo>
                  <a:lnTo>
                    <a:pt x="439777" y="0"/>
                  </a:lnTo>
                  <a:close/>
                </a:path>
              </a:pathLst>
            </a:custGeom>
            <a:solidFill>
              <a:srgbClr val="01D9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14348043" y="4367615"/>
              <a:ext cx="691515" cy="628650"/>
            </a:xfrm>
            <a:custGeom>
              <a:avLst/>
              <a:gdLst/>
              <a:ahLst/>
              <a:cxnLst/>
              <a:rect l="l" t="t" r="r" b="b"/>
              <a:pathLst>
                <a:path w="691515" h="628650">
                  <a:moveTo>
                    <a:pt x="251301" y="549721"/>
                  </a:moveTo>
                  <a:lnTo>
                    <a:pt x="209042" y="546187"/>
                  </a:lnTo>
                  <a:lnTo>
                    <a:pt x="192559" y="542915"/>
                  </a:lnTo>
                  <a:lnTo>
                    <a:pt x="190258" y="542705"/>
                  </a:lnTo>
                  <a:lnTo>
                    <a:pt x="187953" y="542705"/>
                  </a:lnTo>
                  <a:lnTo>
                    <a:pt x="184183" y="542705"/>
                  </a:lnTo>
                  <a:lnTo>
                    <a:pt x="180309" y="543333"/>
                  </a:lnTo>
                  <a:lnTo>
                    <a:pt x="176749" y="544695"/>
                  </a:lnTo>
                  <a:lnTo>
                    <a:pt x="94658" y="576317"/>
                  </a:lnTo>
                  <a:lnTo>
                    <a:pt x="107642" y="530559"/>
                  </a:lnTo>
                  <a:lnTo>
                    <a:pt x="69049" y="469830"/>
                  </a:lnTo>
                  <a:lnTo>
                    <a:pt x="48402" y="438638"/>
                  </a:lnTo>
                  <a:lnTo>
                    <a:pt x="35725" y="404796"/>
                  </a:lnTo>
                  <a:lnTo>
                    <a:pt x="31412" y="369098"/>
                  </a:lnTo>
                  <a:lnTo>
                    <a:pt x="37230" y="327739"/>
                  </a:lnTo>
                  <a:lnTo>
                    <a:pt x="53795" y="289742"/>
                  </a:lnTo>
                  <a:lnTo>
                    <a:pt x="79779" y="256202"/>
                  </a:lnTo>
                  <a:lnTo>
                    <a:pt x="113851" y="228212"/>
                  </a:lnTo>
                  <a:lnTo>
                    <a:pt x="154682" y="206865"/>
                  </a:lnTo>
                  <a:lnTo>
                    <a:pt x="200942" y="193255"/>
                  </a:lnTo>
                  <a:lnTo>
                    <a:pt x="251301" y="188475"/>
                  </a:lnTo>
                  <a:lnTo>
                    <a:pt x="301661" y="193255"/>
                  </a:lnTo>
                  <a:lnTo>
                    <a:pt x="347921" y="206865"/>
                  </a:lnTo>
                  <a:lnTo>
                    <a:pt x="388752" y="228212"/>
                  </a:lnTo>
                  <a:lnTo>
                    <a:pt x="422824" y="256202"/>
                  </a:lnTo>
                  <a:lnTo>
                    <a:pt x="448807" y="289742"/>
                  </a:lnTo>
                  <a:lnTo>
                    <a:pt x="465372" y="327739"/>
                  </a:lnTo>
                  <a:lnTo>
                    <a:pt x="471189" y="369098"/>
                  </a:lnTo>
                  <a:lnTo>
                    <a:pt x="465372" y="410458"/>
                  </a:lnTo>
                  <a:lnTo>
                    <a:pt x="448807" y="448454"/>
                  </a:lnTo>
                  <a:lnTo>
                    <a:pt x="422824" y="481994"/>
                  </a:lnTo>
                  <a:lnTo>
                    <a:pt x="388752" y="509984"/>
                  </a:lnTo>
                  <a:lnTo>
                    <a:pt x="347921" y="531331"/>
                  </a:lnTo>
                  <a:lnTo>
                    <a:pt x="301661" y="544941"/>
                  </a:lnTo>
                  <a:lnTo>
                    <a:pt x="251301" y="549721"/>
                  </a:lnTo>
                </a:path>
                <a:path w="691515" h="628650">
                  <a:moveTo>
                    <a:pt x="251301" y="157063"/>
                  </a:moveTo>
                  <a:lnTo>
                    <a:pt x="200670" y="161372"/>
                  </a:lnTo>
                  <a:lnTo>
                    <a:pt x="153505" y="173731"/>
                  </a:lnTo>
                  <a:lnTo>
                    <a:pt x="110819" y="193285"/>
                  </a:lnTo>
                  <a:lnTo>
                    <a:pt x="73623" y="219181"/>
                  </a:lnTo>
                  <a:lnTo>
                    <a:pt x="42931" y="250565"/>
                  </a:lnTo>
                  <a:lnTo>
                    <a:pt x="19755" y="286581"/>
                  </a:lnTo>
                  <a:lnTo>
                    <a:pt x="5107" y="326377"/>
                  </a:lnTo>
                  <a:lnTo>
                    <a:pt x="0" y="369098"/>
                  </a:lnTo>
                  <a:lnTo>
                    <a:pt x="5407" y="412922"/>
                  </a:lnTo>
                  <a:lnTo>
                    <a:pt x="20876" y="453624"/>
                  </a:lnTo>
                  <a:lnTo>
                    <a:pt x="45278" y="490282"/>
                  </a:lnTo>
                  <a:lnTo>
                    <a:pt x="77484" y="521973"/>
                  </a:lnTo>
                  <a:lnTo>
                    <a:pt x="47118" y="628253"/>
                  </a:lnTo>
                  <a:lnTo>
                    <a:pt x="187953" y="574118"/>
                  </a:lnTo>
                  <a:lnTo>
                    <a:pt x="203343" y="577070"/>
                  </a:lnTo>
                  <a:lnTo>
                    <a:pt x="219037" y="579275"/>
                  </a:lnTo>
                  <a:lnTo>
                    <a:pt x="235027" y="580656"/>
                  </a:lnTo>
                  <a:lnTo>
                    <a:pt x="251301" y="581134"/>
                  </a:lnTo>
                  <a:lnTo>
                    <a:pt x="301932" y="576824"/>
                  </a:lnTo>
                  <a:lnTo>
                    <a:pt x="349098" y="564465"/>
                  </a:lnTo>
                  <a:lnTo>
                    <a:pt x="391784" y="544911"/>
                  </a:lnTo>
                  <a:lnTo>
                    <a:pt x="428979" y="519015"/>
                  </a:lnTo>
                  <a:lnTo>
                    <a:pt x="459671" y="487632"/>
                  </a:lnTo>
                  <a:lnTo>
                    <a:pt x="482847" y="451615"/>
                  </a:lnTo>
                  <a:lnTo>
                    <a:pt x="497494" y="411819"/>
                  </a:lnTo>
                  <a:lnTo>
                    <a:pt x="502602" y="369098"/>
                  </a:lnTo>
                  <a:lnTo>
                    <a:pt x="497494" y="326377"/>
                  </a:lnTo>
                  <a:lnTo>
                    <a:pt x="482847" y="286581"/>
                  </a:lnTo>
                  <a:lnTo>
                    <a:pt x="459671" y="250565"/>
                  </a:lnTo>
                  <a:lnTo>
                    <a:pt x="428979" y="219181"/>
                  </a:lnTo>
                  <a:lnTo>
                    <a:pt x="391784" y="193285"/>
                  </a:lnTo>
                  <a:lnTo>
                    <a:pt x="349098" y="173731"/>
                  </a:lnTo>
                  <a:lnTo>
                    <a:pt x="301932" y="161372"/>
                  </a:lnTo>
                  <a:lnTo>
                    <a:pt x="251301" y="157063"/>
                  </a:lnTo>
                </a:path>
                <a:path w="691515" h="628650">
                  <a:moveTo>
                    <a:pt x="691078" y="212035"/>
                  </a:moveTo>
                  <a:lnTo>
                    <a:pt x="685975" y="169314"/>
                  </a:lnTo>
                  <a:lnTo>
                    <a:pt x="671337" y="129518"/>
                  </a:lnTo>
                  <a:lnTo>
                    <a:pt x="648174" y="93501"/>
                  </a:lnTo>
                  <a:lnTo>
                    <a:pt x="617494" y="62118"/>
                  </a:lnTo>
                  <a:lnTo>
                    <a:pt x="580306" y="36222"/>
                  </a:lnTo>
                  <a:lnTo>
                    <a:pt x="537618" y="16668"/>
                  </a:lnTo>
                  <a:lnTo>
                    <a:pt x="490438" y="4309"/>
                  </a:lnTo>
                  <a:lnTo>
                    <a:pt x="439777" y="0"/>
                  </a:lnTo>
                  <a:lnTo>
                    <a:pt x="389335" y="4274"/>
                  </a:lnTo>
                  <a:lnTo>
                    <a:pt x="342336" y="16536"/>
                  </a:lnTo>
                  <a:lnTo>
                    <a:pt x="299782" y="35941"/>
                  </a:lnTo>
                  <a:lnTo>
                    <a:pt x="262672" y="61646"/>
                  </a:lnTo>
                  <a:lnTo>
                    <a:pt x="232008" y="92807"/>
                  </a:lnTo>
                  <a:lnTo>
                    <a:pt x="208790" y="128582"/>
                  </a:lnTo>
                  <a:lnTo>
                    <a:pt x="218098" y="127509"/>
                  </a:lnTo>
                  <a:lnTo>
                    <a:pt x="227494" y="126671"/>
                  </a:lnTo>
                  <a:lnTo>
                    <a:pt x="236988" y="126108"/>
                  </a:lnTo>
                  <a:lnTo>
                    <a:pt x="246591" y="125860"/>
                  </a:lnTo>
                  <a:lnTo>
                    <a:pt x="273045" y="94445"/>
                  </a:lnTo>
                  <a:lnTo>
                    <a:pt x="306767" y="68323"/>
                  </a:lnTo>
                  <a:lnTo>
                    <a:pt x="346580" y="48464"/>
                  </a:lnTo>
                  <a:lnTo>
                    <a:pt x="391309" y="35837"/>
                  </a:lnTo>
                  <a:lnTo>
                    <a:pt x="439777" y="31412"/>
                  </a:lnTo>
                  <a:lnTo>
                    <a:pt x="490137" y="36192"/>
                  </a:lnTo>
                  <a:lnTo>
                    <a:pt x="536397" y="49802"/>
                  </a:lnTo>
                  <a:lnTo>
                    <a:pt x="577228" y="71149"/>
                  </a:lnTo>
                  <a:lnTo>
                    <a:pt x="611300" y="99139"/>
                  </a:lnTo>
                  <a:lnTo>
                    <a:pt x="637283" y="132679"/>
                  </a:lnTo>
                  <a:lnTo>
                    <a:pt x="653848" y="170676"/>
                  </a:lnTo>
                  <a:lnTo>
                    <a:pt x="659665" y="212035"/>
                  </a:lnTo>
                  <a:lnTo>
                    <a:pt x="655353" y="247732"/>
                  </a:lnTo>
                  <a:lnTo>
                    <a:pt x="642677" y="281575"/>
                  </a:lnTo>
                  <a:lnTo>
                    <a:pt x="622030" y="312766"/>
                  </a:lnTo>
                  <a:lnTo>
                    <a:pt x="593804" y="340513"/>
                  </a:lnTo>
                  <a:lnTo>
                    <a:pt x="587575" y="347330"/>
                  </a:lnTo>
                  <a:lnTo>
                    <a:pt x="583622" y="355473"/>
                  </a:lnTo>
                  <a:lnTo>
                    <a:pt x="582143" y="364381"/>
                  </a:lnTo>
                  <a:lnTo>
                    <a:pt x="583334" y="373496"/>
                  </a:lnTo>
                  <a:lnTo>
                    <a:pt x="596422" y="419254"/>
                  </a:lnTo>
                  <a:lnTo>
                    <a:pt x="531503" y="394333"/>
                  </a:lnTo>
                  <a:lnTo>
                    <a:pt x="530371" y="402225"/>
                  </a:lnTo>
                  <a:lnTo>
                    <a:pt x="528885" y="410039"/>
                  </a:lnTo>
                  <a:lnTo>
                    <a:pt x="527085" y="417775"/>
                  </a:lnTo>
                  <a:lnTo>
                    <a:pt x="525011" y="425432"/>
                  </a:lnTo>
                  <a:lnTo>
                    <a:pt x="643959" y="471189"/>
                  </a:lnTo>
                  <a:lnTo>
                    <a:pt x="613594" y="364910"/>
                  </a:lnTo>
                  <a:lnTo>
                    <a:pt x="645845" y="333219"/>
                  </a:lnTo>
                  <a:lnTo>
                    <a:pt x="670242" y="296561"/>
                  </a:lnTo>
                  <a:lnTo>
                    <a:pt x="685686" y="255859"/>
                  </a:lnTo>
                  <a:lnTo>
                    <a:pt x="691078" y="212035"/>
                  </a:lnTo>
                </a:path>
              </a:pathLst>
            </a:custGeom>
            <a:ln w="10052">
              <a:solidFill>
                <a:srgbClr val="01D9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/>
          <p:cNvSpPr txBox="1"/>
          <p:nvPr/>
        </p:nvSpPr>
        <p:spPr>
          <a:xfrm>
            <a:off x="3791791" y="5153321"/>
            <a:ext cx="3041015" cy="9309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ctr">
              <a:lnSpc>
                <a:spcPct val="102000"/>
              </a:lnSpc>
              <a:spcBef>
                <a:spcPts val="90"/>
              </a:spcBef>
            </a:pPr>
            <a:r>
              <a:rPr sz="1950" dirty="0">
                <a:latin typeface="Arial Unicode MS"/>
                <a:cs typeface="Arial Unicode MS"/>
              </a:rPr>
              <a:t>成</a:t>
            </a:r>
            <a:r>
              <a:rPr sz="1950" dirty="0">
                <a:latin typeface="Arial Unicode MS"/>
                <a:cs typeface="Arial Unicode MS"/>
              </a:rPr>
              <a:t>长</a:t>
            </a:r>
            <a:r>
              <a:rPr sz="1950" dirty="0">
                <a:latin typeface="Arial Unicode MS"/>
                <a:cs typeface="Arial Unicode MS"/>
              </a:rPr>
              <a:t>于</a:t>
            </a:r>
            <a:r>
              <a:rPr sz="1950" dirty="0">
                <a:latin typeface="Arial Unicode MS"/>
                <a:cs typeface="Arial Unicode MS"/>
              </a:rPr>
              <a:t>物</a:t>
            </a:r>
            <a:r>
              <a:rPr sz="1950" dirty="0">
                <a:latin typeface="Arial Unicode MS"/>
                <a:cs typeface="Arial Unicode MS"/>
              </a:rPr>
              <a:t>质</a:t>
            </a:r>
            <a:r>
              <a:rPr sz="1950" dirty="0">
                <a:latin typeface="Arial Unicode MS"/>
                <a:cs typeface="Arial Unicode MS"/>
              </a:rPr>
              <a:t>供</a:t>
            </a:r>
            <a:r>
              <a:rPr sz="1950" dirty="0">
                <a:latin typeface="Arial Unicode MS"/>
                <a:cs typeface="Arial Unicode MS"/>
              </a:rPr>
              <a:t>给</a:t>
            </a:r>
            <a:r>
              <a:rPr sz="1950" dirty="0">
                <a:latin typeface="Arial Unicode MS"/>
                <a:cs typeface="Arial Unicode MS"/>
              </a:rPr>
              <a:t>丰</a:t>
            </a:r>
            <a:r>
              <a:rPr sz="1950" dirty="0">
                <a:latin typeface="Arial Unicode MS"/>
                <a:cs typeface="Arial Unicode MS"/>
              </a:rPr>
              <a:t>富</a:t>
            </a:r>
            <a:r>
              <a:rPr sz="1950" dirty="0">
                <a:latin typeface="Arial Unicode MS"/>
                <a:cs typeface="Arial Unicode MS"/>
              </a:rPr>
              <a:t>的</a:t>
            </a:r>
            <a:r>
              <a:rPr sz="1950" dirty="0">
                <a:latin typeface="Arial Unicode MS"/>
                <a:cs typeface="Arial Unicode MS"/>
              </a:rPr>
              <a:t>环</a:t>
            </a:r>
            <a:r>
              <a:rPr sz="1950" spc="-50" dirty="0">
                <a:latin typeface="Arial Unicode MS"/>
                <a:cs typeface="Arial Unicode MS"/>
              </a:rPr>
              <a:t>境</a:t>
            </a:r>
            <a:r>
              <a:rPr sz="1950" dirty="0">
                <a:latin typeface="Arial Unicode MS"/>
                <a:cs typeface="Arial Unicode MS"/>
              </a:rPr>
              <a:t>功</a:t>
            </a:r>
            <a:r>
              <a:rPr sz="1950" dirty="0">
                <a:latin typeface="Arial Unicode MS"/>
                <a:cs typeface="Arial Unicode MS"/>
              </a:rPr>
              <a:t>能</a:t>
            </a:r>
            <a:r>
              <a:rPr sz="1950" dirty="0">
                <a:latin typeface="Arial Unicode MS"/>
                <a:cs typeface="Arial Unicode MS"/>
              </a:rPr>
              <a:t>型</a:t>
            </a:r>
            <a:r>
              <a:rPr sz="1950" dirty="0">
                <a:latin typeface="Arial Unicode MS"/>
                <a:cs typeface="Arial Unicode MS"/>
              </a:rPr>
              <a:t>需</a:t>
            </a:r>
            <a:r>
              <a:rPr sz="1950" dirty="0">
                <a:latin typeface="Arial Unicode MS"/>
                <a:cs typeface="Arial Unicode MS"/>
              </a:rPr>
              <a:t>求</a:t>
            </a:r>
            <a:r>
              <a:rPr sz="1950" dirty="0">
                <a:latin typeface="Arial Unicode MS"/>
                <a:cs typeface="Arial Unicode MS"/>
              </a:rPr>
              <a:t>满</a:t>
            </a:r>
            <a:r>
              <a:rPr sz="1950" dirty="0">
                <a:latin typeface="Arial Unicode MS"/>
                <a:cs typeface="Arial Unicode MS"/>
              </a:rPr>
              <a:t>足</a:t>
            </a:r>
            <a:r>
              <a:rPr sz="1950" dirty="0">
                <a:latin typeface="Arial Unicode MS"/>
                <a:cs typeface="Arial Unicode MS"/>
              </a:rPr>
              <a:t>度</a:t>
            </a:r>
            <a:r>
              <a:rPr sz="1950" spc="-50" dirty="0">
                <a:latin typeface="Arial Unicode MS"/>
                <a:cs typeface="Arial Unicode MS"/>
              </a:rPr>
              <a:t>高</a:t>
            </a:r>
            <a:endParaRPr sz="1950">
              <a:latin typeface="Arial Unicode MS"/>
              <a:cs typeface="Arial Unicode MS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sz="1950" dirty="0">
                <a:latin typeface="Arial Unicode MS"/>
                <a:cs typeface="Arial Unicode MS"/>
              </a:rPr>
              <a:t>乐</a:t>
            </a:r>
            <a:r>
              <a:rPr sz="1950" dirty="0">
                <a:latin typeface="Arial Unicode MS"/>
                <a:cs typeface="Arial Unicode MS"/>
              </a:rPr>
              <a:t>于</a:t>
            </a:r>
            <a:r>
              <a:rPr sz="1950" dirty="0">
                <a:latin typeface="Arial Unicode MS"/>
                <a:cs typeface="Arial Unicode MS"/>
              </a:rPr>
              <a:t>消</a:t>
            </a:r>
            <a:r>
              <a:rPr sz="1950" dirty="0">
                <a:latin typeface="Arial Unicode MS"/>
                <a:cs typeface="Arial Unicode MS"/>
              </a:rPr>
              <a:t>费</a:t>
            </a:r>
            <a:r>
              <a:rPr sz="1950" dirty="0">
                <a:latin typeface="Arial Unicode MS"/>
                <a:cs typeface="Arial Unicode MS"/>
              </a:rPr>
              <a:t>、</a:t>
            </a:r>
            <a:r>
              <a:rPr sz="1950" dirty="0">
                <a:latin typeface="Arial Unicode MS"/>
                <a:cs typeface="Arial Unicode MS"/>
              </a:rPr>
              <a:t>敢</a:t>
            </a:r>
            <a:r>
              <a:rPr sz="1950" dirty="0">
                <a:latin typeface="Arial Unicode MS"/>
                <a:cs typeface="Arial Unicode MS"/>
              </a:rPr>
              <a:t>于</a:t>
            </a:r>
            <a:r>
              <a:rPr sz="1950" dirty="0">
                <a:latin typeface="Arial Unicode MS"/>
                <a:cs typeface="Arial Unicode MS"/>
              </a:rPr>
              <a:t>消</a:t>
            </a:r>
            <a:r>
              <a:rPr sz="1950" spc="-50" dirty="0">
                <a:latin typeface="Arial Unicode MS"/>
                <a:cs typeface="Arial Unicode MS"/>
              </a:rPr>
              <a:t>费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299251" y="5144210"/>
            <a:ext cx="2790190" cy="6286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250825">
              <a:lnSpc>
                <a:spcPct val="101000"/>
              </a:lnSpc>
              <a:spcBef>
                <a:spcPts val="90"/>
              </a:spcBef>
            </a:pPr>
            <a:r>
              <a:rPr sz="1950" dirty="0">
                <a:latin typeface="Arial Unicode MS"/>
                <a:cs typeface="Arial Unicode MS"/>
              </a:rPr>
              <a:t>外</a:t>
            </a:r>
            <a:r>
              <a:rPr sz="1950" dirty="0">
                <a:latin typeface="Arial Unicode MS"/>
                <a:cs typeface="Arial Unicode MS"/>
              </a:rPr>
              <a:t>显</a:t>
            </a:r>
            <a:r>
              <a:rPr sz="1950" dirty="0">
                <a:latin typeface="Arial Unicode MS"/>
                <a:cs typeface="Arial Unicode MS"/>
              </a:rPr>
              <a:t>属</a:t>
            </a:r>
            <a:r>
              <a:rPr sz="1950" dirty="0">
                <a:latin typeface="Arial Unicode MS"/>
                <a:cs typeface="Arial Unicode MS"/>
              </a:rPr>
              <a:t>性</a:t>
            </a:r>
            <a:r>
              <a:rPr sz="1950" dirty="0">
                <a:latin typeface="Arial Unicode MS"/>
                <a:cs typeface="Arial Unicode MS"/>
              </a:rPr>
              <a:t>、</a:t>
            </a:r>
            <a:r>
              <a:rPr sz="1950" dirty="0">
                <a:latin typeface="Arial Unicode MS"/>
                <a:cs typeface="Arial Unicode MS"/>
              </a:rPr>
              <a:t>社</a:t>
            </a:r>
            <a:r>
              <a:rPr sz="1950" dirty="0">
                <a:latin typeface="Arial Unicode MS"/>
                <a:cs typeface="Arial Unicode MS"/>
              </a:rPr>
              <a:t>交</a:t>
            </a:r>
            <a:r>
              <a:rPr sz="1950" dirty="0">
                <a:latin typeface="Arial Unicode MS"/>
                <a:cs typeface="Arial Unicode MS"/>
              </a:rPr>
              <a:t>属</a:t>
            </a:r>
            <a:r>
              <a:rPr sz="1950" spc="-50" dirty="0">
                <a:latin typeface="Arial Unicode MS"/>
                <a:cs typeface="Arial Unicode MS"/>
              </a:rPr>
              <a:t>性</a:t>
            </a:r>
            <a:r>
              <a:rPr sz="1950" spc="-50" dirty="0">
                <a:latin typeface="Arial Unicode MS"/>
                <a:cs typeface="Arial Unicode MS"/>
              </a:rPr>
              <a:t> </a:t>
            </a:r>
            <a:r>
              <a:rPr sz="1950" dirty="0">
                <a:latin typeface="Arial Unicode MS"/>
                <a:cs typeface="Arial Unicode MS"/>
              </a:rPr>
              <a:t>成</a:t>
            </a:r>
            <a:r>
              <a:rPr sz="1950" dirty="0">
                <a:latin typeface="Arial Unicode MS"/>
                <a:cs typeface="Arial Unicode MS"/>
              </a:rPr>
              <a:t>为</a:t>
            </a:r>
            <a:r>
              <a:rPr sz="1950" dirty="0">
                <a:latin typeface="Arial Unicode MS"/>
                <a:cs typeface="Arial Unicode MS"/>
              </a:rPr>
              <a:t>主</a:t>
            </a:r>
            <a:r>
              <a:rPr sz="1950" dirty="0">
                <a:latin typeface="Arial Unicode MS"/>
                <a:cs typeface="Arial Unicode MS"/>
              </a:rPr>
              <a:t>要</a:t>
            </a:r>
            <a:r>
              <a:rPr sz="1950" dirty="0">
                <a:latin typeface="Arial Unicode MS"/>
                <a:cs typeface="Arial Unicode MS"/>
              </a:rPr>
              <a:t>的</a:t>
            </a:r>
            <a:r>
              <a:rPr sz="1950" dirty="0">
                <a:latin typeface="Arial Unicode MS"/>
                <a:cs typeface="Arial Unicode MS"/>
              </a:rPr>
              <a:t>购</a:t>
            </a:r>
            <a:r>
              <a:rPr sz="1950" dirty="0">
                <a:latin typeface="Arial Unicode MS"/>
                <a:cs typeface="Arial Unicode MS"/>
              </a:rPr>
              <a:t>买</a:t>
            </a:r>
            <a:r>
              <a:rPr sz="1950" dirty="0">
                <a:latin typeface="Arial Unicode MS"/>
                <a:cs typeface="Arial Unicode MS"/>
              </a:rPr>
              <a:t>决</a:t>
            </a:r>
            <a:r>
              <a:rPr sz="1950" dirty="0">
                <a:latin typeface="Arial Unicode MS"/>
                <a:cs typeface="Arial Unicode MS"/>
              </a:rPr>
              <a:t>策</a:t>
            </a:r>
            <a:r>
              <a:rPr sz="1950" dirty="0">
                <a:latin typeface="Arial Unicode MS"/>
                <a:cs typeface="Arial Unicode MS"/>
              </a:rPr>
              <a:t>依</a:t>
            </a:r>
            <a:r>
              <a:rPr sz="1950" spc="-50" dirty="0">
                <a:latin typeface="Arial Unicode MS"/>
                <a:cs typeface="Arial Unicode MS"/>
              </a:rPr>
              <a:t>据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1938692" y="6613411"/>
            <a:ext cx="2976245" cy="1164590"/>
          </a:xfrm>
          <a:custGeom>
            <a:avLst/>
            <a:gdLst/>
            <a:ahLst/>
            <a:cxnLst/>
            <a:rect l="l" t="t" r="r" b="b"/>
            <a:pathLst>
              <a:path w="2976244" h="1164590">
                <a:moveTo>
                  <a:pt x="2944623" y="0"/>
                </a:moveTo>
                <a:lnTo>
                  <a:pt x="2943996" y="62825"/>
                </a:lnTo>
                <a:lnTo>
                  <a:pt x="2975408" y="63139"/>
                </a:lnTo>
                <a:lnTo>
                  <a:pt x="2976036" y="314"/>
                </a:lnTo>
                <a:lnTo>
                  <a:pt x="2944623" y="0"/>
                </a:lnTo>
                <a:close/>
              </a:path>
              <a:path w="2976244" h="1164590">
                <a:moveTo>
                  <a:pt x="2943365" y="125650"/>
                </a:moveTo>
                <a:lnTo>
                  <a:pt x="2942738" y="188475"/>
                </a:lnTo>
                <a:lnTo>
                  <a:pt x="2974151" y="188790"/>
                </a:lnTo>
                <a:lnTo>
                  <a:pt x="2974778" y="125964"/>
                </a:lnTo>
                <a:lnTo>
                  <a:pt x="2943365" y="125650"/>
                </a:lnTo>
                <a:close/>
              </a:path>
              <a:path w="2976244" h="1164590">
                <a:moveTo>
                  <a:pt x="2942110" y="251301"/>
                </a:moveTo>
                <a:lnTo>
                  <a:pt x="2941482" y="314126"/>
                </a:lnTo>
                <a:lnTo>
                  <a:pt x="2972894" y="314440"/>
                </a:lnTo>
                <a:lnTo>
                  <a:pt x="2973523" y="251615"/>
                </a:lnTo>
                <a:lnTo>
                  <a:pt x="2942110" y="251301"/>
                </a:lnTo>
                <a:close/>
              </a:path>
              <a:path w="2976244" h="1164590">
                <a:moveTo>
                  <a:pt x="2940853" y="376951"/>
                </a:moveTo>
                <a:lnTo>
                  <a:pt x="2940225" y="439777"/>
                </a:lnTo>
                <a:lnTo>
                  <a:pt x="2971638" y="440091"/>
                </a:lnTo>
                <a:lnTo>
                  <a:pt x="2972266" y="377265"/>
                </a:lnTo>
                <a:lnTo>
                  <a:pt x="2940853" y="376951"/>
                </a:lnTo>
                <a:close/>
              </a:path>
              <a:path w="2976244" h="1164590">
                <a:moveTo>
                  <a:pt x="2939597" y="502602"/>
                </a:moveTo>
                <a:lnTo>
                  <a:pt x="2938970" y="565427"/>
                </a:lnTo>
                <a:lnTo>
                  <a:pt x="2970382" y="565741"/>
                </a:lnTo>
                <a:lnTo>
                  <a:pt x="2971010" y="502916"/>
                </a:lnTo>
                <a:lnTo>
                  <a:pt x="2939597" y="502602"/>
                </a:lnTo>
                <a:close/>
              </a:path>
              <a:path w="2976244" h="1164590">
                <a:moveTo>
                  <a:pt x="2938340" y="628253"/>
                </a:moveTo>
                <a:lnTo>
                  <a:pt x="2937712" y="691078"/>
                </a:lnTo>
                <a:lnTo>
                  <a:pt x="2969125" y="691392"/>
                </a:lnTo>
                <a:lnTo>
                  <a:pt x="2969753" y="628567"/>
                </a:lnTo>
                <a:lnTo>
                  <a:pt x="2938340" y="628253"/>
                </a:lnTo>
                <a:close/>
              </a:path>
              <a:path w="2976244" h="1164590">
                <a:moveTo>
                  <a:pt x="2937083" y="753903"/>
                </a:moveTo>
                <a:lnTo>
                  <a:pt x="2936456" y="816729"/>
                </a:lnTo>
                <a:lnTo>
                  <a:pt x="2967868" y="817043"/>
                </a:lnTo>
                <a:lnTo>
                  <a:pt x="2968496" y="754217"/>
                </a:lnTo>
                <a:lnTo>
                  <a:pt x="2937083" y="753903"/>
                </a:lnTo>
                <a:close/>
              </a:path>
              <a:path w="2976244" h="1164590">
                <a:moveTo>
                  <a:pt x="2935828" y="879554"/>
                </a:moveTo>
                <a:lnTo>
                  <a:pt x="2935199" y="942379"/>
                </a:lnTo>
                <a:lnTo>
                  <a:pt x="2966612" y="942693"/>
                </a:lnTo>
                <a:lnTo>
                  <a:pt x="2967241" y="879868"/>
                </a:lnTo>
                <a:lnTo>
                  <a:pt x="2935828" y="879554"/>
                </a:lnTo>
                <a:close/>
              </a:path>
              <a:path w="2976244" h="1164590">
                <a:moveTo>
                  <a:pt x="2934572" y="1005204"/>
                </a:moveTo>
                <a:lnTo>
                  <a:pt x="2933943" y="1068030"/>
                </a:lnTo>
                <a:lnTo>
                  <a:pt x="2965355" y="1068344"/>
                </a:lnTo>
                <a:lnTo>
                  <a:pt x="2965985" y="1005519"/>
                </a:lnTo>
                <a:lnTo>
                  <a:pt x="2934572" y="1005204"/>
                </a:lnTo>
                <a:close/>
              </a:path>
              <a:path w="2976244" h="1164590">
                <a:moveTo>
                  <a:pt x="2877609" y="1106458"/>
                </a:moveTo>
                <a:lnTo>
                  <a:pt x="2877505" y="1137871"/>
                </a:lnTo>
                <a:lnTo>
                  <a:pt x="2940330" y="1137975"/>
                </a:lnTo>
                <a:lnTo>
                  <a:pt x="2940435" y="1106563"/>
                </a:lnTo>
                <a:lnTo>
                  <a:pt x="2877609" y="1106458"/>
                </a:lnTo>
                <a:close/>
              </a:path>
              <a:path w="2976244" h="1164590">
                <a:moveTo>
                  <a:pt x="2751959" y="1106249"/>
                </a:moveTo>
                <a:lnTo>
                  <a:pt x="2751854" y="1137661"/>
                </a:lnTo>
                <a:lnTo>
                  <a:pt x="2814679" y="1137766"/>
                </a:lnTo>
                <a:lnTo>
                  <a:pt x="2814784" y="1106353"/>
                </a:lnTo>
                <a:lnTo>
                  <a:pt x="2751959" y="1106249"/>
                </a:lnTo>
                <a:close/>
              </a:path>
              <a:path w="2976244" h="1164590">
                <a:moveTo>
                  <a:pt x="2626308" y="1106039"/>
                </a:moveTo>
                <a:lnTo>
                  <a:pt x="2626203" y="1137452"/>
                </a:lnTo>
                <a:lnTo>
                  <a:pt x="2689029" y="1137556"/>
                </a:lnTo>
                <a:lnTo>
                  <a:pt x="2689133" y="1106144"/>
                </a:lnTo>
                <a:lnTo>
                  <a:pt x="2626308" y="1106039"/>
                </a:lnTo>
                <a:close/>
              </a:path>
              <a:path w="2976244" h="1164590">
                <a:moveTo>
                  <a:pt x="2500657" y="1105830"/>
                </a:moveTo>
                <a:lnTo>
                  <a:pt x="2500553" y="1137242"/>
                </a:lnTo>
                <a:lnTo>
                  <a:pt x="2563378" y="1137347"/>
                </a:lnTo>
                <a:lnTo>
                  <a:pt x="2563483" y="1105934"/>
                </a:lnTo>
                <a:lnTo>
                  <a:pt x="2500657" y="1105830"/>
                </a:lnTo>
                <a:close/>
              </a:path>
              <a:path w="2976244" h="1164590">
                <a:moveTo>
                  <a:pt x="2375007" y="1105516"/>
                </a:moveTo>
                <a:lnTo>
                  <a:pt x="2374902" y="1136928"/>
                </a:lnTo>
                <a:lnTo>
                  <a:pt x="2437727" y="1137138"/>
                </a:lnTo>
                <a:lnTo>
                  <a:pt x="2437832" y="1105725"/>
                </a:lnTo>
                <a:lnTo>
                  <a:pt x="2375007" y="1105516"/>
                </a:lnTo>
                <a:close/>
              </a:path>
              <a:path w="2976244" h="1164590">
                <a:moveTo>
                  <a:pt x="2249356" y="1105306"/>
                </a:moveTo>
                <a:lnTo>
                  <a:pt x="2249251" y="1136719"/>
                </a:lnTo>
                <a:lnTo>
                  <a:pt x="2312077" y="1136824"/>
                </a:lnTo>
                <a:lnTo>
                  <a:pt x="2312181" y="1105411"/>
                </a:lnTo>
                <a:lnTo>
                  <a:pt x="2249356" y="1105306"/>
                </a:lnTo>
                <a:close/>
              </a:path>
              <a:path w="2976244" h="1164590">
                <a:moveTo>
                  <a:pt x="2123706" y="1105097"/>
                </a:moveTo>
                <a:lnTo>
                  <a:pt x="2123601" y="1136509"/>
                </a:lnTo>
                <a:lnTo>
                  <a:pt x="2186426" y="1136614"/>
                </a:lnTo>
                <a:lnTo>
                  <a:pt x="2186531" y="1105201"/>
                </a:lnTo>
                <a:lnTo>
                  <a:pt x="2123706" y="1105097"/>
                </a:lnTo>
                <a:close/>
              </a:path>
              <a:path w="2976244" h="1164590">
                <a:moveTo>
                  <a:pt x="1998055" y="1104887"/>
                </a:moveTo>
                <a:lnTo>
                  <a:pt x="1997950" y="1136300"/>
                </a:lnTo>
                <a:lnTo>
                  <a:pt x="2060775" y="1136405"/>
                </a:lnTo>
                <a:lnTo>
                  <a:pt x="2060880" y="1104992"/>
                </a:lnTo>
                <a:lnTo>
                  <a:pt x="1998055" y="1104887"/>
                </a:lnTo>
                <a:close/>
              </a:path>
              <a:path w="2976244" h="1164590">
                <a:moveTo>
                  <a:pt x="1872404" y="1104678"/>
                </a:moveTo>
                <a:lnTo>
                  <a:pt x="1872300" y="1136091"/>
                </a:lnTo>
                <a:lnTo>
                  <a:pt x="1935125" y="1136195"/>
                </a:lnTo>
                <a:lnTo>
                  <a:pt x="1935230" y="1104783"/>
                </a:lnTo>
                <a:lnTo>
                  <a:pt x="1872404" y="1104678"/>
                </a:lnTo>
                <a:close/>
              </a:path>
              <a:path w="2976244" h="1164590">
                <a:moveTo>
                  <a:pt x="1746754" y="1104468"/>
                </a:moveTo>
                <a:lnTo>
                  <a:pt x="1746649" y="1135881"/>
                </a:lnTo>
                <a:lnTo>
                  <a:pt x="1809474" y="1135986"/>
                </a:lnTo>
                <a:lnTo>
                  <a:pt x="1809579" y="1104573"/>
                </a:lnTo>
                <a:lnTo>
                  <a:pt x="1746754" y="1104468"/>
                </a:lnTo>
                <a:close/>
              </a:path>
              <a:path w="2976244" h="1164590">
                <a:moveTo>
                  <a:pt x="1621103" y="1104259"/>
                </a:moveTo>
                <a:lnTo>
                  <a:pt x="1620998" y="1135672"/>
                </a:lnTo>
                <a:lnTo>
                  <a:pt x="1683824" y="1135776"/>
                </a:lnTo>
                <a:lnTo>
                  <a:pt x="1683928" y="1104364"/>
                </a:lnTo>
                <a:lnTo>
                  <a:pt x="1621103" y="1104259"/>
                </a:lnTo>
                <a:close/>
              </a:path>
              <a:path w="2976244" h="1164590">
                <a:moveTo>
                  <a:pt x="1504144" y="1104050"/>
                </a:moveTo>
                <a:lnTo>
                  <a:pt x="1495348" y="1104050"/>
                </a:lnTo>
                <a:lnTo>
                  <a:pt x="1495348" y="1135462"/>
                </a:lnTo>
                <a:lnTo>
                  <a:pt x="1558173" y="1135567"/>
                </a:lnTo>
                <a:lnTo>
                  <a:pt x="1558278" y="1104154"/>
                </a:lnTo>
                <a:lnTo>
                  <a:pt x="1504144" y="1104050"/>
                </a:lnTo>
                <a:close/>
              </a:path>
              <a:path w="2976244" h="1164590">
                <a:moveTo>
                  <a:pt x="1369802" y="1103840"/>
                </a:moveTo>
                <a:lnTo>
                  <a:pt x="1369697" y="1135253"/>
                </a:lnTo>
                <a:lnTo>
                  <a:pt x="1432522" y="1135358"/>
                </a:lnTo>
                <a:lnTo>
                  <a:pt x="1432522" y="1103945"/>
                </a:lnTo>
                <a:lnTo>
                  <a:pt x="1369802" y="1103840"/>
                </a:lnTo>
                <a:close/>
              </a:path>
              <a:path w="2976244" h="1164590">
                <a:moveTo>
                  <a:pt x="1244151" y="1103631"/>
                </a:moveTo>
                <a:lnTo>
                  <a:pt x="1244046" y="1135043"/>
                </a:lnTo>
                <a:lnTo>
                  <a:pt x="1306872" y="1135148"/>
                </a:lnTo>
                <a:lnTo>
                  <a:pt x="1306976" y="1103736"/>
                </a:lnTo>
                <a:lnTo>
                  <a:pt x="1244151" y="1103631"/>
                </a:lnTo>
                <a:close/>
              </a:path>
              <a:path w="2976244" h="1164590">
                <a:moveTo>
                  <a:pt x="1118501" y="1103421"/>
                </a:moveTo>
                <a:lnTo>
                  <a:pt x="1118396" y="1134834"/>
                </a:lnTo>
                <a:lnTo>
                  <a:pt x="1181221" y="1134939"/>
                </a:lnTo>
                <a:lnTo>
                  <a:pt x="1181326" y="1103526"/>
                </a:lnTo>
                <a:lnTo>
                  <a:pt x="1118501" y="1103421"/>
                </a:lnTo>
                <a:close/>
              </a:path>
              <a:path w="2976244" h="1164590">
                <a:moveTo>
                  <a:pt x="992850" y="1103212"/>
                </a:moveTo>
                <a:lnTo>
                  <a:pt x="992745" y="1134625"/>
                </a:lnTo>
                <a:lnTo>
                  <a:pt x="1055571" y="1134729"/>
                </a:lnTo>
                <a:lnTo>
                  <a:pt x="1055675" y="1103317"/>
                </a:lnTo>
                <a:lnTo>
                  <a:pt x="992850" y="1103212"/>
                </a:lnTo>
                <a:close/>
              </a:path>
              <a:path w="2976244" h="1164590">
                <a:moveTo>
                  <a:pt x="867199" y="1103003"/>
                </a:moveTo>
                <a:lnTo>
                  <a:pt x="867095" y="1134415"/>
                </a:lnTo>
                <a:lnTo>
                  <a:pt x="929920" y="1134520"/>
                </a:lnTo>
                <a:lnTo>
                  <a:pt x="930025" y="1103107"/>
                </a:lnTo>
                <a:lnTo>
                  <a:pt x="867199" y="1103003"/>
                </a:lnTo>
                <a:close/>
              </a:path>
              <a:path w="2976244" h="1164590">
                <a:moveTo>
                  <a:pt x="741549" y="1102793"/>
                </a:moveTo>
                <a:lnTo>
                  <a:pt x="741444" y="1134206"/>
                </a:lnTo>
                <a:lnTo>
                  <a:pt x="804269" y="1134311"/>
                </a:lnTo>
                <a:lnTo>
                  <a:pt x="804374" y="1102898"/>
                </a:lnTo>
                <a:lnTo>
                  <a:pt x="741549" y="1102793"/>
                </a:lnTo>
                <a:close/>
              </a:path>
              <a:path w="2976244" h="1164590">
                <a:moveTo>
                  <a:pt x="615898" y="1102584"/>
                </a:moveTo>
                <a:lnTo>
                  <a:pt x="615793" y="1133996"/>
                </a:lnTo>
                <a:lnTo>
                  <a:pt x="678619" y="1134101"/>
                </a:lnTo>
                <a:lnTo>
                  <a:pt x="678723" y="1102688"/>
                </a:lnTo>
                <a:lnTo>
                  <a:pt x="615898" y="1102584"/>
                </a:lnTo>
                <a:close/>
              </a:path>
              <a:path w="2976244" h="1164590">
                <a:moveTo>
                  <a:pt x="490247" y="1102374"/>
                </a:moveTo>
                <a:lnTo>
                  <a:pt x="490143" y="1133787"/>
                </a:lnTo>
                <a:lnTo>
                  <a:pt x="552968" y="1133892"/>
                </a:lnTo>
                <a:lnTo>
                  <a:pt x="553073" y="1102479"/>
                </a:lnTo>
                <a:lnTo>
                  <a:pt x="490247" y="1102374"/>
                </a:lnTo>
                <a:close/>
              </a:path>
              <a:path w="2976244" h="1164590">
                <a:moveTo>
                  <a:pt x="364597" y="1102165"/>
                </a:moveTo>
                <a:lnTo>
                  <a:pt x="364492" y="1133578"/>
                </a:lnTo>
                <a:lnTo>
                  <a:pt x="427317" y="1133682"/>
                </a:lnTo>
                <a:lnTo>
                  <a:pt x="427422" y="1102270"/>
                </a:lnTo>
                <a:lnTo>
                  <a:pt x="364597" y="1102165"/>
                </a:lnTo>
                <a:close/>
              </a:path>
              <a:path w="2976244" h="1164590">
                <a:moveTo>
                  <a:pt x="301771" y="1102060"/>
                </a:moveTo>
                <a:lnTo>
                  <a:pt x="238946" y="1102060"/>
                </a:lnTo>
                <a:lnTo>
                  <a:pt x="238841" y="1133473"/>
                </a:lnTo>
                <a:lnTo>
                  <a:pt x="301667" y="1133473"/>
                </a:lnTo>
                <a:lnTo>
                  <a:pt x="301771" y="1102060"/>
                </a:lnTo>
                <a:close/>
              </a:path>
              <a:path w="2976244" h="1164590">
                <a:moveTo>
                  <a:pt x="113296" y="1101851"/>
                </a:moveTo>
                <a:lnTo>
                  <a:pt x="113191" y="1133263"/>
                </a:lnTo>
                <a:lnTo>
                  <a:pt x="176016" y="1133368"/>
                </a:lnTo>
                <a:lnTo>
                  <a:pt x="176121" y="1101955"/>
                </a:lnTo>
                <a:lnTo>
                  <a:pt x="113296" y="1101851"/>
                </a:lnTo>
                <a:close/>
              </a:path>
              <a:path w="2976244" h="1164590">
                <a:moveTo>
                  <a:pt x="94342" y="1070333"/>
                </a:moveTo>
                <a:lnTo>
                  <a:pt x="0" y="1117348"/>
                </a:lnTo>
                <a:lnTo>
                  <a:pt x="94133" y="1164571"/>
                </a:lnTo>
                <a:lnTo>
                  <a:pt x="94342" y="1070333"/>
                </a:lnTo>
                <a:close/>
              </a:path>
            </a:pathLst>
          </a:custGeom>
          <a:solidFill>
            <a:srgbClr val="01D9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5316277" y="6613515"/>
            <a:ext cx="2850515" cy="1164590"/>
          </a:xfrm>
          <a:custGeom>
            <a:avLst/>
            <a:gdLst/>
            <a:ahLst/>
            <a:cxnLst/>
            <a:rect l="l" t="t" r="r" b="b"/>
            <a:pathLst>
              <a:path w="2850515" h="1164590">
                <a:moveTo>
                  <a:pt x="31412" y="0"/>
                </a:moveTo>
                <a:lnTo>
                  <a:pt x="0" y="209"/>
                </a:lnTo>
                <a:lnTo>
                  <a:pt x="628" y="63034"/>
                </a:lnTo>
                <a:lnTo>
                  <a:pt x="32040" y="62825"/>
                </a:lnTo>
                <a:lnTo>
                  <a:pt x="31412" y="0"/>
                </a:lnTo>
                <a:close/>
              </a:path>
              <a:path w="2850515" h="1164590">
                <a:moveTo>
                  <a:pt x="32564" y="125545"/>
                </a:moveTo>
                <a:lnTo>
                  <a:pt x="1151" y="125860"/>
                </a:lnTo>
                <a:lnTo>
                  <a:pt x="1780" y="188685"/>
                </a:lnTo>
                <a:lnTo>
                  <a:pt x="33192" y="188371"/>
                </a:lnTo>
                <a:lnTo>
                  <a:pt x="32564" y="125545"/>
                </a:lnTo>
                <a:close/>
              </a:path>
              <a:path w="2850515" h="1164590">
                <a:moveTo>
                  <a:pt x="33820" y="251196"/>
                </a:moveTo>
                <a:lnTo>
                  <a:pt x="2408" y="251510"/>
                </a:lnTo>
                <a:lnTo>
                  <a:pt x="3036" y="314335"/>
                </a:lnTo>
                <a:lnTo>
                  <a:pt x="34449" y="314021"/>
                </a:lnTo>
                <a:lnTo>
                  <a:pt x="33820" y="251196"/>
                </a:lnTo>
                <a:close/>
              </a:path>
              <a:path w="2850515" h="1164590">
                <a:moveTo>
                  <a:pt x="35077" y="376847"/>
                </a:moveTo>
                <a:lnTo>
                  <a:pt x="3664" y="377161"/>
                </a:lnTo>
                <a:lnTo>
                  <a:pt x="4188" y="439986"/>
                </a:lnTo>
                <a:lnTo>
                  <a:pt x="35601" y="439672"/>
                </a:lnTo>
                <a:lnTo>
                  <a:pt x="35077" y="376847"/>
                </a:lnTo>
                <a:close/>
              </a:path>
              <a:path w="2850515" h="1164590">
                <a:moveTo>
                  <a:pt x="36229" y="502497"/>
                </a:moveTo>
                <a:lnTo>
                  <a:pt x="4816" y="502811"/>
                </a:lnTo>
                <a:lnTo>
                  <a:pt x="5444" y="565637"/>
                </a:lnTo>
                <a:lnTo>
                  <a:pt x="36857" y="565323"/>
                </a:lnTo>
                <a:lnTo>
                  <a:pt x="36229" y="502497"/>
                </a:lnTo>
                <a:close/>
              </a:path>
              <a:path w="2850515" h="1164590">
                <a:moveTo>
                  <a:pt x="37485" y="628148"/>
                </a:moveTo>
                <a:lnTo>
                  <a:pt x="6073" y="628462"/>
                </a:lnTo>
                <a:lnTo>
                  <a:pt x="6596" y="691287"/>
                </a:lnTo>
                <a:lnTo>
                  <a:pt x="38009" y="690973"/>
                </a:lnTo>
                <a:lnTo>
                  <a:pt x="37485" y="628148"/>
                </a:lnTo>
                <a:close/>
              </a:path>
              <a:path w="2850515" h="1164590">
                <a:moveTo>
                  <a:pt x="38637" y="753799"/>
                </a:moveTo>
                <a:lnTo>
                  <a:pt x="7224" y="754113"/>
                </a:lnTo>
                <a:lnTo>
                  <a:pt x="7853" y="816938"/>
                </a:lnTo>
                <a:lnTo>
                  <a:pt x="39265" y="816624"/>
                </a:lnTo>
                <a:lnTo>
                  <a:pt x="38637" y="753799"/>
                </a:lnTo>
                <a:close/>
              </a:path>
              <a:path w="2850515" h="1164590">
                <a:moveTo>
                  <a:pt x="39894" y="879449"/>
                </a:moveTo>
                <a:lnTo>
                  <a:pt x="8481" y="879763"/>
                </a:lnTo>
                <a:lnTo>
                  <a:pt x="9004" y="942589"/>
                </a:lnTo>
                <a:lnTo>
                  <a:pt x="40417" y="942274"/>
                </a:lnTo>
                <a:lnTo>
                  <a:pt x="39894" y="879449"/>
                </a:lnTo>
                <a:close/>
              </a:path>
              <a:path w="2850515" h="1164590">
                <a:moveTo>
                  <a:pt x="41045" y="1005100"/>
                </a:moveTo>
                <a:lnTo>
                  <a:pt x="9633" y="1005414"/>
                </a:lnTo>
                <a:lnTo>
                  <a:pt x="10261" y="1068239"/>
                </a:lnTo>
                <a:lnTo>
                  <a:pt x="41674" y="1067925"/>
                </a:lnTo>
                <a:lnTo>
                  <a:pt x="41045" y="1005100"/>
                </a:lnTo>
                <a:close/>
              </a:path>
              <a:path w="2850515" h="1164590">
                <a:moveTo>
                  <a:pt x="98007" y="1106353"/>
                </a:moveTo>
                <a:lnTo>
                  <a:pt x="35182" y="1106458"/>
                </a:lnTo>
                <a:lnTo>
                  <a:pt x="35286" y="1137871"/>
                </a:lnTo>
                <a:lnTo>
                  <a:pt x="98112" y="1137766"/>
                </a:lnTo>
                <a:lnTo>
                  <a:pt x="98007" y="1106353"/>
                </a:lnTo>
                <a:close/>
              </a:path>
              <a:path w="2850515" h="1164590">
                <a:moveTo>
                  <a:pt x="223658" y="1106144"/>
                </a:moveTo>
                <a:lnTo>
                  <a:pt x="160832" y="1106249"/>
                </a:lnTo>
                <a:lnTo>
                  <a:pt x="160937" y="1137661"/>
                </a:lnTo>
                <a:lnTo>
                  <a:pt x="223762" y="1137556"/>
                </a:lnTo>
                <a:lnTo>
                  <a:pt x="223658" y="1106144"/>
                </a:lnTo>
                <a:close/>
              </a:path>
              <a:path w="2850515" h="1164590">
                <a:moveTo>
                  <a:pt x="349308" y="1105830"/>
                </a:moveTo>
                <a:lnTo>
                  <a:pt x="286483" y="1105934"/>
                </a:lnTo>
                <a:lnTo>
                  <a:pt x="286588" y="1137347"/>
                </a:lnTo>
                <a:lnTo>
                  <a:pt x="349413" y="1137242"/>
                </a:lnTo>
                <a:lnTo>
                  <a:pt x="349308" y="1105830"/>
                </a:lnTo>
                <a:close/>
              </a:path>
              <a:path w="2850515" h="1164590">
                <a:moveTo>
                  <a:pt x="474959" y="1105620"/>
                </a:moveTo>
                <a:lnTo>
                  <a:pt x="412134" y="1105725"/>
                </a:lnTo>
                <a:lnTo>
                  <a:pt x="412238" y="1137138"/>
                </a:lnTo>
                <a:lnTo>
                  <a:pt x="475064" y="1137033"/>
                </a:lnTo>
                <a:lnTo>
                  <a:pt x="474959" y="1105620"/>
                </a:lnTo>
                <a:close/>
              </a:path>
              <a:path w="2850515" h="1164590">
                <a:moveTo>
                  <a:pt x="600609" y="1105411"/>
                </a:moveTo>
                <a:lnTo>
                  <a:pt x="537784" y="1105516"/>
                </a:lnTo>
                <a:lnTo>
                  <a:pt x="537889" y="1136928"/>
                </a:lnTo>
                <a:lnTo>
                  <a:pt x="600714" y="1136824"/>
                </a:lnTo>
                <a:lnTo>
                  <a:pt x="600609" y="1105411"/>
                </a:lnTo>
                <a:close/>
              </a:path>
              <a:path w="2850515" h="1164590">
                <a:moveTo>
                  <a:pt x="726260" y="1105201"/>
                </a:moveTo>
                <a:lnTo>
                  <a:pt x="663435" y="1105306"/>
                </a:lnTo>
                <a:lnTo>
                  <a:pt x="663540" y="1136719"/>
                </a:lnTo>
                <a:lnTo>
                  <a:pt x="726365" y="1136614"/>
                </a:lnTo>
                <a:lnTo>
                  <a:pt x="726260" y="1105201"/>
                </a:lnTo>
                <a:close/>
              </a:path>
              <a:path w="2850515" h="1164590">
                <a:moveTo>
                  <a:pt x="851911" y="1104992"/>
                </a:moveTo>
                <a:lnTo>
                  <a:pt x="789085" y="1105097"/>
                </a:lnTo>
                <a:lnTo>
                  <a:pt x="789190" y="1136509"/>
                </a:lnTo>
                <a:lnTo>
                  <a:pt x="852015" y="1136405"/>
                </a:lnTo>
                <a:lnTo>
                  <a:pt x="851911" y="1104992"/>
                </a:lnTo>
                <a:close/>
              </a:path>
              <a:path w="2850515" h="1164590">
                <a:moveTo>
                  <a:pt x="977561" y="1104783"/>
                </a:moveTo>
                <a:lnTo>
                  <a:pt x="914736" y="1104887"/>
                </a:lnTo>
                <a:lnTo>
                  <a:pt x="914841" y="1136300"/>
                </a:lnTo>
                <a:lnTo>
                  <a:pt x="977666" y="1136195"/>
                </a:lnTo>
                <a:lnTo>
                  <a:pt x="977561" y="1104783"/>
                </a:lnTo>
                <a:close/>
              </a:path>
              <a:path w="2850515" h="1164590">
                <a:moveTo>
                  <a:pt x="1103212" y="1104468"/>
                </a:moveTo>
                <a:lnTo>
                  <a:pt x="1040387" y="1104678"/>
                </a:lnTo>
                <a:lnTo>
                  <a:pt x="1040491" y="1136091"/>
                </a:lnTo>
                <a:lnTo>
                  <a:pt x="1103317" y="1135881"/>
                </a:lnTo>
                <a:lnTo>
                  <a:pt x="1103212" y="1104468"/>
                </a:lnTo>
                <a:close/>
              </a:path>
              <a:path w="2850515" h="1164590">
                <a:moveTo>
                  <a:pt x="1228863" y="1104259"/>
                </a:moveTo>
                <a:lnTo>
                  <a:pt x="1166037" y="1104364"/>
                </a:lnTo>
                <a:lnTo>
                  <a:pt x="1166142" y="1135776"/>
                </a:lnTo>
                <a:lnTo>
                  <a:pt x="1228967" y="1135672"/>
                </a:lnTo>
                <a:lnTo>
                  <a:pt x="1228863" y="1104259"/>
                </a:lnTo>
                <a:close/>
              </a:path>
              <a:path w="2850515" h="1164590">
                <a:moveTo>
                  <a:pt x="1354513" y="1104050"/>
                </a:moveTo>
                <a:lnTo>
                  <a:pt x="1291688" y="1104154"/>
                </a:lnTo>
                <a:lnTo>
                  <a:pt x="1291793" y="1135567"/>
                </a:lnTo>
                <a:lnTo>
                  <a:pt x="1354618" y="1135462"/>
                </a:lnTo>
                <a:lnTo>
                  <a:pt x="1354513" y="1104050"/>
                </a:lnTo>
                <a:close/>
              </a:path>
              <a:path w="2850515" h="1164590">
                <a:moveTo>
                  <a:pt x="1480164" y="1103840"/>
                </a:moveTo>
                <a:lnTo>
                  <a:pt x="1417339" y="1103945"/>
                </a:lnTo>
                <a:lnTo>
                  <a:pt x="1417443" y="1135358"/>
                </a:lnTo>
                <a:lnTo>
                  <a:pt x="1480269" y="1135253"/>
                </a:lnTo>
                <a:lnTo>
                  <a:pt x="1480164" y="1103840"/>
                </a:lnTo>
                <a:close/>
              </a:path>
              <a:path w="2850515" h="1164590">
                <a:moveTo>
                  <a:pt x="1605814" y="1103631"/>
                </a:moveTo>
                <a:lnTo>
                  <a:pt x="1542989" y="1103736"/>
                </a:lnTo>
                <a:lnTo>
                  <a:pt x="1542989" y="1135148"/>
                </a:lnTo>
                <a:lnTo>
                  <a:pt x="1605814" y="1135043"/>
                </a:lnTo>
                <a:lnTo>
                  <a:pt x="1605814" y="1103631"/>
                </a:lnTo>
                <a:close/>
              </a:path>
              <a:path w="2850515" h="1164590">
                <a:moveTo>
                  <a:pt x="1731465" y="1103421"/>
                </a:moveTo>
                <a:lnTo>
                  <a:pt x="1668640" y="1103526"/>
                </a:lnTo>
                <a:lnTo>
                  <a:pt x="1668640" y="1134939"/>
                </a:lnTo>
                <a:lnTo>
                  <a:pt x="1731465" y="1134834"/>
                </a:lnTo>
                <a:lnTo>
                  <a:pt x="1731465" y="1103421"/>
                </a:lnTo>
                <a:close/>
              </a:path>
              <a:path w="2850515" h="1164590">
                <a:moveTo>
                  <a:pt x="1857116" y="1103212"/>
                </a:moveTo>
                <a:lnTo>
                  <a:pt x="1794290" y="1103317"/>
                </a:lnTo>
                <a:lnTo>
                  <a:pt x="1794290" y="1134729"/>
                </a:lnTo>
                <a:lnTo>
                  <a:pt x="1857116" y="1134625"/>
                </a:lnTo>
                <a:lnTo>
                  <a:pt x="1857116" y="1103212"/>
                </a:lnTo>
                <a:close/>
              </a:path>
              <a:path w="2850515" h="1164590">
                <a:moveTo>
                  <a:pt x="1982766" y="1103003"/>
                </a:moveTo>
                <a:lnTo>
                  <a:pt x="1919941" y="1103107"/>
                </a:lnTo>
                <a:lnTo>
                  <a:pt x="1919941" y="1134520"/>
                </a:lnTo>
                <a:lnTo>
                  <a:pt x="1982766" y="1134415"/>
                </a:lnTo>
                <a:lnTo>
                  <a:pt x="1982766" y="1103003"/>
                </a:lnTo>
                <a:close/>
              </a:path>
              <a:path w="2850515" h="1164590">
                <a:moveTo>
                  <a:pt x="2108417" y="1102793"/>
                </a:moveTo>
                <a:lnTo>
                  <a:pt x="2045592" y="1102898"/>
                </a:lnTo>
                <a:lnTo>
                  <a:pt x="2045592" y="1134311"/>
                </a:lnTo>
                <a:lnTo>
                  <a:pt x="2108417" y="1134206"/>
                </a:lnTo>
                <a:lnTo>
                  <a:pt x="2108417" y="1102793"/>
                </a:lnTo>
                <a:close/>
              </a:path>
              <a:path w="2850515" h="1164590">
                <a:moveTo>
                  <a:pt x="2234068" y="1102584"/>
                </a:moveTo>
                <a:lnTo>
                  <a:pt x="2171242" y="1102688"/>
                </a:lnTo>
                <a:lnTo>
                  <a:pt x="2171242" y="1134101"/>
                </a:lnTo>
                <a:lnTo>
                  <a:pt x="2234068" y="1133996"/>
                </a:lnTo>
                <a:lnTo>
                  <a:pt x="2234068" y="1102584"/>
                </a:lnTo>
                <a:close/>
              </a:path>
              <a:path w="2850515" h="1164590">
                <a:moveTo>
                  <a:pt x="2359718" y="1102374"/>
                </a:moveTo>
                <a:lnTo>
                  <a:pt x="2296893" y="1102479"/>
                </a:lnTo>
                <a:lnTo>
                  <a:pt x="2296893" y="1133892"/>
                </a:lnTo>
                <a:lnTo>
                  <a:pt x="2359718" y="1133787"/>
                </a:lnTo>
                <a:lnTo>
                  <a:pt x="2359718" y="1102374"/>
                </a:lnTo>
                <a:close/>
              </a:path>
              <a:path w="2850515" h="1164590">
                <a:moveTo>
                  <a:pt x="2485369" y="1102165"/>
                </a:moveTo>
                <a:lnTo>
                  <a:pt x="2422544" y="1102270"/>
                </a:lnTo>
                <a:lnTo>
                  <a:pt x="2422544" y="1133682"/>
                </a:lnTo>
                <a:lnTo>
                  <a:pt x="2485369" y="1133578"/>
                </a:lnTo>
                <a:lnTo>
                  <a:pt x="2485369" y="1102165"/>
                </a:lnTo>
                <a:close/>
              </a:path>
              <a:path w="2850515" h="1164590">
                <a:moveTo>
                  <a:pt x="2611019" y="1101955"/>
                </a:moveTo>
                <a:lnTo>
                  <a:pt x="2548194" y="1102060"/>
                </a:lnTo>
                <a:lnTo>
                  <a:pt x="2548194" y="1133473"/>
                </a:lnTo>
                <a:lnTo>
                  <a:pt x="2611019" y="1133368"/>
                </a:lnTo>
                <a:lnTo>
                  <a:pt x="2611019" y="1101955"/>
                </a:lnTo>
                <a:close/>
              </a:path>
              <a:path w="2850515" h="1164590">
                <a:moveTo>
                  <a:pt x="2736670" y="1101746"/>
                </a:moveTo>
                <a:lnTo>
                  <a:pt x="2673845" y="1101851"/>
                </a:lnTo>
                <a:lnTo>
                  <a:pt x="2673845" y="1133263"/>
                </a:lnTo>
                <a:lnTo>
                  <a:pt x="2736670" y="1133159"/>
                </a:lnTo>
                <a:lnTo>
                  <a:pt x="2736670" y="1101746"/>
                </a:lnTo>
                <a:close/>
              </a:path>
              <a:path w="2850515" h="1164590">
                <a:moveTo>
                  <a:pt x="2756042" y="1070229"/>
                </a:moveTo>
                <a:lnTo>
                  <a:pt x="2756251" y="1164467"/>
                </a:lnTo>
                <a:lnTo>
                  <a:pt x="2850384" y="1117243"/>
                </a:lnTo>
                <a:lnTo>
                  <a:pt x="2756042" y="1070229"/>
                </a:lnTo>
                <a:close/>
              </a:path>
            </a:pathLst>
          </a:custGeom>
          <a:solidFill>
            <a:srgbClr val="01D9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8481417" y="6104107"/>
            <a:ext cx="3141345" cy="3141345"/>
          </a:xfrm>
          <a:custGeom>
            <a:avLst/>
            <a:gdLst/>
            <a:ahLst/>
            <a:cxnLst/>
            <a:rect l="l" t="t" r="r" b="b"/>
            <a:pathLst>
              <a:path w="3141345" h="3141345">
                <a:moveTo>
                  <a:pt x="1570632" y="0"/>
                </a:moveTo>
                <a:lnTo>
                  <a:pt x="1522615" y="720"/>
                </a:lnTo>
                <a:lnTo>
                  <a:pt x="1474957" y="2866"/>
                </a:lnTo>
                <a:lnTo>
                  <a:pt x="1427677" y="6418"/>
                </a:lnTo>
                <a:lnTo>
                  <a:pt x="1380797" y="11356"/>
                </a:lnTo>
                <a:lnTo>
                  <a:pt x="1334336" y="17659"/>
                </a:lnTo>
                <a:lnTo>
                  <a:pt x="1288317" y="25305"/>
                </a:lnTo>
                <a:lnTo>
                  <a:pt x="1242758" y="34276"/>
                </a:lnTo>
                <a:lnTo>
                  <a:pt x="1197681" y="44550"/>
                </a:lnTo>
                <a:lnTo>
                  <a:pt x="1153106" y="56106"/>
                </a:lnTo>
                <a:lnTo>
                  <a:pt x="1109053" y="68924"/>
                </a:lnTo>
                <a:lnTo>
                  <a:pt x="1065544" y="82984"/>
                </a:lnTo>
                <a:lnTo>
                  <a:pt x="1022599" y="98266"/>
                </a:lnTo>
                <a:lnTo>
                  <a:pt x="980238" y="114747"/>
                </a:lnTo>
                <a:lnTo>
                  <a:pt x="938482" y="132409"/>
                </a:lnTo>
                <a:lnTo>
                  <a:pt x="897351" y="151229"/>
                </a:lnTo>
                <a:lnTo>
                  <a:pt x="856866" y="171189"/>
                </a:lnTo>
                <a:lnTo>
                  <a:pt x="817048" y="192267"/>
                </a:lnTo>
                <a:lnTo>
                  <a:pt x="777916" y="214443"/>
                </a:lnTo>
                <a:lnTo>
                  <a:pt x="739493" y="237696"/>
                </a:lnTo>
                <a:lnTo>
                  <a:pt x="701797" y="262006"/>
                </a:lnTo>
                <a:lnTo>
                  <a:pt x="664850" y="287352"/>
                </a:lnTo>
                <a:lnTo>
                  <a:pt x="628672" y="313714"/>
                </a:lnTo>
                <a:lnTo>
                  <a:pt x="593283" y="341071"/>
                </a:lnTo>
                <a:lnTo>
                  <a:pt x="558705" y="369402"/>
                </a:lnTo>
                <a:lnTo>
                  <a:pt x="524958" y="398687"/>
                </a:lnTo>
                <a:lnTo>
                  <a:pt x="492062" y="428906"/>
                </a:lnTo>
                <a:lnTo>
                  <a:pt x="460038" y="460038"/>
                </a:lnTo>
                <a:lnTo>
                  <a:pt x="428906" y="492062"/>
                </a:lnTo>
                <a:lnTo>
                  <a:pt x="398687" y="524958"/>
                </a:lnTo>
                <a:lnTo>
                  <a:pt x="369402" y="558705"/>
                </a:lnTo>
                <a:lnTo>
                  <a:pt x="341071" y="593283"/>
                </a:lnTo>
                <a:lnTo>
                  <a:pt x="313714" y="628672"/>
                </a:lnTo>
                <a:lnTo>
                  <a:pt x="287352" y="664850"/>
                </a:lnTo>
                <a:lnTo>
                  <a:pt x="262006" y="701797"/>
                </a:lnTo>
                <a:lnTo>
                  <a:pt x="237696" y="739493"/>
                </a:lnTo>
                <a:lnTo>
                  <a:pt x="214443" y="777916"/>
                </a:lnTo>
                <a:lnTo>
                  <a:pt x="192267" y="817048"/>
                </a:lnTo>
                <a:lnTo>
                  <a:pt x="171189" y="856866"/>
                </a:lnTo>
                <a:lnTo>
                  <a:pt x="151229" y="897351"/>
                </a:lnTo>
                <a:lnTo>
                  <a:pt x="132409" y="938482"/>
                </a:lnTo>
                <a:lnTo>
                  <a:pt x="114747" y="980238"/>
                </a:lnTo>
                <a:lnTo>
                  <a:pt x="98266" y="1022599"/>
                </a:lnTo>
                <a:lnTo>
                  <a:pt x="82984" y="1065544"/>
                </a:lnTo>
                <a:lnTo>
                  <a:pt x="68924" y="1109053"/>
                </a:lnTo>
                <a:lnTo>
                  <a:pt x="56106" y="1153106"/>
                </a:lnTo>
                <a:lnTo>
                  <a:pt x="44550" y="1197681"/>
                </a:lnTo>
                <a:lnTo>
                  <a:pt x="34276" y="1242758"/>
                </a:lnTo>
                <a:lnTo>
                  <a:pt x="25305" y="1288317"/>
                </a:lnTo>
                <a:lnTo>
                  <a:pt x="17659" y="1334336"/>
                </a:lnTo>
                <a:lnTo>
                  <a:pt x="11356" y="1380797"/>
                </a:lnTo>
                <a:lnTo>
                  <a:pt x="6418" y="1427677"/>
                </a:lnTo>
                <a:lnTo>
                  <a:pt x="2866" y="1474957"/>
                </a:lnTo>
                <a:lnTo>
                  <a:pt x="720" y="1522615"/>
                </a:lnTo>
                <a:lnTo>
                  <a:pt x="0" y="1570632"/>
                </a:lnTo>
                <a:lnTo>
                  <a:pt x="720" y="1618649"/>
                </a:lnTo>
                <a:lnTo>
                  <a:pt x="2866" y="1666308"/>
                </a:lnTo>
                <a:lnTo>
                  <a:pt x="6418" y="1713588"/>
                </a:lnTo>
                <a:lnTo>
                  <a:pt x="11356" y="1760468"/>
                </a:lnTo>
                <a:lnTo>
                  <a:pt x="17659" y="1806928"/>
                </a:lnTo>
                <a:lnTo>
                  <a:pt x="25305" y="1852948"/>
                </a:lnTo>
                <a:lnTo>
                  <a:pt x="34276" y="1898507"/>
                </a:lnTo>
                <a:lnTo>
                  <a:pt x="44550" y="1943584"/>
                </a:lnTo>
                <a:lnTo>
                  <a:pt x="56106" y="1988159"/>
                </a:lnTo>
                <a:lnTo>
                  <a:pt x="68924" y="2032211"/>
                </a:lnTo>
                <a:lnTo>
                  <a:pt x="82984" y="2075720"/>
                </a:lnTo>
                <a:lnTo>
                  <a:pt x="98266" y="2118666"/>
                </a:lnTo>
                <a:lnTo>
                  <a:pt x="114747" y="2161027"/>
                </a:lnTo>
                <a:lnTo>
                  <a:pt x="132409" y="2202783"/>
                </a:lnTo>
                <a:lnTo>
                  <a:pt x="151229" y="2243913"/>
                </a:lnTo>
                <a:lnTo>
                  <a:pt x="171189" y="2284398"/>
                </a:lnTo>
                <a:lnTo>
                  <a:pt x="192267" y="2324217"/>
                </a:lnTo>
                <a:lnTo>
                  <a:pt x="214443" y="2363348"/>
                </a:lnTo>
                <a:lnTo>
                  <a:pt x="237696" y="2401772"/>
                </a:lnTo>
                <a:lnTo>
                  <a:pt x="262006" y="2439468"/>
                </a:lnTo>
                <a:lnTo>
                  <a:pt x="287352" y="2476415"/>
                </a:lnTo>
                <a:lnTo>
                  <a:pt x="313714" y="2512593"/>
                </a:lnTo>
                <a:lnTo>
                  <a:pt x="341071" y="2547981"/>
                </a:lnTo>
                <a:lnTo>
                  <a:pt x="369402" y="2582559"/>
                </a:lnTo>
                <a:lnTo>
                  <a:pt x="398687" y="2616307"/>
                </a:lnTo>
                <a:lnTo>
                  <a:pt x="428906" y="2649203"/>
                </a:lnTo>
                <a:lnTo>
                  <a:pt x="460038" y="2681227"/>
                </a:lnTo>
                <a:lnTo>
                  <a:pt x="492062" y="2712358"/>
                </a:lnTo>
                <a:lnTo>
                  <a:pt x="524958" y="2742577"/>
                </a:lnTo>
                <a:lnTo>
                  <a:pt x="558705" y="2771863"/>
                </a:lnTo>
                <a:lnTo>
                  <a:pt x="593283" y="2800194"/>
                </a:lnTo>
                <a:lnTo>
                  <a:pt x="628672" y="2827551"/>
                </a:lnTo>
                <a:lnTo>
                  <a:pt x="664850" y="2853912"/>
                </a:lnTo>
                <a:lnTo>
                  <a:pt x="701797" y="2879258"/>
                </a:lnTo>
                <a:lnTo>
                  <a:pt x="739493" y="2903568"/>
                </a:lnTo>
                <a:lnTo>
                  <a:pt x="777916" y="2926821"/>
                </a:lnTo>
                <a:lnTo>
                  <a:pt x="817048" y="2948997"/>
                </a:lnTo>
                <a:lnTo>
                  <a:pt x="856866" y="2970075"/>
                </a:lnTo>
                <a:lnTo>
                  <a:pt x="897351" y="2990035"/>
                </a:lnTo>
                <a:lnTo>
                  <a:pt x="938482" y="3008856"/>
                </a:lnTo>
                <a:lnTo>
                  <a:pt x="980238" y="3026518"/>
                </a:lnTo>
                <a:lnTo>
                  <a:pt x="1022599" y="3042999"/>
                </a:lnTo>
                <a:lnTo>
                  <a:pt x="1065544" y="3058280"/>
                </a:lnTo>
                <a:lnTo>
                  <a:pt x="1109053" y="3072340"/>
                </a:lnTo>
                <a:lnTo>
                  <a:pt x="1153106" y="3085159"/>
                </a:lnTo>
                <a:lnTo>
                  <a:pt x="1197681" y="3096715"/>
                </a:lnTo>
                <a:lnTo>
                  <a:pt x="1242758" y="3106989"/>
                </a:lnTo>
                <a:lnTo>
                  <a:pt x="1288317" y="3115959"/>
                </a:lnTo>
                <a:lnTo>
                  <a:pt x="1334336" y="3123606"/>
                </a:lnTo>
                <a:lnTo>
                  <a:pt x="1380797" y="3129908"/>
                </a:lnTo>
                <a:lnTo>
                  <a:pt x="1427677" y="3134846"/>
                </a:lnTo>
                <a:lnTo>
                  <a:pt x="1474957" y="3138399"/>
                </a:lnTo>
                <a:lnTo>
                  <a:pt x="1522615" y="3140545"/>
                </a:lnTo>
                <a:lnTo>
                  <a:pt x="1570632" y="3141265"/>
                </a:lnTo>
                <a:lnTo>
                  <a:pt x="1618649" y="3140545"/>
                </a:lnTo>
                <a:lnTo>
                  <a:pt x="1666308" y="3138399"/>
                </a:lnTo>
                <a:lnTo>
                  <a:pt x="1713588" y="3134846"/>
                </a:lnTo>
                <a:lnTo>
                  <a:pt x="1760468" y="3129908"/>
                </a:lnTo>
                <a:lnTo>
                  <a:pt x="1806929" y="3123606"/>
                </a:lnTo>
                <a:lnTo>
                  <a:pt x="1852948" y="3115959"/>
                </a:lnTo>
                <a:lnTo>
                  <a:pt x="1898507" y="3106989"/>
                </a:lnTo>
                <a:lnTo>
                  <a:pt x="1943584" y="3096715"/>
                </a:lnTo>
                <a:lnTo>
                  <a:pt x="1988159" y="3085159"/>
                </a:lnTo>
                <a:lnTo>
                  <a:pt x="2032212" y="3072340"/>
                </a:lnTo>
                <a:lnTo>
                  <a:pt x="2075721" y="3058280"/>
                </a:lnTo>
                <a:lnTo>
                  <a:pt x="2118666" y="3042999"/>
                </a:lnTo>
                <a:lnTo>
                  <a:pt x="2161027" y="3026518"/>
                </a:lnTo>
                <a:lnTo>
                  <a:pt x="2202783" y="3008856"/>
                </a:lnTo>
                <a:lnTo>
                  <a:pt x="2243914" y="2990035"/>
                </a:lnTo>
                <a:lnTo>
                  <a:pt x="2284399" y="2970075"/>
                </a:lnTo>
                <a:lnTo>
                  <a:pt x="2324217" y="2948997"/>
                </a:lnTo>
                <a:lnTo>
                  <a:pt x="2363349" y="2926821"/>
                </a:lnTo>
                <a:lnTo>
                  <a:pt x="2401772" y="2903568"/>
                </a:lnTo>
                <a:lnTo>
                  <a:pt x="2439468" y="2879258"/>
                </a:lnTo>
                <a:lnTo>
                  <a:pt x="2476415" y="2853912"/>
                </a:lnTo>
                <a:lnTo>
                  <a:pt x="2512593" y="2827551"/>
                </a:lnTo>
                <a:lnTo>
                  <a:pt x="2547982" y="2800194"/>
                </a:lnTo>
                <a:lnTo>
                  <a:pt x="2582560" y="2771863"/>
                </a:lnTo>
                <a:lnTo>
                  <a:pt x="2616307" y="2742577"/>
                </a:lnTo>
                <a:lnTo>
                  <a:pt x="2649203" y="2712358"/>
                </a:lnTo>
                <a:lnTo>
                  <a:pt x="2681227" y="2681227"/>
                </a:lnTo>
                <a:lnTo>
                  <a:pt x="2712359" y="2649203"/>
                </a:lnTo>
                <a:lnTo>
                  <a:pt x="2742578" y="2616307"/>
                </a:lnTo>
                <a:lnTo>
                  <a:pt x="2771863" y="2582559"/>
                </a:lnTo>
                <a:lnTo>
                  <a:pt x="2800194" y="2547981"/>
                </a:lnTo>
                <a:lnTo>
                  <a:pt x="2827551" y="2512593"/>
                </a:lnTo>
                <a:lnTo>
                  <a:pt x="2853913" y="2476415"/>
                </a:lnTo>
                <a:lnTo>
                  <a:pt x="2879259" y="2439468"/>
                </a:lnTo>
                <a:lnTo>
                  <a:pt x="2903568" y="2401772"/>
                </a:lnTo>
                <a:lnTo>
                  <a:pt x="2926822" y="2363348"/>
                </a:lnTo>
                <a:lnTo>
                  <a:pt x="2948997" y="2324217"/>
                </a:lnTo>
                <a:lnTo>
                  <a:pt x="2970076" y="2284398"/>
                </a:lnTo>
                <a:lnTo>
                  <a:pt x="2990035" y="2243913"/>
                </a:lnTo>
                <a:lnTo>
                  <a:pt x="3008856" y="2202783"/>
                </a:lnTo>
                <a:lnTo>
                  <a:pt x="3026518" y="2161027"/>
                </a:lnTo>
                <a:lnTo>
                  <a:pt x="3042999" y="2118666"/>
                </a:lnTo>
                <a:lnTo>
                  <a:pt x="3058280" y="2075720"/>
                </a:lnTo>
                <a:lnTo>
                  <a:pt x="3072340" y="2032211"/>
                </a:lnTo>
                <a:lnTo>
                  <a:pt x="3085159" y="1988159"/>
                </a:lnTo>
                <a:lnTo>
                  <a:pt x="3096715" y="1943584"/>
                </a:lnTo>
                <a:lnTo>
                  <a:pt x="3106989" y="1898507"/>
                </a:lnTo>
                <a:lnTo>
                  <a:pt x="3115959" y="1852948"/>
                </a:lnTo>
                <a:lnTo>
                  <a:pt x="3123606" y="1806928"/>
                </a:lnTo>
                <a:lnTo>
                  <a:pt x="3129909" y="1760468"/>
                </a:lnTo>
                <a:lnTo>
                  <a:pt x="3134846" y="1713588"/>
                </a:lnTo>
                <a:lnTo>
                  <a:pt x="3138399" y="1666308"/>
                </a:lnTo>
                <a:lnTo>
                  <a:pt x="3140545" y="1618649"/>
                </a:lnTo>
                <a:lnTo>
                  <a:pt x="3141265" y="1570632"/>
                </a:lnTo>
                <a:lnTo>
                  <a:pt x="3140545" y="1522615"/>
                </a:lnTo>
                <a:lnTo>
                  <a:pt x="3138399" y="1474957"/>
                </a:lnTo>
                <a:lnTo>
                  <a:pt x="3134846" y="1427677"/>
                </a:lnTo>
                <a:lnTo>
                  <a:pt x="3129909" y="1380797"/>
                </a:lnTo>
                <a:lnTo>
                  <a:pt x="3123606" y="1334336"/>
                </a:lnTo>
                <a:lnTo>
                  <a:pt x="3115959" y="1288317"/>
                </a:lnTo>
                <a:lnTo>
                  <a:pt x="3106989" y="1242758"/>
                </a:lnTo>
                <a:lnTo>
                  <a:pt x="3096715" y="1197681"/>
                </a:lnTo>
                <a:lnTo>
                  <a:pt x="3085159" y="1153106"/>
                </a:lnTo>
                <a:lnTo>
                  <a:pt x="3072340" y="1109053"/>
                </a:lnTo>
                <a:lnTo>
                  <a:pt x="3058280" y="1065544"/>
                </a:lnTo>
                <a:lnTo>
                  <a:pt x="3042999" y="1022599"/>
                </a:lnTo>
                <a:lnTo>
                  <a:pt x="3026518" y="980238"/>
                </a:lnTo>
                <a:lnTo>
                  <a:pt x="3008856" y="938482"/>
                </a:lnTo>
                <a:lnTo>
                  <a:pt x="2990035" y="897351"/>
                </a:lnTo>
                <a:lnTo>
                  <a:pt x="2970076" y="856866"/>
                </a:lnTo>
                <a:lnTo>
                  <a:pt x="2948997" y="817048"/>
                </a:lnTo>
                <a:lnTo>
                  <a:pt x="2926822" y="777916"/>
                </a:lnTo>
                <a:lnTo>
                  <a:pt x="2903568" y="739493"/>
                </a:lnTo>
                <a:lnTo>
                  <a:pt x="2879259" y="701797"/>
                </a:lnTo>
                <a:lnTo>
                  <a:pt x="2853913" y="664850"/>
                </a:lnTo>
                <a:lnTo>
                  <a:pt x="2827551" y="628672"/>
                </a:lnTo>
                <a:lnTo>
                  <a:pt x="2800194" y="593283"/>
                </a:lnTo>
                <a:lnTo>
                  <a:pt x="2771863" y="558705"/>
                </a:lnTo>
                <a:lnTo>
                  <a:pt x="2742578" y="524958"/>
                </a:lnTo>
                <a:lnTo>
                  <a:pt x="2712359" y="492062"/>
                </a:lnTo>
                <a:lnTo>
                  <a:pt x="2681227" y="460038"/>
                </a:lnTo>
                <a:lnTo>
                  <a:pt x="2649203" y="428906"/>
                </a:lnTo>
                <a:lnTo>
                  <a:pt x="2616307" y="398687"/>
                </a:lnTo>
                <a:lnTo>
                  <a:pt x="2582560" y="369402"/>
                </a:lnTo>
                <a:lnTo>
                  <a:pt x="2547982" y="341071"/>
                </a:lnTo>
                <a:lnTo>
                  <a:pt x="2512593" y="313714"/>
                </a:lnTo>
                <a:lnTo>
                  <a:pt x="2476415" y="287352"/>
                </a:lnTo>
                <a:lnTo>
                  <a:pt x="2439468" y="262006"/>
                </a:lnTo>
                <a:lnTo>
                  <a:pt x="2401772" y="237696"/>
                </a:lnTo>
                <a:lnTo>
                  <a:pt x="2363349" y="214443"/>
                </a:lnTo>
                <a:lnTo>
                  <a:pt x="2324217" y="192267"/>
                </a:lnTo>
                <a:lnTo>
                  <a:pt x="2284399" y="171189"/>
                </a:lnTo>
                <a:lnTo>
                  <a:pt x="2243914" y="151229"/>
                </a:lnTo>
                <a:lnTo>
                  <a:pt x="2202783" y="132409"/>
                </a:lnTo>
                <a:lnTo>
                  <a:pt x="2161027" y="114747"/>
                </a:lnTo>
                <a:lnTo>
                  <a:pt x="2118666" y="98266"/>
                </a:lnTo>
                <a:lnTo>
                  <a:pt x="2075721" y="82984"/>
                </a:lnTo>
                <a:lnTo>
                  <a:pt x="2032212" y="68924"/>
                </a:lnTo>
                <a:lnTo>
                  <a:pt x="1988159" y="56106"/>
                </a:lnTo>
                <a:lnTo>
                  <a:pt x="1943584" y="44550"/>
                </a:lnTo>
                <a:lnTo>
                  <a:pt x="1898507" y="34276"/>
                </a:lnTo>
                <a:lnTo>
                  <a:pt x="1852948" y="25305"/>
                </a:lnTo>
                <a:lnTo>
                  <a:pt x="1806929" y="17659"/>
                </a:lnTo>
                <a:lnTo>
                  <a:pt x="1760468" y="11356"/>
                </a:lnTo>
                <a:lnTo>
                  <a:pt x="1713588" y="6418"/>
                </a:lnTo>
                <a:lnTo>
                  <a:pt x="1666308" y="2866"/>
                </a:lnTo>
                <a:lnTo>
                  <a:pt x="1618649" y="720"/>
                </a:lnTo>
                <a:lnTo>
                  <a:pt x="1570632" y="0"/>
                </a:lnTo>
                <a:close/>
              </a:path>
            </a:pathLst>
          </a:custGeom>
          <a:solidFill>
            <a:srgbClr val="01D9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8728813" y="7213677"/>
            <a:ext cx="2709545" cy="82676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ts val="3160"/>
              </a:lnSpc>
              <a:spcBef>
                <a:spcPts val="90"/>
              </a:spcBef>
            </a:pPr>
            <a:r>
              <a:rPr sz="2650" b="1" spc="-35" dirty="0">
                <a:latin typeface="HiraginoSansGB-W6"/>
                <a:cs typeface="HiraginoSansGB-W6"/>
              </a:rPr>
              <a:t>中</a:t>
            </a:r>
            <a:r>
              <a:rPr sz="2650" b="1" spc="-35" dirty="0">
                <a:latin typeface="HiraginoSansGB-W6"/>
                <a:cs typeface="HiraginoSansGB-W6"/>
              </a:rPr>
              <a:t>国</a:t>
            </a:r>
            <a:r>
              <a:rPr sz="2650" b="1" spc="-35" dirty="0">
                <a:latin typeface="HiraginoSansGB-W6"/>
                <a:cs typeface="HiraginoSansGB-W6"/>
              </a:rPr>
              <a:t>社</a:t>
            </a:r>
            <a:r>
              <a:rPr sz="2650" b="1" spc="-35" dirty="0">
                <a:latin typeface="HiraginoSansGB-W6"/>
                <a:cs typeface="HiraginoSansGB-W6"/>
              </a:rPr>
              <a:t>交</a:t>
            </a:r>
            <a:r>
              <a:rPr sz="2650" b="1" spc="-50" dirty="0">
                <a:latin typeface="HiraginoSansGB-W6"/>
                <a:cs typeface="HiraginoSansGB-W6"/>
              </a:rPr>
              <a:t>型</a:t>
            </a:r>
            <a:endParaRPr sz="2650">
              <a:latin typeface="HiraginoSansGB-W6"/>
              <a:cs typeface="HiraginoSansGB-W6"/>
            </a:endParaRPr>
          </a:p>
          <a:p>
            <a:pPr algn="ctr">
              <a:lnSpc>
                <a:spcPts val="3160"/>
              </a:lnSpc>
            </a:pPr>
            <a:r>
              <a:rPr sz="2650" b="1" spc="-35" dirty="0">
                <a:latin typeface="HiraginoSansGB-W6"/>
                <a:cs typeface="HiraginoSansGB-W6"/>
              </a:rPr>
              <a:t>消</a:t>
            </a:r>
            <a:r>
              <a:rPr sz="2650" b="1" spc="-35" dirty="0">
                <a:latin typeface="HiraginoSansGB-W6"/>
                <a:cs typeface="HiraginoSansGB-W6"/>
              </a:rPr>
              <a:t>费</a:t>
            </a:r>
            <a:r>
              <a:rPr sz="2650" b="1" spc="-35" dirty="0">
                <a:latin typeface="HiraginoSansGB-W6"/>
                <a:cs typeface="HiraginoSansGB-W6"/>
              </a:rPr>
              <a:t>市</a:t>
            </a:r>
            <a:r>
              <a:rPr sz="2650" b="1" spc="-35" dirty="0">
                <a:latin typeface="HiraginoSansGB-W6"/>
                <a:cs typeface="HiraginoSansGB-W6"/>
              </a:rPr>
              <a:t>场</a:t>
            </a:r>
            <a:r>
              <a:rPr sz="2650" b="1" spc="-35" dirty="0">
                <a:latin typeface="HiraginoSansGB-W6"/>
                <a:cs typeface="HiraginoSansGB-W6"/>
              </a:rPr>
              <a:t>的</a:t>
            </a:r>
            <a:r>
              <a:rPr sz="2650" b="1" spc="-35" dirty="0">
                <a:latin typeface="HiraginoSansGB-W6"/>
                <a:cs typeface="HiraginoSansGB-W6"/>
              </a:rPr>
              <a:t>主</a:t>
            </a:r>
            <a:r>
              <a:rPr sz="2650" b="1" spc="-35" dirty="0">
                <a:latin typeface="HiraginoSansGB-W6"/>
                <a:cs typeface="HiraginoSansGB-W6"/>
              </a:rPr>
              <a:t>力</a:t>
            </a:r>
            <a:r>
              <a:rPr sz="2650" b="1" spc="-50" dirty="0">
                <a:latin typeface="HiraginoSansGB-W6"/>
                <a:cs typeface="HiraginoSansGB-W6"/>
              </a:rPr>
              <a:t>军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908886" y="9021370"/>
            <a:ext cx="4804410" cy="5035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100" b="1" dirty="0">
                <a:latin typeface="HiraginoSansGB-W6"/>
                <a:cs typeface="HiraginoSansGB-W6"/>
              </a:rPr>
              <a:t>不</a:t>
            </a:r>
            <a:r>
              <a:rPr sz="3100" b="1" dirty="0">
                <a:latin typeface="HiraginoSansGB-W6"/>
                <a:cs typeface="HiraginoSansGB-W6"/>
              </a:rPr>
              <a:t>变</a:t>
            </a:r>
            <a:r>
              <a:rPr sz="3100" b="1" dirty="0">
                <a:latin typeface="HiraginoSansGB-W6"/>
                <a:cs typeface="HiraginoSansGB-W6"/>
              </a:rPr>
              <a:t>：</a:t>
            </a:r>
            <a:r>
              <a:rPr sz="3100" b="1" dirty="0">
                <a:latin typeface="HiraginoSansGB-W6"/>
                <a:cs typeface="HiraginoSansGB-W6"/>
              </a:rPr>
              <a:t>年</a:t>
            </a:r>
            <a:r>
              <a:rPr sz="3100" b="1" dirty="0">
                <a:latin typeface="HiraginoSansGB-W6"/>
                <a:cs typeface="HiraginoSansGB-W6"/>
              </a:rPr>
              <a:t>轻</a:t>
            </a:r>
            <a:r>
              <a:rPr sz="3100" b="1" dirty="0">
                <a:latin typeface="HiraginoSansGB-W6"/>
                <a:cs typeface="HiraginoSansGB-W6"/>
              </a:rPr>
              <a:t>人</a:t>
            </a:r>
            <a:r>
              <a:rPr sz="3100" b="1" dirty="0">
                <a:latin typeface="HiraginoSansGB-W6"/>
                <a:cs typeface="HiraginoSansGB-W6"/>
              </a:rPr>
              <a:t>追</a:t>
            </a:r>
            <a:r>
              <a:rPr sz="3100" b="1" dirty="0">
                <a:latin typeface="HiraginoSansGB-W6"/>
                <a:cs typeface="HiraginoSansGB-W6"/>
              </a:rPr>
              <a:t>求</a:t>
            </a:r>
            <a:r>
              <a:rPr sz="3100" b="1" dirty="0">
                <a:latin typeface="HiraginoSansGB-W6"/>
                <a:cs typeface="HiraginoSansGB-W6"/>
              </a:rPr>
              <a:t>自</a:t>
            </a:r>
            <a:r>
              <a:rPr sz="3100" b="1" dirty="0">
                <a:latin typeface="HiraginoSansGB-W6"/>
                <a:cs typeface="HiraginoSansGB-W6"/>
              </a:rPr>
              <a:t>我</a:t>
            </a:r>
            <a:r>
              <a:rPr sz="3100" b="1" spc="-25" dirty="0">
                <a:latin typeface="HiraginoSansGB-W6"/>
                <a:cs typeface="HiraginoSansGB-W6"/>
              </a:rPr>
              <a:t>展示</a:t>
            </a:r>
            <a:endParaRPr sz="3100">
              <a:latin typeface="HiraginoSansGB-W6"/>
              <a:cs typeface="HiraginoSansGB-W6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271084" y="9021370"/>
            <a:ext cx="4806950" cy="5035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100" b="1" dirty="0">
                <a:latin typeface="HiraginoSansGB-W6"/>
                <a:cs typeface="HiraginoSansGB-W6"/>
              </a:rPr>
              <a:t>变</a:t>
            </a:r>
            <a:r>
              <a:rPr sz="3100" b="1" dirty="0">
                <a:latin typeface="HiraginoSansGB-W6"/>
                <a:cs typeface="HiraginoSansGB-W6"/>
              </a:rPr>
              <a:t>化</a:t>
            </a:r>
            <a:r>
              <a:rPr sz="3100" b="1" dirty="0">
                <a:latin typeface="HiraginoSansGB-W6"/>
                <a:cs typeface="HiraginoSansGB-W6"/>
              </a:rPr>
              <a:t>：</a:t>
            </a:r>
            <a:r>
              <a:rPr sz="3100" b="1" dirty="0">
                <a:latin typeface="HiraginoSansGB-W6"/>
                <a:cs typeface="HiraginoSansGB-W6"/>
              </a:rPr>
              <a:t>消</a:t>
            </a:r>
            <a:r>
              <a:rPr sz="3100" b="1" dirty="0">
                <a:latin typeface="HiraginoSansGB-W6"/>
                <a:cs typeface="HiraginoSansGB-W6"/>
              </a:rPr>
              <a:t>费</a:t>
            </a:r>
            <a:r>
              <a:rPr sz="3100" b="1" dirty="0">
                <a:latin typeface="HiraginoSansGB-W6"/>
                <a:cs typeface="HiraginoSansGB-W6"/>
              </a:rPr>
              <a:t>标</a:t>
            </a:r>
            <a:r>
              <a:rPr sz="3100" b="1" dirty="0">
                <a:latin typeface="HiraginoSansGB-W6"/>
                <a:cs typeface="HiraginoSansGB-W6"/>
              </a:rPr>
              <a:t>的</a:t>
            </a:r>
            <a:r>
              <a:rPr sz="3100" b="1" dirty="0">
                <a:latin typeface="HiraginoSansGB-W6"/>
                <a:cs typeface="HiraginoSansGB-W6"/>
              </a:rPr>
              <a:t>物</a:t>
            </a:r>
            <a:r>
              <a:rPr sz="3100" b="1" dirty="0">
                <a:latin typeface="HiraginoSansGB-W6"/>
                <a:cs typeface="HiraginoSansGB-W6"/>
              </a:rPr>
              <a:t>发</a:t>
            </a:r>
            <a:r>
              <a:rPr sz="3100" b="1" dirty="0">
                <a:latin typeface="HiraginoSansGB-W6"/>
                <a:cs typeface="HiraginoSansGB-W6"/>
              </a:rPr>
              <a:t>生</a:t>
            </a:r>
            <a:r>
              <a:rPr sz="3100" b="1" spc="-25" dirty="0">
                <a:latin typeface="HiraginoSansGB-W6"/>
                <a:cs typeface="HiraginoSansGB-W6"/>
              </a:rPr>
              <a:t>变化</a:t>
            </a:r>
            <a:endParaRPr sz="3100">
              <a:latin typeface="HiraginoSansGB-W6"/>
              <a:cs typeface="HiraginoSansGB-W6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148442" y="2901272"/>
            <a:ext cx="5833110" cy="880110"/>
          </a:xfrm>
          <a:prstGeom prst="rect">
            <a:avLst/>
          </a:prstGeom>
          <a:solidFill>
            <a:srgbClr val="62D5DB"/>
          </a:solidFill>
        </p:spPr>
        <p:txBody>
          <a:bodyPr vert="horz" wrap="square" lIns="0" tIns="120650" rIns="0" bIns="0" rtlCol="0">
            <a:spAutoFit/>
          </a:bodyPr>
          <a:lstStyle/>
          <a:p>
            <a:pPr marR="115570" algn="ctr">
              <a:lnSpc>
                <a:spcPct val="100000"/>
              </a:lnSpc>
              <a:spcBef>
                <a:spcPts val="950"/>
              </a:spcBef>
            </a:pPr>
            <a:r>
              <a:rPr sz="3950" b="1" spc="-10" dirty="0">
                <a:latin typeface="HiraginoSansGB-W6"/>
                <a:cs typeface="HiraginoSansGB-W6"/>
              </a:rPr>
              <a:t>中国全部人口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416261" y="9045588"/>
            <a:ext cx="388260" cy="420929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767361" y="9045588"/>
            <a:ext cx="388260" cy="420929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14151685" y="3318821"/>
            <a:ext cx="2423160" cy="426084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数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据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来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源</a:t>
            </a:r>
            <a:r>
              <a:rPr sz="1300" spc="-50" dirty="0">
                <a:solidFill>
                  <a:srgbClr val="5E5E5E"/>
                </a:solidFill>
                <a:latin typeface="Arial Unicode MS"/>
                <a:cs typeface="Arial Unicode MS"/>
              </a:rPr>
              <a:t>：</a:t>
            </a:r>
            <a:endParaRPr sz="13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国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家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统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计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局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2010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年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人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口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普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查</a:t>
            </a:r>
            <a:r>
              <a:rPr sz="1300" dirty="0">
                <a:solidFill>
                  <a:srgbClr val="5E5E5E"/>
                </a:solidFill>
                <a:latin typeface="Arial Unicode MS"/>
                <a:cs typeface="Arial Unicode MS"/>
              </a:rPr>
              <a:t>数</a:t>
            </a:r>
            <a:r>
              <a:rPr sz="1300" spc="-50" dirty="0">
                <a:solidFill>
                  <a:srgbClr val="5E5E5E"/>
                </a:solidFill>
                <a:latin typeface="Arial Unicode MS"/>
                <a:cs typeface="Arial Unicode MS"/>
              </a:rPr>
              <a:t>据</a:t>
            </a:r>
            <a:endParaRPr sz="1300">
              <a:latin typeface="Arial Unicode MS"/>
              <a:cs typeface="Arial Unicode MS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0052" y="0"/>
            <a:ext cx="615950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潮</a:t>
            </a:r>
            <a:r>
              <a:rPr sz="14325" spc="-11122" baseline="-12000" dirty="0"/>
              <a:t>O</a:t>
            </a:r>
            <a:r>
              <a:rPr sz="3950" b="1" spc="-1700" dirty="0">
                <a:solidFill>
                  <a:srgbClr val="000000"/>
                </a:solidFill>
                <a:latin typeface="HiraginoSansGB-W6"/>
                <a:cs typeface="HiraginoSansGB-W6"/>
              </a:rPr>
              <a:t>流引</a:t>
            </a:r>
            <a:r>
              <a:rPr sz="14325" spc="1072" baseline="-12000" dirty="0"/>
              <a:t>I</a:t>
            </a:r>
            <a:r>
              <a:rPr sz="3950" b="1" spc="-2815" dirty="0">
                <a:solidFill>
                  <a:srgbClr val="000000"/>
                </a:solidFill>
                <a:latin typeface="HiraginoSansGB-W6"/>
                <a:cs typeface="HiraginoSansGB-W6"/>
              </a:rPr>
              <a:t>爆</a:t>
            </a:r>
            <a:r>
              <a:rPr sz="14325" spc="-4605" baseline="-12000" dirty="0"/>
              <a:t>Z</a:t>
            </a:r>
            <a:r>
              <a:rPr sz="3950" b="1" spc="-2235" dirty="0">
                <a:solidFill>
                  <a:srgbClr val="000000"/>
                </a:solidFill>
                <a:latin typeface="HiraginoSansGB-W6"/>
                <a:cs typeface="HiraginoSansGB-W6"/>
              </a:rPr>
              <a:t>的</a:t>
            </a:r>
            <a:r>
              <a:rPr sz="14325" spc="-7815" baseline="-12000" dirty="0"/>
              <a:t>O</a:t>
            </a:r>
            <a:r>
              <a:rPr sz="3950" b="1" spc="-1650" dirty="0">
                <a:solidFill>
                  <a:srgbClr val="000000"/>
                </a:solidFill>
                <a:latin typeface="HiraginoSansGB-W6"/>
                <a:cs typeface="HiraginoSansGB-W6"/>
              </a:rPr>
              <a:t>新</a:t>
            </a:r>
            <a:r>
              <a:rPr sz="14325" spc="-7957" baseline="-12000" dirty="0"/>
              <a:t>N</a:t>
            </a:r>
            <a:r>
              <a:rPr sz="3950" b="1" spc="-10" dirty="0">
                <a:solidFill>
                  <a:srgbClr val="000000"/>
                </a:solidFill>
                <a:latin typeface="HiraginoSansGB-W6"/>
                <a:cs typeface="HiraginoSansGB-W6"/>
              </a:rPr>
              <a:t>生代消费机会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121549" y="2079173"/>
            <a:ext cx="4720590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40" dirty="0">
                <a:latin typeface="HiraginoSansGB-W6"/>
                <a:cs typeface="HiraginoSansGB-W6"/>
              </a:rPr>
              <a:t>潮</a:t>
            </a:r>
            <a:r>
              <a:rPr sz="2650" b="1" spc="-40" dirty="0">
                <a:latin typeface="HiraginoSansGB-W6"/>
                <a:cs typeface="HiraginoSansGB-W6"/>
              </a:rPr>
              <a:t>流</a:t>
            </a:r>
            <a:r>
              <a:rPr sz="2650" b="1" spc="-40" dirty="0">
                <a:latin typeface="HiraginoSansGB-W6"/>
                <a:cs typeface="HiraginoSansGB-W6"/>
              </a:rPr>
              <a:t>消</a:t>
            </a:r>
            <a:r>
              <a:rPr sz="2650" b="1" spc="-40" dirty="0">
                <a:latin typeface="HiraginoSansGB-W6"/>
                <a:cs typeface="HiraginoSansGB-W6"/>
              </a:rPr>
              <a:t>费</a:t>
            </a:r>
            <a:r>
              <a:rPr sz="2650" b="1" spc="-40" dirty="0">
                <a:latin typeface="HiraginoSansGB-W6"/>
                <a:cs typeface="HiraginoSansGB-W6"/>
              </a:rPr>
              <a:t>符</a:t>
            </a:r>
            <a:r>
              <a:rPr sz="2650" b="1" spc="-40" dirty="0">
                <a:latin typeface="HiraginoSansGB-W6"/>
                <a:cs typeface="HiraginoSansGB-W6"/>
              </a:rPr>
              <a:t>合</a:t>
            </a:r>
            <a:r>
              <a:rPr sz="2650" b="1" spc="-40" dirty="0">
                <a:latin typeface="HiraginoSansGB-W6"/>
                <a:cs typeface="HiraginoSansGB-W6"/>
              </a:rPr>
              <a:t>年</a:t>
            </a:r>
            <a:r>
              <a:rPr sz="2650" b="1" spc="-40" dirty="0">
                <a:latin typeface="HiraginoSansGB-W6"/>
                <a:cs typeface="HiraginoSansGB-W6"/>
              </a:rPr>
              <a:t>轻</a:t>
            </a:r>
            <a:r>
              <a:rPr sz="2650" b="1" spc="-40" dirty="0">
                <a:latin typeface="HiraginoSansGB-W6"/>
                <a:cs typeface="HiraginoSansGB-W6"/>
              </a:rPr>
              <a:t>一</a:t>
            </a:r>
            <a:r>
              <a:rPr sz="2650" b="1" spc="-40" dirty="0">
                <a:latin typeface="HiraginoSansGB-W6"/>
                <a:cs typeface="HiraginoSansGB-W6"/>
              </a:rPr>
              <a:t>代</a:t>
            </a:r>
            <a:r>
              <a:rPr sz="2650" b="1" spc="-50" dirty="0">
                <a:latin typeface="HiraginoSansGB-W6"/>
                <a:cs typeface="HiraginoSansGB-W6"/>
              </a:rPr>
              <a:t>消</a:t>
            </a:r>
            <a:r>
              <a:rPr sz="2650" b="1" spc="-40" dirty="0">
                <a:latin typeface="HiraginoSansGB-W6"/>
                <a:cs typeface="HiraginoSansGB-W6"/>
              </a:rPr>
              <a:t>费</a:t>
            </a:r>
            <a:r>
              <a:rPr sz="2650" b="1" spc="-40" dirty="0">
                <a:latin typeface="HiraginoSansGB-W6"/>
                <a:cs typeface="HiraginoSansGB-W6"/>
              </a:rPr>
              <a:t>心</a:t>
            </a:r>
            <a:r>
              <a:rPr sz="2650" b="1" spc="-50" dirty="0">
                <a:latin typeface="HiraginoSansGB-W6"/>
                <a:cs typeface="HiraginoSansGB-W6"/>
              </a:rPr>
              <a:t>理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767015" y="2079173"/>
            <a:ext cx="3715385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40" dirty="0">
                <a:latin typeface="HiraginoSansGB-W6"/>
                <a:cs typeface="HiraginoSansGB-W6"/>
              </a:rPr>
              <a:t>现</a:t>
            </a:r>
            <a:r>
              <a:rPr sz="2650" b="1" spc="-40" dirty="0">
                <a:latin typeface="HiraginoSansGB-W6"/>
                <a:cs typeface="HiraginoSansGB-W6"/>
              </a:rPr>
              <a:t>象</a:t>
            </a:r>
            <a:r>
              <a:rPr sz="2650" b="1" spc="-40" dirty="0">
                <a:latin typeface="HiraginoSansGB-W6"/>
                <a:cs typeface="HiraginoSansGB-W6"/>
              </a:rPr>
              <a:t>级</a:t>
            </a:r>
            <a:r>
              <a:rPr sz="2650" b="1" spc="-40" dirty="0">
                <a:latin typeface="HiraginoSansGB-W6"/>
                <a:cs typeface="HiraginoSansGB-W6"/>
              </a:rPr>
              <a:t>综</a:t>
            </a:r>
            <a:r>
              <a:rPr sz="2650" b="1" spc="-40" dirty="0">
                <a:latin typeface="HiraginoSansGB-W6"/>
                <a:cs typeface="HiraginoSansGB-W6"/>
              </a:rPr>
              <a:t>艺</a:t>
            </a:r>
            <a:r>
              <a:rPr sz="2650" b="1" spc="-40" dirty="0">
                <a:latin typeface="HiraginoSansGB-W6"/>
                <a:cs typeface="HiraginoSansGB-W6"/>
              </a:rPr>
              <a:t>引</a:t>
            </a:r>
            <a:r>
              <a:rPr sz="2650" b="1" spc="-40" dirty="0">
                <a:latin typeface="HiraginoSansGB-W6"/>
                <a:cs typeface="HiraginoSansGB-W6"/>
              </a:rPr>
              <a:t>爆</a:t>
            </a:r>
            <a:r>
              <a:rPr sz="2650" b="1" spc="-40" dirty="0">
                <a:latin typeface="HiraginoSansGB-W6"/>
                <a:cs typeface="HiraginoSansGB-W6"/>
              </a:rPr>
              <a:t>潮</a:t>
            </a:r>
            <a:r>
              <a:rPr sz="2650" b="1" spc="-40" dirty="0">
                <a:latin typeface="HiraginoSansGB-W6"/>
                <a:cs typeface="HiraginoSansGB-W6"/>
              </a:rPr>
              <a:t>流</a:t>
            </a:r>
            <a:r>
              <a:rPr sz="2650" b="1" spc="-40" dirty="0">
                <a:latin typeface="HiraginoSansGB-W6"/>
                <a:cs typeface="HiraginoSansGB-W6"/>
              </a:rPr>
              <a:t>文</a:t>
            </a:r>
            <a:r>
              <a:rPr sz="2650" b="1" spc="-50" dirty="0">
                <a:latin typeface="HiraginoSansGB-W6"/>
                <a:cs typeface="HiraginoSansGB-W6"/>
              </a:rPr>
              <a:t>化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67186" y="9503345"/>
            <a:ext cx="5547995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265" dirty="0">
                <a:latin typeface="HiraginoSansGB-W6"/>
                <a:cs typeface="HiraginoSansGB-W6"/>
              </a:rPr>
              <a:t>2017</a:t>
            </a:r>
            <a:r>
              <a:rPr sz="2650" b="1" spc="-35" dirty="0">
                <a:latin typeface="HiraginoSansGB-W6"/>
                <a:cs typeface="HiraginoSansGB-W6"/>
              </a:rPr>
              <a:t>下</a:t>
            </a:r>
            <a:r>
              <a:rPr sz="2650" b="1" spc="-35" dirty="0">
                <a:latin typeface="HiraginoSansGB-W6"/>
                <a:cs typeface="HiraginoSansGB-W6"/>
              </a:rPr>
              <a:t>半</a:t>
            </a:r>
            <a:r>
              <a:rPr sz="2650" b="1" spc="-35" dirty="0">
                <a:latin typeface="HiraginoSansGB-W6"/>
                <a:cs typeface="HiraginoSansGB-W6"/>
              </a:rPr>
              <a:t>年</a:t>
            </a:r>
            <a:r>
              <a:rPr sz="2650" b="1" spc="-35" dirty="0">
                <a:latin typeface="HiraginoSansGB-W6"/>
                <a:cs typeface="HiraginoSansGB-W6"/>
              </a:rPr>
              <a:t>起</a:t>
            </a:r>
            <a:r>
              <a:rPr sz="2650" b="1" spc="-50" dirty="0">
                <a:latin typeface="HiraginoSansGB-W6"/>
                <a:cs typeface="HiraginoSansGB-W6"/>
              </a:rPr>
              <a:t>潮</a:t>
            </a:r>
            <a:r>
              <a:rPr sz="2650" b="1" spc="-50" dirty="0">
                <a:latin typeface="HiraginoSansGB-W6"/>
                <a:cs typeface="HiraginoSansGB-W6"/>
              </a:rPr>
              <a:t>牌</a:t>
            </a:r>
            <a:r>
              <a:rPr sz="2650" b="1" spc="-35" dirty="0">
                <a:latin typeface="HiraginoSansGB-W6"/>
                <a:cs typeface="HiraginoSansGB-W6"/>
              </a:rPr>
              <a:t>百</a:t>
            </a:r>
            <a:r>
              <a:rPr sz="2650" b="1" spc="-35" dirty="0">
                <a:latin typeface="HiraginoSansGB-W6"/>
                <a:cs typeface="HiraginoSansGB-W6"/>
              </a:rPr>
              <a:t>度</a:t>
            </a:r>
            <a:r>
              <a:rPr sz="2650" b="1" spc="-55" dirty="0">
                <a:latin typeface="HiraginoSansGB-W6"/>
                <a:cs typeface="HiraginoSansGB-W6"/>
              </a:rPr>
              <a:t>指</a:t>
            </a:r>
            <a:r>
              <a:rPr sz="2650" b="1" spc="-35" dirty="0">
                <a:latin typeface="HiraginoSansGB-W6"/>
                <a:cs typeface="HiraginoSansGB-W6"/>
              </a:rPr>
              <a:t>数</a:t>
            </a:r>
            <a:r>
              <a:rPr sz="2650" b="1" spc="-35" dirty="0">
                <a:latin typeface="HiraginoSansGB-W6"/>
                <a:cs typeface="HiraginoSansGB-W6"/>
              </a:rPr>
              <a:t>整</a:t>
            </a:r>
            <a:r>
              <a:rPr sz="2650" b="1" spc="-55" dirty="0">
                <a:latin typeface="HiraginoSansGB-W6"/>
                <a:cs typeface="HiraginoSansGB-W6"/>
              </a:rPr>
              <a:t>体</a:t>
            </a:r>
            <a:r>
              <a:rPr sz="2650" b="1" spc="-35" dirty="0">
                <a:latin typeface="HiraginoSansGB-W6"/>
                <a:cs typeface="HiraginoSansGB-W6"/>
              </a:rPr>
              <a:t>走</a:t>
            </a:r>
            <a:r>
              <a:rPr sz="2650" b="1" spc="-50" dirty="0">
                <a:latin typeface="HiraginoSansGB-W6"/>
                <a:cs typeface="HiraginoSansGB-W6"/>
              </a:rPr>
              <a:t>高</a:t>
            </a:r>
            <a:endParaRPr sz="2650">
              <a:latin typeface="HiraginoSansGB-W6"/>
              <a:cs typeface="HiraginoSansGB-W6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648711" y="6396873"/>
            <a:ext cx="708025" cy="942975"/>
            <a:chOff x="9648711" y="6396873"/>
            <a:chExt cx="708025" cy="942975"/>
          </a:xfrm>
        </p:grpSpPr>
        <p:sp>
          <p:nvSpPr>
            <p:cNvPr id="8" name="object 8"/>
            <p:cNvSpPr/>
            <p:nvPr/>
          </p:nvSpPr>
          <p:spPr>
            <a:xfrm>
              <a:off x="9700856" y="6722936"/>
              <a:ext cx="603250" cy="289560"/>
            </a:xfrm>
            <a:custGeom>
              <a:avLst/>
              <a:gdLst/>
              <a:ahLst/>
              <a:cxnLst/>
              <a:rect l="l" t="t" r="r" b="b"/>
              <a:pathLst>
                <a:path w="603250" h="289559">
                  <a:moveTo>
                    <a:pt x="603122" y="2513"/>
                  </a:moveTo>
                  <a:lnTo>
                    <a:pt x="286274" y="288996"/>
                  </a:lnTo>
                  <a:lnTo>
                    <a:pt x="0" y="0"/>
                  </a:lnTo>
                </a:path>
              </a:pathLst>
            </a:custGeom>
            <a:ln w="10429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9700856" y="6998111"/>
              <a:ext cx="603250" cy="289560"/>
            </a:xfrm>
            <a:custGeom>
              <a:avLst/>
              <a:gdLst/>
              <a:ahLst/>
              <a:cxnLst/>
              <a:rect l="l" t="t" r="r" b="b"/>
              <a:pathLst>
                <a:path w="603250" h="289559">
                  <a:moveTo>
                    <a:pt x="603122" y="2513"/>
                  </a:moveTo>
                  <a:lnTo>
                    <a:pt x="286274" y="288996"/>
                  </a:lnTo>
                  <a:lnTo>
                    <a:pt x="0" y="0"/>
                  </a:lnTo>
                </a:path>
              </a:pathLst>
            </a:custGeom>
            <a:ln w="10429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9700856" y="6449018"/>
              <a:ext cx="603250" cy="289560"/>
            </a:xfrm>
            <a:custGeom>
              <a:avLst/>
              <a:gdLst/>
              <a:ahLst/>
              <a:cxnLst/>
              <a:rect l="l" t="t" r="r" b="b"/>
              <a:pathLst>
                <a:path w="603250" h="289559">
                  <a:moveTo>
                    <a:pt x="603122" y="2513"/>
                  </a:moveTo>
                  <a:lnTo>
                    <a:pt x="286274" y="288996"/>
                  </a:lnTo>
                  <a:lnTo>
                    <a:pt x="0" y="0"/>
                  </a:lnTo>
                </a:path>
              </a:pathLst>
            </a:custGeom>
            <a:ln w="10429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1" name="object 11"/>
          <p:cNvGrpSpPr/>
          <p:nvPr/>
        </p:nvGrpSpPr>
        <p:grpSpPr>
          <a:xfrm>
            <a:off x="15153464" y="3348589"/>
            <a:ext cx="2496820" cy="2432685"/>
            <a:chOff x="15153464" y="3348589"/>
            <a:chExt cx="2496820" cy="2432685"/>
          </a:xfrm>
        </p:grpSpPr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53464" y="4577452"/>
              <a:ext cx="2496677" cy="120373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53464" y="3348589"/>
              <a:ext cx="2495421" cy="1194937"/>
            </a:xfrm>
            <a:prstGeom prst="rect">
              <a:avLst/>
            </a:prstGeom>
          </p:spPr>
        </p:pic>
      </p:grpSp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96296" y="3348589"/>
            <a:ext cx="3501882" cy="243133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59198" y="3006819"/>
            <a:ext cx="6520010" cy="3671511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2368902" y="5328877"/>
            <a:ext cx="490220" cy="2908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750" b="1" spc="-95" dirty="0">
                <a:solidFill>
                  <a:srgbClr val="FFFFFF"/>
                </a:solidFill>
                <a:latin typeface="HiraginoSansGB-W6"/>
                <a:cs typeface="HiraginoSansGB-W6"/>
              </a:rPr>
              <a:t>…….</a:t>
            </a:r>
            <a:endParaRPr sz="1750">
              <a:latin typeface="HiraginoSansGB-W6"/>
              <a:cs typeface="HiraginoSansGB-W6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69599" y="5280960"/>
            <a:ext cx="445134" cy="527685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12700" marR="5080">
              <a:lnSpc>
                <a:spcPts val="1970"/>
              </a:lnSpc>
              <a:spcBef>
                <a:spcPts val="175"/>
              </a:spcBef>
            </a:pPr>
            <a:r>
              <a:rPr sz="1650" b="1" spc="-25" dirty="0">
                <a:solidFill>
                  <a:srgbClr val="FFFFFF"/>
                </a:solidFill>
                <a:latin typeface="HiraginoSansGB-W6"/>
                <a:cs typeface="HiraginoSansGB-W6"/>
              </a:rPr>
              <a:t>衣食</a:t>
            </a:r>
            <a:r>
              <a:rPr sz="1650" b="1" spc="-25" dirty="0">
                <a:solidFill>
                  <a:srgbClr val="FFFFFF"/>
                </a:solidFill>
                <a:latin typeface="HiraginoSansGB-W6"/>
                <a:cs typeface="HiraginoSansGB-W6"/>
              </a:rPr>
              <a:t>无忧</a:t>
            </a:r>
            <a:endParaRPr sz="1650">
              <a:latin typeface="HiraginoSansGB-W6"/>
              <a:cs typeface="HiraginoSansGB-W6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31185" y="5480745"/>
            <a:ext cx="696595" cy="749935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740"/>
              </a:spcBef>
            </a:pP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超</a:t>
            </a:r>
            <a:r>
              <a:rPr sz="26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前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消</a:t>
            </a:r>
            <a:r>
              <a:rPr sz="26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费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894855" y="4214396"/>
            <a:ext cx="528320" cy="627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100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移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动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社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交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41010" y="3443948"/>
            <a:ext cx="1031875" cy="4279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个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性</a:t>
            </a:r>
            <a:r>
              <a:rPr sz="26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化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866327" y="5187455"/>
            <a:ext cx="78041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亚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文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化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414494" y="4485801"/>
            <a:ext cx="2239645" cy="5276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330" dirty="0">
                <a:solidFill>
                  <a:srgbClr val="FFFFFF"/>
                </a:solidFill>
                <a:latin typeface="HiraginoSansGB-W6"/>
                <a:cs typeface="HiraginoSansGB-W6"/>
              </a:rPr>
              <a:t>90</a:t>
            </a:r>
            <a:r>
              <a:rPr sz="3300" b="1" spc="-125" dirty="0">
                <a:solidFill>
                  <a:srgbClr val="FFFFFF"/>
                </a:solidFill>
                <a:latin typeface="HiraginoSansGB-W6"/>
                <a:cs typeface="HiraginoSansGB-W6"/>
              </a:rPr>
              <a:t> </a:t>
            </a:r>
            <a:r>
              <a:rPr sz="3300" b="1" spc="-330" dirty="0">
                <a:solidFill>
                  <a:srgbClr val="FFFFFF"/>
                </a:solidFill>
                <a:latin typeface="HiraginoSansGB-W6"/>
                <a:cs typeface="HiraginoSansGB-W6"/>
              </a:rPr>
              <a:t>95</a:t>
            </a:r>
            <a:r>
              <a:rPr sz="3300" b="1" spc="-114" dirty="0">
                <a:solidFill>
                  <a:srgbClr val="FFFFFF"/>
                </a:solidFill>
                <a:latin typeface="HiraginoSansGB-W6"/>
                <a:cs typeface="HiraginoSansGB-W6"/>
              </a:rPr>
              <a:t> </a:t>
            </a:r>
            <a:r>
              <a:rPr sz="3300" b="1" spc="-340" dirty="0">
                <a:solidFill>
                  <a:srgbClr val="FFFFFF"/>
                </a:solidFill>
                <a:latin typeface="HiraginoSansGB-W6"/>
                <a:cs typeface="HiraginoSansGB-W6"/>
              </a:rPr>
              <a:t>00</a:t>
            </a:r>
            <a:r>
              <a:rPr sz="330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后</a:t>
            </a:r>
            <a:endParaRPr sz="3300">
              <a:latin typeface="HiraginoSansGB-W6"/>
              <a:cs typeface="HiraginoSansGB-W6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455584" y="3169297"/>
            <a:ext cx="528320" cy="627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100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特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立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独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行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23526" y="4283504"/>
            <a:ext cx="77978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追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求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美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670835" y="3360809"/>
            <a:ext cx="445134" cy="277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b="1" spc="-25" dirty="0">
                <a:solidFill>
                  <a:srgbClr val="FFFFFF"/>
                </a:solidFill>
                <a:latin typeface="HiraginoSansGB-W6"/>
                <a:cs typeface="HiraginoSansGB-W6"/>
              </a:rPr>
              <a:t>新潮</a:t>
            </a:r>
            <a:endParaRPr sz="1650">
              <a:latin typeface="HiraginoSansGB-W6"/>
              <a:cs typeface="HiraginoSansGB-W6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661712" y="5752883"/>
            <a:ext cx="528320" cy="627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100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明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星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效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应</a:t>
            </a:r>
            <a:endParaRPr sz="1950">
              <a:latin typeface="HiraginoSansGB-W6"/>
              <a:cs typeface="HiraginoSansGB-W6"/>
            </a:endParaRPr>
          </a:p>
        </p:txBody>
      </p:sp>
      <p:pic>
        <p:nvPicPr>
          <p:cNvPr id="27" name="object 2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51102" y="8000175"/>
            <a:ext cx="13401896" cy="1393465"/>
          </a:xfrm>
          <a:prstGeom prst="rect">
            <a:avLst/>
          </a:prstGeom>
        </p:spPr>
      </p:pic>
      <p:sp>
        <p:nvSpPr>
          <p:cNvPr id="28" name="object 28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7461884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全</a:t>
            </a:r>
            <a:r>
              <a:rPr sz="14325" spc="-11122" baseline="-12000" dirty="0"/>
              <a:t>O</a:t>
            </a:r>
            <a:r>
              <a:rPr sz="3950" b="1" spc="-1700" dirty="0">
                <a:solidFill>
                  <a:srgbClr val="000000"/>
                </a:solidFill>
                <a:latin typeface="HiraginoSansGB-W6"/>
                <a:cs typeface="HiraginoSansGB-W6"/>
              </a:rPr>
              <a:t>球领</a:t>
            </a:r>
            <a:r>
              <a:rPr sz="14325" spc="1072" baseline="-12000" dirty="0"/>
              <a:t>I</a:t>
            </a:r>
            <a:r>
              <a:rPr sz="3950" b="1" spc="-2815" dirty="0">
                <a:solidFill>
                  <a:srgbClr val="000000"/>
                </a:solidFill>
                <a:latin typeface="HiraginoSansGB-W6"/>
                <a:cs typeface="HiraginoSansGB-W6"/>
              </a:rPr>
              <a:t>先</a:t>
            </a:r>
            <a:r>
              <a:rPr sz="14325" spc="-4605" baseline="-12000" dirty="0"/>
              <a:t>Z</a:t>
            </a:r>
            <a:r>
              <a:rPr sz="3950" b="1" spc="-2235" dirty="0">
                <a:solidFill>
                  <a:srgbClr val="000000"/>
                </a:solidFill>
                <a:latin typeface="HiraginoSansGB-W6"/>
                <a:cs typeface="HiraginoSansGB-W6"/>
              </a:rPr>
              <a:t>的</a:t>
            </a:r>
            <a:r>
              <a:rPr sz="14325" spc="-3832" baseline="-12000" dirty="0"/>
              <a:t>O</a:t>
            </a:r>
            <a:r>
              <a:rPr sz="3950" b="1" spc="-2660" dirty="0">
                <a:solidFill>
                  <a:srgbClr val="000000"/>
                </a:solidFill>
                <a:latin typeface="HiraginoSansGB-W6"/>
                <a:cs typeface="HiraginoSansGB-W6"/>
              </a:rPr>
              <a:t>G</a:t>
            </a:r>
            <a:r>
              <a:rPr sz="14325" spc="-7155" baseline="-12000" dirty="0"/>
              <a:t>N</a:t>
            </a:r>
            <a:r>
              <a:rPr sz="3950" b="1" spc="-710" dirty="0">
                <a:solidFill>
                  <a:srgbClr val="000000"/>
                </a:solidFill>
                <a:latin typeface="HiraginoSansGB-W6"/>
                <a:cs typeface="HiraginoSansGB-W6"/>
              </a:rPr>
              <a:t>e</a:t>
            </a:r>
            <a:r>
              <a:rPr sz="3950" b="1" spc="-700" dirty="0">
                <a:solidFill>
                  <a:srgbClr val="000000"/>
                </a:solidFill>
                <a:latin typeface="HiraginoSansGB-W6"/>
                <a:cs typeface="HiraginoSansGB-W6"/>
              </a:rPr>
              <a:t>n</a:t>
            </a:r>
            <a:r>
              <a:rPr sz="3950" b="1" spc="-140" dirty="0">
                <a:solidFill>
                  <a:srgbClr val="000000"/>
                </a:solidFill>
                <a:latin typeface="HiraginoSansGB-W6"/>
                <a:cs typeface="HiraginoSansGB-W6"/>
              </a:rPr>
              <a:t> </a:t>
            </a:r>
            <a:r>
              <a:rPr sz="3950" b="1" spc="-229" dirty="0">
                <a:solidFill>
                  <a:srgbClr val="000000"/>
                </a:solidFill>
                <a:latin typeface="HiraginoSansGB-W6"/>
                <a:cs typeface="HiraginoSansGB-W6"/>
              </a:rPr>
              <a:t>Z</a:t>
            </a:r>
            <a:r>
              <a:rPr sz="3950" b="1" spc="-30" dirty="0">
                <a:solidFill>
                  <a:srgbClr val="000000"/>
                </a:solidFill>
                <a:latin typeface="HiraginoSansGB-W6"/>
                <a:cs typeface="HiraginoSansGB-W6"/>
              </a:rPr>
              <a:t> 潮品交易服务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462752" y="1626547"/>
            <a:ext cx="14992350" cy="7635240"/>
            <a:chOff x="2462752" y="1626547"/>
            <a:chExt cx="14992350" cy="7635240"/>
          </a:xfrm>
        </p:grpSpPr>
        <p:sp>
          <p:nvSpPr>
            <p:cNvPr id="5" name="object 5"/>
            <p:cNvSpPr/>
            <p:nvPr/>
          </p:nvSpPr>
          <p:spPr>
            <a:xfrm>
              <a:off x="12964003" y="2311343"/>
              <a:ext cx="3498215" cy="6906259"/>
            </a:xfrm>
            <a:custGeom>
              <a:avLst/>
              <a:gdLst/>
              <a:ahLst/>
              <a:cxnLst/>
              <a:rect l="l" t="t" r="r" b="b"/>
              <a:pathLst>
                <a:path w="3498215" h="6906259">
                  <a:moveTo>
                    <a:pt x="0" y="6905758"/>
                  </a:moveTo>
                  <a:lnTo>
                    <a:pt x="3498113" y="6905758"/>
                  </a:lnTo>
                  <a:lnTo>
                    <a:pt x="3498113" y="0"/>
                  </a:lnTo>
                  <a:lnTo>
                    <a:pt x="0" y="0"/>
                  </a:lnTo>
                  <a:lnTo>
                    <a:pt x="0" y="6905758"/>
                  </a:lnTo>
                  <a:close/>
                </a:path>
              </a:pathLst>
            </a:custGeom>
            <a:ln w="31412">
              <a:solidFill>
                <a:srgbClr val="01D9DD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2524739" y="1626547"/>
              <a:ext cx="14764385" cy="6845934"/>
            </a:xfrm>
            <a:custGeom>
              <a:avLst/>
              <a:gdLst/>
              <a:ahLst/>
              <a:cxnLst/>
              <a:rect l="l" t="t" r="r" b="b"/>
              <a:pathLst>
                <a:path w="14764385" h="6845934">
                  <a:moveTo>
                    <a:pt x="3528456" y="6341851"/>
                  </a:moveTo>
                  <a:lnTo>
                    <a:pt x="0" y="6804818"/>
                  </a:lnTo>
                  <a:lnTo>
                    <a:pt x="5444" y="6845864"/>
                  </a:lnTo>
                  <a:lnTo>
                    <a:pt x="3537799" y="6382423"/>
                  </a:lnTo>
                  <a:lnTo>
                    <a:pt x="3660250" y="6342424"/>
                  </a:lnTo>
                  <a:lnTo>
                    <a:pt x="3526699" y="6342424"/>
                  </a:lnTo>
                  <a:lnTo>
                    <a:pt x="3528456" y="6341851"/>
                  </a:lnTo>
                  <a:close/>
                </a:path>
                <a:path w="14764385" h="6845934">
                  <a:moveTo>
                    <a:pt x="3530468" y="6341587"/>
                  </a:moveTo>
                  <a:lnTo>
                    <a:pt x="3528456" y="6341851"/>
                  </a:lnTo>
                  <a:lnTo>
                    <a:pt x="3526699" y="6342424"/>
                  </a:lnTo>
                  <a:lnTo>
                    <a:pt x="3530468" y="6341587"/>
                  </a:lnTo>
                  <a:close/>
                </a:path>
                <a:path w="14764385" h="6845934">
                  <a:moveTo>
                    <a:pt x="3662814" y="6341587"/>
                  </a:moveTo>
                  <a:lnTo>
                    <a:pt x="3530468" y="6341587"/>
                  </a:lnTo>
                  <a:lnTo>
                    <a:pt x="3526699" y="6342424"/>
                  </a:lnTo>
                  <a:lnTo>
                    <a:pt x="3660250" y="6342424"/>
                  </a:lnTo>
                  <a:lnTo>
                    <a:pt x="3662814" y="6341587"/>
                  </a:lnTo>
                  <a:close/>
                </a:path>
                <a:path w="14764385" h="6845934">
                  <a:moveTo>
                    <a:pt x="7110051" y="5207066"/>
                  </a:moveTo>
                  <a:lnTo>
                    <a:pt x="7002509" y="5207066"/>
                  </a:lnTo>
                  <a:lnTo>
                    <a:pt x="3528456" y="6341851"/>
                  </a:lnTo>
                  <a:lnTo>
                    <a:pt x="3530468" y="6341587"/>
                  </a:lnTo>
                  <a:lnTo>
                    <a:pt x="3662814" y="6341587"/>
                  </a:lnTo>
                  <a:lnTo>
                    <a:pt x="7016121" y="5246227"/>
                  </a:lnTo>
                  <a:lnTo>
                    <a:pt x="7110051" y="5207066"/>
                  </a:lnTo>
                  <a:close/>
                </a:path>
                <a:path w="14764385" h="6845934">
                  <a:moveTo>
                    <a:pt x="10425121" y="3780001"/>
                  </a:moveTo>
                  <a:lnTo>
                    <a:pt x="7001055" y="5207541"/>
                  </a:lnTo>
                  <a:lnTo>
                    <a:pt x="7002509" y="5207066"/>
                  </a:lnTo>
                  <a:lnTo>
                    <a:pt x="7110051" y="5207066"/>
                  </a:lnTo>
                  <a:lnTo>
                    <a:pt x="10447325" y="3815695"/>
                  </a:lnTo>
                  <a:lnTo>
                    <a:pt x="10485389" y="3782293"/>
                  </a:lnTo>
                  <a:lnTo>
                    <a:pt x="10422509" y="3782293"/>
                  </a:lnTo>
                  <a:lnTo>
                    <a:pt x="10425121" y="3780001"/>
                  </a:lnTo>
                  <a:close/>
                </a:path>
                <a:path w="14764385" h="6845934">
                  <a:moveTo>
                    <a:pt x="10428164" y="3778733"/>
                  </a:moveTo>
                  <a:lnTo>
                    <a:pt x="10425121" y="3780001"/>
                  </a:lnTo>
                  <a:lnTo>
                    <a:pt x="10422509" y="3782293"/>
                  </a:lnTo>
                  <a:lnTo>
                    <a:pt x="10428164" y="3778733"/>
                  </a:lnTo>
                  <a:close/>
                </a:path>
                <a:path w="14764385" h="6845934">
                  <a:moveTo>
                    <a:pt x="10489446" y="3778733"/>
                  </a:moveTo>
                  <a:lnTo>
                    <a:pt x="10428164" y="3778733"/>
                  </a:lnTo>
                  <a:lnTo>
                    <a:pt x="10422509" y="3782293"/>
                  </a:lnTo>
                  <a:lnTo>
                    <a:pt x="10485389" y="3782293"/>
                  </a:lnTo>
                  <a:lnTo>
                    <a:pt x="10489446" y="3778733"/>
                  </a:lnTo>
                  <a:close/>
                </a:path>
                <a:path w="14764385" h="6845934">
                  <a:moveTo>
                    <a:pt x="14656959" y="66443"/>
                  </a:moveTo>
                  <a:lnTo>
                    <a:pt x="10425121" y="3780001"/>
                  </a:lnTo>
                  <a:lnTo>
                    <a:pt x="10428164" y="3778733"/>
                  </a:lnTo>
                  <a:lnTo>
                    <a:pt x="10489446" y="3778733"/>
                  </a:lnTo>
                  <a:lnTo>
                    <a:pt x="14684325" y="97613"/>
                  </a:lnTo>
                  <a:lnTo>
                    <a:pt x="14656959" y="66443"/>
                  </a:lnTo>
                  <a:close/>
                </a:path>
                <a:path w="14764385" h="6845934">
                  <a:moveTo>
                    <a:pt x="14742662" y="52773"/>
                  </a:moveTo>
                  <a:lnTo>
                    <a:pt x="14672537" y="52773"/>
                  </a:lnTo>
                  <a:lnTo>
                    <a:pt x="14699866" y="83976"/>
                  </a:lnTo>
                  <a:lnTo>
                    <a:pt x="14684325" y="97613"/>
                  </a:lnTo>
                  <a:lnTo>
                    <a:pt x="14711698" y="128791"/>
                  </a:lnTo>
                  <a:lnTo>
                    <a:pt x="14742662" y="52773"/>
                  </a:lnTo>
                  <a:close/>
                </a:path>
                <a:path w="14764385" h="6845934">
                  <a:moveTo>
                    <a:pt x="14672537" y="52773"/>
                  </a:moveTo>
                  <a:lnTo>
                    <a:pt x="14656959" y="66443"/>
                  </a:lnTo>
                  <a:lnTo>
                    <a:pt x="14684325" y="97613"/>
                  </a:lnTo>
                  <a:lnTo>
                    <a:pt x="14699866" y="83976"/>
                  </a:lnTo>
                  <a:lnTo>
                    <a:pt x="14672537" y="52773"/>
                  </a:lnTo>
                  <a:close/>
                </a:path>
                <a:path w="14764385" h="6845934">
                  <a:moveTo>
                    <a:pt x="14764157" y="0"/>
                  </a:moveTo>
                  <a:lnTo>
                    <a:pt x="14629605" y="35286"/>
                  </a:lnTo>
                  <a:lnTo>
                    <a:pt x="14656959" y="66443"/>
                  </a:lnTo>
                  <a:lnTo>
                    <a:pt x="14672537" y="52773"/>
                  </a:lnTo>
                  <a:lnTo>
                    <a:pt x="14742662" y="52773"/>
                  </a:lnTo>
                  <a:lnTo>
                    <a:pt x="14764157" y="0"/>
                  </a:lnTo>
                  <a:close/>
                </a:path>
              </a:pathLst>
            </a:custGeom>
            <a:solidFill>
              <a:srgbClr val="01D9D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2462745" y="2771234"/>
              <a:ext cx="14992350" cy="6490970"/>
            </a:xfrm>
            <a:custGeom>
              <a:avLst/>
              <a:gdLst/>
              <a:ahLst/>
              <a:cxnLst/>
              <a:rect l="l" t="t" r="r" b="b"/>
              <a:pathLst>
                <a:path w="14992350" h="6490970">
                  <a:moveTo>
                    <a:pt x="14992007" y="6443358"/>
                  </a:moveTo>
                  <a:lnTo>
                    <a:pt x="14960588" y="6427648"/>
                  </a:lnTo>
                  <a:lnTo>
                    <a:pt x="14897773" y="6396241"/>
                  </a:lnTo>
                  <a:lnTo>
                    <a:pt x="14897773" y="6427648"/>
                  </a:lnTo>
                  <a:lnTo>
                    <a:pt x="62826" y="6427648"/>
                  </a:lnTo>
                  <a:lnTo>
                    <a:pt x="62826" y="94234"/>
                  </a:lnTo>
                  <a:lnTo>
                    <a:pt x="94234" y="94234"/>
                  </a:lnTo>
                  <a:lnTo>
                    <a:pt x="86385" y="78524"/>
                  </a:lnTo>
                  <a:lnTo>
                    <a:pt x="47117" y="0"/>
                  </a:lnTo>
                  <a:lnTo>
                    <a:pt x="0" y="94234"/>
                  </a:lnTo>
                  <a:lnTo>
                    <a:pt x="31407" y="94234"/>
                  </a:lnTo>
                  <a:lnTo>
                    <a:pt x="31407" y="6427648"/>
                  </a:lnTo>
                  <a:lnTo>
                    <a:pt x="29527" y="6427648"/>
                  </a:lnTo>
                  <a:lnTo>
                    <a:pt x="29527" y="6459067"/>
                  </a:lnTo>
                  <a:lnTo>
                    <a:pt x="31407" y="6459067"/>
                  </a:lnTo>
                  <a:lnTo>
                    <a:pt x="31407" y="6459690"/>
                  </a:lnTo>
                  <a:lnTo>
                    <a:pt x="62826" y="6459690"/>
                  </a:lnTo>
                  <a:lnTo>
                    <a:pt x="62826" y="6459067"/>
                  </a:lnTo>
                  <a:lnTo>
                    <a:pt x="14897773" y="6459067"/>
                  </a:lnTo>
                  <a:lnTo>
                    <a:pt x="14897773" y="6490475"/>
                  </a:lnTo>
                  <a:lnTo>
                    <a:pt x="14960588" y="6459067"/>
                  </a:lnTo>
                  <a:lnTo>
                    <a:pt x="14992007" y="6443358"/>
                  </a:lnTo>
                  <a:close/>
                </a:path>
              </a:pathLst>
            </a:custGeom>
            <a:solidFill>
              <a:srgbClr val="EBEB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3204090" y="6972353"/>
              <a:ext cx="2094864" cy="2093595"/>
            </a:xfrm>
            <a:custGeom>
              <a:avLst/>
              <a:gdLst/>
              <a:ahLst/>
              <a:cxnLst/>
              <a:rect l="l" t="t" r="r" b="b"/>
              <a:pathLst>
                <a:path w="2094864" h="2093595">
                  <a:moveTo>
                    <a:pt x="1047297" y="0"/>
                  </a:moveTo>
                  <a:lnTo>
                    <a:pt x="999358" y="1076"/>
                  </a:lnTo>
                  <a:lnTo>
                    <a:pt x="951971" y="4277"/>
                  </a:lnTo>
                  <a:lnTo>
                    <a:pt x="905184" y="9554"/>
                  </a:lnTo>
                  <a:lnTo>
                    <a:pt x="859043" y="16862"/>
                  </a:lnTo>
                  <a:lnTo>
                    <a:pt x="813594" y="26154"/>
                  </a:lnTo>
                  <a:lnTo>
                    <a:pt x="768882" y="37385"/>
                  </a:lnTo>
                  <a:lnTo>
                    <a:pt x="724956" y="50508"/>
                  </a:lnTo>
                  <a:lnTo>
                    <a:pt x="681859" y="65477"/>
                  </a:lnTo>
                  <a:lnTo>
                    <a:pt x="639640" y="82247"/>
                  </a:lnTo>
                  <a:lnTo>
                    <a:pt x="598343" y="100770"/>
                  </a:lnTo>
                  <a:lnTo>
                    <a:pt x="558016" y="121000"/>
                  </a:lnTo>
                  <a:lnTo>
                    <a:pt x="518704" y="142892"/>
                  </a:lnTo>
                  <a:lnTo>
                    <a:pt x="480454" y="166399"/>
                  </a:lnTo>
                  <a:lnTo>
                    <a:pt x="443311" y="191476"/>
                  </a:lnTo>
                  <a:lnTo>
                    <a:pt x="407323" y="218075"/>
                  </a:lnTo>
                  <a:lnTo>
                    <a:pt x="372535" y="246151"/>
                  </a:lnTo>
                  <a:lnTo>
                    <a:pt x="338993" y="275657"/>
                  </a:lnTo>
                  <a:lnTo>
                    <a:pt x="306744" y="306548"/>
                  </a:lnTo>
                  <a:lnTo>
                    <a:pt x="275834" y="338777"/>
                  </a:lnTo>
                  <a:lnTo>
                    <a:pt x="246309" y="372298"/>
                  </a:lnTo>
                  <a:lnTo>
                    <a:pt x="218216" y="407064"/>
                  </a:lnTo>
                  <a:lnTo>
                    <a:pt x="191600" y="443031"/>
                  </a:lnTo>
                  <a:lnTo>
                    <a:pt x="166507" y="480151"/>
                  </a:lnTo>
                  <a:lnTo>
                    <a:pt x="142985" y="518378"/>
                  </a:lnTo>
                  <a:lnTo>
                    <a:pt x="121079" y="557667"/>
                  </a:lnTo>
                  <a:lnTo>
                    <a:pt x="100836" y="597970"/>
                  </a:lnTo>
                  <a:lnTo>
                    <a:pt x="82301" y="639242"/>
                  </a:lnTo>
                  <a:lnTo>
                    <a:pt x="65521" y="681437"/>
                  </a:lnTo>
                  <a:lnTo>
                    <a:pt x="50541" y="724508"/>
                  </a:lnTo>
                  <a:lnTo>
                    <a:pt x="37410" y="768410"/>
                  </a:lnTo>
                  <a:lnTo>
                    <a:pt x="26171" y="813095"/>
                  </a:lnTo>
                  <a:lnTo>
                    <a:pt x="16873" y="858519"/>
                  </a:lnTo>
                  <a:lnTo>
                    <a:pt x="9560" y="904634"/>
                  </a:lnTo>
                  <a:lnTo>
                    <a:pt x="4279" y="951395"/>
                  </a:lnTo>
                  <a:lnTo>
                    <a:pt x="1077" y="998756"/>
                  </a:lnTo>
                  <a:lnTo>
                    <a:pt x="0" y="1046669"/>
                  </a:lnTo>
                  <a:lnTo>
                    <a:pt x="1077" y="1094583"/>
                  </a:lnTo>
                  <a:lnTo>
                    <a:pt x="4279" y="1141943"/>
                  </a:lnTo>
                  <a:lnTo>
                    <a:pt x="9560" y="1188704"/>
                  </a:lnTo>
                  <a:lnTo>
                    <a:pt x="16873" y="1234819"/>
                  </a:lnTo>
                  <a:lnTo>
                    <a:pt x="26171" y="1280243"/>
                  </a:lnTo>
                  <a:lnTo>
                    <a:pt x="37410" y="1324929"/>
                  </a:lnTo>
                  <a:lnTo>
                    <a:pt x="50541" y="1368830"/>
                  </a:lnTo>
                  <a:lnTo>
                    <a:pt x="65521" y="1411901"/>
                  </a:lnTo>
                  <a:lnTo>
                    <a:pt x="82301" y="1454096"/>
                  </a:lnTo>
                  <a:lnTo>
                    <a:pt x="100836" y="1495368"/>
                  </a:lnTo>
                  <a:lnTo>
                    <a:pt x="121079" y="1535672"/>
                  </a:lnTo>
                  <a:lnTo>
                    <a:pt x="142985" y="1574960"/>
                  </a:lnTo>
                  <a:lnTo>
                    <a:pt x="166507" y="1613188"/>
                  </a:lnTo>
                  <a:lnTo>
                    <a:pt x="191600" y="1650308"/>
                  </a:lnTo>
                  <a:lnTo>
                    <a:pt x="218216" y="1686274"/>
                  </a:lnTo>
                  <a:lnTo>
                    <a:pt x="246309" y="1721041"/>
                  </a:lnTo>
                  <a:lnTo>
                    <a:pt x="275834" y="1754562"/>
                  </a:lnTo>
                  <a:lnTo>
                    <a:pt x="306744" y="1786791"/>
                  </a:lnTo>
                  <a:lnTo>
                    <a:pt x="338993" y="1817681"/>
                  </a:lnTo>
                  <a:lnTo>
                    <a:pt x="372535" y="1847188"/>
                  </a:lnTo>
                  <a:lnTo>
                    <a:pt x="407323" y="1875264"/>
                  </a:lnTo>
                  <a:lnTo>
                    <a:pt x="443311" y="1901863"/>
                  </a:lnTo>
                  <a:lnTo>
                    <a:pt x="480454" y="1926939"/>
                  </a:lnTo>
                  <a:lnTo>
                    <a:pt x="518704" y="1950446"/>
                  </a:lnTo>
                  <a:lnTo>
                    <a:pt x="558016" y="1972338"/>
                  </a:lnTo>
                  <a:lnTo>
                    <a:pt x="598343" y="1992569"/>
                  </a:lnTo>
                  <a:lnTo>
                    <a:pt x="639640" y="2011092"/>
                  </a:lnTo>
                  <a:lnTo>
                    <a:pt x="681859" y="2027861"/>
                  </a:lnTo>
                  <a:lnTo>
                    <a:pt x="724956" y="2042830"/>
                  </a:lnTo>
                  <a:lnTo>
                    <a:pt x="768882" y="2055953"/>
                  </a:lnTo>
                  <a:lnTo>
                    <a:pt x="813594" y="2067184"/>
                  </a:lnTo>
                  <a:lnTo>
                    <a:pt x="859043" y="2076477"/>
                  </a:lnTo>
                  <a:lnTo>
                    <a:pt x="905184" y="2083785"/>
                  </a:lnTo>
                  <a:lnTo>
                    <a:pt x="951971" y="2089062"/>
                  </a:lnTo>
                  <a:lnTo>
                    <a:pt x="999358" y="2092262"/>
                  </a:lnTo>
                  <a:lnTo>
                    <a:pt x="1047297" y="2093339"/>
                  </a:lnTo>
                  <a:lnTo>
                    <a:pt x="1095237" y="2092262"/>
                  </a:lnTo>
                  <a:lnTo>
                    <a:pt x="1142624" y="2089062"/>
                  </a:lnTo>
                  <a:lnTo>
                    <a:pt x="1189411" y="2083785"/>
                  </a:lnTo>
                  <a:lnTo>
                    <a:pt x="1235552" y="2076477"/>
                  </a:lnTo>
                  <a:lnTo>
                    <a:pt x="1281001" y="2067184"/>
                  </a:lnTo>
                  <a:lnTo>
                    <a:pt x="1325712" y="2055953"/>
                  </a:lnTo>
                  <a:lnTo>
                    <a:pt x="1369639" y="2042830"/>
                  </a:lnTo>
                  <a:lnTo>
                    <a:pt x="1412736" y="2027861"/>
                  </a:lnTo>
                  <a:lnTo>
                    <a:pt x="1454955" y="2011092"/>
                  </a:lnTo>
                  <a:lnTo>
                    <a:pt x="1496252" y="1992569"/>
                  </a:lnTo>
                  <a:lnTo>
                    <a:pt x="1536579" y="1972338"/>
                  </a:lnTo>
                  <a:lnTo>
                    <a:pt x="1575891" y="1950446"/>
                  </a:lnTo>
                  <a:lnTo>
                    <a:pt x="1614141" y="1926939"/>
                  </a:lnTo>
                  <a:lnTo>
                    <a:pt x="1651284" y="1901863"/>
                  </a:lnTo>
                  <a:lnTo>
                    <a:pt x="1687272" y="1875264"/>
                  </a:lnTo>
                  <a:lnTo>
                    <a:pt x="1722060" y="1847188"/>
                  </a:lnTo>
                  <a:lnTo>
                    <a:pt x="1755602" y="1817681"/>
                  </a:lnTo>
                  <a:lnTo>
                    <a:pt x="1787851" y="1786791"/>
                  </a:lnTo>
                  <a:lnTo>
                    <a:pt x="1818761" y="1754562"/>
                  </a:lnTo>
                  <a:lnTo>
                    <a:pt x="1848286" y="1721041"/>
                  </a:lnTo>
                  <a:lnTo>
                    <a:pt x="1876379" y="1686274"/>
                  </a:lnTo>
                  <a:lnTo>
                    <a:pt x="1902995" y="1650308"/>
                  </a:lnTo>
                  <a:lnTo>
                    <a:pt x="1928087" y="1613188"/>
                  </a:lnTo>
                  <a:lnTo>
                    <a:pt x="1951610" y="1574960"/>
                  </a:lnTo>
                  <a:lnTo>
                    <a:pt x="1973516" y="1535672"/>
                  </a:lnTo>
                  <a:lnTo>
                    <a:pt x="1993759" y="1495368"/>
                  </a:lnTo>
                  <a:lnTo>
                    <a:pt x="2012294" y="1454096"/>
                  </a:lnTo>
                  <a:lnTo>
                    <a:pt x="2029074" y="1411901"/>
                  </a:lnTo>
                  <a:lnTo>
                    <a:pt x="2044053" y="1368830"/>
                  </a:lnTo>
                  <a:lnTo>
                    <a:pt x="2057185" y="1324929"/>
                  </a:lnTo>
                  <a:lnTo>
                    <a:pt x="2068424" y="1280243"/>
                  </a:lnTo>
                  <a:lnTo>
                    <a:pt x="2077722" y="1234819"/>
                  </a:lnTo>
                  <a:lnTo>
                    <a:pt x="2085035" y="1188704"/>
                  </a:lnTo>
                  <a:lnTo>
                    <a:pt x="2090315" y="1141943"/>
                  </a:lnTo>
                  <a:lnTo>
                    <a:pt x="2093518" y="1094583"/>
                  </a:lnTo>
                  <a:lnTo>
                    <a:pt x="2094595" y="1046669"/>
                  </a:lnTo>
                  <a:lnTo>
                    <a:pt x="2093518" y="998756"/>
                  </a:lnTo>
                  <a:lnTo>
                    <a:pt x="2090315" y="951395"/>
                  </a:lnTo>
                  <a:lnTo>
                    <a:pt x="2085035" y="904634"/>
                  </a:lnTo>
                  <a:lnTo>
                    <a:pt x="2077722" y="858519"/>
                  </a:lnTo>
                  <a:lnTo>
                    <a:pt x="2068424" y="813095"/>
                  </a:lnTo>
                  <a:lnTo>
                    <a:pt x="2057185" y="768410"/>
                  </a:lnTo>
                  <a:lnTo>
                    <a:pt x="2044053" y="724508"/>
                  </a:lnTo>
                  <a:lnTo>
                    <a:pt x="2029074" y="681437"/>
                  </a:lnTo>
                  <a:lnTo>
                    <a:pt x="2012294" y="639242"/>
                  </a:lnTo>
                  <a:lnTo>
                    <a:pt x="1993759" y="597970"/>
                  </a:lnTo>
                  <a:lnTo>
                    <a:pt x="1973516" y="557667"/>
                  </a:lnTo>
                  <a:lnTo>
                    <a:pt x="1951610" y="518378"/>
                  </a:lnTo>
                  <a:lnTo>
                    <a:pt x="1928087" y="480151"/>
                  </a:lnTo>
                  <a:lnTo>
                    <a:pt x="1902995" y="443031"/>
                  </a:lnTo>
                  <a:lnTo>
                    <a:pt x="1876379" y="407064"/>
                  </a:lnTo>
                  <a:lnTo>
                    <a:pt x="1848286" y="372298"/>
                  </a:lnTo>
                  <a:lnTo>
                    <a:pt x="1818761" y="338777"/>
                  </a:lnTo>
                  <a:lnTo>
                    <a:pt x="1787851" y="306548"/>
                  </a:lnTo>
                  <a:lnTo>
                    <a:pt x="1755602" y="275657"/>
                  </a:lnTo>
                  <a:lnTo>
                    <a:pt x="1722060" y="246151"/>
                  </a:lnTo>
                  <a:lnTo>
                    <a:pt x="1687272" y="218075"/>
                  </a:lnTo>
                  <a:lnTo>
                    <a:pt x="1651284" y="191476"/>
                  </a:lnTo>
                  <a:lnTo>
                    <a:pt x="1614141" y="166399"/>
                  </a:lnTo>
                  <a:lnTo>
                    <a:pt x="1575891" y="142892"/>
                  </a:lnTo>
                  <a:lnTo>
                    <a:pt x="1536579" y="121000"/>
                  </a:lnTo>
                  <a:lnTo>
                    <a:pt x="1496252" y="100770"/>
                  </a:lnTo>
                  <a:lnTo>
                    <a:pt x="1454955" y="82247"/>
                  </a:lnTo>
                  <a:lnTo>
                    <a:pt x="1412736" y="65477"/>
                  </a:lnTo>
                  <a:lnTo>
                    <a:pt x="1369639" y="50508"/>
                  </a:lnTo>
                  <a:lnTo>
                    <a:pt x="1325712" y="37385"/>
                  </a:lnTo>
                  <a:lnTo>
                    <a:pt x="1281001" y="26154"/>
                  </a:lnTo>
                  <a:lnTo>
                    <a:pt x="1235552" y="16862"/>
                  </a:lnTo>
                  <a:lnTo>
                    <a:pt x="1189411" y="9554"/>
                  </a:lnTo>
                  <a:lnTo>
                    <a:pt x="1142624" y="4277"/>
                  </a:lnTo>
                  <a:lnTo>
                    <a:pt x="1095237" y="1076"/>
                  </a:lnTo>
                  <a:lnTo>
                    <a:pt x="1047297" y="0"/>
                  </a:lnTo>
                  <a:close/>
                </a:path>
              </a:pathLst>
            </a:custGeom>
            <a:solidFill>
              <a:srgbClr val="2B2C3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3734725" y="7386132"/>
            <a:ext cx="1033780" cy="117983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33985">
              <a:lnSpc>
                <a:spcPts val="4670"/>
              </a:lnSpc>
              <a:spcBef>
                <a:spcPts val="110"/>
              </a:spcBef>
            </a:pPr>
            <a:r>
              <a:rPr sz="3950" b="1" spc="-25" dirty="0">
                <a:solidFill>
                  <a:srgbClr val="FFFFFF"/>
                </a:solidFill>
                <a:latin typeface="HiraginoSansGB-W6"/>
                <a:cs typeface="HiraginoSansGB-W6"/>
              </a:rPr>
              <a:t>1.0</a:t>
            </a:r>
            <a:endParaRPr sz="3950">
              <a:latin typeface="HiraginoSansGB-W6"/>
              <a:cs typeface="HiraginoSansGB-W6"/>
            </a:endParaRPr>
          </a:p>
          <a:p>
            <a:pPr marL="264795" marR="5080" indent="-252730">
              <a:lnSpc>
                <a:spcPts val="2130"/>
              </a:lnSpc>
              <a:spcBef>
                <a:spcPts val="175"/>
              </a:spcBef>
            </a:pPr>
            <a:r>
              <a:rPr sz="1950" b="1" spc="-114" dirty="0">
                <a:solidFill>
                  <a:srgbClr val="FFFFFF"/>
                </a:solidFill>
                <a:latin typeface="HiraginoSansGB-W6"/>
                <a:cs typeface="HiraginoSansGB-W6"/>
              </a:rPr>
              <a:t>Sneaker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社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区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532575" y="6170702"/>
            <a:ext cx="2303780" cy="2303780"/>
          </a:xfrm>
          <a:custGeom>
            <a:avLst/>
            <a:gdLst/>
            <a:ahLst/>
            <a:cxnLst/>
            <a:rect l="l" t="t" r="r" b="b"/>
            <a:pathLst>
              <a:path w="2303779" h="2303779">
                <a:moveTo>
                  <a:pt x="1151587" y="0"/>
                </a:moveTo>
                <a:lnTo>
                  <a:pt x="1102908" y="1010"/>
                </a:lnTo>
                <a:lnTo>
                  <a:pt x="1054744" y="4014"/>
                </a:lnTo>
                <a:lnTo>
                  <a:pt x="1007135" y="8972"/>
                </a:lnTo>
                <a:lnTo>
                  <a:pt x="960121" y="15844"/>
                </a:lnTo>
                <a:lnTo>
                  <a:pt x="913742" y="24590"/>
                </a:lnTo>
                <a:lnTo>
                  <a:pt x="868037" y="35170"/>
                </a:lnTo>
                <a:lnTo>
                  <a:pt x="823048" y="47544"/>
                </a:lnTo>
                <a:lnTo>
                  <a:pt x="778813" y="61673"/>
                </a:lnTo>
                <a:lnTo>
                  <a:pt x="735373" y="77515"/>
                </a:lnTo>
                <a:lnTo>
                  <a:pt x="692768" y="95031"/>
                </a:lnTo>
                <a:lnTo>
                  <a:pt x="651037" y="114182"/>
                </a:lnTo>
                <a:lnTo>
                  <a:pt x="610221" y="134927"/>
                </a:lnTo>
                <a:lnTo>
                  <a:pt x="570360" y="157226"/>
                </a:lnTo>
                <a:lnTo>
                  <a:pt x="531494" y="181039"/>
                </a:lnTo>
                <a:lnTo>
                  <a:pt x="493662" y="206326"/>
                </a:lnTo>
                <a:lnTo>
                  <a:pt x="456904" y="233048"/>
                </a:lnTo>
                <a:lnTo>
                  <a:pt x="421262" y="261164"/>
                </a:lnTo>
                <a:lnTo>
                  <a:pt x="386773" y="290635"/>
                </a:lnTo>
                <a:lnTo>
                  <a:pt x="353479" y="321420"/>
                </a:lnTo>
                <a:lnTo>
                  <a:pt x="321420" y="353479"/>
                </a:lnTo>
                <a:lnTo>
                  <a:pt x="290635" y="386773"/>
                </a:lnTo>
                <a:lnTo>
                  <a:pt x="261164" y="421262"/>
                </a:lnTo>
                <a:lnTo>
                  <a:pt x="233048" y="456904"/>
                </a:lnTo>
                <a:lnTo>
                  <a:pt x="206326" y="493662"/>
                </a:lnTo>
                <a:lnTo>
                  <a:pt x="181039" y="531494"/>
                </a:lnTo>
                <a:lnTo>
                  <a:pt x="157226" y="570360"/>
                </a:lnTo>
                <a:lnTo>
                  <a:pt x="134927" y="610221"/>
                </a:lnTo>
                <a:lnTo>
                  <a:pt x="114182" y="651037"/>
                </a:lnTo>
                <a:lnTo>
                  <a:pt x="95031" y="692768"/>
                </a:lnTo>
                <a:lnTo>
                  <a:pt x="77515" y="735373"/>
                </a:lnTo>
                <a:lnTo>
                  <a:pt x="61673" y="778813"/>
                </a:lnTo>
                <a:lnTo>
                  <a:pt x="47544" y="823048"/>
                </a:lnTo>
                <a:lnTo>
                  <a:pt x="35170" y="868037"/>
                </a:lnTo>
                <a:lnTo>
                  <a:pt x="24590" y="913742"/>
                </a:lnTo>
                <a:lnTo>
                  <a:pt x="15844" y="960121"/>
                </a:lnTo>
                <a:lnTo>
                  <a:pt x="8972" y="1007135"/>
                </a:lnTo>
                <a:lnTo>
                  <a:pt x="4014" y="1054744"/>
                </a:lnTo>
                <a:lnTo>
                  <a:pt x="1010" y="1102908"/>
                </a:lnTo>
                <a:lnTo>
                  <a:pt x="0" y="1151587"/>
                </a:lnTo>
                <a:lnTo>
                  <a:pt x="1010" y="1200267"/>
                </a:lnTo>
                <a:lnTo>
                  <a:pt x="4014" y="1248431"/>
                </a:lnTo>
                <a:lnTo>
                  <a:pt x="8972" y="1296040"/>
                </a:lnTo>
                <a:lnTo>
                  <a:pt x="15844" y="1343054"/>
                </a:lnTo>
                <a:lnTo>
                  <a:pt x="24590" y="1389433"/>
                </a:lnTo>
                <a:lnTo>
                  <a:pt x="35170" y="1435138"/>
                </a:lnTo>
                <a:lnTo>
                  <a:pt x="47544" y="1480127"/>
                </a:lnTo>
                <a:lnTo>
                  <a:pt x="61673" y="1524362"/>
                </a:lnTo>
                <a:lnTo>
                  <a:pt x="77515" y="1567802"/>
                </a:lnTo>
                <a:lnTo>
                  <a:pt x="95031" y="1610407"/>
                </a:lnTo>
                <a:lnTo>
                  <a:pt x="114182" y="1652138"/>
                </a:lnTo>
                <a:lnTo>
                  <a:pt x="134927" y="1692954"/>
                </a:lnTo>
                <a:lnTo>
                  <a:pt x="157226" y="1732815"/>
                </a:lnTo>
                <a:lnTo>
                  <a:pt x="181039" y="1771681"/>
                </a:lnTo>
                <a:lnTo>
                  <a:pt x="206326" y="1809513"/>
                </a:lnTo>
                <a:lnTo>
                  <a:pt x="233048" y="1846271"/>
                </a:lnTo>
                <a:lnTo>
                  <a:pt x="261164" y="1881913"/>
                </a:lnTo>
                <a:lnTo>
                  <a:pt x="290635" y="1916402"/>
                </a:lnTo>
                <a:lnTo>
                  <a:pt x="321420" y="1949696"/>
                </a:lnTo>
                <a:lnTo>
                  <a:pt x="353479" y="1981755"/>
                </a:lnTo>
                <a:lnTo>
                  <a:pt x="386773" y="2012540"/>
                </a:lnTo>
                <a:lnTo>
                  <a:pt x="421262" y="2042010"/>
                </a:lnTo>
                <a:lnTo>
                  <a:pt x="456904" y="2070127"/>
                </a:lnTo>
                <a:lnTo>
                  <a:pt x="493662" y="2096848"/>
                </a:lnTo>
                <a:lnTo>
                  <a:pt x="531494" y="2122136"/>
                </a:lnTo>
                <a:lnTo>
                  <a:pt x="570360" y="2145949"/>
                </a:lnTo>
                <a:lnTo>
                  <a:pt x="610221" y="2168248"/>
                </a:lnTo>
                <a:lnTo>
                  <a:pt x="651037" y="2188993"/>
                </a:lnTo>
                <a:lnTo>
                  <a:pt x="692768" y="2208144"/>
                </a:lnTo>
                <a:lnTo>
                  <a:pt x="735373" y="2225660"/>
                </a:lnTo>
                <a:lnTo>
                  <a:pt x="778813" y="2241502"/>
                </a:lnTo>
                <a:lnTo>
                  <a:pt x="823048" y="2255631"/>
                </a:lnTo>
                <a:lnTo>
                  <a:pt x="868037" y="2268005"/>
                </a:lnTo>
                <a:lnTo>
                  <a:pt x="913742" y="2278585"/>
                </a:lnTo>
                <a:lnTo>
                  <a:pt x="960121" y="2287331"/>
                </a:lnTo>
                <a:lnTo>
                  <a:pt x="1007135" y="2294203"/>
                </a:lnTo>
                <a:lnTo>
                  <a:pt x="1054744" y="2299161"/>
                </a:lnTo>
                <a:lnTo>
                  <a:pt x="1102908" y="2302165"/>
                </a:lnTo>
                <a:lnTo>
                  <a:pt x="1151587" y="2303175"/>
                </a:lnTo>
                <a:lnTo>
                  <a:pt x="1200267" y="2302165"/>
                </a:lnTo>
                <a:lnTo>
                  <a:pt x="1248431" y="2299161"/>
                </a:lnTo>
                <a:lnTo>
                  <a:pt x="1296040" y="2294203"/>
                </a:lnTo>
                <a:lnTo>
                  <a:pt x="1343054" y="2287331"/>
                </a:lnTo>
                <a:lnTo>
                  <a:pt x="1389433" y="2278585"/>
                </a:lnTo>
                <a:lnTo>
                  <a:pt x="1435138" y="2268005"/>
                </a:lnTo>
                <a:lnTo>
                  <a:pt x="1480127" y="2255631"/>
                </a:lnTo>
                <a:lnTo>
                  <a:pt x="1524362" y="2241502"/>
                </a:lnTo>
                <a:lnTo>
                  <a:pt x="1567802" y="2225660"/>
                </a:lnTo>
                <a:lnTo>
                  <a:pt x="1610407" y="2208144"/>
                </a:lnTo>
                <a:lnTo>
                  <a:pt x="1652138" y="2188993"/>
                </a:lnTo>
                <a:lnTo>
                  <a:pt x="1692954" y="2168248"/>
                </a:lnTo>
                <a:lnTo>
                  <a:pt x="1732815" y="2145949"/>
                </a:lnTo>
                <a:lnTo>
                  <a:pt x="1771681" y="2122136"/>
                </a:lnTo>
                <a:lnTo>
                  <a:pt x="1809513" y="2096848"/>
                </a:lnTo>
                <a:lnTo>
                  <a:pt x="1846271" y="2070127"/>
                </a:lnTo>
                <a:lnTo>
                  <a:pt x="1881913" y="2042010"/>
                </a:lnTo>
                <a:lnTo>
                  <a:pt x="1916402" y="2012540"/>
                </a:lnTo>
                <a:lnTo>
                  <a:pt x="1949696" y="1981755"/>
                </a:lnTo>
                <a:lnTo>
                  <a:pt x="1981755" y="1949696"/>
                </a:lnTo>
                <a:lnTo>
                  <a:pt x="2012540" y="1916402"/>
                </a:lnTo>
                <a:lnTo>
                  <a:pt x="2042010" y="1881913"/>
                </a:lnTo>
                <a:lnTo>
                  <a:pt x="2070127" y="1846271"/>
                </a:lnTo>
                <a:lnTo>
                  <a:pt x="2096848" y="1809513"/>
                </a:lnTo>
                <a:lnTo>
                  <a:pt x="2122136" y="1771681"/>
                </a:lnTo>
                <a:lnTo>
                  <a:pt x="2145949" y="1732815"/>
                </a:lnTo>
                <a:lnTo>
                  <a:pt x="2168248" y="1692954"/>
                </a:lnTo>
                <a:lnTo>
                  <a:pt x="2188993" y="1652138"/>
                </a:lnTo>
                <a:lnTo>
                  <a:pt x="2208144" y="1610407"/>
                </a:lnTo>
                <a:lnTo>
                  <a:pt x="2225660" y="1567802"/>
                </a:lnTo>
                <a:lnTo>
                  <a:pt x="2241502" y="1524362"/>
                </a:lnTo>
                <a:lnTo>
                  <a:pt x="2255631" y="1480127"/>
                </a:lnTo>
                <a:lnTo>
                  <a:pt x="2268005" y="1435138"/>
                </a:lnTo>
                <a:lnTo>
                  <a:pt x="2278585" y="1389433"/>
                </a:lnTo>
                <a:lnTo>
                  <a:pt x="2287331" y="1343054"/>
                </a:lnTo>
                <a:lnTo>
                  <a:pt x="2294203" y="1296040"/>
                </a:lnTo>
                <a:lnTo>
                  <a:pt x="2299161" y="1248431"/>
                </a:lnTo>
                <a:lnTo>
                  <a:pt x="2302165" y="1200267"/>
                </a:lnTo>
                <a:lnTo>
                  <a:pt x="2303175" y="1151587"/>
                </a:lnTo>
                <a:lnTo>
                  <a:pt x="2302165" y="1102908"/>
                </a:lnTo>
                <a:lnTo>
                  <a:pt x="2299161" y="1054744"/>
                </a:lnTo>
                <a:lnTo>
                  <a:pt x="2294203" y="1007135"/>
                </a:lnTo>
                <a:lnTo>
                  <a:pt x="2287331" y="960121"/>
                </a:lnTo>
                <a:lnTo>
                  <a:pt x="2278585" y="913742"/>
                </a:lnTo>
                <a:lnTo>
                  <a:pt x="2268005" y="868037"/>
                </a:lnTo>
                <a:lnTo>
                  <a:pt x="2255631" y="823048"/>
                </a:lnTo>
                <a:lnTo>
                  <a:pt x="2241502" y="778813"/>
                </a:lnTo>
                <a:lnTo>
                  <a:pt x="2225660" y="735373"/>
                </a:lnTo>
                <a:lnTo>
                  <a:pt x="2208144" y="692768"/>
                </a:lnTo>
                <a:lnTo>
                  <a:pt x="2188993" y="651037"/>
                </a:lnTo>
                <a:lnTo>
                  <a:pt x="2168248" y="610221"/>
                </a:lnTo>
                <a:lnTo>
                  <a:pt x="2145949" y="570360"/>
                </a:lnTo>
                <a:lnTo>
                  <a:pt x="2122136" y="531494"/>
                </a:lnTo>
                <a:lnTo>
                  <a:pt x="2096848" y="493662"/>
                </a:lnTo>
                <a:lnTo>
                  <a:pt x="2070127" y="456904"/>
                </a:lnTo>
                <a:lnTo>
                  <a:pt x="2042010" y="421262"/>
                </a:lnTo>
                <a:lnTo>
                  <a:pt x="2012540" y="386773"/>
                </a:lnTo>
                <a:lnTo>
                  <a:pt x="1981755" y="353479"/>
                </a:lnTo>
                <a:lnTo>
                  <a:pt x="1949696" y="321420"/>
                </a:lnTo>
                <a:lnTo>
                  <a:pt x="1916402" y="290635"/>
                </a:lnTo>
                <a:lnTo>
                  <a:pt x="1881913" y="261164"/>
                </a:lnTo>
                <a:lnTo>
                  <a:pt x="1846271" y="233048"/>
                </a:lnTo>
                <a:lnTo>
                  <a:pt x="1809513" y="206326"/>
                </a:lnTo>
                <a:lnTo>
                  <a:pt x="1771681" y="181039"/>
                </a:lnTo>
                <a:lnTo>
                  <a:pt x="1732815" y="157226"/>
                </a:lnTo>
                <a:lnTo>
                  <a:pt x="1692954" y="134927"/>
                </a:lnTo>
                <a:lnTo>
                  <a:pt x="1652138" y="114182"/>
                </a:lnTo>
                <a:lnTo>
                  <a:pt x="1610407" y="95031"/>
                </a:lnTo>
                <a:lnTo>
                  <a:pt x="1567802" y="77515"/>
                </a:lnTo>
                <a:lnTo>
                  <a:pt x="1524362" y="61673"/>
                </a:lnTo>
                <a:lnTo>
                  <a:pt x="1480127" y="47544"/>
                </a:lnTo>
                <a:lnTo>
                  <a:pt x="1435138" y="35170"/>
                </a:lnTo>
                <a:lnTo>
                  <a:pt x="1389433" y="24590"/>
                </a:lnTo>
                <a:lnTo>
                  <a:pt x="1343054" y="15844"/>
                </a:lnTo>
                <a:lnTo>
                  <a:pt x="1296040" y="8972"/>
                </a:lnTo>
                <a:lnTo>
                  <a:pt x="1248431" y="4014"/>
                </a:lnTo>
                <a:lnTo>
                  <a:pt x="1200267" y="1010"/>
                </a:lnTo>
                <a:lnTo>
                  <a:pt x="1151587" y="0"/>
                </a:lnTo>
                <a:close/>
              </a:path>
            </a:pathLst>
          </a:custGeom>
          <a:solidFill>
            <a:srgbClr val="2B2C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7043839" y="6554011"/>
            <a:ext cx="1282065" cy="14503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4670"/>
              </a:lnSpc>
              <a:spcBef>
                <a:spcPts val="105"/>
              </a:spcBef>
            </a:pPr>
            <a:r>
              <a:rPr sz="3950" b="1" spc="-25" dirty="0">
                <a:solidFill>
                  <a:srgbClr val="FFFFFF"/>
                </a:solidFill>
                <a:latin typeface="HiraginoSansGB-W6"/>
                <a:cs typeface="HiraginoSansGB-W6"/>
              </a:rPr>
              <a:t>2.0</a:t>
            </a:r>
            <a:endParaRPr sz="3950">
              <a:latin typeface="HiraginoSansGB-W6"/>
              <a:cs typeface="HiraginoSansGB-W6"/>
            </a:endParaRPr>
          </a:p>
          <a:p>
            <a:pPr marL="12700" marR="5080" algn="ctr">
              <a:lnSpc>
                <a:spcPct val="91000"/>
              </a:lnSpc>
              <a:spcBef>
                <a:spcPts val="140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潮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流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文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化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 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同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好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社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区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和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服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务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049536" y="4973251"/>
            <a:ext cx="2303780" cy="2305050"/>
          </a:xfrm>
          <a:custGeom>
            <a:avLst/>
            <a:gdLst/>
            <a:ahLst/>
            <a:cxnLst/>
            <a:rect l="l" t="t" r="r" b="b"/>
            <a:pathLst>
              <a:path w="2303779" h="2305050">
                <a:moveTo>
                  <a:pt x="1151587" y="0"/>
                </a:moveTo>
                <a:lnTo>
                  <a:pt x="1102908" y="1010"/>
                </a:lnTo>
                <a:lnTo>
                  <a:pt x="1054744" y="4016"/>
                </a:lnTo>
                <a:lnTo>
                  <a:pt x="1007135" y="8977"/>
                </a:lnTo>
                <a:lnTo>
                  <a:pt x="960121" y="15854"/>
                </a:lnTo>
                <a:lnTo>
                  <a:pt x="913742" y="24605"/>
                </a:lnTo>
                <a:lnTo>
                  <a:pt x="868037" y="35191"/>
                </a:lnTo>
                <a:lnTo>
                  <a:pt x="823048" y="47573"/>
                </a:lnTo>
                <a:lnTo>
                  <a:pt x="778813" y="61709"/>
                </a:lnTo>
                <a:lnTo>
                  <a:pt x="735373" y="77561"/>
                </a:lnTo>
                <a:lnTo>
                  <a:pt x="692768" y="95088"/>
                </a:lnTo>
                <a:lnTo>
                  <a:pt x="651037" y="114250"/>
                </a:lnTo>
                <a:lnTo>
                  <a:pt x="610221" y="135007"/>
                </a:lnTo>
                <a:lnTo>
                  <a:pt x="570360" y="157319"/>
                </a:lnTo>
                <a:lnTo>
                  <a:pt x="531494" y="181146"/>
                </a:lnTo>
                <a:lnTo>
                  <a:pt x="493662" y="206448"/>
                </a:lnTo>
                <a:lnTo>
                  <a:pt x="456904" y="233185"/>
                </a:lnTo>
                <a:lnTo>
                  <a:pt x="421262" y="261318"/>
                </a:lnTo>
                <a:lnTo>
                  <a:pt x="386773" y="290805"/>
                </a:lnTo>
                <a:lnTo>
                  <a:pt x="353479" y="321607"/>
                </a:lnTo>
                <a:lnTo>
                  <a:pt x="321420" y="353685"/>
                </a:lnTo>
                <a:lnTo>
                  <a:pt x="290635" y="386997"/>
                </a:lnTo>
                <a:lnTo>
                  <a:pt x="261164" y="421505"/>
                </a:lnTo>
                <a:lnTo>
                  <a:pt x="233048" y="457168"/>
                </a:lnTo>
                <a:lnTo>
                  <a:pt x="206326" y="493945"/>
                </a:lnTo>
                <a:lnTo>
                  <a:pt x="181039" y="531798"/>
                </a:lnTo>
                <a:lnTo>
                  <a:pt x="157226" y="570686"/>
                </a:lnTo>
                <a:lnTo>
                  <a:pt x="134927" y="610569"/>
                </a:lnTo>
                <a:lnTo>
                  <a:pt x="114182" y="651407"/>
                </a:lnTo>
                <a:lnTo>
                  <a:pt x="95031" y="693160"/>
                </a:lnTo>
                <a:lnTo>
                  <a:pt x="77515" y="735788"/>
                </a:lnTo>
                <a:lnTo>
                  <a:pt x="61673" y="779251"/>
                </a:lnTo>
                <a:lnTo>
                  <a:pt x="47544" y="823509"/>
                </a:lnTo>
                <a:lnTo>
                  <a:pt x="35170" y="868522"/>
                </a:lnTo>
                <a:lnTo>
                  <a:pt x="24590" y="914250"/>
                </a:lnTo>
                <a:lnTo>
                  <a:pt x="15844" y="960653"/>
                </a:lnTo>
                <a:lnTo>
                  <a:pt x="8972" y="1007691"/>
                </a:lnTo>
                <a:lnTo>
                  <a:pt x="4014" y="1055324"/>
                </a:lnTo>
                <a:lnTo>
                  <a:pt x="1010" y="1103513"/>
                </a:lnTo>
                <a:lnTo>
                  <a:pt x="0" y="1152216"/>
                </a:lnTo>
                <a:lnTo>
                  <a:pt x="1010" y="1200919"/>
                </a:lnTo>
                <a:lnTo>
                  <a:pt x="4014" y="1249107"/>
                </a:lnTo>
                <a:lnTo>
                  <a:pt x="8972" y="1296740"/>
                </a:lnTo>
                <a:lnTo>
                  <a:pt x="15844" y="1343778"/>
                </a:lnTo>
                <a:lnTo>
                  <a:pt x="24590" y="1390182"/>
                </a:lnTo>
                <a:lnTo>
                  <a:pt x="35170" y="1435910"/>
                </a:lnTo>
                <a:lnTo>
                  <a:pt x="47544" y="1480923"/>
                </a:lnTo>
                <a:lnTo>
                  <a:pt x="61673" y="1525181"/>
                </a:lnTo>
                <a:lnTo>
                  <a:pt x="77515" y="1568644"/>
                </a:lnTo>
                <a:lnTo>
                  <a:pt x="95031" y="1611272"/>
                </a:lnTo>
                <a:lnTo>
                  <a:pt x="114182" y="1653025"/>
                </a:lnTo>
                <a:lnTo>
                  <a:pt x="134927" y="1693863"/>
                </a:lnTo>
                <a:lnTo>
                  <a:pt x="157226" y="1733745"/>
                </a:lnTo>
                <a:lnTo>
                  <a:pt x="181039" y="1772633"/>
                </a:lnTo>
                <a:lnTo>
                  <a:pt x="206326" y="1810486"/>
                </a:lnTo>
                <a:lnTo>
                  <a:pt x="233048" y="1847264"/>
                </a:lnTo>
                <a:lnTo>
                  <a:pt x="261164" y="1882926"/>
                </a:lnTo>
                <a:lnTo>
                  <a:pt x="290635" y="1917434"/>
                </a:lnTo>
                <a:lnTo>
                  <a:pt x="321420" y="1950747"/>
                </a:lnTo>
                <a:lnTo>
                  <a:pt x="353479" y="1982824"/>
                </a:lnTo>
                <a:lnTo>
                  <a:pt x="386773" y="2013627"/>
                </a:lnTo>
                <a:lnTo>
                  <a:pt x="421262" y="2043114"/>
                </a:lnTo>
                <a:lnTo>
                  <a:pt x="456904" y="2071246"/>
                </a:lnTo>
                <a:lnTo>
                  <a:pt x="493662" y="2097983"/>
                </a:lnTo>
                <a:lnTo>
                  <a:pt x="531494" y="2123286"/>
                </a:lnTo>
                <a:lnTo>
                  <a:pt x="570360" y="2147113"/>
                </a:lnTo>
                <a:lnTo>
                  <a:pt x="610221" y="2169425"/>
                </a:lnTo>
                <a:lnTo>
                  <a:pt x="651037" y="2190182"/>
                </a:lnTo>
                <a:lnTo>
                  <a:pt x="692768" y="2209344"/>
                </a:lnTo>
                <a:lnTo>
                  <a:pt x="735373" y="2226870"/>
                </a:lnTo>
                <a:lnTo>
                  <a:pt x="778813" y="2242722"/>
                </a:lnTo>
                <a:lnTo>
                  <a:pt x="823048" y="2256859"/>
                </a:lnTo>
                <a:lnTo>
                  <a:pt x="868037" y="2269240"/>
                </a:lnTo>
                <a:lnTo>
                  <a:pt x="913742" y="2279826"/>
                </a:lnTo>
                <a:lnTo>
                  <a:pt x="960121" y="2288578"/>
                </a:lnTo>
                <a:lnTo>
                  <a:pt x="1007135" y="2295454"/>
                </a:lnTo>
                <a:lnTo>
                  <a:pt x="1054744" y="2300415"/>
                </a:lnTo>
                <a:lnTo>
                  <a:pt x="1102908" y="2303421"/>
                </a:lnTo>
                <a:lnTo>
                  <a:pt x="1151587" y="2304432"/>
                </a:lnTo>
                <a:lnTo>
                  <a:pt x="1200267" y="2303421"/>
                </a:lnTo>
                <a:lnTo>
                  <a:pt x="1248431" y="2300415"/>
                </a:lnTo>
                <a:lnTo>
                  <a:pt x="1296040" y="2295454"/>
                </a:lnTo>
                <a:lnTo>
                  <a:pt x="1343054" y="2288578"/>
                </a:lnTo>
                <a:lnTo>
                  <a:pt x="1389433" y="2279826"/>
                </a:lnTo>
                <a:lnTo>
                  <a:pt x="1435138" y="2269240"/>
                </a:lnTo>
                <a:lnTo>
                  <a:pt x="1480127" y="2256859"/>
                </a:lnTo>
                <a:lnTo>
                  <a:pt x="1524362" y="2242722"/>
                </a:lnTo>
                <a:lnTo>
                  <a:pt x="1567802" y="2226870"/>
                </a:lnTo>
                <a:lnTo>
                  <a:pt x="1610407" y="2209344"/>
                </a:lnTo>
                <a:lnTo>
                  <a:pt x="1652138" y="2190182"/>
                </a:lnTo>
                <a:lnTo>
                  <a:pt x="1692954" y="2169425"/>
                </a:lnTo>
                <a:lnTo>
                  <a:pt x="1732815" y="2147113"/>
                </a:lnTo>
                <a:lnTo>
                  <a:pt x="1771681" y="2123286"/>
                </a:lnTo>
                <a:lnTo>
                  <a:pt x="1809513" y="2097983"/>
                </a:lnTo>
                <a:lnTo>
                  <a:pt x="1846271" y="2071246"/>
                </a:lnTo>
                <a:lnTo>
                  <a:pt x="1881913" y="2043114"/>
                </a:lnTo>
                <a:lnTo>
                  <a:pt x="1916402" y="2013627"/>
                </a:lnTo>
                <a:lnTo>
                  <a:pt x="1949696" y="1982824"/>
                </a:lnTo>
                <a:lnTo>
                  <a:pt x="1981755" y="1950747"/>
                </a:lnTo>
                <a:lnTo>
                  <a:pt x="2012540" y="1917434"/>
                </a:lnTo>
                <a:lnTo>
                  <a:pt x="2042010" y="1882926"/>
                </a:lnTo>
                <a:lnTo>
                  <a:pt x="2070127" y="1847264"/>
                </a:lnTo>
                <a:lnTo>
                  <a:pt x="2096848" y="1810486"/>
                </a:lnTo>
                <a:lnTo>
                  <a:pt x="2122136" y="1772633"/>
                </a:lnTo>
                <a:lnTo>
                  <a:pt x="2145949" y="1733745"/>
                </a:lnTo>
                <a:lnTo>
                  <a:pt x="2168248" y="1693863"/>
                </a:lnTo>
                <a:lnTo>
                  <a:pt x="2188993" y="1653025"/>
                </a:lnTo>
                <a:lnTo>
                  <a:pt x="2208144" y="1611272"/>
                </a:lnTo>
                <a:lnTo>
                  <a:pt x="2225660" y="1568644"/>
                </a:lnTo>
                <a:lnTo>
                  <a:pt x="2241502" y="1525181"/>
                </a:lnTo>
                <a:lnTo>
                  <a:pt x="2255631" y="1480923"/>
                </a:lnTo>
                <a:lnTo>
                  <a:pt x="2268005" y="1435910"/>
                </a:lnTo>
                <a:lnTo>
                  <a:pt x="2278585" y="1390182"/>
                </a:lnTo>
                <a:lnTo>
                  <a:pt x="2287331" y="1343778"/>
                </a:lnTo>
                <a:lnTo>
                  <a:pt x="2294203" y="1296740"/>
                </a:lnTo>
                <a:lnTo>
                  <a:pt x="2299161" y="1249107"/>
                </a:lnTo>
                <a:lnTo>
                  <a:pt x="2302165" y="1200919"/>
                </a:lnTo>
                <a:lnTo>
                  <a:pt x="2303175" y="1152216"/>
                </a:lnTo>
                <a:lnTo>
                  <a:pt x="2302165" y="1103513"/>
                </a:lnTo>
                <a:lnTo>
                  <a:pt x="2299161" y="1055324"/>
                </a:lnTo>
                <a:lnTo>
                  <a:pt x="2294203" y="1007691"/>
                </a:lnTo>
                <a:lnTo>
                  <a:pt x="2287331" y="960653"/>
                </a:lnTo>
                <a:lnTo>
                  <a:pt x="2278585" y="914250"/>
                </a:lnTo>
                <a:lnTo>
                  <a:pt x="2268005" y="868522"/>
                </a:lnTo>
                <a:lnTo>
                  <a:pt x="2255631" y="823509"/>
                </a:lnTo>
                <a:lnTo>
                  <a:pt x="2241502" y="779251"/>
                </a:lnTo>
                <a:lnTo>
                  <a:pt x="2225660" y="735788"/>
                </a:lnTo>
                <a:lnTo>
                  <a:pt x="2208144" y="693160"/>
                </a:lnTo>
                <a:lnTo>
                  <a:pt x="2188993" y="651407"/>
                </a:lnTo>
                <a:lnTo>
                  <a:pt x="2168248" y="610569"/>
                </a:lnTo>
                <a:lnTo>
                  <a:pt x="2145949" y="570686"/>
                </a:lnTo>
                <a:lnTo>
                  <a:pt x="2122136" y="531798"/>
                </a:lnTo>
                <a:lnTo>
                  <a:pt x="2096848" y="493945"/>
                </a:lnTo>
                <a:lnTo>
                  <a:pt x="2070127" y="457168"/>
                </a:lnTo>
                <a:lnTo>
                  <a:pt x="2042010" y="421505"/>
                </a:lnTo>
                <a:lnTo>
                  <a:pt x="2012540" y="386997"/>
                </a:lnTo>
                <a:lnTo>
                  <a:pt x="1981755" y="353685"/>
                </a:lnTo>
                <a:lnTo>
                  <a:pt x="1949696" y="321607"/>
                </a:lnTo>
                <a:lnTo>
                  <a:pt x="1916402" y="290805"/>
                </a:lnTo>
                <a:lnTo>
                  <a:pt x="1881913" y="261318"/>
                </a:lnTo>
                <a:lnTo>
                  <a:pt x="1846271" y="233185"/>
                </a:lnTo>
                <a:lnTo>
                  <a:pt x="1809513" y="206448"/>
                </a:lnTo>
                <a:lnTo>
                  <a:pt x="1771681" y="181146"/>
                </a:lnTo>
                <a:lnTo>
                  <a:pt x="1732815" y="157319"/>
                </a:lnTo>
                <a:lnTo>
                  <a:pt x="1692954" y="135007"/>
                </a:lnTo>
                <a:lnTo>
                  <a:pt x="1652138" y="114250"/>
                </a:lnTo>
                <a:lnTo>
                  <a:pt x="1610407" y="95088"/>
                </a:lnTo>
                <a:lnTo>
                  <a:pt x="1567802" y="77561"/>
                </a:lnTo>
                <a:lnTo>
                  <a:pt x="1524362" y="61709"/>
                </a:lnTo>
                <a:lnTo>
                  <a:pt x="1480127" y="47573"/>
                </a:lnTo>
                <a:lnTo>
                  <a:pt x="1435138" y="35191"/>
                </a:lnTo>
                <a:lnTo>
                  <a:pt x="1389433" y="24605"/>
                </a:lnTo>
                <a:lnTo>
                  <a:pt x="1343054" y="15854"/>
                </a:lnTo>
                <a:lnTo>
                  <a:pt x="1296040" y="8977"/>
                </a:lnTo>
                <a:lnTo>
                  <a:pt x="1248431" y="4016"/>
                </a:lnTo>
                <a:lnTo>
                  <a:pt x="1200267" y="1010"/>
                </a:lnTo>
                <a:lnTo>
                  <a:pt x="1151587" y="0"/>
                </a:lnTo>
                <a:close/>
              </a:path>
            </a:pathLst>
          </a:custGeom>
          <a:solidFill>
            <a:srgbClr val="2B2C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10561009" y="5492786"/>
            <a:ext cx="1282065" cy="11791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4670"/>
              </a:lnSpc>
              <a:spcBef>
                <a:spcPts val="105"/>
              </a:spcBef>
            </a:pPr>
            <a:r>
              <a:rPr sz="3950" b="1" spc="-25" dirty="0">
                <a:solidFill>
                  <a:srgbClr val="FFFFFF"/>
                </a:solidFill>
                <a:latin typeface="HiraginoSansGB-W6"/>
                <a:cs typeface="HiraginoSansGB-W6"/>
              </a:rPr>
              <a:t>3.0</a:t>
            </a:r>
            <a:endParaRPr sz="3950">
              <a:latin typeface="HiraginoSansGB-W6"/>
              <a:cs typeface="HiraginoSansGB-W6"/>
            </a:endParaRPr>
          </a:p>
          <a:p>
            <a:pPr marL="12700" marR="5080" algn="ctr">
              <a:lnSpc>
                <a:spcPts val="2130"/>
              </a:lnSpc>
              <a:spcBef>
                <a:spcPts val="180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国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内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潮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品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 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交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易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领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跑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者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3455925" y="2845986"/>
            <a:ext cx="2513330" cy="2513330"/>
          </a:xfrm>
          <a:custGeom>
            <a:avLst/>
            <a:gdLst/>
            <a:ahLst/>
            <a:cxnLst/>
            <a:rect l="l" t="t" r="r" b="b"/>
            <a:pathLst>
              <a:path w="2513330" h="2513329">
                <a:moveTo>
                  <a:pt x="1256506" y="0"/>
                </a:moveTo>
                <a:lnTo>
                  <a:pt x="1208312" y="907"/>
                </a:lnTo>
                <a:lnTo>
                  <a:pt x="1160577" y="3607"/>
                </a:lnTo>
                <a:lnTo>
                  <a:pt x="1113334" y="8068"/>
                </a:lnTo>
                <a:lnTo>
                  <a:pt x="1066614" y="14257"/>
                </a:lnTo>
                <a:lnTo>
                  <a:pt x="1020450" y="22142"/>
                </a:lnTo>
                <a:lnTo>
                  <a:pt x="974875" y="31689"/>
                </a:lnTo>
                <a:lnTo>
                  <a:pt x="929922" y="42867"/>
                </a:lnTo>
                <a:lnTo>
                  <a:pt x="885622" y="55642"/>
                </a:lnTo>
                <a:lnTo>
                  <a:pt x="842009" y="69983"/>
                </a:lnTo>
                <a:lnTo>
                  <a:pt x="799115" y="85857"/>
                </a:lnTo>
                <a:lnTo>
                  <a:pt x="756972" y="103230"/>
                </a:lnTo>
                <a:lnTo>
                  <a:pt x="715614" y="122072"/>
                </a:lnTo>
                <a:lnTo>
                  <a:pt x="675072" y="142348"/>
                </a:lnTo>
                <a:lnTo>
                  <a:pt x="635379" y="164027"/>
                </a:lnTo>
                <a:lnTo>
                  <a:pt x="596569" y="187076"/>
                </a:lnTo>
                <a:lnTo>
                  <a:pt x="558672" y="211462"/>
                </a:lnTo>
                <a:lnTo>
                  <a:pt x="521722" y="237153"/>
                </a:lnTo>
                <a:lnTo>
                  <a:pt x="485752" y="264116"/>
                </a:lnTo>
                <a:lnTo>
                  <a:pt x="450794" y="292320"/>
                </a:lnTo>
                <a:lnTo>
                  <a:pt x="416880" y="321730"/>
                </a:lnTo>
                <a:lnTo>
                  <a:pt x="384043" y="352315"/>
                </a:lnTo>
                <a:lnTo>
                  <a:pt x="352316" y="384042"/>
                </a:lnTo>
                <a:lnTo>
                  <a:pt x="321730" y="416879"/>
                </a:lnTo>
                <a:lnTo>
                  <a:pt x="292320" y="450793"/>
                </a:lnTo>
                <a:lnTo>
                  <a:pt x="264117" y="485751"/>
                </a:lnTo>
                <a:lnTo>
                  <a:pt x="237153" y="521722"/>
                </a:lnTo>
                <a:lnTo>
                  <a:pt x="211462" y="558672"/>
                </a:lnTo>
                <a:lnTo>
                  <a:pt x="187076" y="596568"/>
                </a:lnTo>
                <a:lnTo>
                  <a:pt x="164027" y="635379"/>
                </a:lnTo>
                <a:lnTo>
                  <a:pt x="142348" y="675072"/>
                </a:lnTo>
                <a:lnTo>
                  <a:pt x="122072" y="715613"/>
                </a:lnTo>
                <a:lnTo>
                  <a:pt x="103231" y="756972"/>
                </a:lnTo>
                <a:lnTo>
                  <a:pt x="85857" y="799114"/>
                </a:lnTo>
                <a:lnTo>
                  <a:pt x="69983" y="842009"/>
                </a:lnTo>
                <a:lnTo>
                  <a:pt x="55643" y="885622"/>
                </a:lnTo>
                <a:lnTo>
                  <a:pt x="42867" y="929921"/>
                </a:lnTo>
                <a:lnTo>
                  <a:pt x="31689" y="974875"/>
                </a:lnTo>
                <a:lnTo>
                  <a:pt x="22142" y="1020450"/>
                </a:lnTo>
                <a:lnTo>
                  <a:pt x="14257" y="1066614"/>
                </a:lnTo>
                <a:lnTo>
                  <a:pt x="8068" y="1113334"/>
                </a:lnTo>
                <a:lnTo>
                  <a:pt x="3607" y="1160577"/>
                </a:lnTo>
                <a:lnTo>
                  <a:pt x="907" y="1208312"/>
                </a:lnTo>
                <a:lnTo>
                  <a:pt x="0" y="1256506"/>
                </a:lnTo>
                <a:lnTo>
                  <a:pt x="907" y="1304699"/>
                </a:lnTo>
                <a:lnTo>
                  <a:pt x="3607" y="1352434"/>
                </a:lnTo>
                <a:lnTo>
                  <a:pt x="8068" y="1399678"/>
                </a:lnTo>
                <a:lnTo>
                  <a:pt x="14257" y="1446398"/>
                </a:lnTo>
                <a:lnTo>
                  <a:pt x="22142" y="1492561"/>
                </a:lnTo>
                <a:lnTo>
                  <a:pt x="31689" y="1538136"/>
                </a:lnTo>
                <a:lnTo>
                  <a:pt x="42867" y="1583090"/>
                </a:lnTo>
                <a:lnTo>
                  <a:pt x="55643" y="1627389"/>
                </a:lnTo>
                <a:lnTo>
                  <a:pt x="69983" y="1671003"/>
                </a:lnTo>
                <a:lnTo>
                  <a:pt x="85857" y="1713897"/>
                </a:lnTo>
                <a:lnTo>
                  <a:pt x="103231" y="1756039"/>
                </a:lnTo>
                <a:lnTo>
                  <a:pt x="122072" y="1797398"/>
                </a:lnTo>
                <a:lnTo>
                  <a:pt x="142348" y="1837939"/>
                </a:lnTo>
                <a:lnTo>
                  <a:pt x="164027" y="1877632"/>
                </a:lnTo>
                <a:lnTo>
                  <a:pt x="187076" y="1916443"/>
                </a:lnTo>
                <a:lnTo>
                  <a:pt x="211462" y="1954340"/>
                </a:lnTo>
                <a:lnTo>
                  <a:pt x="237153" y="1991289"/>
                </a:lnTo>
                <a:lnTo>
                  <a:pt x="264117" y="2027260"/>
                </a:lnTo>
                <a:lnTo>
                  <a:pt x="292320" y="2062218"/>
                </a:lnTo>
                <a:lnTo>
                  <a:pt x="321730" y="2096132"/>
                </a:lnTo>
                <a:lnTo>
                  <a:pt x="352316" y="2128969"/>
                </a:lnTo>
                <a:lnTo>
                  <a:pt x="384043" y="2160696"/>
                </a:lnTo>
                <a:lnTo>
                  <a:pt x="416880" y="2191281"/>
                </a:lnTo>
                <a:lnTo>
                  <a:pt x="450794" y="2220692"/>
                </a:lnTo>
                <a:lnTo>
                  <a:pt x="485752" y="2248895"/>
                </a:lnTo>
                <a:lnTo>
                  <a:pt x="521722" y="2275858"/>
                </a:lnTo>
                <a:lnTo>
                  <a:pt x="558672" y="2301549"/>
                </a:lnTo>
                <a:lnTo>
                  <a:pt x="596569" y="2325936"/>
                </a:lnTo>
                <a:lnTo>
                  <a:pt x="635379" y="2348984"/>
                </a:lnTo>
                <a:lnTo>
                  <a:pt x="675072" y="2370663"/>
                </a:lnTo>
                <a:lnTo>
                  <a:pt x="715614" y="2390940"/>
                </a:lnTo>
                <a:lnTo>
                  <a:pt x="756972" y="2409781"/>
                </a:lnTo>
                <a:lnTo>
                  <a:pt x="799115" y="2427155"/>
                </a:lnTo>
                <a:lnTo>
                  <a:pt x="842009" y="2443028"/>
                </a:lnTo>
                <a:lnTo>
                  <a:pt x="885622" y="2457369"/>
                </a:lnTo>
                <a:lnTo>
                  <a:pt x="929922" y="2470144"/>
                </a:lnTo>
                <a:lnTo>
                  <a:pt x="974875" y="2481322"/>
                </a:lnTo>
                <a:lnTo>
                  <a:pt x="1020450" y="2490870"/>
                </a:lnTo>
                <a:lnTo>
                  <a:pt x="1066614" y="2498754"/>
                </a:lnTo>
                <a:lnTo>
                  <a:pt x="1113334" y="2504943"/>
                </a:lnTo>
                <a:lnTo>
                  <a:pt x="1160577" y="2509404"/>
                </a:lnTo>
                <a:lnTo>
                  <a:pt x="1208312" y="2512105"/>
                </a:lnTo>
                <a:lnTo>
                  <a:pt x="1256506" y="2513012"/>
                </a:lnTo>
                <a:lnTo>
                  <a:pt x="1304699" y="2512105"/>
                </a:lnTo>
                <a:lnTo>
                  <a:pt x="1352434" y="2509404"/>
                </a:lnTo>
                <a:lnTo>
                  <a:pt x="1399678" y="2504943"/>
                </a:lnTo>
                <a:lnTo>
                  <a:pt x="1446398" y="2498754"/>
                </a:lnTo>
                <a:lnTo>
                  <a:pt x="1492562" y="2490870"/>
                </a:lnTo>
                <a:lnTo>
                  <a:pt x="1538137" y="2481322"/>
                </a:lnTo>
                <a:lnTo>
                  <a:pt x="1583091" y="2470144"/>
                </a:lnTo>
                <a:lnTo>
                  <a:pt x="1627390" y="2457369"/>
                </a:lnTo>
                <a:lnTo>
                  <a:pt x="1671003" y="2443028"/>
                </a:lnTo>
                <a:lnTo>
                  <a:pt x="1713898" y="2427155"/>
                </a:lnTo>
                <a:lnTo>
                  <a:pt x="1756040" y="2409781"/>
                </a:lnTo>
                <a:lnTo>
                  <a:pt x="1797399" y="2390940"/>
                </a:lnTo>
                <a:lnTo>
                  <a:pt x="1837940" y="2370663"/>
                </a:lnTo>
                <a:lnTo>
                  <a:pt x="1877633" y="2348984"/>
                </a:lnTo>
                <a:lnTo>
                  <a:pt x="1916444" y="2325936"/>
                </a:lnTo>
                <a:lnTo>
                  <a:pt x="1954340" y="2301549"/>
                </a:lnTo>
                <a:lnTo>
                  <a:pt x="1991290" y="2275858"/>
                </a:lnTo>
                <a:lnTo>
                  <a:pt x="2027260" y="2248895"/>
                </a:lnTo>
                <a:lnTo>
                  <a:pt x="2062219" y="2220692"/>
                </a:lnTo>
                <a:lnTo>
                  <a:pt x="2096133" y="2191281"/>
                </a:lnTo>
                <a:lnTo>
                  <a:pt x="2128969" y="2160696"/>
                </a:lnTo>
                <a:lnTo>
                  <a:pt x="2160697" y="2128969"/>
                </a:lnTo>
                <a:lnTo>
                  <a:pt x="2191282" y="2096132"/>
                </a:lnTo>
                <a:lnTo>
                  <a:pt x="2220692" y="2062218"/>
                </a:lnTo>
                <a:lnTo>
                  <a:pt x="2248895" y="2027260"/>
                </a:lnTo>
                <a:lnTo>
                  <a:pt x="2275859" y="1991289"/>
                </a:lnTo>
                <a:lnTo>
                  <a:pt x="2301550" y="1954340"/>
                </a:lnTo>
                <a:lnTo>
                  <a:pt x="2325936" y="1916443"/>
                </a:lnTo>
                <a:lnTo>
                  <a:pt x="2348985" y="1877632"/>
                </a:lnTo>
                <a:lnTo>
                  <a:pt x="2370664" y="1837939"/>
                </a:lnTo>
                <a:lnTo>
                  <a:pt x="2390940" y="1797398"/>
                </a:lnTo>
                <a:lnTo>
                  <a:pt x="2409781" y="1756039"/>
                </a:lnTo>
                <a:lnTo>
                  <a:pt x="2427155" y="1713897"/>
                </a:lnTo>
                <a:lnTo>
                  <a:pt x="2443028" y="1671003"/>
                </a:lnTo>
                <a:lnTo>
                  <a:pt x="2457369" y="1627389"/>
                </a:lnTo>
                <a:lnTo>
                  <a:pt x="2470145" y="1583090"/>
                </a:lnTo>
                <a:lnTo>
                  <a:pt x="2481322" y="1538136"/>
                </a:lnTo>
                <a:lnTo>
                  <a:pt x="2490870" y="1492561"/>
                </a:lnTo>
                <a:lnTo>
                  <a:pt x="2498754" y="1446398"/>
                </a:lnTo>
                <a:lnTo>
                  <a:pt x="2504943" y="1399678"/>
                </a:lnTo>
                <a:lnTo>
                  <a:pt x="2509404" y="1352434"/>
                </a:lnTo>
                <a:lnTo>
                  <a:pt x="2512105" y="1304699"/>
                </a:lnTo>
                <a:lnTo>
                  <a:pt x="2513012" y="1256506"/>
                </a:lnTo>
                <a:lnTo>
                  <a:pt x="2512105" y="1208312"/>
                </a:lnTo>
                <a:lnTo>
                  <a:pt x="2509404" y="1160577"/>
                </a:lnTo>
                <a:lnTo>
                  <a:pt x="2504943" y="1113334"/>
                </a:lnTo>
                <a:lnTo>
                  <a:pt x="2498754" y="1066614"/>
                </a:lnTo>
                <a:lnTo>
                  <a:pt x="2490870" y="1020450"/>
                </a:lnTo>
                <a:lnTo>
                  <a:pt x="2481322" y="974875"/>
                </a:lnTo>
                <a:lnTo>
                  <a:pt x="2470145" y="929921"/>
                </a:lnTo>
                <a:lnTo>
                  <a:pt x="2457369" y="885622"/>
                </a:lnTo>
                <a:lnTo>
                  <a:pt x="2443028" y="842009"/>
                </a:lnTo>
                <a:lnTo>
                  <a:pt x="2427155" y="799114"/>
                </a:lnTo>
                <a:lnTo>
                  <a:pt x="2409781" y="756972"/>
                </a:lnTo>
                <a:lnTo>
                  <a:pt x="2390940" y="715613"/>
                </a:lnTo>
                <a:lnTo>
                  <a:pt x="2370664" y="675072"/>
                </a:lnTo>
                <a:lnTo>
                  <a:pt x="2348985" y="635379"/>
                </a:lnTo>
                <a:lnTo>
                  <a:pt x="2325936" y="596568"/>
                </a:lnTo>
                <a:lnTo>
                  <a:pt x="2301550" y="558672"/>
                </a:lnTo>
                <a:lnTo>
                  <a:pt x="2275859" y="521722"/>
                </a:lnTo>
                <a:lnTo>
                  <a:pt x="2248895" y="485751"/>
                </a:lnTo>
                <a:lnTo>
                  <a:pt x="2220692" y="450793"/>
                </a:lnTo>
                <a:lnTo>
                  <a:pt x="2191282" y="416879"/>
                </a:lnTo>
                <a:lnTo>
                  <a:pt x="2160697" y="384042"/>
                </a:lnTo>
                <a:lnTo>
                  <a:pt x="2128969" y="352315"/>
                </a:lnTo>
                <a:lnTo>
                  <a:pt x="2096133" y="321730"/>
                </a:lnTo>
                <a:lnTo>
                  <a:pt x="2062219" y="292320"/>
                </a:lnTo>
                <a:lnTo>
                  <a:pt x="2027260" y="264116"/>
                </a:lnTo>
                <a:lnTo>
                  <a:pt x="1991290" y="237153"/>
                </a:lnTo>
                <a:lnTo>
                  <a:pt x="1954340" y="211462"/>
                </a:lnTo>
                <a:lnTo>
                  <a:pt x="1916444" y="187076"/>
                </a:lnTo>
                <a:lnTo>
                  <a:pt x="1877633" y="164027"/>
                </a:lnTo>
                <a:lnTo>
                  <a:pt x="1837940" y="142348"/>
                </a:lnTo>
                <a:lnTo>
                  <a:pt x="1797399" y="122072"/>
                </a:lnTo>
                <a:lnTo>
                  <a:pt x="1756040" y="103230"/>
                </a:lnTo>
                <a:lnTo>
                  <a:pt x="1713898" y="85857"/>
                </a:lnTo>
                <a:lnTo>
                  <a:pt x="1671003" y="69983"/>
                </a:lnTo>
                <a:lnTo>
                  <a:pt x="1627390" y="55642"/>
                </a:lnTo>
                <a:lnTo>
                  <a:pt x="1583091" y="42867"/>
                </a:lnTo>
                <a:lnTo>
                  <a:pt x="1538137" y="31689"/>
                </a:lnTo>
                <a:lnTo>
                  <a:pt x="1492562" y="22142"/>
                </a:lnTo>
                <a:lnTo>
                  <a:pt x="1446398" y="14257"/>
                </a:lnTo>
                <a:lnTo>
                  <a:pt x="1399678" y="8068"/>
                </a:lnTo>
                <a:lnTo>
                  <a:pt x="1352434" y="3607"/>
                </a:lnTo>
                <a:lnTo>
                  <a:pt x="1304699" y="907"/>
                </a:lnTo>
                <a:lnTo>
                  <a:pt x="1256506" y="0"/>
                </a:lnTo>
                <a:close/>
              </a:path>
            </a:pathLst>
          </a:custGeom>
          <a:solidFill>
            <a:srgbClr val="01D9D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14072944" y="3470125"/>
            <a:ext cx="1282065" cy="11791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4665"/>
              </a:lnSpc>
              <a:spcBef>
                <a:spcPts val="105"/>
              </a:spcBef>
            </a:pPr>
            <a:r>
              <a:rPr sz="3950" b="1" spc="-25" dirty="0">
                <a:latin typeface="HiraginoSansGB-W6"/>
                <a:cs typeface="HiraginoSansGB-W6"/>
              </a:rPr>
              <a:t>4.0</a:t>
            </a:r>
            <a:endParaRPr sz="3950">
              <a:latin typeface="HiraginoSansGB-W6"/>
              <a:cs typeface="HiraginoSansGB-W6"/>
            </a:endParaRPr>
          </a:p>
          <a:p>
            <a:pPr marL="12700" marR="5080" algn="ctr">
              <a:lnSpc>
                <a:spcPts val="2140"/>
              </a:lnSpc>
              <a:spcBef>
                <a:spcPts val="165"/>
              </a:spcBef>
            </a:pPr>
            <a:r>
              <a:rPr sz="1950" b="1" dirty="0">
                <a:latin typeface="HiraginoSansGB-W6"/>
                <a:cs typeface="HiraginoSansGB-W6"/>
              </a:rPr>
              <a:t>新</a:t>
            </a:r>
            <a:r>
              <a:rPr sz="1950" b="1" dirty="0">
                <a:latin typeface="HiraginoSansGB-W6"/>
                <a:cs typeface="HiraginoSansGB-W6"/>
              </a:rPr>
              <a:t>一</a:t>
            </a:r>
            <a:r>
              <a:rPr sz="1950" b="1" dirty="0">
                <a:latin typeface="HiraginoSansGB-W6"/>
                <a:cs typeface="HiraginoSansGB-W6"/>
              </a:rPr>
              <a:t>代</a:t>
            </a:r>
            <a:r>
              <a:rPr sz="1950" b="1" dirty="0">
                <a:latin typeface="HiraginoSansGB-W6"/>
                <a:cs typeface="HiraginoSansGB-W6"/>
              </a:rPr>
              <a:t>潮</a:t>
            </a:r>
            <a:r>
              <a:rPr sz="1950" b="1" spc="-50" dirty="0">
                <a:latin typeface="HiraginoSansGB-W6"/>
                <a:cs typeface="HiraginoSansGB-W6"/>
              </a:rPr>
              <a:t>流</a:t>
            </a:r>
            <a:r>
              <a:rPr sz="1950" b="1" dirty="0">
                <a:latin typeface="HiraginoSansGB-W6"/>
                <a:cs typeface="HiraginoSansGB-W6"/>
              </a:rPr>
              <a:t>网</a:t>
            </a:r>
            <a:r>
              <a:rPr sz="1950" b="1" dirty="0">
                <a:latin typeface="HiraginoSansGB-W6"/>
                <a:cs typeface="HiraginoSansGB-W6"/>
              </a:rPr>
              <a:t>购</a:t>
            </a:r>
            <a:r>
              <a:rPr sz="1950" b="1" dirty="0">
                <a:latin typeface="HiraginoSansGB-W6"/>
                <a:cs typeface="HiraginoSansGB-W6"/>
              </a:rPr>
              <a:t>社</a:t>
            </a:r>
            <a:r>
              <a:rPr sz="1950" b="1" spc="-50" dirty="0">
                <a:latin typeface="HiraginoSansGB-W6"/>
                <a:cs typeface="HiraginoSansGB-W6"/>
              </a:rPr>
              <a:t>区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993940" y="2257073"/>
            <a:ext cx="103060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dirty="0">
                <a:solidFill>
                  <a:srgbClr val="AAAAB9"/>
                </a:solidFill>
                <a:latin typeface="HiraginoSansGB-W6"/>
                <a:cs typeface="HiraginoSansGB-W6"/>
              </a:rPr>
              <a:t>服</a:t>
            </a:r>
            <a:r>
              <a:rPr sz="1950" b="1" dirty="0">
                <a:solidFill>
                  <a:srgbClr val="AAAAB9"/>
                </a:solidFill>
                <a:latin typeface="HiraginoSansGB-W6"/>
                <a:cs typeface="HiraginoSansGB-W6"/>
              </a:rPr>
              <a:t>务</a:t>
            </a:r>
            <a:r>
              <a:rPr sz="1950" b="1" dirty="0">
                <a:solidFill>
                  <a:srgbClr val="AAAAB9"/>
                </a:solidFill>
                <a:latin typeface="HiraginoSansGB-W6"/>
                <a:cs typeface="HiraginoSansGB-W6"/>
              </a:rPr>
              <a:t>深</a:t>
            </a:r>
            <a:r>
              <a:rPr sz="1950" b="1" spc="-50" dirty="0">
                <a:solidFill>
                  <a:srgbClr val="AAAAB9"/>
                </a:solidFill>
                <a:latin typeface="HiraginoSansGB-W6"/>
                <a:cs typeface="HiraginoSansGB-W6"/>
              </a:rPr>
              <a:t>度</a:t>
            </a:r>
            <a:endParaRPr sz="1950">
              <a:latin typeface="HiraginoSansGB-W6"/>
              <a:cs typeface="HiraginoSansGB-W6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536166" y="2570183"/>
            <a:ext cx="3952240" cy="6646545"/>
            <a:chOff x="5536166" y="2570183"/>
            <a:chExt cx="3952240" cy="6646545"/>
          </a:xfrm>
        </p:grpSpPr>
        <p:sp>
          <p:nvSpPr>
            <p:cNvPr id="18" name="object 18"/>
            <p:cNvSpPr/>
            <p:nvPr/>
          </p:nvSpPr>
          <p:spPr>
            <a:xfrm>
              <a:off x="5996047" y="6912041"/>
              <a:ext cx="3487420" cy="2305050"/>
            </a:xfrm>
            <a:custGeom>
              <a:avLst/>
              <a:gdLst/>
              <a:ahLst/>
              <a:cxnLst/>
              <a:rect l="l" t="t" r="r" b="b"/>
              <a:pathLst>
                <a:path w="3487420" h="2305050">
                  <a:moveTo>
                    <a:pt x="0" y="2304432"/>
                  </a:moveTo>
                  <a:lnTo>
                    <a:pt x="0" y="1047926"/>
                  </a:lnTo>
                </a:path>
                <a:path w="3487420" h="2305050">
                  <a:moveTo>
                    <a:pt x="3486804" y="2304432"/>
                  </a:moveTo>
                  <a:lnTo>
                    <a:pt x="3486804" y="0"/>
                  </a:lnTo>
                </a:path>
              </a:pathLst>
            </a:custGeom>
            <a:ln w="10052">
              <a:solidFill>
                <a:srgbClr val="01D9DD"/>
              </a:solidFill>
              <a:prstDash val="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/>
            <p:cNvSpPr/>
            <p:nvPr/>
          </p:nvSpPr>
          <p:spPr>
            <a:xfrm>
              <a:off x="5546846" y="2570183"/>
              <a:ext cx="0" cy="1063625"/>
            </a:xfrm>
            <a:custGeom>
              <a:avLst/>
              <a:gdLst/>
              <a:ahLst/>
              <a:cxnLst/>
              <a:rect l="l" t="t" r="r" b="b"/>
              <a:pathLst>
                <a:path h="1063625">
                  <a:moveTo>
                    <a:pt x="0" y="1063004"/>
                  </a:moveTo>
                  <a:lnTo>
                    <a:pt x="0" y="0"/>
                  </a:lnTo>
                </a:path>
              </a:pathLst>
            </a:custGeom>
            <a:ln w="21360">
              <a:solidFill>
                <a:srgbClr val="DDDDD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 txBox="1"/>
          <p:nvPr/>
        </p:nvSpPr>
        <p:spPr>
          <a:xfrm>
            <a:off x="3560803" y="2422199"/>
            <a:ext cx="1114425" cy="1113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950" b="1" spc="-300" dirty="0">
                <a:solidFill>
                  <a:srgbClr val="FF4352"/>
                </a:solidFill>
                <a:latin typeface="HiraginoSansGB-W6"/>
                <a:cs typeface="HiraginoSansGB-W6"/>
              </a:rPr>
              <a:t>85%</a:t>
            </a:r>
            <a:endParaRPr sz="3950">
              <a:latin typeface="HiraginoSansGB-W6"/>
              <a:cs typeface="HiraginoSansGB-W6"/>
            </a:endParaRPr>
          </a:p>
          <a:p>
            <a:pPr marL="33020">
              <a:lnSpc>
                <a:spcPct val="100000"/>
              </a:lnSpc>
              <a:spcBef>
                <a:spcPts val="1475"/>
              </a:spcBef>
            </a:pPr>
            <a:r>
              <a:rPr sz="1950" spc="60" dirty="0">
                <a:solidFill>
                  <a:srgbClr val="525252"/>
                </a:solidFill>
                <a:latin typeface="Arial Unicode MS"/>
                <a:cs typeface="Arial Unicode MS"/>
              </a:rPr>
              <a:t>95</a:t>
            </a:r>
            <a:r>
              <a:rPr sz="1950" dirty="0">
                <a:solidFill>
                  <a:srgbClr val="525252"/>
                </a:solidFill>
                <a:latin typeface="Arial Unicode MS"/>
                <a:cs typeface="Arial Unicode MS"/>
              </a:rPr>
              <a:t>后</a:t>
            </a:r>
            <a:r>
              <a:rPr sz="1950" dirty="0">
                <a:solidFill>
                  <a:srgbClr val="525252"/>
                </a:solidFill>
                <a:latin typeface="Arial Unicode MS"/>
                <a:cs typeface="Arial Unicode MS"/>
              </a:rPr>
              <a:t>用</a:t>
            </a:r>
            <a:r>
              <a:rPr sz="1950" spc="-50" dirty="0">
                <a:solidFill>
                  <a:srgbClr val="525252"/>
                </a:solidFill>
                <a:latin typeface="Arial Unicode MS"/>
                <a:cs typeface="Arial Unicode MS"/>
              </a:rPr>
              <a:t>户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03455" y="2439476"/>
            <a:ext cx="3011170" cy="1113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3950" b="1" spc="-15" dirty="0">
                <a:solidFill>
                  <a:srgbClr val="FF4352"/>
                </a:solidFill>
                <a:latin typeface="HiraginoSansGB-W6"/>
                <a:cs typeface="HiraginoSansGB-W6"/>
              </a:rPr>
              <a:t>全球领先</a:t>
            </a:r>
            <a:endParaRPr sz="3950">
              <a:latin typeface="HiraginoSansGB-W6"/>
              <a:cs typeface="HiraginoSansGB-W6"/>
            </a:endParaRPr>
          </a:p>
          <a:p>
            <a:pPr algn="ctr">
              <a:lnSpc>
                <a:spcPct val="100000"/>
              </a:lnSpc>
              <a:spcBef>
                <a:spcPts val="1475"/>
              </a:spcBef>
            </a:pPr>
            <a:r>
              <a:rPr sz="1950" spc="45" dirty="0">
                <a:solidFill>
                  <a:srgbClr val="525252"/>
                </a:solidFill>
                <a:latin typeface="Arial Unicode MS"/>
                <a:cs typeface="Arial Unicode MS"/>
              </a:rPr>
              <a:t>潮流 / 时尚 / 奢</a:t>
            </a:r>
            <a:r>
              <a:rPr sz="1950" spc="-10" dirty="0">
                <a:solidFill>
                  <a:srgbClr val="525252"/>
                </a:solidFill>
                <a:latin typeface="Arial Unicode MS"/>
                <a:cs typeface="Arial Unicode MS"/>
              </a:rPr>
              <a:t>品</a:t>
            </a:r>
            <a:r>
              <a:rPr sz="1950" spc="-10" dirty="0">
                <a:solidFill>
                  <a:srgbClr val="525252"/>
                </a:solidFill>
                <a:latin typeface="Arial Unicode MS"/>
                <a:cs typeface="Arial Unicode MS"/>
              </a:rPr>
              <a:t>相</a:t>
            </a:r>
            <a:r>
              <a:rPr sz="1950" spc="-10" dirty="0">
                <a:solidFill>
                  <a:srgbClr val="525252"/>
                </a:solidFill>
                <a:latin typeface="Arial Unicode MS"/>
                <a:cs typeface="Arial Unicode MS"/>
              </a:rPr>
              <a:t>关</a:t>
            </a:r>
            <a:r>
              <a:rPr sz="1950" spc="-10" dirty="0">
                <a:solidFill>
                  <a:srgbClr val="525252"/>
                </a:solidFill>
                <a:latin typeface="Arial Unicode MS"/>
                <a:cs typeface="Arial Unicode MS"/>
              </a:rPr>
              <a:t>平</a:t>
            </a:r>
            <a:r>
              <a:rPr sz="1950" spc="-50" dirty="0">
                <a:solidFill>
                  <a:srgbClr val="525252"/>
                </a:solidFill>
                <a:latin typeface="Arial Unicode MS"/>
                <a:cs typeface="Arial Unicode MS"/>
              </a:rPr>
              <a:t>台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522584" y="3723102"/>
            <a:ext cx="8202295" cy="4025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450" b="1" spc="5" dirty="0">
                <a:latin typeface="HiraginoSansGB-W6"/>
                <a:cs typeface="HiraginoSansGB-W6"/>
              </a:rPr>
              <a:t>活跃用户、新增用户、</a:t>
            </a:r>
            <a:r>
              <a:rPr sz="2450" b="1" dirty="0">
                <a:latin typeface="HiraginoSansGB-W6"/>
                <a:cs typeface="HiraginoSansGB-W6"/>
              </a:rPr>
              <a:t>GMV</a:t>
            </a:r>
            <a:r>
              <a:rPr sz="2450" b="1" spc="-5" dirty="0">
                <a:latin typeface="HiraginoSansGB-W6"/>
                <a:cs typeface="HiraginoSansGB-W6"/>
              </a:rPr>
              <a:t>均领先全球相关领域其他平台</a:t>
            </a:r>
            <a:endParaRPr sz="2450">
              <a:latin typeface="HiraginoSansGB-W6"/>
              <a:cs typeface="HiraginoSansGB-W6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5301615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737" baseline="-12000" dirty="0"/>
              <a:t>P</a:t>
            </a:r>
            <a:r>
              <a:rPr sz="3950" b="1" spc="-295" dirty="0">
                <a:solidFill>
                  <a:srgbClr val="000000"/>
                </a:solidFill>
                <a:latin typeface="HiraginoSansGB-W6"/>
                <a:cs typeface="HiraginoSansGB-W6"/>
              </a:rPr>
              <a:t>G</a:t>
            </a:r>
            <a:r>
              <a:rPr sz="3950" b="1" spc="-1825" dirty="0">
                <a:solidFill>
                  <a:srgbClr val="000000"/>
                </a:solidFill>
                <a:latin typeface="HiraginoSansGB-W6"/>
                <a:cs typeface="HiraginoSansGB-W6"/>
              </a:rPr>
              <a:t>e</a:t>
            </a:r>
            <a:r>
              <a:rPr sz="14325" spc="-8167" baseline="-12000" dirty="0"/>
              <a:t>O</a:t>
            </a:r>
            <a:r>
              <a:rPr sz="3950" b="1" spc="-285" dirty="0">
                <a:solidFill>
                  <a:srgbClr val="000000"/>
                </a:solidFill>
                <a:latin typeface="HiraginoSansGB-W6"/>
                <a:cs typeface="HiraginoSansGB-W6"/>
              </a:rPr>
              <a:t>n</a:t>
            </a:r>
            <a:r>
              <a:rPr sz="3950" b="1" spc="-725" dirty="0">
                <a:solidFill>
                  <a:srgbClr val="000000"/>
                </a:solidFill>
                <a:latin typeface="HiraginoSansGB-W6"/>
                <a:cs typeface="HiraginoSansGB-W6"/>
              </a:rPr>
              <a:t> </a:t>
            </a:r>
            <a:r>
              <a:rPr sz="14325" spc="-3472" baseline="-12000" dirty="0"/>
              <a:t>I</a:t>
            </a:r>
            <a:r>
              <a:rPr sz="3950" b="1" spc="5" dirty="0">
                <a:solidFill>
                  <a:srgbClr val="000000"/>
                </a:solidFill>
                <a:latin typeface="HiraginoSansGB-W6"/>
                <a:cs typeface="HiraginoSansGB-W6"/>
              </a:rPr>
              <a:t>Z</a:t>
            </a:r>
            <a:r>
              <a:rPr sz="3950" b="1" spc="-1945" dirty="0">
                <a:solidFill>
                  <a:srgbClr val="000000"/>
                </a:solidFill>
                <a:latin typeface="HiraginoSansGB-W6"/>
                <a:cs typeface="HiraginoSansGB-W6"/>
              </a:rPr>
              <a:t> 潮</a:t>
            </a:r>
            <a:r>
              <a:rPr sz="14325" spc="-3165" baseline="-12000" dirty="0"/>
              <a:t>Z</a:t>
            </a:r>
            <a:r>
              <a:rPr sz="3950" b="1" spc="-3195" dirty="0">
                <a:solidFill>
                  <a:srgbClr val="000000"/>
                </a:solidFill>
                <a:latin typeface="HiraginoSansGB-W6"/>
                <a:cs typeface="HiraginoSansGB-W6"/>
              </a:rPr>
              <a:t>流</a:t>
            </a:r>
            <a:r>
              <a:rPr sz="14325" spc="-6367" baseline="-12000" dirty="0"/>
              <a:t>O</a:t>
            </a:r>
            <a:r>
              <a:rPr sz="3950" b="1" spc="-2610" dirty="0">
                <a:solidFill>
                  <a:srgbClr val="000000"/>
                </a:solidFill>
                <a:latin typeface="HiraginoSansGB-W6"/>
                <a:cs typeface="HiraginoSansGB-W6"/>
              </a:rPr>
              <a:t>人</a:t>
            </a:r>
            <a:r>
              <a:rPr sz="14325" spc="-6517" baseline="-12000" dirty="0"/>
              <a:t>N</a:t>
            </a:r>
            <a:r>
              <a:rPr sz="3950" b="1" spc="-15" dirty="0">
                <a:solidFill>
                  <a:srgbClr val="000000"/>
                </a:solidFill>
                <a:latin typeface="HiraginoSansGB-W6"/>
                <a:cs typeface="HiraginoSansGB-W6"/>
              </a:rPr>
              <a:t>群聚集地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7075386" y="1771673"/>
            <a:ext cx="3903979" cy="8185150"/>
            <a:chOff x="7075386" y="1771673"/>
            <a:chExt cx="3903979" cy="81851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75386" y="1771673"/>
              <a:ext cx="3903965" cy="818488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71921" y="2453956"/>
              <a:ext cx="3403875" cy="686806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23439" y="5852806"/>
              <a:ext cx="1637227" cy="2700231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2092082" y="1771673"/>
            <a:ext cx="3903979" cy="8185150"/>
            <a:chOff x="2092082" y="1771673"/>
            <a:chExt cx="3903979" cy="8185150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92082" y="1771673"/>
              <a:ext cx="3903964" cy="818488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15741" y="2453956"/>
              <a:ext cx="3455392" cy="7072874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2608696" y="1759801"/>
            <a:ext cx="4800600" cy="69030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2000"/>
              </a:lnSpc>
              <a:spcBef>
                <a:spcPts val="95"/>
              </a:spcBef>
            </a:pPr>
            <a:r>
              <a:rPr sz="1950" spc="70" dirty="0">
                <a:solidFill>
                  <a:srgbClr val="5E5E5E"/>
                </a:solidFill>
                <a:latin typeface="Arial Unicode MS"/>
                <a:cs typeface="Arial Unicode MS"/>
              </a:rPr>
              <a:t>2020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年</a:t>
            </a:r>
            <a:r>
              <a:rPr sz="1950" spc="70" dirty="0">
                <a:solidFill>
                  <a:srgbClr val="5E5E5E"/>
                </a:solidFill>
                <a:latin typeface="Arial Unicode MS"/>
                <a:cs typeface="Arial Unicode MS"/>
              </a:rPr>
              <a:t>1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月</a:t>
            </a:r>
            <a:r>
              <a:rPr sz="1950" spc="70" dirty="0">
                <a:solidFill>
                  <a:srgbClr val="5E5E5E"/>
                </a:solidFill>
                <a:latin typeface="Arial Unicode MS"/>
                <a:cs typeface="Arial Unicode MS"/>
              </a:rPr>
              <a:t>1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日，毒</a:t>
            </a:r>
            <a:r>
              <a:rPr sz="1950" spc="150" dirty="0">
                <a:solidFill>
                  <a:srgbClr val="5E5E5E"/>
                </a:solidFill>
                <a:latin typeface="Arial Unicode MS"/>
                <a:cs typeface="Arial Unicode MS"/>
              </a:rPr>
              <a:t>App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启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升</a:t>
            </a:r>
            <a:r>
              <a:rPr sz="1950" spc="-20" dirty="0">
                <a:solidFill>
                  <a:srgbClr val="5E5E5E"/>
                </a:solidFill>
                <a:latin typeface="Arial Unicode MS"/>
                <a:cs typeface="Arial Unicode MS"/>
              </a:rPr>
              <a:t>级，正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式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名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为</a:t>
            </a:r>
            <a:r>
              <a:rPr sz="1950" spc="1320" dirty="0">
                <a:solidFill>
                  <a:srgbClr val="5E5E5E"/>
                </a:solidFill>
                <a:latin typeface="Arial Unicode MS"/>
                <a:cs typeface="Arial Unicode MS"/>
              </a:rPr>
              <a:t>“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得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物</a:t>
            </a:r>
            <a:r>
              <a:rPr sz="1950" spc="1320" dirty="0">
                <a:solidFill>
                  <a:srgbClr val="5E5E5E"/>
                </a:solidFill>
                <a:latin typeface="Arial Unicode MS"/>
                <a:cs typeface="Arial Unicode MS"/>
              </a:rPr>
              <a:t>”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。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得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物</a:t>
            </a:r>
            <a:r>
              <a:rPr sz="1950" spc="135" dirty="0">
                <a:solidFill>
                  <a:srgbClr val="5E5E5E"/>
                </a:solidFill>
                <a:latin typeface="Arial Unicode MS"/>
                <a:cs typeface="Arial Unicode MS"/>
              </a:rPr>
              <a:t>App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是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球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先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正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电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生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活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社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于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一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体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新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一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代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网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社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区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。</a:t>
            </a:r>
            <a:endParaRPr sz="19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>
              <a:latin typeface="Arial Unicode MS"/>
              <a:cs typeface="Arial Unicode MS"/>
            </a:endParaRPr>
          </a:p>
          <a:p>
            <a:pPr marL="12700" marR="5080" algn="just">
              <a:lnSpc>
                <a:spcPct val="122000"/>
              </a:lnSpc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得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物</a:t>
            </a:r>
            <a:r>
              <a:rPr sz="1950" spc="135" dirty="0">
                <a:solidFill>
                  <a:srgbClr val="5E5E5E"/>
                </a:solidFill>
                <a:latin typeface="Arial Unicode MS"/>
                <a:cs typeface="Arial Unicode MS"/>
              </a:rPr>
              <a:t>App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传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统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电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模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式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础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上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增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加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鉴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别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真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假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与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瑕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疵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服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务，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心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化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平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台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位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深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管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把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控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程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格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上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架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标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准</a:t>
            </a:r>
            <a:endParaRPr sz="1950">
              <a:latin typeface="Arial Unicode MS"/>
              <a:cs typeface="Arial Unicode MS"/>
            </a:endParaRPr>
          </a:p>
          <a:p>
            <a:pPr marL="12700" marR="5080" algn="just">
              <a:lnSpc>
                <a:spcPct val="122000"/>
              </a:lnSpc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公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平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竞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价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交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易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制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统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一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约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交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付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尽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心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高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效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客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服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沟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等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程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体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。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时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作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轻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生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活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社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得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物</a:t>
            </a:r>
            <a:r>
              <a:rPr sz="1950" spc="135" dirty="0">
                <a:solidFill>
                  <a:srgbClr val="5E5E5E"/>
                </a:solidFill>
                <a:latin typeface="Arial Unicode MS"/>
                <a:cs typeface="Arial Unicode MS"/>
              </a:rPr>
              <a:t>App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社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通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过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沉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淀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话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题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内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容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正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成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轻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用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户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风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向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标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发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声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阵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地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。</a:t>
            </a:r>
            <a:endParaRPr sz="19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>
              <a:latin typeface="Arial Unicode MS"/>
              <a:cs typeface="Arial Unicode MS"/>
            </a:endParaRPr>
          </a:p>
          <a:p>
            <a:pPr marL="12700" marR="5080">
              <a:lnSpc>
                <a:spcPct val="122000"/>
              </a:lnSpc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得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物</a:t>
            </a:r>
            <a:r>
              <a:rPr sz="1950" spc="135" dirty="0">
                <a:solidFill>
                  <a:srgbClr val="5E5E5E"/>
                </a:solidFill>
                <a:latin typeface="Arial Unicode MS"/>
                <a:cs typeface="Arial Unicode MS"/>
              </a:rPr>
              <a:t>App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一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大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批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爱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球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鞋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穿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文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化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爱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好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者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话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题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球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鞋</a:t>
            </a:r>
            <a:endParaRPr sz="1950">
              <a:latin typeface="Arial Unicode MS"/>
              <a:cs typeface="Arial Unicode MS"/>
            </a:endParaRPr>
          </a:p>
          <a:p>
            <a:pPr marL="12700" marR="5080" algn="just">
              <a:lnSpc>
                <a:spcPct val="122000"/>
              </a:lnSpc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手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办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街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文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化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汽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车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腕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时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术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等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轻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人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关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点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话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题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。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得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物</a:t>
            </a:r>
            <a:r>
              <a:rPr sz="1950" spc="135" dirty="0">
                <a:solidFill>
                  <a:srgbClr val="11AC9B"/>
                </a:solidFill>
                <a:latin typeface="Arial Unicode MS"/>
                <a:cs typeface="Arial Unicode MS"/>
              </a:rPr>
              <a:t>App</a:t>
            </a:r>
            <a:r>
              <a:rPr sz="1950" spc="-50" dirty="0">
                <a:solidFill>
                  <a:srgbClr val="11AC9B"/>
                </a:solidFill>
                <a:latin typeface="Arial Unicode MS"/>
                <a:cs typeface="Arial Unicode MS"/>
              </a:rPr>
              <a:t>正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在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成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为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中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国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文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化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发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展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土</a:t>
            </a:r>
            <a:r>
              <a:rPr sz="1950" dirty="0">
                <a:solidFill>
                  <a:srgbClr val="11AC9B"/>
                </a:solidFill>
                <a:latin typeface="Arial Unicode MS"/>
                <a:cs typeface="Arial Unicode MS"/>
              </a:rPr>
              <a:t>壤</a:t>
            </a:r>
            <a:r>
              <a:rPr sz="1950" spc="-50" dirty="0">
                <a:solidFill>
                  <a:srgbClr val="11AC9B"/>
                </a:solidFill>
                <a:latin typeface="Arial Unicode MS"/>
                <a:cs typeface="Arial Unicode MS"/>
              </a:rPr>
              <a:t>。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5804535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737" baseline="-12000" dirty="0"/>
              <a:t>P</a:t>
            </a:r>
            <a:r>
              <a:rPr sz="3950" b="1" spc="-295" dirty="0">
                <a:solidFill>
                  <a:srgbClr val="000000"/>
                </a:solidFill>
                <a:latin typeface="HiraginoSansGB-W6"/>
                <a:cs typeface="HiraginoSansGB-W6"/>
              </a:rPr>
              <a:t>G</a:t>
            </a:r>
            <a:r>
              <a:rPr sz="3950" b="1" spc="-1825" dirty="0">
                <a:solidFill>
                  <a:srgbClr val="000000"/>
                </a:solidFill>
                <a:latin typeface="HiraginoSansGB-W6"/>
                <a:cs typeface="HiraginoSansGB-W6"/>
              </a:rPr>
              <a:t>e</a:t>
            </a:r>
            <a:r>
              <a:rPr sz="14325" spc="-8167" baseline="-12000" dirty="0"/>
              <a:t>O</a:t>
            </a:r>
            <a:r>
              <a:rPr sz="3950" b="1" spc="-285" dirty="0">
                <a:solidFill>
                  <a:srgbClr val="000000"/>
                </a:solidFill>
                <a:latin typeface="HiraginoSansGB-W6"/>
                <a:cs typeface="HiraginoSansGB-W6"/>
              </a:rPr>
              <a:t>n</a:t>
            </a:r>
            <a:r>
              <a:rPr sz="3950" b="1" spc="-725" dirty="0">
                <a:solidFill>
                  <a:srgbClr val="000000"/>
                </a:solidFill>
                <a:latin typeface="HiraginoSansGB-W6"/>
                <a:cs typeface="HiraginoSansGB-W6"/>
              </a:rPr>
              <a:t> </a:t>
            </a:r>
            <a:r>
              <a:rPr sz="14325" spc="-3472" baseline="-12000" dirty="0"/>
              <a:t>I</a:t>
            </a:r>
            <a:r>
              <a:rPr sz="3950" b="1" spc="5" dirty="0">
                <a:solidFill>
                  <a:srgbClr val="000000"/>
                </a:solidFill>
                <a:latin typeface="HiraginoSansGB-W6"/>
                <a:cs typeface="HiraginoSansGB-W6"/>
              </a:rPr>
              <a:t>Z</a:t>
            </a:r>
            <a:r>
              <a:rPr sz="3950" b="1" spc="-1945" dirty="0">
                <a:solidFill>
                  <a:srgbClr val="000000"/>
                </a:solidFill>
                <a:latin typeface="HiraginoSansGB-W6"/>
                <a:cs typeface="HiraginoSansGB-W6"/>
              </a:rPr>
              <a:t> 潮</a:t>
            </a:r>
            <a:r>
              <a:rPr sz="14325" spc="-3165" baseline="-12000" dirty="0"/>
              <a:t>Z</a:t>
            </a:r>
            <a:r>
              <a:rPr sz="3950" b="1" spc="-3195" dirty="0">
                <a:solidFill>
                  <a:srgbClr val="000000"/>
                </a:solidFill>
                <a:latin typeface="HiraginoSansGB-W6"/>
                <a:cs typeface="HiraginoSansGB-W6"/>
              </a:rPr>
              <a:t>流</a:t>
            </a:r>
            <a:r>
              <a:rPr sz="14325" spc="-6367" baseline="-12000" dirty="0"/>
              <a:t>O</a:t>
            </a:r>
            <a:r>
              <a:rPr sz="3950" b="1" spc="-2610" dirty="0">
                <a:solidFill>
                  <a:srgbClr val="000000"/>
                </a:solidFill>
                <a:latin typeface="HiraginoSansGB-W6"/>
                <a:cs typeface="HiraginoSansGB-W6"/>
              </a:rPr>
              <a:t>生</a:t>
            </a:r>
            <a:r>
              <a:rPr sz="14325" spc="-6517" baseline="-12000" dirty="0"/>
              <a:t>N</a:t>
            </a:r>
            <a:r>
              <a:rPr sz="3950" b="1" spc="-10" dirty="0">
                <a:solidFill>
                  <a:srgbClr val="000000"/>
                </a:solidFill>
                <a:latin typeface="HiraginoSansGB-W6"/>
                <a:cs typeface="HiraginoSansGB-W6"/>
              </a:rPr>
              <a:t>活方式平台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749084" y="1916036"/>
            <a:ext cx="6605905" cy="93091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5"/>
              </a:spcBef>
            </a:pPr>
            <a:r>
              <a:rPr sz="2950" b="1" spc="75" dirty="0">
                <a:solidFill>
                  <a:srgbClr val="0D0D0D"/>
                </a:solidFill>
                <a:latin typeface="HiraginoSansGB-W6"/>
                <a:cs typeface="HiraginoSansGB-W6"/>
              </a:rPr>
              <a:t>帮助用户</a:t>
            </a:r>
            <a:r>
              <a:rPr sz="2950" b="1" spc="65" dirty="0">
                <a:solidFill>
                  <a:srgbClr val="62D5DA"/>
                </a:solidFill>
                <a:latin typeface="HiraginoSansGB-W6"/>
                <a:cs typeface="HiraginoSansGB-W6"/>
              </a:rPr>
              <a:t>了解、获取、交流</a:t>
            </a:r>
            <a:endParaRPr sz="2950">
              <a:latin typeface="HiraginoSansGB-W6"/>
              <a:cs typeface="HiraginoSansGB-W6"/>
            </a:endParaRPr>
          </a:p>
          <a:p>
            <a:pPr algn="ctr">
              <a:lnSpc>
                <a:spcPct val="100000"/>
              </a:lnSpc>
              <a:spcBef>
                <a:spcPts val="25"/>
              </a:spcBef>
            </a:pPr>
            <a:r>
              <a:rPr sz="2950" b="1" dirty="0">
                <a:solidFill>
                  <a:srgbClr val="62D5DA"/>
                </a:solidFill>
                <a:latin typeface="HiraginoSansGB-W6"/>
                <a:cs typeface="HiraginoSansGB-W6"/>
              </a:rPr>
              <a:t>Gen</a:t>
            </a:r>
            <a:r>
              <a:rPr sz="2950" b="1" spc="-95" dirty="0">
                <a:solidFill>
                  <a:srgbClr val="62D5DA"/>
                </a:solidFill>
                <a:latin typeface="HiraginoSansGB-W6"/>
                <a:cs typeface="HiraginoSansGB-W6"/>
              </a:rPr>
              <a:t> </a:t>
            </a:r>
            <a:r>
              <a:rPr sz="2950" b="1" spc="-85" dirty="0">
                <a:solidFill>
                  <a:srgbClr val="62D5DA"/>
                </a:solidFill>
                <a:latin typeface="HiraginoSansGB-W6"/>
                <a:cs typeface="HiraginoSansGB-W6"/>
              </a:rPr>
              <a:t>Z</a:t>
            </a:r>
            <a:r>
              <a:rPr sz="2950" b="1" spc="70" dirty="0">
                <a:solidFill>
                  <a:srgbClr val="62D5DA"/>
                </a:solidFill>
                <a:latin typeface="HiraginoSansGB-W6"/>
                <a:cs typeface="HiraginoSansGB-W6"/>
              </a:rPr>
              <a:t>用户定义的新一代潮流网购社区</a:t>
            </a:r>
            <a:endParaRPr sz="2950">
              <a:latin typeface="HiraginoSansGB-W6"/>
              <a:cs typeface="HiraginoSansGB-W6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931249" y="3436243"/>
            <a:ext cx="16202660" cy="6496685"/>
            <a:chOff x="1931249" y="3436243"/>
            <a:chExt cx="16202660" cy="649668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62090" y="3436243"/>
              <a:ext cx="3767354" cy="466098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264030" y="3454139"/>
              <a:ext cx="3576320" cy="6470015"/>
            </a:xfrm>
            <a:custGeom>
              <a:avLst/>
              <a:gdLst/>
              <a:ahLst/>
              <a:cxnLst/>
              <a:rect l="l" t="t" r="r" b="b"/>
              <a:pathLst>
                <a:path w="3576320" h="6470015">
                  <a:moveTo>
                    <a:pt x="3576028" y="3416439"/>
                  </a:moveTo>
                  <a:lnTo>
                    <a:pt x="3574770" y="3416439"/>
                  </a:lnTo>
                  <a:lnTo>
                    <a:pt x="3574770" y="338416"/>
                  </a:lnTo>
                  <a:lnTo>
                    <a:pt x="3571671" y="292493"/>
                  </a:lnTo>
                  <a:lnTo>
                    <a:pt x="3562680" y="248450"/>
                  </a:lnTo>
                  <a:lnTo>
                    <a:pt x="3548176" y="206692"/>
                  </a:lnTo>
                  <a:lnTo>
                    <a:pt x="3528568" y="167614"/>
                  </a:lnTo>
                  <a:lnTo>
                    <a:pt x="3504247" y="131622"/>
                  </a:lnTo>
                  <a:lnTo>
                    <a:pt x="3475647" y="99123"/>
                  </a:lnTo>
                  <a:lnTo>
                    <a:pt x="3443147" y="70510"/>
                  </a:lnTo>
                  <a:lnTo>
                    <a:pt x="3407156" y="46202"/>
                  </a:lnTo>
                  <a:lnTo>
                    <a:pt x="3368078" y="26593"/>
                  </a:lnTo>
                  <a:lnTo>
                    <a:pt x="3326307" y="12090"/>
                  </a:lnTo>
                  <a:lnTo>
                    <a:pt x="3282264" y="3086"/>
                  </a:lnTo>
                  <a:lnTo>
                    <a:pt x="3236353" y="0"/>
                  </a:lnTo>
                  <a:lnTo>
                    <a:pt x="338429" y="0"/>
                  </a:lnTo>
                  <a:lnTo>
                    <a:pt x="292506" y="3086"/>
                  </a:lnTo>
                  <a:lnTo>
                    <a:pt x="248462" y="12090"/>
                  </a:lnTo>
                  <a:lnTo>
                    <a:pt x="206692" y="26593"/>
                  </a:lnTo>
                  <a:lnTo>
                    <a:pt x="167614" y="46202"/>
                  </a:lnTo>
                  <a:lnTo>
                    <a:pt x="131622" y="70510"/>
                  </a:lnTo>
                  <a:lnTo>
                    <a:pt x="99123" y="99123"/>
                  </a:lnTo>
                  <a:lnTo>
                    <a:pt x="70523" y="131622"/>
                  </a:lnTo>
                  <a:lnTo>
                    <a:pt x="46215" y="167614"/>
                  </a:lnTo>
                  <a:lnTo>
                    <a:pt x="26606" y="206692"/>
                  </a:lnTo>
                  <a:lnTo>
                    <a:pt x="12090" y="248450"/>
                  </a:lnTo>
                  <a:lnTo>
                    <a:pt x="3098" y="292493"/>
                  </a:lnTo>
                  <a:lnTo>
                    <a:pt x="0" y="338416"/>
                  </a:lnTo>
                  <a:lnTo>
                    <a:pt x="0" y="4129722"/>
                  </a:lnTo>
                  <a:lnTo>
                    <a:pt x="1257" y="4148366"/>
                  </a:lnTo>
                  <a:lnTo>
                    <a:pt x="1257" y="6469748"/>
                  </a:lnTo>
                  <a:lnTo>
                    <a:pt x="3576028" y="6469748"/>
                  </a:lnTo>
                  <a:lnTo>
                    <a:pt x="3576028" y="341643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46234" y="4229400"/>
              <a:ext cx="3211629" cy="570328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94518" y="3988150"/>
              <a:ext cx="3667741" cy="450331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664138" y="4073594"/>
              <a:ext cx="3346450" cy="5850890"/>
            </a:xfrm>
            <a:custGeom>
              <a:avLst/>
              <a:gdLst/>
              <a:ahLst/>
              <a:cxnLst/>
              <a:rect l="l" t="t" r="r" b="b"/>
              <a:pathLst>
                <a:path w="3346450" h="5850890">
                  <a:moveTo>
                    <a:pt x="3346081" y="3168916"/>
                  </a:moveTo>
                  <a:lnTo>
                    <a:pt x="3339795" y="3168916"/>
                  </a:lnTo>
                  <a:lnTo>
                    <a:pt x="3339795" y="316115"/>
                  </a:lnTo>
                  <a:lnTo>
                    <a:pt x="3336366" y="269417"/>
                  </a:lnTo>
                  <a:lnTo>
                    <a:pt x="3326409" y="224840"/>
                  </a:lnTo>
                  <a:lnTo>
                    <a:pt x="3310407" y="182867"/>
                  </a:lnTo>
                  <a:lnTo>
                    <a:pt x="3288855" y="144005"/>
                  </a:lnTo>
                  <a:lnTo>
                    <a:pt x="3262249" y="108737"/>
                  </a:lnTo>
                  <a:lnTo>
                    <a:pt x="3231057" y="77558"/>
                  </a:lnTo>
                  <a:lnTo>
                    <a:pt x="3195790" y="50939"/>
                  </a:lnTo>
                  <a:lnTo>
                    <a:pt x="3156928" y="29387"/>
                  </a:lnTo>
                  <a:lnTo>
                    <a:pt x="3114967" y="13385"/>
                  </a:lnTo>
                  <a:lnTo>
                    <a:pt x="3070390" y="3429"/>
                  </a:lnTo>
                  <a:lnTo>
                    <a:pt x="3023679" y="0"/>
                  </a:lnTo>
                  <a:lnTo>
                    <a:pt x="316115" y="0"/>
                  </a:lnTo>
                  <a:lnTo>
                    <a:pt x="269417" y="3429"/>
                  </a:lnTo>
                  <a:lnTo>
                    <a:pt x="224840" y="13385"/>
                  </a:lnTo>
                  <a:lnTo>
                    <a:pt x="182867" y="29387"/>
                  </a:lnTo>
                  <a:lnTo>
                    <a:pt x="144005" y="50939"/>
                  </a:lnTo>
                  <a:lnTo>
                    <a:pt x="108737" y="77558"/>
                  </a:lnTo>
                  <a:lnTo>
                    <a:pt x="77558" y="108737"/>
                  </a:lnTo>
                  <a:lnTo>
                    <a:pt x="50939" y="144005"/>
                  </a:lnTo>
                  <a:lnTo>
                    <a:pt x="29387" y="182867"/>
                  </a:lnTo>
                  <a:lnTo>
                    <a:pt x="13398" y="224840"/>
                  </a:lnTo>
                  <a:lnTo>
                    <a:pt x="3429" y="269417"/>
                  </a:lnTo>
                  <a:lnTo>
                    <a:pt x="0" y="316115"/>
                  </a:lnTo>
                  <a:lnTo>
                    <a:pt x="0" y="3859263"/>
                  </a:lnTo>
                  <a:lnTo>
                    <a:pt x="1257" y="3876395"/>
                  </a:lnTo>
                  <a:lnTo>
                    <a:pt x="1257" y="5850293"/>
                  </a:lnTo>
                  <a:lnTo>
                    <a:pt x="169633" y="5850293"/>
                  </a:lnTo>
                  <a:lnTo>
                    <a:pt x="169633" y="4138663"/>
                  </a:lnTo>
                  <a:lnTo>
                    <a:pt x="182867" y="4145991"/>
                  </a:lnTo>
                  <a:lnTo>
                    <a:pt x="224840" y="4161993"/>
                  </a:lnTo>
                  <a:lnTo>
                    <a:pt x="269417" y="4171950"/>
                  </a:lnTo>
                  <a:lnTo>
                    <a:pt x="316115" y="4175379"/>
                  </a:lnTo>
                  <a:lnTo>
                    <a:pt x="3023679" y="4175379"/>
                  </a:lnTo>
                  <a:lnTo>
                    <a:pt x="3070390" y="4171950"/>
                  </a:lnTo>
                  <a:lnTo>
                    <a:pt x="3114967" y="4161993"/>
                  </a:lnTo>
                  <a:lnTo>
                    <a:pt x="3156928" y="4145991"/>
                  </a:lnTo>
                  <a:lnTo>
                    <a:pt x="3170174" y="4138650"/>
                  </a:lnTo>
                  <a:lnTo>
                    <a:pt x="3170174" y="5850293"/>
                  </a:lnTo>
                  <a:lnTo>
                    <a:pt x="3346081" y="5850293"/>
                  </a:lnTo>
                  <a:lnTo>
                    <a:pt x="3346081" y="316891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33775" y="4740798"/>
              <a:ext cx="3004306" cy="518308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31786" y="3988150"/>
              <a:ext cx="3667741" cy="450331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101412" y="4073594"/>
              <a:ext cx="3346450" cy="5850890"/>
            </a:xfrm>
            <a:custGeom>
              <a:avLst/>
              <a:gdLst/>
              <a:ahLst/>
              <a:cxnLst/>
              <a:rect l="l" t="t" r="r" b="b"/>
              <a:pathLst>
                <a:path w="3346450" h="5850890">
                  <a:moveTo>
                    <a:pt x="3346069" y="3168916"/>
                  </a:moveTo>
                  <a:lnTo>
                    <a:pt x="3339795" y="3168916"/>
                  </a:lnTo>
                  <a:lnTo>
                    <a:pt x="3339795" y="316115"/>
                  </a:lnTo>
                  <a:lnTo>
                    <a:pt x="3336366" y="269417"/>
                  </a:lnTo>
                  <a:lnTo>
                    <a:pt x="3326409" y="224840"/>
                  </a:lnTo>
                  <a:lnTo>
                    <a:pt x="3310407" y="182867"/>
                  </a:lnTo>
                  <a:lnTo>
                    <a:pt x="3288855" y="144005"/>
                  </a:lnTo>
                  <a:lnTo>
                    <a:pt x="3262236" y="108737"/>
                  </a:lnTo>
                  <a:lnTo>
                    <a:pt x="3231057" y="77558"/>
                  </a:lnTo>
                  <a:lnTo>
                    <a:pt x="3195790" y="50939"/>
                  </a:lnTo>
                  <a:lnTo>
                    <a:pt x="3156928" y="29387"/>
                  </a:lnTo>
                  <a:lnTo>
                    <a:pt x="3114954" y="13385"/>
                  </a:lnTo>
                  <a:lnTo>
                    <a:pt x="3070377" y="3429"/>
                  </a:lnTo>
                  <a:lnTo>
                    <a:pt x="3023679" y="0"/>
                  </a:lnTo>
                  <a:lnTo>
                    <a:pt x="316115" y="0"/>
                  </a:lnTo>
                  <a:lnTo>
                    <a:pt x="269405" y="3429"/>
                  </a:lnTo>
                  <a:lnTo>
                    <a:pt x="224828" y="13385"/>
                  </a:lnTo>
                  <a:lnTo>
                    <a:pt x="182867" y="29387"/>
                  </a:lnTo>
                  <a:lnTo>
                    <a:pt x="144005" y="50939"/>
                  </a:lnTo>
                  <a:lnTo>
                    <a:pt x="108737" y="77558"/>
                  </a:lnTo>
                  <a:lnTo>
                    <a:pt x="77546" y="108737"/>
                  </a:lnTo>
                  <a:lnTo>
                    <a:pt x="50939" y="144005"/>
                  </a:lnTo>
                  <a:lnTo>
                    <a:pt x="29387" y="182867"/>
                  </a:lnTo>
                  <a:lnTo>
                    <a:pt x="13385" y="224840"/>
                  </a:lnTo>
                  <a:lnTo>
                    <a:pt x="3429" y="269417"/>
                  </a:lnTo>
                  <a:lnTo>
                    <a:pt x="0" y="316115"/>
                  </a:lnTo>
                  <a:lnTo>
                    <a:pt x="0" y="3859263"/>
                  </a:lnTo>
                  <a:lnTo>
                    <a:pt x="1257" y="3876395"/>
                  </a:lnTo>
                  <a:lnTo>
                    <a:pt x="1257" y="5850293"/>
                  </a:lnTo>
                  <a:lnTo>
                    <a:pt x="3346069" y="5850293"/>
                  </a:lnTo>
                  <a:lnTo>
                    <a:pt x="3346069" y="316891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71043" y="4743311"/>
              <a:ext cx="3000536" cy="51805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664684" y="4373898"/>
              <a:ext cx="3469213" cy="425452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4834311" y="4459344"/>
              <a:ext cx="3141980" cy="5463540"/>
            </a:xfrm>
            <a:custGeom>
              <a:avLst/>
              <a:gdLst/>
              <a:ahLst/>
              <a:cxnLst/>
              <a:rect l="l" t="t" r="r" b="b"/>
              <a:pathLst>
                <a:path w="3141980" h="5463540">
                  <a:moveTo>
                    <a:pt x="3141472" y="297370"/>
                  </a:moveTo>
                  <a:lnTo>
                    <a:pt x="3137585" y="249148"/>
                  </a:lnTo>
                  <a:lnTo>
                    <a:pt x="3126321" y="203403"/>
                  </a:lnTo>
                  <a:lnTo>
                    <a:pt x="3108287" y="160743"/>
                  </a:lnTo>
                  <a:lnTo>
                    <a:pt x="3084106" y="121767"/>
                  </a:lnTo>
                  <a:lnTo>
                    <a:pt x="3054388" y="87122"/>
                  </a:lnTo>
                  <a:lnTo>
                    <a:pt x="3019742" y="57391"/>
                  </a:lnTo>
                  <a:lnTo>
                    <a:pt x="2980779" y="33197"/>
                  </a:lnTo>
                  <a:lnTo>
                    <a:pt x="2938107" y="15163"/>
                  </a:lnTo>
                  <a:lnTo>
                    <a:pt x="2892348" y="3898"/>
                  </a:lnTo>
                  <a:lnTo>
                    <a:pt x="2844101" y="0"/>
                  </a:lnTo>
                  <a:lnTo>
                    <a:pt x="297370" y="0"/>
                  </a:lnTo>
                  <a:lnTo>
                    <a:pt x="249148" y="3898"/>
                  </a:lnTo>
                  <a:lnTo>
                    <a:pt x="203390" y="15163"/>
                  </a:lnTo>
                  <a:lnTo>
                    <a:pt x="160731" y="33197"/>
                  </a:lnTo>
                  <a:lnTo>
                    <a:pt x="121767" y="57391"/>
                  </a:lnTo>
                  <a:lnTo>
                    <a:pt x="87109" y="87122"/>
                  </a:lnTo>
                  <a:lnTo>
                    <a:pt x="57391" y="121767"/>
                  </a:lnTo>
                  <a:lnTo>
                    <a:pt x="33197" y="160743"/>
                  </a:lnTo>
                  <a:lnTo>
                    <a:pt x="15163" y="203403"/>
                  </a:lnTo>
                  <a:lnTo>
                    <a:pt x="3886" y="249148"/>
                  </a:lnTo>
                  <a:lnTo>
                    <a:pt x="0" y="297370"/>
                  </a:lnTo>
                  <a:lnTo>
                    <a:pt x="0" y="3000540"/>
                  </a:lnTo>
                  <a:lnTo>
                    <a:pt x="0" y="3629215"/>
                  </a:lnTo>
                  <a:lnTo>
                    <a:pt x="0" y="5463286"/>
                  </a:lnTo>
                  <a:lnTo>
                    <a:pt x="159575" y="5463286"/>
                  </a:lnTo>
                  <a:lnTo>
                    <a:pt x="159575" y="3892677"/>
                  </a:lnTo>
                  <a:lnTo>
                    <a:pt x="160731" y="3893388"/>
                  </a:lnTo>
                  <a:lnTo>
                    <a:pt x="203390" y="3911422"/>
                  </a:lnTo>
                  <a:lnTo>
                    <a:pt x="249148" y="3922687"/>
                  </a:lnTo>
                  <a:lnTo>
                    <a:pt x="297370" y="3926586"/>
                  </a:lnTo>
                  <a:lnTo>
                    <a:pt x="2844101" y="3926586"/>
                  </a:lnTo>
                  <a:lnTo>
                    <a:pt x="2892348" y="3922687"/>
                  </a:lnTo>
                  <a:lnTo>
                    <a:pt x="2938107" y="3911422"/>
                  </a:lnTo>
                  <a:lnTo>
                    <a:pt x="2980779" y="3893388"/>
                  </a:lnTo>
                  <a:lnTo>
                    <a:pt x="3000527" y="3881132"/>
                  </a:lnTo>
                  <a:lnTo>
                    <a:pt x="3000527" y="5463286"/>
                  </a:lnTo>
                  <a:lnTo>
                    <a:pt x="3141256" y="5463286"/>
                  </a:lnTo>
                  <a:lnTo>
                    <a:pt x="3141256" y="3631895"/>
                  </a:lnTo>
                  <a:lnTo>
                    <a:pt x="3141472" y="3629215"/>
                  </a:lnTo>
                  <a:lnTo>
                    <a:pt x="3141472" y="2973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993889" y="5091363"/>
              <a:ext cx="2840959" cy="483754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31249" y="4373898"/>
              <a:ext cx="3469213" cy="4254529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2100872" y="4459344"/>
              <a:ext cx="3141980" cy="5463540"/>
            </a:xfrm>
            <a:custGeom>
              <a:avLst/>
              <a:gdLst/>
              <a:ahLst/>
              <a:cxnLst/>
              <a:rect l="l" t="t" r="r" b="b"/>
              <a:pathLst>
                <a:path w="3141979" h="5463540">
                  <a:moveTo>
                    <a:pt x="3141472" y="297370"/>
                  </a:moveTo>
                  <a:lnTo>
                    <a:pt x="3137585" y="249148"/>
                  </a:lnTo>
                  <a:lnTo>
                    <a:pt x="3126321" y="203403"/>
                  </a:lnTo>
                  <a:lnTo>
                    <a:pt x="3108287" y="160743"/>
                  </a:lnTo>
                  <a:lnTo>
                    <a:pt x="3084118" y="121767"/>
                  </a:lnTo>
                  <a:lnTo>
                    <a:pt x="3054400" y="87122"/>
                  </a:lnTo>
                  <a:lnTo>
                    <a:pt x="3019755" y="57391"/>
                  </a:lnTo>
                  <a:lnTo>
                    <a:pt x="2980791" y="33197"/>
                  </a:lnTo>
                  <a:lnTo>
                    <a:pt x="2938119" y="15163"/>
                  </a:lnTo>
                  <a:lnTo>
                    <a:pt x="2892348" y="3898"/>
                  </a:lnTo>
                  <a:lnTo>
                    <a:pt x="2844101" y="0"/>
                  </a:lnTo>
                  <a:lnTo>
                    <a:pt x="297370" y="0"/>
                  </a:lnTo>
                  <a:lnTo>
                    <a:pt x="249148" y="3898"/>
                  </a:lnTo>
                  <a:lnTo>
                    <a:pt x="203403" y="15163"/>
                  </a:lnTo>
                  <a:lnTo>
                    <a:pt x="160731" y="33197"/>
                  </a:lnTo>
                  <a:lnTo>
                    <a:pt x="121767" y="57391"/>
                  </a:lnTo>
                  <a:lnTo>
                    <a:pt x="87122" y="87122"/>
                  </a:lnTo>
                  <a:lnTo>
                    <a:pt x="57391" y="121767"/>
                  </a:lnTo>
                  <a:lnTo>
                    <a:pt x="33197" y="160743"/>
                  </a:lnTo>
                  <a:lnTo>
                    <a:pt x="15163" y="203403"/>
                  </a:lnTo>
                  <a:lnTo>
                    <a:pt x="3898" y="249148"/>
                  </a:lnTo>
                  <a:lnTo>
                    <a:pt x="0" y="297370"/>
                  </a:lnTo>
                  <a:lnTo>
                    <a:pt x="0" y="3000540"/>
                  </a:lnTo>
                  <a:lnTo>
                    <a:pt x="0" y="3629215"/>
                  </a:lnTo>
                  <a:lnTo>
                    <a:pt x="0" y="5463286"/>
                  </a:lnTo>
                  <a:lnTo>
                    <a:pt x="3141268" y="5463286"/>
                  </a:lnTo>
                  <a:lnTo>
                    <a:pt x="3141268" y="3631742"/>
                  </a:lnTo>
                  <a:lnTo>
                    <a:pt x="3141472" y="3629215"/>
                  </a:lnTo>
                  <a:lnTo>
                    <a:pt x="3141472" y="2973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62967" y="5091363"/>
              <a:ext cx="2838447" cy="4832522"/>
            </a:xfrm>
            <a:prstGeom prst="rect">
              <a:avLst/>
            </a:prstGeom>
          </p:spPr>
        </p:pic>
      </p:grpSp>
      <p:sp>
        <p:nvSpPr>
          <p:cNvPr id="21" name="object 21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429641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737" baseline="-12000" dirty="0"/>
              <a:t>P</a:t>
            </a:r>
            <a:r>
              <a:rPr sz="3950" b="1" spc="-295" dirty="0">
                <a:solidFill>
                  <a:srgbClr val="000000"/>
                </a:solidFill>
                <a:latin typeface="HiraginoSansGB-W6"/>
                <a:cs typeface="HiraginoSansGB-W6"/>
              </a:rPr>
              <a:t>G</a:t>
            </a:r>
            <a:r>
              <a:rPr sz="3950" b="1" spc="-1825" dirty="0">
                <a:solidFill>
                  <a:srgbClr val="000000"/>
                </a:solidFill>
                <a:latin typeface="HiraginoSansGB-W6"/>
                <a:cs typeface="HiraginoSansGB-W6"/>
              </a:rPr>
              <a:t>e</a:t>
            </a:r>
            <a:r>
              <a:rPr sz="14325" spc="-8167" baseline="-12000" dirty="0"/>
              <a:t>O</a:t>
            </a:r>
            <a:r>
              <a:rPr sz="3950" b="1" spc="-285" dirty="0">
                <a:solidFill>
                  <a:srgbClr val="000000"/>
                </a:solidFill>
                <a:latin typeface="HiraginoSansGB-W6"/>
                <a:cs typeface="HiraginoSansGB-W6"/>
              </a:rPr>
              <a:t>n</a:t>
            </a:r>
            <a:r>
              <a:rPr sz="3950" b="1" spc="-725" dirty="0">
                <a:solidFill>
                  <a:srgbClr val="000000"/>
                </a:solidFill>
                <a:latin typeface="HiraginoSansGB-W6"/>
                <a:cs typeface="HiraginoSansGB-W6"/>
              </a:rPr>
              <a:t> </a:t>
            </a:r>
            <a:r>
              <a:rPr sz="14325" spc="-3472" baseline="-12000" dirty="0"/>
              <a:t>I</a:t>
            </a:r>
            <a:r>
              <a:rPr sz="3950" b="1" spc="5" dirty="0">
                <a:solidFill>
                  <a:srgbClr val="000000"/>
                </a:solidFill>
                <a:latin typeface="HiraginoSansGB-W6"/>
                <a:cs typeface="HiraginoSansGB-W6"/>
              </a:rPr>
              <a:t>Z</a:t>
            </a:r>
            <a:r>
              <a:rPr sz="3950" b="1" spc="-1945" dirty="0">
                <a:solidFill>
                  <a:srgbClr val="000000"/>
                </a:solidFill>
                <a:latin typeface="HiraginoSansGB-W6"/>
                <a:cs typeface="HiraginoSansGB-W6"/>
              </a:rPr>
              <a:t> 潮</a:t>
            </a:r>
            <a:r>
              <a:rPr sz="14325" spc="-3165" baseline="-12000" dirty="0"/>
              <a:t>Z</a:t>
            </a:r>
            <a:r>
              <a:rPr sz="3950" b="1" spc="-3195" dirty="0">
                <a:solidFill>
                  <a:srgbClr val="000000"/>
                </a:solidFill>
                <a:latin typeface="HiraginoSansGB-W6"/>
                <a:cs typeface="HiraginoSansGB-W6"/>
              </a:rPr>
              <a:t>流</a:t>
            </a:r>
            <a:r>
              <a:rPr sz="14325" spc="-6367" baseline="-12000" dirty="0"/>
              <a:t>O</a:t>
            </a:r>
            <a:r>
              <a:rPr sz="3950" b="1" spc="-2610" dirty="0">
                <a:solidFill>
                  <a:srgbClr val="000000"/>
                </a:solidFill>
                <a:latin typeface="HiraginoSansGB-W6"/>
                <a:cs typeface="HiraginoSansGB-W6"/>
              </a:rPr>
              <a:t>交</a:t>
            </a:r>
            <a:r>
              <a:rPr sz="14325" spc="-6517" baseline="-12000" dirty="0"/>
              <a:t>N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易所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2577283" y="6073083"/>
            <a:ext cx="2709545" cy="4279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35" dirty="0">
                <a:latin typeface="HiraginoSansGB-W6"/>
                <a:cs typeface="HiraginoSansGB-W6"/>
              </a:rPr>
              <a:t>营</a:t>
            </a:r>
            <a:r>
              <a:rPr sz="2650" b="1" spc="-35" dirty="0">
                <a:latin typeface="HiraginoSansGB-W6"/>
                <a:cs typeface="HiraginoSansGB-W6"/>
              </a:rPr>
              <a:t>造</a:t>
            </a:r>
            <a:r>
              <a:rPr sz="2650" b="1" spc="-35" dirty="0">
                <a:latin typeface="HiraginoSansGB-W6"/>
                <a:cs typeface="HiraginoSansGB-W6"/>
              </a:rPr>
              <a:t>潮</a:t>
            </a:r>
            <a:r>
              <a:rPr sz="2650" b="1" spc="-35" dirty="0">
                <a:latin typeface="HiraginoSansGB-W6"/>
                <a:cs typeface="HiraginoSansGB-W6"/>
              </a:rPr>
              <a:t>流</a:t>
            </a:r>
            <a:r>
              <a:rPr sz="2650" b="1" spc="-35" dirty="0">
                <a:latin typeface="HiraginoSansGB-W6"/>
                <a:cs typeface="HiraginoSansGB-W6"/>
              </a:rPr>
              <a:t>同</a:t>
            </a:r>
            <a:r>
              <a:rPr sz="2650" b="1" spc="-35" dirty="0">
                <a:latin typeface="HiraginoSansGB-W6"/>
                <a:cs typeface="HiraginoSansGB-W6"/>
              </a:rPr>
              <a:t>好</a:t>
            </a:r>
            <a:r>
              <a:rPr sz="2650" b="1" spc="-35" dirty="0">
                <a:latin typeface="HiraginoSansGB-W6"/>
                <a:cs typeface="HiraginoSansGB-W6"/>
              </a:rPr>
              <a:t>社</a:t>
            </a:r>
            <a:r>
              <a:rPr sz="2650" b="1" spc="-50" dirty="0">
                <a:latin typeface="HiraginoSansGB-W6"/>
                <a:cs typeface="HiraginoSansGB-W6"/>
              </a:rPr>
              <a:t>区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895209" y="2708159"/>
            <a:ext cx="2962275" cy="277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spc="-10" dirty="0">
                <a:solidFill>
                  <a:srgbClr val="525252"/>
                </a:solidFill>
                <a:latin typeface="Arial Unicode MS"/>
                <a:cs typeface="Arial Unicode MS"/>
              </a:rPr>
              <a:t>最热潮品、最新发售、极速入手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595994" y="6603852"/>
            <a:ext cx="4218940" cy="277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spc="-15" dirty="0">
                <a:solidFill>
                  <a:srgbClr val="525252"/>
                </a:solidFill>
                <a:latin typeface="Arial Unicode MS"/>
                <a:cs typeface="Arial Unicode MS"/>
              </a:rPr>
              <a:t>发现最热资讯，了解潮流动态，分享潮流生活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986755" y="2191001"/>
            <a:ext cx="3695700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40" dirty="0">
                <a:latin typeface="HiraginoSansGB-W6"/>
                <a:cs typeface="HiraginoSansGB-W6"/>
              </a:rPr>
              <a:t>构</a:t>
            </a:r>
            <a:r>
              <a:rPr sz="2650" b="1" spc="-40" dirty="0">
                <a:latin typeface="HiraginoSansGB-W6"/>
                <a:cs typeface="HiraginoSansGB-W6"/>
              </a:rPr>
              <a:t>建</a:t>
            </a:r>
            <a:r>
              <a:rPr sz="2650" b="1" spc="-100" dirty="0">
                <a:latin typeface="HiraginoSansGB-W6"/>
                <a:cs typeface="HiraginoSansGB-W6"/>
              </a:rPr>
              <a:t>Gen</a:t>
            </a:r>
            <a:r>
              <a:rPr sz="2650" b="1" spc="-50" dirty="0">
                <a:latin typeface="HiraginoSansGB-W6"/>
                <a:cs typeface="HiraginoSansGB-W6"/>
              </a:rPr>
              <a:t> </a:t>
            </a:r>
            <a:r>
              <a:rPr sz="2650" b="1" spc="-185" dirty="0">
                <a:latin typeface="HiraginoSansGB-W6"/>
                <a:cs typeface="HiraginoSansGB-W6"/>
              </a:rPr>
              <a:t>Z</a:t>
            </a:r>
            <a:r>
              <a:rPr sz="2650" b="1" spc="-40" dirty="0">
                <a:latin typeface="HiraginoSansGB-W6"/>
                <a:cs typeface="HiraginoSansGB-W6"/>
              </a:rPr>
              <a:t>潮</a:t>
            </a:r>
            <a:r>
              <a:rPr sz="2650" b="1" spc="-40" dirty="0">
                <a:latin typeface="HiraginoSansGB-W6"/>
                <a:cs typeface="HiraginoSansGB-W6"/>
              </a:rPr>
              <a:t>流</a:t>
            </a:r>
            <a:r>
              <a:rPr sz="2650" b="1" spc="-40" dirty="0">
                <a:latin typeface="HiraginoSansGB-W6"/>
                <a:cs typeface="HiraginoSansGB-W6"/>
              </a:rPr>
              <a:t>消</a:t>
            </a:r>
            <a:r>
              <a:rPr sz="2650" b="1" spc="-40" dirty="0">
                <a:latin typeface="HiraginoSansGB-W6"/>
                <a:cs typeface="HiraginoSansGB-W6"/>
              </a:rPr>
              <a:t>费</a:t>
            </a:r>
            <a:r>
              <a:rPr sz="2650" b="1" spc="-40" dirty="0">
                <a:latin typeface="HiraginoSansGB-W6"/>
                <a:cs typeface="HiraginoSansGB-W6"/>
              </a:rPr>
              <a:t>平</a:t>
            </a:r>
            <a:r>
              <a:rPr sz="2650" b="1" spc="-50" dirty="0">
                <a:latin typeface="HiraginoSansGB-W6"/>
                <a:cs typeface="HiraginoSansGB-W6"/>
              </a:rPr>
              <a:t>台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67645" y="3761845"/>
            <a:ext cx="1282065" cy="3276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潮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品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极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速</a:t>
            </a:r>
            <a:r>
              <a:rPr sz="1950" b="1" spc="-50" dirty="0">
                <a:solidFill>
                  <a:srgbClr val="5ECFD3"/>
                </a:solidFill>
                <a:latin typeface="HiraginoSansGB-W6"/>
                <a:cs typeface="HiraginoSansGB-W6"/>
              </a:rPr>
              <a:t>着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125704" y="8034280"/>
            <a:ext cx="1282065" cy="3276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好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物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先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知</a:t>
            </a:r>
            <a:r>
              <a:rPr sz="1950" b="1" spc="-50" dirty="0">
                <a:solidFill>
                  <a:srgbClr val="5ECFD3"/>
                </a:solidFill>
                <a:latin typeface="HiraginoSansGB-W6"/>
                <a:cs typeface="HiraginoSansGB-W6"/>
              </a:rPr>
              <a:t>道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10423" y="6073083"/>
            <a:ext cx="3380740" cy="42799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35" dirty="0">
                <a:latin typeface="HiraginoSansGB-W6"/>
                <a:cs typeface="HiraginoSansGB-W6"/>
              </a:rPr>
              <a:t>权</a:t>
            </a:r>
            <a:r>
              <a:rPr sz="2650" b="1" spc="-35" dirty="0">
                <a:latin typeface="HiraginoSansGB-W6"/>
                <a:cs typeface="HiraginoSansGB-W6"/>
              </a:rPr>
              <a:t>威</a:t>
            </a:r>
            <a:r>
              <a:rPr sz="2650" b="1" spc="-35" dirty="0">
                <a:latin typeface="HiraginoSansGB-W6"/>
                <a:cs typeface="HiraginoSansGB-W6"/>
              </a:rPr>
              <a:t>鉴</a:t>
            </a:r>
            <a:r>
              <a:rPr sz="2650" b="1" spc="-35" dirty="0">
                <a:latin typeface="HiraginoSansGB-W6"/>
                <a:cs typeface="HiraginoSansGB-W6"/>
              </a:rPr>
              <a:t>别</a:t>
            </a:r>
            <a:r>
              <a:rPr sz="2650" b="1" spc="-35" dirty="0">
                <a:latin typeface="HiraginoSansGB-W6"/>
                <a:cs typeface="HiraginoSansGB-W6"/>
              </a:rPr>
              <a:t>查</a:t>
            </a:r>
            <a:r>
              <a:rPr sz="2650" b="1" spc="-35" dirty="0">
                <a:latin typeface="HiraginoSansGB-W6"/>
                <a:cs typeface="HiraginoSansGB-W6"/>
              </a:rPr>
              <a:t>验</a:t>
            </a:r>
            <a:r>
              <a:rPr sz="2650" b="1" spc="-35" dirty="0">
                <a:latin typeface="HiraginoSansGB-W6"/>
                <a:cs typeface="HiraginoSansGB-W6"/>
              </a:rPr>
              <a:t>保</a:t>
            </a:r>
            <a:r>
              <a:rPr sz="2650" b="1" spc="-35" dirty="0">
                <a:latin typeface="HiraginoSansGB-W6"/>
                <a:cs typeface="HiraginoSansGB-W6"/>
              </a:rPr>
              <a:t>障</a:t>
            </a:r>
            <a:r>
              <a:rPr sz="2650" b="1" spc="-35" dirty="0">
                <a:latin typeface="HiraginoSansGB-W6"/>
                <a:cs typeface="HiraginoSansGB-W6"/>
              </a:rPr>
              <a:t>正</a:t>
            </a:r>
            <a:r>
              <a:rPr sz="2650" b="1" spc="-60" dirty="0">
                <a:latin typeface="HiraginoSansGB-W6"/>
                <a:cs typeface="HiraginoSansGB-W6"/>
              </a:rPr>
              <a:t>品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94245" y="6603852"/>
            <a:ext cx="3772535" cy="277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50" spc="-5" dirty="0">
                <a:solidFill>
                  <a:srgbClr val="525252"/>
                </a:solidFill>
                <a:latin typeface="Arial Unicode MS"/>
                <a:cs typeface="Arial Unicode MS"/>
              </a:rPr>
              <a:t>商品全覆盖 多重鉴别 复核验证 保障正品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395660" y="8034280"/>
            <a:ext cx="1282065" cy="3276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网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购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更</a:t>
            </a:r>
            <a:r>
              <a:rPr sz="1950" b="1" dirty="0">
                <a:solidFill>
                  <a:srgbClr val="5ECFD3"/>
                </a:solidFill>
                <a:latin typeface="HiraginoSansGB-W6"/>
                <a:cs typeface="HiraginoSansGB-W6"/>
              </a:rPr>
              <a:t>安</a:t>
            </a:r>
            <a:r>
              <a:rPr sz="1950" b="1" spc="-50" dirty="0">
                <a:solidFill>
                  <a:srgbClr val="5ECFD3"/>
                </a:solidFill>
                <a:latin typeface="HiraginoSansGB-W6"/>
                <a:cs typeface="HiraginoSansGB-W6"/>
              </a:rPr>
              <a:t>心</a:t>
            </a:r>
            <a:endParaRPr sz="1950">
              <a:latin typeface="HiraginoSansGB-W6"/>
              <a:cs typeface="HiraginoSansGB-W6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6227873" y="6687125"/>
            <a:ext cx="2194560" cy="1156335"/>
            <a:chOff x="6227873" y="6687125"/>
            <a:chExt cx="2194560" cy="1156335"/>
          </a:xfrm>
        </p:grpSpPr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56628" y="7057795"/>
              <a:ext cx="865732" cy="785316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227873" y="6729218"/>
              <a:ext cx="1325880" cy="344805"/>
            </a:xfrm>
            <a:custGeom>
              <a:avLst/>
              <a:gdLst/>
              <a:ahLst/>
              <a:cxnLst/>
              <a:rect l="l" t="t" r="r" b="b"/>
              <a:pathLst>
                <a:path w="1325879" h="344804">
                  <a:moveTo>
                    <a:pt x="1325614" y="344282"/>
                  </a:moveTo>
                  <a:lnTo>
                    <a:pt x="981331" y="0"/>
                  </a:lnTo>
                </a:path>
                <a:path w="1325879" h="344804">
                  <a:moveTo>
                    <a:pt x="1025309" y="17591"/>
                  </a:moveTo>
                  <a:lnTo>
                    <a:pt x="0" y="17591"/>
                  </a:lnTo>
                </a:path>
              </a:pathLst>
            </a:custGeom>
            <a:ln w="8418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85886" y="2780648"/>
            <a:ext cx="490037" cy="785316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11323635" y="6687125"/>
            <a:ext cx="2109470" cy="1158875"/>
            <a:chOff x="11323635" y="6687125"/>
            <a:chExt cx="2109470" cy="1158875"/>
          </a:xfrm>
        </p:grpSpPr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323635" y="7054025"/>
              <a:ext cx="791598" cy="791598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2107066" y="6729218"/>
              <a:ext cx="1325880" cy="344805"/>
            </a:xfrm>
            <a:custGeom>
              <a:avLst/>
              <a:gdLst/>
              <a:ahLst/>
              <a:cxnLst/>
              <a:rect l="l" t="t" r="r" b="b"/>
              <a:pathLst>
                <a:path w="1325880" h="344804">
                  <a:moveTo>
                    <a:pt x="0" y="344282"/>
                  </a:moveTo>
                  <a:lnTo>
                    <a:pt x="345539" y="0"/>
                  </a:lnTo>
                </a:path>
                <a:path w="1325880" h="344804">
                  <a:moveTo>
                    <a:pt x="300306" y="17591"/>
                  </a:moveTo>
                  <a:lnTo>
                    <a:pt x="1325615" y="17591"/>
                  </a:lnTo>
                </a:path>
              </a:pathLst>
            </a:custGeom>
            <a:ln w="8418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/>
          <p:cNvSpPr/>
          <p:nvPr/>
        </p:nvSpPr>
        <p:spPr>
          <a:xfrm>
            <a:off x="10445964" y="2834049"/>
            <a:ext cx="1325880" cy="344805"/>
          </a:xfrm>
          <a:custGeom>
            <a:avLst/>
            <a:gdLst/>
            <a:ahLst/>
            <a:cxnLst/>
            <a:rect l="l" t="t" r="r" b="b"/>
            <a:pathLst>
              <a:path w="1325879" h="344805">
                <a:moveTo>
                  <a:pt x="0" y="344282"/>
                </a:moveTo>
                <a:lnTo>
                  <a:pt x="344282" y="0"/>
                </a:lnTo>
              </a:path>
              <a:path w="1325879" h="344805">
                <a:moveTo>
                  <a:pt x="300304" y="17591"/>
                </a:moveTo>
                <a:lnTo>
                  <a:pt x="1325614" y="17591"/>
                </a:lnTo>
              </a:path>
            </a:pathLst>
          </a:custGeom>
          <a:ln w="8418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776696" y="4740798"/>
            <a:ext cx="2159934" cy="2159934"/>
          </a:xfrm>
          <a:prstGeom prst="rect">
            <a:avLst/>
          </a:prstGeom>
        </p:spPr>
      </p:pic>
      <p:sp>
        <p:nvSpPr>
          <p:cNvPr id="23" name="object 2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7461884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全</a:t>
            </a:r>
            <a:r>
              <a:rPr sz="14325" spc="-11122" baseline="-12000" dirty="0"/>
              <a:t>O</a:t>
            </a:r>
            <a:r>
              <a:rPr sz="3950" b="1" spc="-1700" dirty="0">
                <a:solidFill>
                  <a:srgbClr val="000000"/>
                </a:solidFill>
                <a:latin typeface="HiraginoSansGB-W6"/>
                <a:cs typeface="HiraginoSansGB-W6"/>
              </a:rPr>
              <a:t>球领</a:t>
            </a:r>
            <a:r>
              <a:rPr sz="14325" spc="1072" baseline="-12000" dirty="0"/>
              <a:t>I</a:t>
            </a:r>
            <a:r>
              <a:rPr sz="3950" b="1" spc="-2815" dirty="0">
                <a:solidFill>
                  <a:srgbClr val="000000"/>
                </a:solidFill>
                <a:latin typeface="HiraginoSansGB-W6"/>
                <a:cs typeface="HiraginoSansGB-W6"/>
              </a:rPr>
              <a:t>先</a:t>
            </a:r>
            <a:r>
              <a:rPr sz="14325" spc="-4605" baseline="-12000" dirty="0"/>
              <a:t>Z</a:t>
            </a:r>
            <a:r>
              <a:rPr sz="3950" b="1" spc="-2235" dirty="0">
                <a:solidFill>
                  <a:srgbClr val="000000"/>
                </a:solidFill>
                <a:latin typeface="HiraginoSansGB-W6"/>
                <a:cs typeface="HiraginoSansGB-W6"/>
              </a:rPr>
              <a:t>的</a:t>
            </a:r>
            <a:r>
              <a:rPr sz="14325" spc="-3832" baseline="-12000" dirty="0"/>
              <a:t>O</a:t>
            </a:r>
            <a:r>
              <a:rPr sz="3950" b="1" spc="-2660" dirty="0">
                <a:solidFill>
                  <a:srgbClr val="000000"/>
                </a:solidFill>
                <a:latin typeface="HiraginoSansGB-W6"/>
                <a:cs typeface="HiraginoSansGB-W6"/>
              </a:rPr>
              <a:t>G</a:t>
            </a:r>
            <a:r>
              <a:rPr sz="14325" spc="-7155" baseline="-12000" dirty="0"/>
              <a:t>N</a:t>
            </a:r>
            <a:r>
              <a:rPr sz="3950" b="1" spc="-710" dirty="0">
                <a:solidFill>
                  <a:srgbClr val="000000"/>
                </a:solidFill>
                <a:latin typeface="HiraginoSansGB-W6"/>
                <a:cs typeface="HiraginoSansGB-W6"/>
              </a:rPr>
              <a:t>e</a:t>
            </a:r>
            <a:r>
              <a:rPr sz="3950" b="1" spc="-700" dirty="0">
                <a:solidFill>
                  <a:srgbClr val="000000"/>
                </a:solidFill>
                <a:latin typeface="HiraginoSansGB-W6"/>
                <a:cs typeface="HiraginoSansGB-W6"/>
              </a:rPr>
              <a:t>n</a:t>
            </a:r>
            <a:r>
              <a:rPr sz="3950" b="1" spc="-140" dirty="0">
                <a:solidFill>
                  <a:srgbClr val="000000"/>
                </a:solidFill>
                <a:latin typeface="HiraginoSansGB-W6"/>
                <a:cs typeface="HiraginoSansGB-W6"/>
              </a:rPr>
              <a:t> </a:t>
            </a:r>
            <a:r>
              <a:rPr sz="3950" b="1" spc="-229" dirty="0">
                <a:solidFill>
                  <a:srgbClr val="000000"/>
                </a:solidFill>
                <a:latin typeface="HiraginoSansGB-W6"/>
                <a:cs typeface="HiraginoSansGB-W6"/>
              </a:rPr>
              <a:t>Z</a:t>
            </a:r>
            <a:r>
              <a:rPr sz="3950" b="1" spc="-30" dirty="0">
                <a:solidFill>
                  <a:srgbClr val="000000"/>
                </a:solidFill>
                <a:latin typeface="HiraginoSansGB-W6"/>
                <a:cs typeface="HiraginoSansGB-W6"/>
              </a:rPr>
              <a:t> 潮品交易服务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5537820" y="9404291"/>
            <a:ext cx="2268855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dirty="0">
                <a:latin typeface="Arial Unicode MS"/>
                <a:cs typeface="Arial Unicode MS"/>
              </a:rPr>
              <a:t>数</a:t>
            </a:r>
            <a:r>
              <a:rPr sz="1950" dirty="0">
                <a:latin typeface="Arial Unicode MS"/>
                <a:cs typeface="Arial Unicode MS"/>
              </a:rPr>
              <a:t>据</a:t>
            </a:r>
            <a:r>
              <a:rPr sz="1950" dirty="0">
                <a:latin typeface="Arial Unicode MS"/>
                <a:cs typeface="Arial Unicode MS"/>
              </a:rPr>
              <a:t>截</a:t>
            </a:r>
            <a:r>
              <a:rPr sz="1950" dirty="0">
                <a:latin typeface="Arial Unicode MS"/>
                <a:cs typeface="Arial Unicode MS"/>
              </a:rPr>
              <a:t>至</a:t>
            </a:r>
            <a:r>
              <a:rPr sz="1950" spc="60" dirty="0">
                <a:latin typeface="Arial Unicode MS"/>
                <a:cs typeface="Arial Unicode MS"/>
              </a:rPr>
              <a:t>2021</a:t>
            </a:r>
            <a:r>
              <a:rPr sz="1950" dirty="0">
                <a:latin typeface="Arial Unicode MS"/>
                <a:cs typeface="Arial Unicode MS"/>
              </a:rPr>
              <a:t>年</a:t>
            </a:r>
            <a:r>
              <a:rPr sz="1950" spc="60" dirty="0">
                <a:latin typeface="Arial Unicode MS"/>
                <a:cs typeface="Arial Unicode MS"/>
              </a:rPr>
              <a:t>2</a:t>
            </a:r>
            <a:r>
              <a:rPr sz="1950" spc="-50" dirty="0">
                <a:latin typeface="Arial Unicode MS"/>
                <a:cs typeface="Arial Unicode MS"/>
              </a:rPr>
              <a:t>月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094595" y="3983124"/>
            <a:ext cx="3141345" cy="3141345"/>
          </a:xfrm>
          <a:custGeom>
            <a:avLst/>
            <a:gdLst/>
            <a:ahLst/>
            <a:cxnLst/>
            <a:rect l="l" t="t" r="r" b="b"/>
            <a:pathLst>
              <a:path w="3141345" h="3141345">
                <a:moveTo>
                  <a:pt x="1570632" y="0"/>
                </a:moveTo>
                <a:lnTo>
                  <a:pt x="1522615" y="720"/>
                </a:lnTo>
                <a:lnTo>
                  <a:pt x="1474957" y="2866"/>
                </a:lnTo>
                <a:lnTo>
                  <a:pt x="1427677" y="6418"/>
                </a:lnTo>
                <a:lnTo>
                  <a:pt x="1380797" y="11356"/>
                </a:lnTo>
                <a:lnTo>
                  <a:pt x="1334336" y="17659"/>
                </a:lnTo>
                <a:lnTo>
                  <a:pt x="1288317" y="25305"/>
                </a:lnTo>
                <a:lnTo>
                  <a:pt x="1242758" y="34276"/>
                </a:lnTo>
                <a:lnTo>
                  <a:pt x="1197681" y="44550"/>
                </a:lnTo>
                <a:lnTo>
                  <a:pt x="1153106" y="56106"/>
                </a:lnTo>
                <a:lnTo>
                  <a:pt x="1109053" y="68924"/>
                </a:lnTo>
                <a:lnTo>
                  <a:pt x="1065544" y="82984"/>
                </a:lnTo>
                <a:lnTo>
                  <a:pt x="1022599" y="98266"/>
                </a:lnTo>
                <a:lnTo>
                  <a:pt x="980238" y="114747"/>
                </a:lnTo>
                <a:lnTo>
                  <a:pt x="938482" y="132409"/>
                </a:lnTo>
                <a:lnTo>
                  <a:pt x="897351" y="151229"/>
                </a:lnTo>
                <a:lnTo>
                  <a:pt x="856866" y="171189"/>
                </a:lnTo>
                <a:lnTo>
                  <a:pt x="817048" y="192267"/>
                </a:lnTo>
                <a:lnTo>
                  <a:pt x="777916" y="214443"/>
                </a:lnTo>
                <a:lnTo>
                  <a:pt x="739493" y="237696"/>
                </a:lnTo>
                <a:lnTo>
                  <a:pt x="701797" y="262006"/>
                </a:lnTo>
                <a:lnTo>
                  <a:pt x="664850" y="287352"/>
                </a:lnTo>
                <a:lnTo>
                  <a:pt x="628672" y="313714"/>
                </a:lnTo>
                <a:lnTo>
                  <a:pt x="593283" y="341071"/>
                </a:lnTo>
                <a:lnTo>
                  <a:pt x="558705" y="369402"/>
                </a:lnTo>
                <a:lnTo>
                  <a:pt x="524958" y="398687"/>
                </a:lnTo>
                <a:lnTo>
                  <a:pt x="492062" y="428906"/>
                </a:lnTo>
                <a:lnTo>
                  <a:pt x="460038" y="460038"/>
                </a:lnTo>
                <a:lnTo>
                  <a:pt x="428906" y="492062"/>
                </a:lnTo>
                <a:lnTo>
                  <a:pt x="398687" y="524958"/>
                </a:lnTo>
                <a:lnTo>
                  <a:pt x="369402" y="558705"/>
                </a:lnTo>
                <a:lnTo>
                  <a:pt x="341071" y="593283"/>
                </a:lnTo>
                <a:lnTo>
                  <a:pt x="313714" y="628672"/>
                </a:lnTo>
                <a:lnTo>
                  <a:pt x="287352" y="664850"/>
                </a:lnTo>
                <a:lnTo>
                  <a:pt x="262006" y="701797"/>
                </a:lnTo>
                <a:lnTo>
                  <a:pt x="237696" y="739493"/>
                </a:lnTo>
                <a:lnTo>
                  <a:pt x="214443" y="777916"/>
                </a:lnTo>
                <a:lnTo>
                  <a:pt x="192267" y="817048"/>
                </a:lnTo>
                <a:lnTo>
                  <a:pt x="171189" y="856866"/>
                </a:lnTo>
                <a:lnTo>
                  <a:pt x="151229" y="897351"/>
                </a:lnTo>
                <a:lnTo>
                  <a:pt x="132409" y="938482"/>
                </a:lnTo>
                <a:lnTo>
                  <a:pt x="114747" y="980238"/>
                </a:lnTo>
                <a:lnTo>
                  <a:pt x="98266" y="1022599"/>
                </a:lnTo>
                <a:lnTo>
                  <a:pt x="82984" y="1065544"/>
                </a:lnTo>
                <a:lnTo>
                  <a:pt x="68924" y="1109053"/>
                </a:lnTo>
                <a:lnTo>
                  <a:pt x="56106" y="1153106"/>
                </a:lnTo>
                <a:lnTo>
                  <a:pt x="44550" y="1197681"/>
                </a:lnTo>
                <a:lnTo>
                  <a:pt x="34276" y="1242758"/>
                </a:lnTo>
                <a:lnTo>
                  <a:pt x="25305" y="1288317"/>
                </a:lnTo>
                <a:lnTo>
                  <a:pt x="17659" y="1334336"/>
                </a:lnTo>
                <a:lnTo>
                  <a:pt x="11356" y="1380797"/>
                </a:lnTo>
                <a:lnTo>
                  <a:pt x="6418" y="1427677"/>
                </a:lnTo>
                <a:lnTo>
                  <a:pt x="2866" y="1474957"/>
                </a:lnTo>
                <a:lnTo>
                  <a:pt x="720" y="1522615"/>
                </a:lnTo>
                <a:lnTo>
                  <a:pt x="0" y="1570632"/>
                </a:lnTo>
                <a:lnTo>
                  <a:pt x="720" y="1618649"/>
                </a:lnTo>
                <a:lnTo>
                  <a:pt x="2866" y="1666308"/>
                </a:lnTo>
                <a:lnTo>
                  <a:pt x="6418" y="1713588"/>
                </a:lnTo>
                <a:lnTo>
                  <a:pt x="11356" y="1760468"/>
                </a:lnTo>
                <a:lnTo>
                  <a:pt x="17659" y="1806928"/>
                </a:lnTo>
                <a:lnTo>
                  <a:pt x="25305" y="1852948"/>
                </a:lnTo>
                <a:lnTo>
                  <a:pt x="34276" y="1898507"/>
                </a:lnTo>
                <a:lnTo>
                  <a:pt x="44550" y="1943584"/>
                </a:lnTo>
                <a:lnTo>
                  <a:pt x="56106" y="1988159"/>
                </a:lnTo>
                <a:lnTo>
                  <a:pt x="68924" y="2032211"/>
                </a:lnTo>
                <a:lnTo>
                  <a:pt x="82984" y="2075720"/>
                </a:lnTo>
                <a:lnTo>
                  <a:pt x="98266" y="2118666"/>
                </a:lnTo>
                <a:lnTo>
                  <a:pt x="114747" y="2161027"/>
                </a:lnTo>
                <a:lnTo>
                  <a:pt x="132409" y="2202783"/>
                </a:lnTo>
                <a:lnTo>
                  <a:pt x="151229" y="2243913"/>
                </a:lnTo>
                <a:lnTo>
                  <a:pt x="171189" y="2284398"/>
                </a:lnTo>
                <a:lnTo>
                  <a:pt x="192267" y="2324217"/>
                </a:lnTo>
                <a:lnTo>
                  <a:pt x="214443" y="2363348"/>
                </a:lnTo>
                <a:lnTo>
                  <a:pt x="237696" y="2401772"/>
                </a:lnTo>
                <a:lnTo>
                  <a:pt x="262006" y="2439468"/>
                </a:lnTo>
                <a:lnTo>
                  <a:pt x="287352" y="2476415"/>
                </a:lnTo>
                <a:lnTo>
                  <a:pt x="313714" y="2512593"/>
                </a:lnTo>
                <a:lnTo>
                  <a:pt x="341071" y="2547981"/>
                </a:lnTo>
                <a:lnTo>
                  <a:pt x="369402" y="2582559"/>
                </a:lnTo>
                <a:lnTo>
                  <a:pt x="398687" y="2616307"/>
                </a:lnTo>
                <a:lnTo>
                  <a:pt x="428906" y="2649203"/>
                </a:lnTo>
                <a:lnTo>
                  <a:pt x="460038" y="2681227"/>
                </a:lnTo>
                <a:lnTo>
                  <a:pt x="492062" y="2712358"/>
                </a:lnTo>
                <a:lnTo>
                  <a:pt x="524958" y="2742577"/>
                </a:lnTo>
                <a:lnTo>
                  <a:pt x="558705" y="2771863"/>
                </a:lnTo>
                <a:lnTo>
                  <a:pt x="593283" y="2800194"/>
                </a:lnTo>
                <a:lnTo>
                  <a:pt x="628672" y="2827551"/>
                </a:lnTo>
                <a:lnTo>
                  <a:pt x="664850" y="2853912"/>
                </a:lnTo>
                <a:lnTo>
                  <a:pt x="701797" y="2879258"/>
                </a:lnTo>
                <a:lnTo>
                  <a:pt x="739493" y="2903568"/>
                </a:lnTo>
                <a:lnTo>
                  <a:pt x="777916" y="2926821"/>
                </a:lnTo>
                <a:lnTo>
                  <a:pt x="817048" y="2948997"/>
                </a:lnTo>
                <a:lnTo>
                  <a:pt x="856866" y="2970075"/>
                </a:lnTo>
                <a:lnTo>
                  <a:pt x="897351" y="2990035"/>
                </a:lnTo>
                <a:lnTo>
                  <a:pt x="938482" y="3008856"/>
                </a:lnTo>
                <a:lnTo>
                  <a:pt x="980238" y="3026518"/>
                </a:lnTo>
                <a:lnTo>
                  <a:pt x="1022599" y="3042999"/>
                </a:lnTo>
                <a:lnTo>
                  <a:pt x="1065544" y="3058280"/>
                </a:lnTo>
                <a:lnTo>
                  <a:pt x="1109053" y="3072340"/>
                </a:lnTo>
                <a:lnTo>
                  <a:pt x="1153106" y="3085159"/>
                </a:lnTo>
                <a:lnTo>
                  <a:pt x="1197681" y="3096715"/>
                </a:lnTo>
                <a:lnTo>
                  <a:pt x="1242758" y="3106989"/>
                </a:lnTo>
                <a:lnTo>
                  <a:pt x="1288317" y="3115959"/>
                </a:lnTo>
                <a:lnTo>
                  <a:pt x="1334336" y="3123606"/>
                </a:lnTo>
                <a:lnTo>
                  <a:pt x="1380797" y="3129908"/>
                </a:lnTo>
                <a:lnTo>
                  <a:pt x="1427677" y="3134846"/>
                </a:lnTo>
                <a:lnTo>
                  <a:pt x="1474957" y="3138399"/>
                </a:lnTo>
                <a:lnTo>
                  <a:pt x="1522615" y="3140545"/>
                </a:lnTo>
                <a:lnTo>
                  <a:pt x="1570632" y="3141265"/>
                </a:lnTo>
                <a:lnTo>
                  <a:pt x="1618649" y="3140545"/>
                </a:lnTo>
                <a:lnTo>
                  <a:pt x="1666308" y="3138399"/>
                </a:lnTo>
                <a:lnTo>
                  <a:pt x="1713588" y="3134846"/>
                </a:lnTo>
                <a:lnTo>
                  <a:pt x="1760468" y="3129908"/>
                </a:lnTo>
                <a:lnTo>
                  <a:pt x="1806928" y="3123606"/>
                </a:lnTo>
                <a:lnTo>
                  <a:pt x="1852948" y="3115959"/>
                </a:lnTo>
                <a:lnTo>
                  <a:pt x="1898507" y="3106989"/>
                </a:lnTo>
                <a:lnTo>
                  <a:pt x="1943584" y="3096715"/>
                </a:lnTo>
                <a:lnTo>
                  <a:pt x="1988159" y="3085159"/>
                </a:lnTo>
                <a:lnTo>
                  <a:pt x="2032211" y="3072340"/>
                </a:lnTo>
                <a:lnTo>
                  <a:pt x="2075720" y="3058280"/>
                </a:lnTo>
                <a:lnTo>
                  <a:pt x="2118666" y="3042999"/>
                </a:lnTo>
                <a:lnTo>
                  <a:pt x="2161027" y="3026518"/>
                </a:lnTo>
                <a:lnTo>
                  <a:pt x="2202783" y="3008856"/>
                </a:lnTo>
                <a:lnTo>
                  <a:pt x="2243913" y="2990035"/>
                </a:lnTo>
                <a:lnTo>
                  <a:pt x="2284398" y="2970075"/>
                </a:lnTo>
                <a:lnTo>
                  <a:pt x="2324217" y="2948997"/>
                </a:lnTo>
                <a:lnTo>
                  <a:pt x="2363348" y="2926821"/>
                </a:lnTo>
                <a:lnTo>
                  <a:pt x="2401772" y="2903568"/>
                </a:lnTo>
                <a:lnTo>
                  <a:pt x="2439468" y="2879258"/>
                </a:lnTo>
                <a:lnTo>
                  <a:pt x="2476415" y="2853912"/>
                </a:lnTo>
                <a:lnTo>
                  <a:pt x="2512593" y="2827551"/>
                </a:lnTo>
                <a:lnTo>
                  <a:pt x="2547981" y="2800194"/>
                </a:lnTo>
                <a:lnTo>
                  <a:pt x="2582559" y="2771863"/>
                </a:lnTo>
                <a:lnTo>
                  <a:pt x="2616307" y="2742577"/>
                </a:lnTo>
                <a:lnTo>
                  <a:pt x="2649203" y="2712358"/>
                </a:lnTo>
                <a:lnTo>
                  <a:pt x="2681227" y="2681227"/>
                </a:lnTo>
                <a:lnTo>
                  <a:pt x="2712358" y="2649203"/>
                </a:lnTo>
                <a:lnTo>
                  <a:pt x="2742577" y="2616307"/>
                </a:lnTo>
                <a:lnTo>
                  <a:pt x="2771863" y="2582559"/>
                </a:lnTo>
                <a:lnTo>
                  <a:pt x="2800194" y="2547981"/>
                </a:lnTo>
                <a:lnTo>
                  <a:pt x="2827551" y="2512593"/>
                </a:lnTo>
                <a:lnTo>
                  <a:pt x="2853912" y="2476415"/>
                </a:lnTo>
                <a:lnTo>
                  <a:pt x="2879258" y="2439468"/>
                </a:lnTo>
                <a:lnTo>
                  <a:pt x="2903568" y="2401772"/>
                </a:lnTo>
                <a:lnTo>
                  <a:pt x="2926821" y="2363348"/>
                </a:lnTo>
                <a:lnTo>
                  <a:pt x="2948997" y="2324217"/>
                </a:lnTo>
                <a:lnTo>
                  <a:pt x="2970075" y="2284398"/>
                </a:lnTo>
                <a:lnTo>
                  <a:pt x="2990035" y="2243913"/>
                </a:lnTo>
                <a:lnTo>
                  <a:pt x="3008856" y="2202783"/>
                </a:lnTo>
                <a:lnTo>
                  <a:pt x="3026518" y="2161027"/>
                </a:lnTo>
                <a:lnTo>
                  <a:pt x="3042999" y="2118666"/>
                </a:lnTo>
                <a:lnTo>
                  <a:pt x="3058280" y="2075720"/>
                </a:lnTo>
                <a:lnTo>
                  <a:pt x="3072340" y="2032211"/>
                </a:lnTo>
                <a:lnTo>
                  <a:pt x="3085159" y="1988159"/>
                </a:lnTo>
                <a:lnTo>
                  <a:pt x="3096715" y="1943584"/>
                </a:lnTo>
                <a:lnTo>
                  <a:pt x="3106989" y="1898507"/>
                </a:lnTo>
                <a:lnTo>
                  <a:pt x="3115959" y="1852948"/>
                </a:lnTo>
                <a:lnTo>
                  <a:pt x="3123606" y="1806928"/>
                </a:lnTo>
                <a:lnTo>
                  <a:pt x="3129908" y="1760468"/>
                </a:lnTo>
                <a:lnTo>
                  <a:pt x="3134846" y="1713588"/>
                </a:lnTo>
                <a:lnTo>
                  <a:pt x="3138399" y="1666308"/>
                </a:lnTo>
                <a:lnTo>
                  <a:pt x="3140545" y="1618649"/>
                </a:lnTo>
                <a:lnTo>
                  <a:pt x="3141265" y="1570632"/>
                </a:lnTo>
                <a:lnTo>
                  <a:pt x="3140545" y="1522615"/>
                </a:lnTo>
                <a:lnTo>
                  <a:pt x="3138399" y="1474957"/>
                </a:lnTo>
                <a:lnTo>
                  <a:pt x="3134846" y="1427677"/>
                </a:lnTo>
                <a:lnTo>
                  <a:pt x="3129908" y="1380797"/>
                </a:lnTo>
                <a:lnTo>
                  <a:pt x="3123606" y="1334336"/>
                </a:lnTo>
                <a:lnTo>
                  <a:pt x="3115959" y="1288317"/>
                </a:lnTo>
                <a:lnTo>
                  <a:pt x="3106989" y="1242758"/>
                </a:lnTo>
                <a:lnTo>
                  <a:pt x="3096715" y="1197681"/>
                </a:lnTo>
                <a:lnTo>
                  <a:pt x="3085159" y="1153106"/>
                </a:lnTo>
                <a:lnTo>
                  <a:pt x="3072340" y="1109053"/>
                </a:lnTo>
                <a:lnTo>
                  <a:pt x="3058280" y="1065544"/>
                </a:lnTo>
                <a:lnTo>
                  <a:pt x="3042999" y="1022599"/>
                </a:lnTo>
                <a:lnTo>
                  <a:pt x="3026518" y="980238"/>
                </a:lnTo>
                <a:lnTo>
                  <a:pt x="3008856" y="938482"/>
                </a:lnTo>
                <a:lnTo>
                  <a:pt x="2990035" y="897351"/>
                </a:lnTo>
                <a:lnTo>
                  <a:pt x="2970075" y="856866"/>
                </a:lnTo>
                <a:lnTo>
                  <a:pt x="2948997" y="817048"/>
                </a:lnTo>
                <a:lnTo>
                  <a:pt x="2926821" y="777916"/>
                </a:lnTo>
                <a:lnTo>
                  <a:pt x="2903568" y="739493"/>
                </a:lnTo>
                <a:lnTo>
                  <a:pt x="2879258" y="701797"/>
                </a:lnTo>
                <a:lnTo>
                  <a:pt x="2853912" y="664850"/>
                </a:lnTo>
                <a:lnTo>
                  <a:pt x="2827551" y="628672"/>
                </a:lnTo>
                <a:lnTo>
                  <a:pt x="2800194" y="593283"/>
                </a:lnTo>
                <a:lnTo>
                  <a:pt x="2771863" y="558705"/>
                </a:lnTo>
                <a:lnTo>
                  <a:pt x="2742577" y="524958"/>
                </a:lnTo>
                <a:lnTo>
                  <a:pt x="2712358" y="492062"/>
                </a:lnTo>
                <a:lnTo>
                  <a:pt x="2681227" y="460038"/>
                </a:lnTo>
                <a:lnTo>
                  <a:pt x="2649203" y="428906"/>
                </a:lnTo>
                <a:lnTo>
                  <a:pt x="2616307" y="398687"/>
                </a:lnTo>
                <a:lnTo>
                  <a:pt x="2582559" y="369402"/>
                </a:lnTo>
                <a:lnTo>
                  <a:pt x="2547981" y="341071"/>
                </a:lnTo>
                <a:lnTo>
                  <a:pt x="2512593" y="313714"/>
                </a:lnTo>
                <a:lnTo>
                  <a:pt x="2476415" y="287352"/>
                </a:lnTo>
                <a:lnTo>
                  <a:pt x="2439468" y="262006"/>
                </a:lnTo>
                <a:lnTo>
                  <a:pt x="2401772" y="237696"/>
                </a:lnTo>
                <a:lnTo>
                  <a:pt x="2363348" y="214443"/>
                </a:lnTo>
                <a:lnTo>
                  <a:pt x="2324217" y="192267"/>
                </a:lnTo>
                <a:lnTo>
                  <a:pt x="2284398" y="171189"/>
                </a:lnTo>
                <a:lnTo>
                  <a:pt x="2243913" y="151229"/>
                </a:lnTo>
                <a:lnTo>
                  <a:pt x="2202783" y="132409"/>
                </a:lnTo>
                <a:lnTo>
                  <a:pt x="2161027" y="114747"/>
                </a:lnTo>
                <a:lnTo>
                  <a:pt x="2118666" y="98266"/>
                </a:lnTo>
                <a:lnTo>
                  <a:pt x="2075720" y="82984"/>
                </a:lnTo>
                <a:lnTo>
                  <a:pt x="2032211" y="68924"/>
                </a:lnTo>
                <a:lnTo>
                  <a:pt x="1988159" y="56106"/>
                </a:lnTo>
                <a:lnTo>
                  <a:pt x="1943584" y="44550"/>
                </a:lnTo>
                <a:lnTo>
                  <a:pt x="1898507" y="34276"/>
                </a:lnTo>
                <a:lnTo>
                  <a:pt x="1852948" y="25305"/>
                </a:lnTo>
                <a:lnTo>
                  <a:pt x="1806928" y="17659"/>
                </a:lnTo>
                <a:lnTo>
                  <a:pt x="1760468" y="11356"/>
                </a:lnTo>
                <a:lnTo>
                  <a:pt x="1713588" y="6418"/>
                </a:lnTo>
                <a:lnTo>
                  <a:pt x="1666308" y="2866"/>
                </a:lnTo>
                <a:lnTo>
                  <a:pt x="1618649" y="720"/>
                </a:lnTo>
                <a:lnTo>
                  <a:pt x="1570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2555808" y="4772481"/>
            <a:ext cx="2218055" cy="1380490"/>
          </a:xfrm>
          <a:prstGeom prst="rect">
            <a:avLst/>
          </a:prstGeom>
        </p:spPr>
        <p:txBody>
          <a:bodyPr vert="horz" wrap="square" lIns="0" tIns="1847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5"/>
              </a:spcBef>
            </a:pPr>
            <a:r>
              <a:rPr sz="4450" spc="229" dirty="0">
                <a:solidFill>
                  <a:srgbClr val="FFFFFF"/>
                </a:solidFill>
                <a:latin typeface="Arial Unicode MS"/>
                <a:cs typeface="Arial Unicode MS"/>
              </a:rPr>
              <a:t>8000w+</a:t>
            </a:r>
            <a:endParaRPr sz="4450">
              <a:latin typeface="Arial Unicode MS"/>
              <a:cs typeface="Arial Unicode MS"/>
            </a:endParaRPr>
          </a:p>
          <a:p>
            <a:pPr marL="102235">
              <a:lnSpc>
                <a:spcPct val="100000"/>
              </a:lnSpc>
              <a:spcBef>
                <a:spcPts val="790"/>
              </a:spcBef>
            </a:pP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月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均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活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跃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用</a:t>
            </a:r>
            <a:r>
              <a:rPr sz="26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户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283787" y="3983124"/>
            <a:ext cx="3141345" cy="3141345"/>
          </a:xfrm>
          <a:custGeom>
            <a:avLst/>
            <a:gdLst/>
            <a:ahLst/>
            <a:cxnLst/>
            <a:rect l="l" t="t" r="r" b="b"/>
            <a:pathLst>
              <a:path w="3141345" h="3141345">
                <a:moveTo>
                  <a:pt x="1570632" y="0"/>
                </a:moveTo>
                <a:lnTo>
                  <a:pt x="1522615" y="720"/>
                </a:lnTo>
                <a:lnTo>
                  <a:pt x="1474957" y="2866"/>
                </a:lnTo>
                <a:lnTo>
                  <a:pt x="1427677" y="6418"/>
                </a:lnTo>
                <a:lnTo>
                  <a:pt x="1380797" y="11356"/>
                </a:lnTo>
                <a:lnTo>
                  <a:pt x="1334336" y="17659"/>
                </a:lnTo>
                <a:lnTo>
                  <a:pt x="1288317" y="25305"/>
                </a:lnTo>
                <a:lnTo>
                  <a:pt x="1242758" y="34276"/>
                </a:lnTo>
                <a:lnTo>
                  <a:pt x="1197681" y="44550"/>
                </a:lnTo>
                <a:lnTo>
                  <a:pt x="1153106" y="56106"/>
                </a:lnTo>
                <a:lnTo>
                  <a:pt x="1109053" y="68924"/>
                </a:lnTo>
                <a:lnTo>
                  <a:pt x="1065544" y="82984"/>
                </a:lnTo>
                <a:lnTo>
                  <a:pt x="1022599" y="98266"/>
                </a:lnTo>
                <a:lnTo>
                  <a:pt x="980238" y="114747"/>
                </a:lnTo>
                <a:lnTo>
                  <a:pt x="938482" y="132409"/>
                </a:lnTo>
                <a:lnTo>
                  <a:pt x="897351" y="151229"/>
                </a:lnTo>
                <a:lnTo>
                  <a:pt x="856866" y="171189"/>
                </a:lnTo>
                <a:lnTo>
                  <a:pt x="817048" y="192267"/>
                </a:lnTo>
                <a:lnTo>
                  <a:pt x="777916" y="214443"/>
                </a:lnTo>
                <a:lnTo>
                  <a:pt x="739493" y="237696"/>
                </a:lnTo>
                <a:lnTo>
                  <a:pt x="701797" y="262006"/>
                </a:lnTo>
                <a:lnTo>
                  <a:pt x="664850" y="287352"/>
                </a:lnTo>
                <a:lnTo>
                  <a:pt x="628672" y="313714"/>
                </a:lnTo>
                <a:lnTo>
                  <a:pt x="593283" y="341071"/>
                </a:lnTo>
                <a:lnTo>
                  <a:pt x="558705" y="369402"/>
                </a:lnTo>
                <a:lnTo>
                  <a:pt x="524958" y="398687"/>
                </a:lnTo>
                <a:lnTo>
                  <a:pt x="492062" y="428906"/>
                </a:lnTo>
                <a:lnTo>
                  <a:pt x="460038" y="460038"/>
                </a:lnTo>
                <a:lnTo>
                  <a:pt x="428906" y="492062"/>
                </a:lnTo>
                <a:lnTo>
                  <a:pt x="398687" y="524958"/>
                </a:lnTo>
                <a:lnTo>
                  <a:pt x="369402" y="558705"/>
                </a:lnTo>
                <a:lnTo>
                  <a:pt x="341071" y="593283"/>
                </a:lnTo>
                <a:lnTo>
                  <a:pt x="313714" y="628672"/>
                </a:lnTo>
                <a:lnTo>
                  <a:pt x="287352" y="664850"/>
                </a:lnTo>
                <a:lnTo>
                  <a:pt x="262006" y="701797"/>
                </a:lnTo>
                <a:lnTo>
                  <a:pt x="237696" y="739493"/>
                </a:lnTo>
                <a:lnTo>
                  <a:pt x="214443" y="777916"/>
                </a:lnTo>
                <a:lnTo>
                  <a:pt x="192267" y="817048"/>
                </a:lnTo>
                <a:lnTo>
                  <a:pt x="171189" y="856866"/>
                </a:lnTo>
                <a:lnTo>
                  <a:pt x="151229" y="897351"/>
                </a:lnTo>
                <a:lnTo>
                  <a:pt x="132409" y="938482"/>
                </a:lnTo>
                <a:lnTo>
                  <a:pt x="114747" y="980238"/>
                </a:lnTo>
                <a:lnTo>
                  <a:pt x="98266" y="1022599"/>
                </a:lnTo>
                <a:lnTo>
                  <a:pt x="82984" y="1065544"/>
                </a:lnTo>
                <a:lnTo>
                  <a:pt x="68924" y="1109053"/>
                </a:lnTo>
                <a:lnTo>
                  <a:pt x="56106" y="1153106"/>
                </a:lnTo>
                <a:lnTo>
                  <a:pt x="44550" y="1197681"/>
                </a:lnTo>
                <a:lnTo>
                  <a:pt x="34276" y="1242758"/>
                </a:lnTo>
                <a:lnTo>
                  <a:pt x="25305" y="1288317"/>
                </a:lnTo>
                <a:lnTo>
                  <a:pt x="17659" y="1334336"/>
                </a:lnTo>
                <a:lnTo>
                  <a:pt x="11356" y="1380797"/>
                </a:lnTo>
                <a:lnTo>
                  <a:pt x="6418" y="1427677"/>
                </a:lnTo>
                <a:lnTo>
                  <a:pt x="2866" y="1474957"/>
                </a:lnTo>
                <a:lnTo>
                  <a:pt x="720" y="1522615"/>
                </a:lnTo>
                <a:lnTo>
                  <a:pt x="0" y="1570632"/>
                </a:lnTo>
                <a:lnTo>
                  <a:pt x="720" y="1618649"/>
                </a:lnTo>
                <a:lnTo>
                  <a:pt x="2866" y="1666308"/>
                </a:lnTo>
                <a:lnTo>
                  <a:pt x="6418" y="1713588"/>
                </a:lnTo>
                <a:lnTo>
                  <a:pt x="11356" y="1760468"/>
                </a:lnTo>
                <a:lnTo>
                  <a:pt x="17659" y="1806928"/>
                </a:lnTo>
                <a:lnTo>
                  <a:pt x="25305" y="1852948"/>
                </a:lnTo>
                <a:lnTo>
                  <a:pt x="34276" y="1898507"/>
                </a:lnTo>
                <a:lnTo>
                  <a:pt x="44550" y="1943584"/>
                </a:lnTo>
                <a:lnTo>
                  <a:pt x="56106" y="1988159"/>
                </a:lnTo>
                <a:lnTo>
                  <a:pt x="68924" y="2032211"/>
                </a:lnTo>
                <a:lnTo>
                  <a:pt x="82984" y="2075720"/>
                </a:lnTo>
                <a:lnTo>
                  <a:pt x="98266" y="2118666"/>
                </a:lnTo>
                <a:lnTo>
                  <a:pt x="114747" y="2161027"/>
                </a:lnTo>
                <a:lnTo>
                  <a:pt x="132409" y="2202783"/>
                </a:lnTo>
                <a:lnTo>
                  <a:pt x="151229" y="2243913"/>
                </a:lnTo>
                <a:lnTo>
                  <a:pt x="171189" y="2284398"/>
                </a:lnTo>
                <a:lnTo>
                  <a:pt x="192267" y="2324217"/>
                </a:lnTo>
                <a:lnTo>
                  <a:pt x="214443" y="2363348"/>
                </a:lnTo>
                <a:lnTo>
                  <a:pt x="237696" y="2401772"/>
                </a:lnTo>
                <a:lnTo>
                  <a:pt x="262006" y="2439468"/>
                </a:lnTo>
                <a:lnTo>
                  <a:pt x="287352" y="2476415"/>
                </a:lnTo>
                <a:lnTo>
                  <a:pt x="313714" y="2512593"/>
                </a:lnTo>
                <a:lnTo>
                  <a:pt x="341071" y="2547981"/>
                </a:lnTo>
                <a:lnTo>
                  <a:pt x="369402" y="2582559"/>
                </a:lnTo>
                <a:lnTo>
                  <a:pt x="398687" y="2616307"/>
                </a:lnTo>
                <a:lnTo>
                  <a:pt x="428906" y="2649203"/>
                </a:lnTo>
                <a:lnTo>
                  <a:pt x="460038" y="2681227"/>
                </a:lnTo>
                <a:lnTo>
                  <a:pt x="492062" y="2712358"/>
                </a:lnTo>
                <a:lnTo>
                  <a:pt x="524958" y="2742577"/>
                </a:lnTo>
                <a:lnTo>
                  <a:pt x="558705" y="2771863"/>
                </a:lnTo>
                <a:lnTo>
                  <a:pt x="593283" y="2800194"/>
                </a:lnTo>
                <a:lnTo>
                  <a:pt x="628672" y="2827551"/>
                </a:lnTo>
                <a:lnTo>
                  <a:pt x="664850" y="2853912"/>
                </a:lnTo>
                <a:lnTo>
                  <a:pt x="701797" y="2879258"/>
                </a:lnTo>
                <a:lnTo>
                  <a:pt x="739493" y="2903568"/>
                </a:lnTo>
                <a:lnTo>
                  <a:pt x="777916" y="2926821"/>
                </a:lnTo>
                <a:lnTo>
                  <a:pt x="817048" y="2948997"/>
                </a:lnTo>
                <a:lnTo>
                  <a:pt x="856866" y="2970075"/>
                </a:lnTo>
                <a:lnTo>
                  <a:pt x="897351" y="2990035"/>
                </a:lnTo>
                <a:lnTo>
                  <a:pt x="938482" y="3008856"/>
                </a:lnTo>
                <a:lnTo>
                  <a:pt x="980238" y="3026518"/>
                </a:lnTo>
                <a:lnTo>
                  <a:pt x="1022599" y="3042999"/>
                </a:lnTo>
                <a:lnTo>
                  <a:pt x="1065544" y="3058280"/>
                </a:lnTo>
                <a:lnTo>
                  <a:pt x="1109053" y="3072340"/>
                </a:lnTo>
                <a:lnTo>
                  <a:pt x="1153106" y="3085159"/>
                </a:lnTo>
                <a:lnTo>
                  <a:pt x="1197681" y="3096715"/>
                </a:lnTo>
                <a:lnTo>
                  <a:pt x="1242758" y="3106989"/>
                </a:lnTo>
                <a:lnTo>
                  <a:pt x="1288317" y="3115959"/>
                </a:lnTo>
                <a:lnTo>
                  <a:pt x="1334336" y="3123606"/>
                </a:lnTo>
                <a:lnTo>
                  <a:pt x="1380797" y="3129908"/>
                </a:lnTo>
                <a:lnTo>
                  <a:pt x="1427677" y="3134846"/>
                </a:lnTo>
                <a:lnTo>
                  <a:pt x="1474957" y="3138399"/>
                </a:lnTo>
                <a:lnTo>
                  <a:pt x="1522615" y="3140545"/>
                </a:lnTo>
                <a:lnTo>
                  <a:pt x="1570632" y="3141265"/>
                </a:lnTo>
                <a:lnTo>
                  <a:pt x="1618649" y="3140545"/>
                </a:lnTo>
                <a:lnTo>
                  <a:pt x="1666308" y="3138399"/>
                </a:lnTo>
                <a:lnTo>
                  <a:pt x="1713588" y="3134846"/>
                </a:lnTo>
                <a:lnTo>
                  <a:pt x="1760468" y="3129908"/>
                </a:lnTo>
                <a:lnTo>
                  <a:pt x="1806928" y="3123606"/>
                </a:lnTo>
                <a:lnTo>
                  <a:pt x="1852948" y="3115959"/>
                </a:lnTo>
                <a:lnTo>
                  <a:pt x="1898507" y="3106989"/>
                </a:lnTo>
                <a:lnTo>
                  <a:pt x="1943584" y="3096715"/>
                </a:lnTo>
                <a:lnTo>
                  <a:pt x="1988159" y="3085159"/>
                </a:lnTo>
                <a:lnTo>
                  <a:pt x="2032211" y="3072340"/>
                </a:lnTo>
                <a:lnTo>
                  <a:pt x="2075720" y="3058280"/>
                </a:lnTo>
                <a:lnTo>
                  <a:pt x="2118666" y="3042999"/>
                </a:lnTo>
                <a:lnTo>
                  <a:pt x="2161027" y="3026518"/>
                </a:lnTo>
                <a:lnTo>
                  <a:pt x="2202783" y="3008856"/>
                </a:lnTo>
                <a:lnTo>
                  <a:pt x="2243913" y="2990035"/>
                </a:lnTo>
                <a:lnTo>
                  <a:pt x="2284398" y="2970075"/>
                </a:lnTo>
                <a:lnTo>
                  <a:pt x="2324217" y="2948997"/>
                </a:lnTo>
                <a:lnTo>
                  <a:pt x="2363348" y="2926821"/>
                </a:lnTo>
                <a:lnTo>
                  <a:pt x="2401772" y="2903568"/>
                </a:lnTo>
                <a:lnTo>
                  <a:pt x="2439468" y="2879258"/>
                </a:lnTo>
                <a:lnTo>
                  <a:pt x="2476415" y="2853912"/>
                </a:lnTo>
                <a:lnTo>
                  <a:pt x="2512593" y="2827551"/>
                </a:lnTo>
                <a:lnTo>
                  <a:pt x="2547981" y="2800194"/>
                </a:lnTo>
                <a:lnTo>
                  <a:pt x="2582559" y="2771863"/>
                </a:lnTo>
                <a:lnTo>
                  <a:pt x="2616307" y="2742577"/>
                </a:lnTo>
                <a:lnTo>
                  <a:pt x="2649203" y="2712358"/>
                </a:lnTo>
                <a:lnTo>
                  <a:pt x="2681227" y="2681227"/>
                </a:lnTo>
                <a:lnTo>
                  <a:pt x="2712358" y="2649203"/>
                </a:lnTo>
                <a:lnTo>
                  <a:pt x="2742577" y="2616307"/>
                </a:lnTo>
                <a:lnTo>
                  <a:pt x="2771863" y="2582559"/>
                </a:lnTo>
                <a:lnTo>
                  <a:pt x="2800194" y="2547981"/>
                </a:lnTo>
                <a:lnTo>
                  <a:pt x="2827551" y="2512593"/>
                </a:lnTo>
                <a:lnTo>
                  <a:pt x="2853912" y="2476415"/>
                </a:lnTo>
                <a:lnTo>
                  <a:pt x="2879258" y="2439468"/>
                </a:lnTo>
                <a:lnTo>
                  <a:pt x="2903568" y="2401772"/>
                </a:lnTo>
                <a:lnTo>
                  <a:pt x="2926821" y="2363348"/>
                </a:lnTo>
                <a:lnTo>
                  <a:pt x="2948997" y="2324217"/>
                </a:lnTo>
                <a:lnTo>
                  <a:pt x="2970075" y="2284398"/>
                </a:lnTo>
                <a:lnTo>
                  <a:pt x="2990035" y="2243913"/>
                </a:lnTo>
                <a:lnTo>
                  <a:pt x="3008856" y="2202783"/>
                </a:lnTo>
                <a:lnTo>
                  <a:pt x="3026518" y="2161027"/>
                </a:lnTo>
                <a:lnTo>
                  <a:pt x="3042999" y="2118666"/>
                </a:lnTo>
                <a:lnTo>
                  <a:pt x="3058280" y="2075720"/>
                </a:lnTo>
                <a:lnTo>
                  <a:pt x="3072340" y="2032211"/>
                </a:lnTo>
                <a:lnTo>
                  <a:pt x="3085159" y="1988159"/>
                </a:lnTo>
                <a:lnTo>
                  <a:pt x="3096715" y="1943584"/>
                </a:lnTo>
                <a:lnTo>
                  <a:pt x="3106989" y="1898507"/>
                </a:lnTo>
                <a:lnTo>
                  <a:pt x="3115959" y="1852948"/>
                </a:lnTo>
                <a:lnTo>
                  <a:pt x="3123606" y="1806928"/>
                </a:lnTo>
                <a:lnTo>
                  <a:pt x="3129908" y="1760468"/>
                </a:lnTo>
                <a:lnTo>
                  <a:pt x="3134846" y="1713588"/>
                </a:lnTo>
                <a:lnTo>
                  <a:pt x="3138399" y="1666308"/>
                </a:lnTo>
                <a:lnTo>
                  <a:pt x="3140545" y="1618649"/>
                </a:lnTo>
                <a:lnTo>
                  <a:pt x="3141265" y="1570632"/>
                </a:lnTo>
                <a:lnTo>
                  <a:pt x="3140545" y="1522615"/>
                </a:lnTo>
                <a:lnTo>
                  <a:pt x="3138399" y="1474957"/>
                </a:lnTo>
                <a:lnTo>
                  <a:pt x="3134846" y="1427677"/>
                </a:lnTo>
                <a:lnTo>
                  <a:pt x="3129908" y="1380797"/>
                </a:lnTo>
                <a:lnTo>
                  <a:pt x="3123606" y="1334336"/>
                </a:lnTo>
                <a:lnTo>
                  <a:pt x="3115959" y="1288317"/>
                </a:lnTo>
                <a:lnTo>
                  <a:pt x="3106989" y="1242758"/>
                </a:lnTo>
                <a:lnTo>
                  <a:pt x="3096715" y="1197681"/>
                </a:lnTo>
                <a:lnTo>
                  <a:pt x="3085159" y="1153106"/>
                </a:lnTo>
                <a:lnTo>
                  <a:pt x="3072340" y="1109053"/>
                </a:lnTo>
                <a:lnTo>
                  <a:pt x="3058280" y="1065544"/>
                </a:lnTo>
                <a:lnTo>
                  <a:pt x="3042999" y="1022599"/>
                </a:lnTo>
                <a:lnTo>
                  <a:pt x="3026518" y="980238"/>
                </a:lnTo>
                <a:lnTo>
                  <a:pt x="3008856" y="938482"/>
                </a:lnTo>
                <a:lnTo>
                  <a:pt x="2990035" y="897351"/>
                </a:lnTo>
                <a:lnTo>
                  <a:pt x="2970075" y="856866"/>
                </a:lnTo>
                <a:lnTo>
                  <a:pt x="2948997" y="817048"/>
                </a:lnTo>
                <a:lnTo>
                  <a:pt x="2926821" y="777916"/>
                </a:lnTo>
                <a:lnTo>
                  <a:pt x="2903568" y="739493"/>
                </a:lnTo>
                <a:lnTo>
                  <a:pt x="2879258" y="701797"/>
                </a:lnTo>
                <a:lnTo>
                  <a:pt x="2853912" y="664850"/>
                </a:lnTo>
                <a:lnTo>
                  <a:pt x="2827551" y="628672"/>
                </a:lnTo>
                <a:lnTo>
                  <a:pt x="2800194" y="593283"/>
                </a:lnTo>
                <a:lnTo>
                  <a:pt x="2771863" y="558705"/>
                </a:lnTo>
                <a:lnTo>
                  <a:pt x="2742577" y="524958"/>
                </a:lnTo>
                <a:lnTo>
                  <a:pt x="2712358" y="492062"/>
                </a:lnTo>
                <a:lnTo>
                  <a:pt x="2681227" y="460038"/>
                </a:lnTo>
                <a:lnTo>
                  <a:pt x="2649203" y="428906"/>
                </a:lnTo>
                <a:lnTo>
                  <a:pt x="2616307" y="398687"/>
                </a:lnTo>
                <a:lnTo>
                  <a:pt x="2582559" y="369402"/>
                </a:lnTo>
                <a:lnTo>
                  <a:pt x="2547981" y="341071"/>
                </a:lnTo>
                <a:lnTo>
                  <a:pt x="2512593" y="313714"/>
                </a:lnTo>
                <a:lnTo>
                  <a:pt x="2476415" y="287352"/>
                </a:lnTo>
                <a:lnTo>
                  <a:pt x="2439468" y="262006"/>
                </a:lnTo>
                <a:lnTo>
                  <a:pt x="2401772" y="237696"/>
                </a:lnTo>
                <a:lnTo>
                  <a:pt x="2363348" y="214443"/>
                </a:lnTo>
                <a:lnTo>
                  <a:pt x="2324217" y="192267"/>
                </a:lnTo>
                <a:lnTo>
                  <a:pt x="2284398" y="171189"/>
                </a:lnTo>
                <a:lnTo>
                  <a:pt x="2243913" y="151229"/>
                </a:lnTo>
                <a:lnTo>
                  <a:pt x="2202783" y="132409"/>
                </a:lnTo>
                <a:lnTo>
                  <a:pt x="2161027" y="114747"/>
                </a:lnTo>
                <a:lnTo>
                  <a:pt x="2118666" y="98266"/>
                </a:lnTo>
                <a:lnTo>
                  <a:pt x="2075720" y="82984"/>
                </a:lnTo>
                <a:lnTo>
                  <a:pt x="2032211" y="68924"/>
                </a:lnTo>
                <a:lnTo>
                  <a:pt x="1988159" y="56106"/>
                </a:lnTo>
                <a:lnTo>
                  <a:pt x="1943584" y="44550"/>
                </a:lnTo>
                <a:lnTo>
                  <a:pt x="1898507" y="34276"/>
                </a:lnTo>
                <a:lnTo>
                  <a:pt x="1852948" y="25305"/>
                </a:lnTo>
                <a:lnTo>
                  <a:pt x="1806928" y="17659"/>
                </a:lnTo>
                <a:lnTo>
                  <a:pt x="1760468" y="11356"/>
                </a:lnTo>
                <a:lnTo>
                  <a:pt x="1713588" y="6418"/>
                </a:lnTo>
                <a:lnTo>
                  <a:pt x="1666308" y="2866"/>
                </a:lnTo>
                <a:lnTo>
                  <a:pt x="1618649" y="720"/>
                </a:lnTo>
                <a:lnTo>
                  <a:pt x="1570632" y="0"/>
                </a:lnTo>
                <a:close/>
              </a:path>
            </a:pathLst>
          </a:custGeom>
          <a:solidFill>
            <a:srgbClr val="01C2C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4868239" y="3979355"/>
            <a:ext cx="3141345" cy="3141345"/>
          </a:xfrm>
          <a:custGeom>
            <a:avLst/>
            <a:gdLst/>
            <a:ahLst/>
            <a:cxnLst/>
            <a:rect l="l" t="t" r="r" b="b"/>
            <a:pathLst>
              <a:path w="3141344" h="3141345">
                <a:moveTo>
                  <a:pt x="1570632" y="0"/>
                </a:moveTo>
                <a:lnTo>
                  <a:pt x="1522615" y="720"/>
                </a:lnTo>
                <a:lnTo>
                  <a:pt x="1474957" y="2866"/>
                </a:lnTo>
                <a:lnTo>
                  <a:pt x="1427677" y="6418"/>
                </a:lnTo>
                <a:lnTo>
                  <a:pt x="1380796" y="11356"/>
                </a:lnTo>
                <a:lnTo>
                  <a:pt x="1334336" y="17659"/>
                </a:lnTo>
                <a:lnTo>
                  <a:pt x="1288316" y="25305"/>
                </a:lnTo>
                <a:lnTo>
                  <a:pt x="1242758" y="34276"/>
                </a:lnTo>
                <a:lnTo>
                  <a:pt x="1197680" y="44550"/>
                </a:lnTo>
                <a:lnTo>
                  <a:pt x="1153105" y="56106"/>
                </a:lnTo>
                <a:lnTo>
                  <a:pt x="1109053" y="68924"/>
                </a:lnTo>
                <a:lnTo>
                  <a:pt x="1065544" y="82984"/>
                </a:lnTo>
                <a:lnTo>
                  <a:pt x="1022599" y="98266"/>
                </a:lnTo>
                <a:lnTo>
                  <a:pt x="980238" y="114747"/>
                </a:lnTo>
                <a:lnTo>
                  <a:pt x="938481" y="132409"/>
                </a:lnTo>
                <a:lnTo>
                  <a:pt x="897351" y="151229"/>
                </a:lnTo>
                <a:lnTo>
                  <a:pt x="856866" y="171189"/>
                </a:lnTo>
                <a:lnTo>
                  <a:pt x="817047" y="192267"/>
                </a:lnTo>
                <a:lnTo>
                  <a:pt x="777916" y="214443"/>
                </a:lnTo>
                <a:lnTo>
                  <a:pt x="739492" y="237696"/>
                </a:lnTo>
                <a:lnTo>
                  <a:pt x="701796" y="262006"/>
                </a:lnTo>
                <a:lnTo>
                  <a:pt x="664849" y="287352"/>
                </a:lnTo>
                <a:lnTo>
                  <a:pt x="628671" y="313714"/>
                </a:lnTo>
                <a:lnTo>
                  <a:pt x="593283" y="341071"/>
                </a:lnTo>
                <a:lnTo>
                  <a:pt x="558705" y="369402"/>
                </a:lnTo>
                <a:lnTo>
                  <a:pt x="524958" y="398687"/>
                </a:lnTo>
                <a:lnTo>
                  <a:pt x="492062" y="428906"/>
                </a:lnTo>
                <a:lnTo>
                  <a:pt x="460037" y="460038"/>
                </a:lnTo>
                <a:lnTo>
                  <a:pt x="428906" y="492062"/>
                </a:lnTo>
                <a:lnTo>
                  <a:pt x="398687" y="524958"/>
                </a:lnTo>
                <a:lnTo>
                  <a:pt x="369402" y="558705"/>
                </a:lnTo>
                <a:lnTo>
                  <a:pt x="341070" y="593283"/>
                </a:lnTo>
                <a:lnTo>
                  <a:pt x="313714" y="628672"/>
                </a:lnTo>
                <a:lnTo>
                  <a:pt x="287352" y="664850"/>
                </a:lnTo>
                <a:lnTo>
                  <a:pt x="262006" y="701797"/>
                </a:lnTo>
                <a:lnTo>
                  <a:pt x="237696" y="739493"/>
                </a:lnTo>
                <a:lnTo>
                  <a:pt x="214443" y="777916"/>
                </a:lnTo>
                <a:lnTo>
                  <a:pt x="192267" y="817048"/>
                </a:lnTo>
                <a:lnTo>
                  <a:pt x="171189" y="856866"/>
                </a:lnTo>
                <a:lnTo>
                  <a:pt x="151229" y="897351"/>
                </a:lnTo>
                <a:lnTo>
                  <a:pt x="132408" y="938482"/>
                </a:lnTo>
                <a:lnTo>
                  <a:pt x="114747" y="980238"/>
                </a:lnTo>
                <a:lnTo>
                  <a:pt x="98265" y="1022599"/>
                </a:lnTo>
                <a:lnTo>
                  <a:pt x="82984" y="1065544"/>
                </a:lnTo>
                <a:lnTo>
                  <a:pt x="68924" y="1109053"/>
                </a:lnTo>
                <a:lnTo>
                  <a:pt x="56106" y="1153106"/>
                </a:lnTo>
                <a:lnTo>
                  <a:pt x="44550" y="1197681"/>
                </a:lnTo>
                <a:lnTo>
                  <a:pt x="34276" y="1242758"/>
                </a:lnTo>
                <a:lnTo>
                  <a:pt x="25305" y="1288317"/>
                </a:lnTo>
                <a:lnTo>
                  <a:pt x="17659" y="1334336"/>
                </a:lnTo>
                <a:lnTo>
                  <a:pt x="11356" y="1380797"/>
                </a:lnTo>
                <a:lnTo>
                  <a:pt x="6418" y="1427677"/>
                </a:lnTo>
                <a:lnTo>
                  <a:pt x="2866" y="1474957"/>
                </a:lnTo>
                <a:lnTo>
                  <a:pt x="720" y="1522615"/>
                </a:lnTo>
                <a:lnTo>
                  <a:pt x="0" y="1570632"/>
                </a:lnTo>
                <a:lnTo>
                  <a:pt x="720" y="1618649"/>
                </a:lnTo>
                <a:lnTo>
                  <a:pt x="2866" y="1666308"/>
                </a:lnTo>
                <a:lnTo>
                  <a:pt x="6418" y="1713588"/>
                </a:lnTo>
                <a:lnTo>
                  <a:pt x="11356" y="1760468"/>
                </a:lnTo>
                <a:lnTo>
                  <a:pt x="17659" y="1806928"/>
                </a:lnTo>
                <a:lnTo>
                  <a:pt x="25305" y="1852948"/>
                </a:lnTo>
                <a:lnTo>
                  <a:pt x="34276" y="1898507"/>
                </a:lnTo>
                <a:lnTo>
                  <a:pt x="44550" y="1943584"/>
                </a:lnTo>
                <a:lnTo>
                  <a:pt x="56106" y="1988159"/>
                </a:lnTo>
                <a:lnTo>
                  <a:pt x="68924" y="2032211"/>
                </a:lnTo>
                <a:lnTo>
                  <a:pt x="82984" y="2075720"/>
                </a:lnTo>
                <a:lnTo>
                  <a:pt x="98265" y="2118666"/>
                </a:lnTo>
                <a:lnTo>
                  <a:pt x="114747" y="2161027"/>
                </a:lnTo>
                <a:lnTo>
                  <a:pt x="132408" y="2202783"/>
                </a:lnTo>
                <a:lnTo>
                  <a:pt x="151229" y="2243913"/>
                </a:lnTo>
                <a:lnTo>
                  <a:pt x="171189" y="2284398"/>
                </a:lnTo>
                <a:lnTo>
                  <a:pt x="192267" y="2324217"/>
                </a:lnTo>
                <a:lnTo>
                  <a:pt x="214443" y="2363348"/>
                </a:lnTo>
                <a:lnTo>
                  <a:pt x="237696" y="2401772"/>
                </a:lnTo>
                <a:lnTo>
                  <a:pt x="262006" y="2439468"/>
                </a:lnTo>
                <a:lnTo>
                  <a:pt x="287352" y="2476415"/>
                </a:lnTo>
                <a:lnTo>
                  <a:pt x="313714" y="2512593"/>
                </a:lnTo>
                <a:lnTo>
                  <a:pt x="341070" y="2547981"/>
                </a:lnTo>
                <a:lnTo>
                  <a:pt x="369402" y="2582559"/>
                </a:lnTo>
                <a:lnTo>
                  <a:pt x="398687" y="2616307"/>
                </a:lnTo>
                <a:lnTo>
                  <a:pt x="428906" y="2649203"/>
                </a:lnTo>
                <a:lnTo>
                  <a:pt x="460037" y="2681227"/>
                </a:lnTo>
                <a:lnTo>
                  <a:pt x="492062" y="2712358"/>
                </a:lnTo>
                <a:lnTo>
                  <a:pt x="524958" y="2742577"/>
                </a:lnTo>
                <a:lnTo>
                  <a:pt x="558705" y="2771863"/>
                </a:lnTo>
                <a:lnTo>
                  <a:pt x="593283" y="2800194"/>
                </a:lnTo>
                <a:lnTo>
                  <a:pt x="628671" y="2827551"/>
                </a:lnTo>
                <a:lnTo>
                  <a:pt x="664849" y="2853912"/>
                </a:lnTo>
                <a:lnTo>
                  <a:pt x="701796" y="2879258"/>
                </a:lnTo>
                <a:lnTo>
                  <a:pt x="739492" y="2903568"/>
                </a:lnTo>
                <a:lnTo>
                  <a:pt x="777916" y="2926821"/>
                </a:lnTo>
                <a:lnTo>
                  <a:pt x="817047" y="2948997"/>
                </a:lnTo>
                <a:lnTo>
                  <a:pt x="856866" y="2970075"/>
                </a:lnTo>
                <a:lnTo>
                  <a:pt x="897351" y="2990035"/>
                </a:lnTo>
                <a:lnTo>
                  <a:pt x="938481" y="3008856"/>
                </a:lnTo>
                <a:lnTo>
                  <a:pt x="980238" y="3026518"/>
                </a:lnTo>
                <a:lnTo>
                  <a:pt x="1022599" y="3042999"/>
                </a:lnTo>
                <a:lnTo>
                  <a:pt x="1065544" y="3058280"/>
                </a:lnTo>
                <a:lnTo>
                  <a:pt x="1109053" y="3072340"/>
                </a:lnTo>
                <a:lnTo>
                  <a:pt x="1153105" y="3085159"/>
                </a:lnTo>
                <a:lnTo>
                  <a:pt x="1197680" y="3096715"/>
                </a:lnTo>
                <a:lnTo>
                  <a:pt x="1242758" y="3106989"/>
                </a:lnTo>
                <a:lnTo>
                  <a:pt x="1288316" y="3115959"/>
                </a:lnTo>
                <a:lnTo>
                  <a:pt x="1334336" y="3123606"/>
                </a:lnTo>
                <a:lnTo>
                  <a:pt x="1380796" y="3129908"/>
                </a:lnTo>
                <a:lnTo>
                  <a:pt x="1427677" y="3134846"/>
                </a:lnTo>
                <a:lnTo>
                  <a:pt x="1474957" y="3138399"/>
                </a:lnTo>
                <a:lnTo>
                  <a:pt x="1522615" y="3140545"/>
                </a:lnTo>
                <a:lnTo>
                  <a:pt x="1570632" y="3141265"/>
                </a:lnTo>
                <a:lnTo>
                  <a:pt x="1618649" y="3140545"/>
                </a:lnTo>
                <a:lnTo>
                  <a:pt x="1666308" y="3138399"/>
                </a:lnTo>
                <a:lnTo>
                  <a:pt x="1713588" y="3134846"/>
                </a:lnTo>
                <a:lnTo>
                  <a:pt x="1760468" y="3129908"/>
                </a:lnTo>
                <a:lnTo>
                  <a:pt x="1806928" y="3123606"/>
                </a:lnTo>
                <a:lnTo>
                  <a:pt x="1852948" y="3115959"/>
                </a:lnTo>
                <a:lnTo>
                  <a:pt x="1898506" y="3106989"/>
                </a:lnTo>
                <a:lnTo>
                  <a:pt x="1943584" y="3096715"/>
                </a:lnTo>
                <a:lnTo>
                  <a:pt x="1988158" y="3085159"/>
                </a:lnTo>
                <a:lnTo>
                  <a:pt x="2032211" y="3072340"/>
                </a:lnTo>
                <a:lnTo>
                  <a:pt x="2075720" y="3058280"/>
                </a:lnTo>
                <a:lnTo>
                  <a:pt x="2118665" y="3042999"/>
                </a:lnTo>
                <a:lnTo>
                  <a:pt x="2161026" y="3026518"/>
                </a:lnTo>
                <a:lnTo>
                  <a:pt x="2202782" y="3008856"/>
                </a:lnTo>
                <a:lnTo>
                  <a:pt x="2243913" y="2990035"/>
                </a:lnTo>
                <a:lnTo>
                  <a:pt x="2284398" y="2970075"/>
                </a:lnTo>
                <a:lnTo>
                  <a:pt x="2324216" y="2948997"/>
                </a:lnTo>
                <a:lnTo>
                  <a:pt x="2363348" y="2926821"/>
                </a:lnTo>
                <a:lnTo>
                  <a:pt x="2401772" y="2903568"/>
                </a:lnTo>
                <a:lnTo>
                  <a:pt x="2439467" y="2879258"/>
                </a:lnTo>
                <a:lnTo>
                  <a:pt x="2476414" y="2853912"/>
                </a:lnTo>
                <a:lnTo>
                  <a:pt x="2512593" y="2827551"/>
                </a:lnTo>
                <a:lnTo>
                  <a:pt x="2547981" y="2800194"/>
                </a:lnTo>
                <a:lnTo>
                  <a:pt x="2582559" y="2771863"/>
                </a:lnTo>
                <a:lnTo>
                  <a:pt x="2616306" y="2742577"/>
                </a:lnTo>
                <a:lnTo>
                  <a:pt x="2649202" y="2712358"/>
                </a:lnTo>
                <a:lnTo>
                  <a:pt x="2681226" y="2681227"/>
                </a:lnTo>
                <a:lnTo>
                  <a:pt x="2712358" y="2649203"/>
                </a:lnTo>
                <a:lnTo>
                  <a:pt x="2742577" y="2616307"/>
                </a:lnTo>
                <a:lnTo>
                  <a:pt x="2771862" y="2582559"/>
                </a:lnTo>
                <a:lnTo>
                  <a:pt x="2800194" y="2547981"/>
                </a:lnTo>
                <a:lnTo>
                  <a:pt x="2827550" y="2512593"/>
                </a:lnTo>
                <a:lnTo>
                  <a:pt x="2853912" y="2476415"/>
                </a:lnTo>
                <a:lnTo>
                  <a:pt x="2879258" y="2439468"/>
                </a:lnTo>
                <a:lnTo>
                  <a:pt x="2903568" y="2401772"/>
                </a:lnTo>
                <a:lnTo>
                  <a:pt x="2926821" y="2363348"/>
                </a:lnTo>
                <a:lnTo>
                  <a:pt x="2948997" y="2324217"/>
                </a:lnTo>
                <a:lnTo>
                  <a:pt x="2970075" y="2284398"/>
                </a:lnTo>
                <a:lnTo>
                  <a:pt x="2990035" y="2243913"/>
                </a:lnTo>
                <a:lnTo>
                  <a:pt x="3008856" y="2202783"/>
                </a:lnTo>
                <a:lnTo>
                  <a:pt x="3026517" y="2161027"/>
                </a:lnTo>
                <a:lnTo>
                  <a:pt x="3042999" y="2118666"/>
                </a:lnTo>
                <a:lnTo>
                  <a:pt x="3058280" y="2075720"/>
                </a:lnTo>
                <a:lnTo>
                  <a:pt x="3072340" y="2032211"/>
                </a:lnTo>
                <a:lnTo>
                  <a:pt x="3085159" y="1988159"/>
                </a:lnTo>
                <a:lnTo>
                  <a:pt x="3096715" y="1943584"/>
                </a:lnTo>
                <a:lnTo>
                  <a:pt x="3106989" y="1898507"/>
                </a:lnTo>
                <a:lnTo>
                  <a:pt x="3115959" y="1852948"/>
                </a:lnTo>
                <a:lnTo>
                  <a:pt x="3123606" y="1806928"/>
                </a:lnTo>
                <a:lnTo>
                  <a:pt x="3129908" y="1760468"/>
                </a:lnTo>
                <a:lnTo>
                  <a:pt x="3134846" y="1713588"/>
                </a:lnTo>
                <a:lnTo>
                  <a:pt x="3138399" y="1666308"/>
                </a:lnTo>
                <a:lnTo>
                  <a:pt x="3140545" y="1618649"/>
                </a:lnTo>
                <a:lnTo>
                  <a:pt x="3141265" y="1570632"/>
                </a:lnTo>
                <a:lnTo>
                  <a:pt x="3140545" y="1522615"/>
                </a:lnTo>
                <a:lnTo>
                  <a:pt x="3138399" y="1474957"/>
                </a:lnTo>
                <a:lnTo>
                  <a:pt x="3134846" y="1427677"/>
                </a:lnTo>
                <a:lnTo>
                  <a:pt x="3129908" y="1380797"/>
                </a:lnTo>
                <a:lnTo>
                  <a:pt x="3123606" y="1334336"/>
                </a:lnTo>
                <a:lnTo>
                  <a:pt x="3115959" y="1288317"/>
                </a:lnTo>
                <a:lnTo>
                  <a:pt x="3106989" y="1242758"/>
                </a:lnTo>
                <a:lnTo>
                  <a:pt x="3096715" y="1197681"/>
                </a:lnTo>
                <a:lnTo>
                  <a:pt x="3085159" y="1153106"/>
                </a:lnTo>
                <a:lnTo>
                  <a:pt x="3072340" y="1109053"/>
                </a:lnTo>
                <a:lnTo>
                  <a:pt x="3058280" y="1065544"/>
                </a:lnTo>
                <a:lnTo>
                  <a:pt x="3042999" y="1022599"/>
                </a:lnTo>
                <a:lnTo>
                  <a:pt x="3026517" y="980238"/>
                </a:lnTo>
                <a:lnTo>
                  <a:pt x="3008856" y="938482"/>
                </a:lnTo>
                <a:lnTo>
                  <a:pt x="2990035" y="897351"/>
                </a:lnTo>
                <a:lnTo>
                  <a:pt x="2970075" y="856866"/>
                </a:lnTo>
                <a:lnTo>
                  <a:pt x="2948997" y="817048"/>
                </a:lnTo>
                <a:lnTo>
                  <a:pt x="2926821" y="777916"/>
                </a:lnTo>
                <a:lnTo>
                  <a:pt x="2903568" y="739493"/>
                </a:lnTo>
                <a:lnTo>
                  <a:pt x="2879258" y="701797"/>
                </a:lnTo>
                <a:lnTo>
                  <a:pt x="2853912" y="664850"/>
                </a:lnTo>
                <a:lnTo>
                  <a:pt x="2827550" y="628672"/>
                </a:lnTo>
                <a:lnTo>
                  <a:pt x="2800194" y="593283"/>
                </a:lnTo>
                <a:lnTo>
                  <a:pt x="2771862" y="558705"/>
                </a:lnTo>
                <a:lnTo>
                  <a:pt x="2742577" y="524958"/>
                </a:lnTo>
                <a:lnTo>
                  <a:pt x="2712358" y="492062"/>
                </a:lnTo>
                <a:lnTo>
                  <a:pt x="2681226" y="460038"/>
                </a:lnTo>
                <a:lnTo>
                  <a:pt x="2649202" y="428906"/>
                </a:lnTo>
                <a:lnTo>
                  <a:pt x="2616306" y="398687"/>
                </a:lnTo>
                <a:lnTo>
                  <a:pt x="2582559" y="369402"/>
                </a:lnTo>
                <a:lnTo>
                  <a:pt x="2547981" y="341071"/>
                </a:lnTo>
                <a:lnTo>
                  <a:pt x="2512593" y="313714"/>
                </a:lnTo>
                <a:lnTo>
                  <a:pt x="2476414" y="287352"/>
                </a:lnTo>
                <a:lnTo>
                  <a:pt x="2439467" y="262006"/>
                </a:lnTo>
                <a:lnTo>
                  <a:pt x="2401772" y="237696"/>
                </a:lnTo>
                <a:lnTo>
                  <a:pt x="2363348" y="214443"/>
                </a:lnTo>
                <a:lnTo>
                  <a:pt x="2324216" y="192267"/>
                </a:lnTo>
                <a:lnTo>
                  <a:pt x="2284398" y="171189"/>
                </a:lnTo>
                <a:lnTo>
                  <a:pt x="2243913" y="151229"/>
                </a:lnTo>
                <a:lnTo>
                  <a:pt x="2202782" y="132409"/>
                </a:lnTo>
                <a:lnTo>
                  <a:pt x="2161026" y="114747"/>
                </a:lnTo>
                <a:lnTo>
                  <a:pt x="2118665" y="98266"/>
                </a:lnTo>
                <a:lnTo>
                  <a:pt x="2075720" y="82984"/>
                </a:lnTo>
                <a:lnTo>
                  <a:pt x="2032211" y="68924"/>
                </a:lnTo>
                <a:lnTo>
                  <a:pt x="1988158" y="56106"/>
                </a:lnTo>
                <a:lnTo>
                  <a:pt x="1943584" y="44550"/>
                </a:lnTo>
                <a:lnTo>
                  <a:pt x="1898506" y="34276"/>
                </a:lnTo>
                <a:lnTo>
                  <a:pt x="1852948" y="25305"/>
                </a:lnTo>
                <a:lnTo>
                  <a:pt x="1806928" y="17659"/>
                </a:lnTo>
                <a:lnTo>
                  <a:pt x="1760468" y="11356"/>
                </a:lnTo>
                <a:lnTo>
                  <a:pt x="1713588" y="6418"/>
                </a:lnTo>
                <a:lnTo>
                  <a:pt x="1666308" y="2866"/>
                </a:lnTo>
                <a:lnTo>
                  <a:pt x="1618649" y="720"/>
                </a:lnTo>
                <a:lnTo>
                  <a:pt x="1570632" y="0"/>
                </a:lnTo>
                <a:close/>
              </a:path>
            </a:pathLst>
          </a:custGeom>
          <a:solidFill>
            <a:srgbClr val="FF46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679046" y="3979355"/>
            <a:ext cx="3141345" cy="3141345"/>
          </a:xfrm>
          <a:custGeom>
            <a:avLst/>
            <a:gdLst/>
            <a:ahLst/>
            <a:cxnLst/>
            <a:rect l="l" t="t" r="r" b="b"/>
            <a:pathLst>
              <a:path w="3141344" h="3141345">
                <a:moveTo>
                  <a:pt x="1570632" y="0"/>
                </a:moveTo>
                <a:lnTo>
                  <a:pt x="1522615" y="720"/>
                </a:lnTo>
                <a:lnTo>
                  <a:pt x="1474957" y="2866"/>
                </a:lnTo>
                <a:lnTo>
                  <a:pt x="1427677" y="6418"/>
                </a:lnTo>
                <a:lnTo>
                  <a:pt x="1380797" y="11356"/>
                </a:lnTo>
                <a:lnTo>
                  <a:pt x="1334336" y="17659"/>
                </a:lnTo>
                <a:lnTo>
                  <a:pt x="1288317" y="25305"/>
                </a:lnTo>
                <a:lnTo>
                  <a:pt x="1242758" y="34276"/>
                </a:lnTo>
                <a:lnTo>
                  <a:pt x="1197681" y="44550"/>
                </a:lnTo>
                <a:lnTo>
                  <a:pt x="1153106" y="56106"/>
                </a:lnTo>
                <a:lnTo>
                  <a:pt x="1109053" y="68924"/>
                </a:lnTo>
                <a:lnTo>
                  <a:pt x="1065544" y="82984"/>
                </a:lnTo>
                <a:lnTo>
                  <a:pt x="1022599" y="98266"/>
                </a:lnTo>
                <a:lnTo>
                  <a:pt x="980238" y="114747"/>
                </a:lnTo>
                <a:lnTo>
                  <a:pt x="938482" y="132409"/>
                </a:lnTo>
                <a:lnTo>
                  <a:pt x="897351" y="151229"/>
                </a:lnTo>
                <a:lnTo>
                  <a:pt x="856866" y="171189"/>
                </a:lnTo>
                <a:lnTo>
                  <a:pt x="817048" y="192267"/>
                </a:lnTo>
                <a:lnTo>
                  <a:pt x="777916" y="214443"/>
                </a:lnTo>
                <a:lnTo>
                  <a:pt x="739493" y="237696"/>
                </a:lnTo>
                <a:lnTo>
                  <a:pt x="701797" y="262006"/>
                </a:lnTo>
                <a:lnTo>
                  <a:pt x="664850" y="287352"/>
                </a:lnTo>
                <a:lnTo>
                  <a:pt x="628672" y="313714"/>
                </a:lnTo>
                <a:lnTo>
                  <a:pt x="593283" y="341071"/>
                </a:lnTo>
                <a:lnTo>
                  <a:pt x="558705" y="369402"/>
                </a:lnTo>
                <a:lnTo>
                  <a:pt x="524958" y="398687"/>
                </a:lnTo>
                <a:lnTo>
                  <a:pt x="492062" y="428906"/>
                </a:lnTo>
                <a:lnTo>
                  <a:pt x="460038" y="460038"/>
                </a:lnTo>
                <a:lnTo>
                  <a:pt x="428906" y="492062"/>
                </a:lnTo>
                <a:lnTo>
                  <a:pt x="398687" y="524958"/>
                </a:lnTo>
                <a:lnTo>
                  <a:pt x="369402" y="558705"/>
                </a:lnTo>
                <a:lnTo>
                  <a:pt x="341071" y="593283"/>
                </a:lnTo>
                <a:lnTo>
                  <a:pt x="313714" y="628672"/>
                </a:lnTo>
                <a:lnTo>
                  <a:pt x="287352" y="664850"/>
                </a:lnTo>
                <a:lnTo>
                  <a:pt x="262006" y="701797"/>
                </a:lnTo>
                <a:lnTo>
                  <a:pt x="237696" y="739493"/>
                </a:lnTo>
                <a:lnTo>
                  <a:pt x="214443" y="777916"/>
                </a:lnTo>
                <a:lnTo>
                  <a:pt x="192267" y="817048"/>
                </a:lnTo>
                <a:lnTo>
                  <a:pt x="171189" y="856866"/>
                </a:lnTo>
                <a:lnTo>
                  <a:pt x="151229" y="897351"/>
                </a:lnTo>
                <a:lnTo>
                  <a:pt x="132409" y="938482"/>
                </a:lnTo>
                <a:lnTo>
                  <a:pt x="114747" y="980238"/>
                </a:lnTo>
                <a:lnTo>
                  <a:pt x="98266" y="1022599"/>
                </a:lnTo>
                <a:lnTo>
                  <a:pt x="82984" y="1065544"/>
                </a:lnTo>
                <a:lnTo>
                  <a:pt x="68924" y="1109053"/>
                </a:lnTo>
                <a:lnTo>
                  <a:pt x="56106" y="1153106"/>
                </a:lnTo>
                <a:lnTo>
                  <a:pt x="44550" y="1197681"/>
                </a:lnTo>
                <a:lnTo>
                  <a:pt x="34276" y="1242758"/>
                </a:lnTo>
                <a:lnTo>
                  <a:pt x="25305" y="1288317"/>
                </a:lnTo>
                <a:lnTo>
                  <a:pt x="17659" y="1334336"/>
                </a:lnTo>
                <a:lnTo>
                  <a:pt x="11356" y="1380797"/>
                </a:lnTo>
                <a:lnTo>
                  <a:pt x="6418" y="1427677"/>
                </a:lnTo>
                <a:lnTo>
                  <a:pt x="2866" y="1474957"/>
                </a:lnTo>
                <a:lnTo>
                  <a:pt x="720" y="1522615"/>
                </a:lnTo>
                <a:lnTo>
                  <a:pt x="0" y="1570632"/>
                </a:lnTo>
                <a:lnTo>
                  <a:pt x="720" y="1618649"/>
                </a:lnTo>
                <a:lnTo>
                  <a:pt x="2866" y="1666308"/>
                </a:lnTo>
                <a:lnTo>
                  <a:pt x="6418" y="1713588"/>
                </a:lnTo>
                <a:lnTo>
                  <a:pt x="11356" y="1760468"/>
                </a:lnTo>
                <a:lnTo>
                  <a:pt x="17659" y="1806928"/>
                </a:lnTo>
                <a:lnTo>
                  <a:pt x="25305" y="1852948"/>
                </a:lnTo>
                <a:lnTo>
                  <a:pt x="34276" y="1898507"/>
                </a:lnTo>
                <a:lnTo>
                  <a:pt x="44550" y="1943584"/>
                </a:lnTo>
                <a:lnTo>
                  <a:pt x="56106" y="1988159"/>
                </a:lnTo>
                <a:lnTo>
                  <a:pt x="68924" y="2032211"/>
                </a:lnTo>
                <a:lnTo>
                  <a:pt x="82984" y="2075720"/>
                </a:lnTo>
                <a:lnTo>
                  <a:pt x="98266" y="2118666"/>
                </a:lnTo>
                <a:lnTo>
                  <a:pt x="114747" y="2161027"/>
                </a:lnTo>
                <a:lnTo>
                  <a:pt x="132409" y="2202783"/>
                </a:lnTo>
                <a:lnTo>
                  <a:pt x="151229" y="2243913"/>
                </a:lnTo>
                <a:lnTo>
                  <a:pt x="171189" y="2284398"/>
                </a:lnTo>
                <a:lnTo>
                  <a:pt x="192267" y="2324217"/>
                </a:lnTo>
                <a:lnTo>
                  <a:pt x="214443" y="2363348"/>
                </a:lnTo>
                <a:lnTo>
                  <a:pt x="237696" y="2401772"/>
                </a:lnTo>
                <a:lnTo>
                  <a:pt x="262006" y="2439468"/>
                </a:lnTo>
                <a:lnTo>
                  <a:pt x="287352" y="2476415"/>
                </a:lnTo>
                <a:lnTo>
                  <a:pt x="313714" y="2512593"/>
                </a:lnTo>
                <a:lnTo>
                  <a:pt x="341071" y="2547981"/>
                </a:lnTo>
                <a:lnTo>
                  <a:pt x="369402" y="2582559"/>
                </a:lnTo>
                <a:lnTo>
                  <a:pt x="398687" y="2616307"/>
                </a:lnTo>
                <a:lnTo>
                  <a:pt x="428906" y="2649203"/>
                </a:lnTo>
                <a:lnTo>
                  <a:pt x="460038" y="2681227"/>
                </a:lnTo>
                <a:lnTo>
                  <a:pt x="492062" y="2712358"/>
                </a:lnTo>
                <a:lnTo>
                  <a:pt x="524958" y="2742577"/>
                </a:lnTo>
                <a:lnTo>
                  <a:pt x="558705" y="2771863"/>
                </a:lnTo>
                <a:lnTo>
                  <a:pt x="593283" y="2800194"/>
                </a:lnTo>
                <a:lnTo>
                  <a:pt x="628672" y="2827551"/>
                </a:lnTo>
                <a:lnTo>
                  <a:pt x="664850" y="2853912"/>
                </a:lnTo>
                <a:lnTo>
                  <a:pt x="701797" y="2879258"/>
                </a:lnTo>
                <a:lnTo>
                  <a:pt x="739493" y="2903568"/>
                </a:lnTo>
                <a:lnTo>
                  <a:pt x="777916" y="2926821"/>
                </a:lnTo>
                <a:lnTo>
                  <a:pt x="817048" y="2948997"/>
                </a:lnTo>
                <a:lnTo>
                  <a:pt x="856866" y="2970075"/>
                </a:lnTo>
                <a:lnTo>
                  <a:pt x="897351" y="2990035"/>
                </a:lnTo>
                <a:lnTo>
                  <a:pt x="938482" y="3008856"/>
                </a:lnTo>
                <a:lnTo>
                  <a:pt x="980238" y="3026518"/>
                </a:lnTo>
                <a:lnTo>
                  <a:pt x="1022599" y="3042999"/>
                </a:lnTo>
                <a:lnTo>
                  <a:pt x="1065544" y="3058280"/>
                </a:lnTo>
                <a:lnTo>
                  <a:pt x="1109053" y="3072340"/>
                </a:lnTo>
                <a:lnTo>
                  <a:pt x="1153106" y="3085159"/>
                </a:lnTo>
                <a:lnTo>
                  <a:pt x="1197681" y="3096715"/>
                </a:lnTo>
                <a:lnTo>
                  <a:pt x="1242758" y="3106989"/>
                </a:lnTo>
                <a:lnTo>
                  <a:pt x="1288317" y="3115959"/>
                </a:lnTo>
                <a:lnTo>
                  <a:pt x="1334336" y="3123606"/>
                </a:lnTo>
                <a:lnTo>
                  <a:pt x="1380797" y="3129908"/>
                </a:lnTo>
                <a:lnTo>
                  <a:pt x="1427677" y="3134846"/>
                </a:lnTo>
                <a:lnTo>
                  <a:pt x="1474957" y="3138399"/>
                </a:lnTo>
                <a:lnTo>
                  <a:pt x="1522615" y="3140545"/>
                </a:lnTo>
                <a:lnTo>
                  <a:pt x="1570632" y="3141265"/>
                </a:lnTo>
                <a:lnTo>
                  <a:pt x="1618649" y="3140545"/>
                </a:lnTo>
                <a:lnTo>
                  <a:pt x="1666308" y="3138399"/>
                </a:lnTo>
                <a:lnTo>
                  <a:pt x="1713588" y="3134846"/>
                </a:lnTo>
                <a:lnTo>
                  <a:pt x="1760468" y="3129908"/>
                </a:lnTo>
                <a:lnTo>
                  <a:pt x="1806928" y="3123606"/>
                </a:lnTo>
                <a:lnTo>
                  <a:pt x="1852948" y="3115959"/>
                </a:lnTo>
                <a:lnTo>
                  <a:pt x="1898507" y="3106989"/>
                </a:lnTo>
                <a:lnTo>
                  <a:pt x="1943584" y="3096715"/>
                </a:lnTo>
                <a:lnTo>
                  <a:pt x="1988159" y="3085159"/>
                </a:lnTo>
                <a:lnTo>
                  <a:pt x="2032211" y="3072340"/>
                </a:lnTo>
                <a:lnTo>
                  <a:pt x="2075720" y="3058280"/>
                </a:lnTo>
                <a:lnTo>
                  <a:pt x="2118666" y="3042999"/>
                </a:lnTo>
                <a:lnTo>
                  <a:pt x="2161027" y="3026518"/>
                </a:lnTo>
                <a:lnTo>
                  <a:pt x="2202783" y="3008856"/>
                </a:lnTo>
                <a:lnTo>
                  <a:pt x="2243913" y="2990035"/>
                </a:lnTo>
                <a:lnTo>
                  <a:pt x="2284398" y="2970075"/>
                </a:lnTo>
                <a:lnTo>
                  <a:pt x="2324217" y="2948997"/>
                </a:lnTo>
                <a:lnTo>
                  <a:pt x="2363348" y="2926821"/>
                </a:lnTo>
                <a:lnTo>
                  <a:pt x="2401772" y="2903568"/>
                </a:lnTo>
                <a:lnTo>
                  <a:pt x="2439468" y="2879258"/>
                </a:lnTo>
                <a:lnTo>
                  <a:pt x="2476415" y="2853912"/>
                </a:lnTo>
                <a:lnTo>
                  <a:pt x="2512593" y="2827551"/>
                </a:lnTo>
                <a:lnTo>
                  <a:pt x="2547981" y="2800194"/>
                </a:lnTo>
                <a:lnTo>
                  <a:pt x="2582559" y="2771863"/>
                </a:lnTo>
                <a:lnTo>
                  <a:pt x="2616307" y="2742577"/>
                </a:lnTo>
                <a:lnTo>
                  <a:pt x="2649203" y="2712358"/>
                </a:lnTo>
                <a:lnTo>
                  <a:pt x="2681227" y="2681227"/>
                </a:lnTo>
                <a:lnTo>
                  <a:pt x="2712358" y="2649203"/>
                </a:lnTo>
                <a:lnTo>
                  <a:pt x="2742577" y="2616307"/>
                </a:lnTo>
                <a:lnTo>
                  <a:pt x="2771863" y="2582559"/>
                </a:lnTo>
                <a:lnTo>
                  <a:pt x="2800194" y="2547981"/>
                </a:lnTo>
                <a:lnTo>
                  <a:pt x="2827551" y="2512593"/>
                </a:lnTo>
                <a:lnTo>
                  <a:pt x="2853912" y="2476415"/>
                </a:lnTo>
                <a:lnTo>
                  <a:pt x="2879258" y="2439468"/>
                </a:lnTo>
                <a:lnTo>
                  <a:pt x="2903568" y="2401772"/>
                </a:lnTo>
                <a:lnTo>
                  <a:pt x="2926821" y="2363348"/>
                </a:lnTo>
                <a:lnTo>
                  <a:pt x="2948997" y="2324217"/>
                </a:lnTo>
                <a:lnTo>
                  <a:pt x="2970075" y="2284398"/>
                </a:lnTo>
                <a:lnTo>
                  <a:pt x="2990035" y="2243913"/>
                </a:lnTo>
                <a:lnTo>
                  <a:pt x="3008856" y="2202783"/>
                </a:lnTo>
                <a:lnTo>
                  <a:pt x="3026518" y="2161027"/>
                </a:lnTo>
                <a:lnTo>
                  <a:pt x="3042999" y="2118666"/>
                </a:lnTo>
                <a:lnTo>
                  <a:pt x="3058280" y="2075720"/>
                </a:lnTo>
                <a:lnTo>
                  <a:pt x="3072340" y="2032211"/>
                </a:lnTo>
                <a:lnTo>
                  <a:pt x="3085159" y="1988159"/>
                </a:lnTo>
                <a:lnTo>
                  <a:pt x="3096715" y="1943584"/>
                </a:lnTo>
                <a:lnTo>
                  <a:pt x="3106989" y="1898507"/>
                </a:lnTo>
                <a:lnTo>
                  <a:pt x="3115959" y="1852948"/>
                </a:lnTo>
                <a:lnTo>
                  <a:pt x="3123606" y="1806928"/>
                </a:lnTo>
                <a:lnTo>
                  <a:pt x="3129908" y="1760468"/>
                </a:lnTo>
                <a:lnTo>
                  <a:pt x="3134846" y="1713588"/>
                </a:lnTo>
                <a:lnTo>
                  <a:pt x="3138399" y="1666308"/>
                </a:lnTo>
                <a:lnTo>
                  <a:pt x="3140545" y="1618649"/>
                </a:lnTo>
                <a:lnTo>
                  <a:pt x="3141265" y="1570632"/>
                </a:lnTo>
                <a:lnTo>
                  <a:pt x="3140545" y="1522615"/>
                </a:lnTo>
                <a:lnTo>
                  <a:pt x="3138399" y="1474957"/>
                </a:lnTo>
                <a:lnTo>
                  <a:pt x="3134846" y="1427677"/>
                </a:lnTo>
                <a:lnTo>
                  <a:pt x="3129908" y="1380797"/>
                </a:lnTo>
                <a:lnTo>
                  <a:pt x="3123606" y="1334336"/>
                </a:lnTo>
                <a:lnTo>
                  <a:pt x="3115959" y="1288317"/>
                </a:lnTo>
                <a:lnTo>
                  <a:pt x="3106989" y="1242758"/>
                </a:lnTo>
                <a:lnTo>
                  <a:pt x="3096715" y="1197681"/>
                </a:lnTo>
                <a:lnTo>
                  <a:pt x="3085159" y="1153106"/>
                </a:lnTo>
                <a:lnTo>
                  <a:pt x="3072340" y="1109053"/>
                </a:lnTo>
                <a:lnTo>
                  <a:pt x="3058280" y="1065544"/>
                </a:lnTo>
                <a:lnTo>
                  <a:pt x="3042999" y="1022599"/>
                </a:lnTo>
                <a:lnTo>
                  <a:pt x="3026518" y="980238"/>
                </a:lnTo>
                <a:lnTo>
                  <a:pt x="3008856" y="938482"/>
                </a:lnTo>
                <a:lnTo>
                  <a:pt x="2990035" y="897351"/>
                </a:lnTo>
                <a:lnTo>
                  <a:pt x="2970075" y="856866"/>
                </a:lnTo>
                <a:lnTo>
                  <a:pt x="2948997" y="817048"/>
                </a:lnTo>
                <a:lnTo>
                  <a:pt x="2926821" y="777916"/>
                </a:lnTo>
                <a:lnTo>
                  <a:pt x="2903568" y="739493"/>
                </a:lnTo>
                <a:lnTo>
                  <a:pt x="2879258" y="701797"/>
                </a:lnTo>
                <a:lnTo>
                  <a:pt x="2853912" y="664850"/>
                </a:lnTo>
                <a:lnTo>
                  <a:pt x="2827551" y="628672"/>
                </a:lnTo>
                <a:lnTo>
                  <a:pt x="2800194" y="593283"/>
                </a:lnTo>
                <a:lnTo>
                  <a:pt x="2771863" y="558705"/>
                </a:lnTo>
                <a:lnTo>
                  <a:pt x="2742577" y="524958"/>
                </a:lnTo>
                <a:lnTo>
                  <a:pt x="2712358" y="492062"/>
                </a:lnTo>
                <a:lnTo>
                  <a:pt x="2681227" y="460038"/>
                </a:lnTo>
                <a:lnTo>
                  <a:pt x="2649203" y="428906"/>
                </a:lnTo>
                <a:lnTo>
                  <a:pt x="2616307" y="398687"/>
                </a:lnTo>
                <a:lnTo>
                  <a:pt x="2582559" y="369402"/>
                </a:lnTo>
                <a:lnTo>
                  <a:pt x="2547981" y="341071"/>
                </a:lnTo>
                <a:lnTo>
                  <a:pt x="2512593" y="313714"/>
                </a:lnTo>
                <a:lnTo>
                  <a:pt x="2476415" y="287352"/>
                </a:lnTo>
                <a:lnTo>
                  <a:pt x="2439468" y="262006"/>
                </a:lnTo>
                <a:lnTo>
                  <a:pt x="2401772" y="237696"/>
                </a:lnTo>
                <a:lnTo>
                  <a:pt x="2363348" y="214443"/>
                </a:lnTo>
                <a:lnTo>
                  <a:pt x="2324217" y="192267"/>
                </a:lnTo>
                <a:lnTo>
                  <a:pt x="2284398" y="171189"/>
                </a:lnTo>
                <a:lnTo>
                  <a:pt x="2243913" y="151229"/>
                </a:lnTo>
                <a:lnTo>
                  <a:pt x="2202783" y="132409"/>
                </a:lnTo>
                <a:lnTo>
                  <a:pt x="2161027" y="114747"/>
                </a:lnTo>
                <a:lnTo>
                  <a:pt x="2118666" y="98266"/>
                </a:lnTo>
                <a:lnTo>
                  <a:pt x="2075720" y="82984"/>
                </a:lnTo>
                <a:lnTo>
                  <a:pt x="2032211" y="68924"/>
                </a:lnTo>
                <a:lnTo>
                  <a:pt x="1988159" y="56106"/>
                </a:lnTo>
                <a:lnTo>
                  <a:pt x="1943584" y="44550"/>
                </a:lnTo>
                <a:lnTo>
                  <a:pt x="1898507" y="34276"/>
                </a:lnTo>
                <a:lnTo>
                  <a:pt x="1852948" y="25305"/>
                </a:lnTo>
                <a:lnTo>
                  <a:pt x="1806928" y="17659"/>
                </a:lnTo>
                <a:lnTo>
                  <a:pt x="1760468" y="11356"/>
                </a:lnTo>
                <a:lnTo>
                  <a:pt x="1713588" y="6418"/>
                </a:lnTo>
                <a:lnTo>
                  <a:pt x="1666308" y="2866"/>
                </a:lnTo>
                <a:lnTo>
                  <a:pt x="1618649" y="720"/>
                </a:lnTo>
                <a:lnTo>
                  <a:pt x="1570632" y="0"/>
                </a:lnTo>
                <a:close/>
              </a:path>
            </a:pathLst>
          </a:custGeom>
          <a:solidFill>
            <a:srgbClr val="7E7E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6820390" y="4695419"/>
            <a:ext cx="2067560" cy="1457325"/>
          </a:xfrm>
          <a:prstGeom prst="rect">
            <a:avLst/>
          </a:prstGeom>
        </p:spPr>
        <p:txBody>
          <a:bodyPr vert="horz" wrap="square" lIns="0" tIns="2330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35"/>
              </a:spcBef>
            </a:pPr>
            <a:r>
              <a:rPr sz="4450" spc="120" dirty="0">
                <a:solidFill>
                  <a:srgbClr val="FFFFFF"/>
                </a:solidFill>
                <a:latin typeface="Arial Unicode MS"/>
                <a:cs typeface="Arial Unicode MS"/>
              </a:rPr>
              <a:t>2</a:t>
            </a:r>
            <a:r>
              <a:rPr sz="4450" spc="320" dirty="0">
                <a:solidFill>
                  <a:srgbClr val="FFFFFF"/>
                </a:solidFill>
                <a:latin typeface="Arial Unicode MS"/>
                <a:cs typeface="Arial Unicode MS"/>
              </a:rPr>
              <a:t>亿+</a:t>
            </a:r>
            <a:endParaRPr sz="4450">
              <a:latin typeface="Arial Unicode MS"/>
              <a:cs typeface="Arial Unicode MS"/>
            </a:endParaRPr>
          </a:p>
          <a:p>
            <a:pPr algn="ctr">
              <a:lnSpc>
                <a:spcPct val="100000"/>
              </a:lnSpc>
              <a:spcBef>
                <a:spcPts val="1020"/>
              </a:spcBef>
            </a:pPr>
            <a:r>
              <a:rPr sz="2650" b="1" spc="-145" dirty="0">
                <a:solidFill>
                  <a:srgbClr val="FFFFFF"/>
                </a:solidFill>
                <a:latin typeface="HiraginoSansGB-W6"/>
                <a:cs typeface="HiraginoSansGB-W6"/>
              </a:rPr>
              <a:t>App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累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计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用</a:t>
            </a:r>
            <a:r>
              <a:rPr sz="26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户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14680" y="4642903"/>
            <a:ext cx="1703070" cy="1581785"/>
          </a:xfrm>
          <a:prstGeom prst="rect">
            <a:avLst/>
          </a:prstGeom>
        </p:spPr>
        <p:txBody>
          <a:bodyPr vert="horz" wrap="square" lIns="0" tIns="311150" rIns="0" bIns="0" rtlCol="0">
            <a:spAutoFit/>
          </a:bodyPr>
          <a:lstStyle/>
          <a:p>
            <a:pPr marL="266065">
              <a:lnSpc>
                <a:spcPct val="100000"/>
              </a:lnSpc>
              <a:spcBef>
                <a:spcPts val="2450"/>
              </a:spcBef>
            </a:pPr>
            <a:r>
              <a:rPr sz="4450" spc="120" dirty="0">
                <a:solidFill>
                  <a:srgbClr val="FFFFFF"/>
                </a:solidFill>
                <a:latin typeface="Arial Unicode MS"/>
                <a:cs typeface="Arial Unicode MS"/>
              </a:rPr>
              <a:t>1</a:t>
            </a:r>
            <a:r>
              <a:rPr sz="4450" spc="325" dirty="0">
                <a:solidFill>
                  <a:srgbClr val="FFFFFF"/>
                </a:solidFill>
                <a:latin typeface="Arial Unicode MS"/>
                <a:cs typeface="Arial Unicode MS"/>
              </a:rPr>
              <a:t>亿+</a:t>
            </a:r>
            <a:endParaRPr sz="44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380"/>
              </a:spcBef>
            </a:pP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线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上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鉴</a:t>
            </a:r>
            <a:r>
              <a:rPr sz="2650" b="1" spc="-35" dirty="0">
                <a:solidFill>
                  <a:srgbClr val="FFFFFF"/>
                </a:solidFill>
                <a:latin typeface="HiraginoSansGB-W6"/>
                <a:cs typeface="HiraginoSansGB-W6"/>
              </a:rPr>
              <a:t>别</a:t>
            </a:r>
            <a:r>
              <a:rPr sz="26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量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137745" y="4534760"/>
            <a:ext cx="2225675" cy="1558925"/>
          </a:xfrm>
          <a:prstGeom prst="rect">
            <a:avLst/>
          </a:prstGeom>
        </p:spPr>
        <p:txBody>
          <a:bodyPr vert="horz" wrap="square" lIns="0" tIns="39560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3115"/>
              </a:spcBef>
            </a:pPr>
            <a:r>
              <a:rPr sz="4450" spc="105" dirty="0">
                <a:solidFill>
                  <a:srgbClr val="FFFFFF"/>
                </a:solidFill>
                <a:latin typeface="Arial Unicode MS"/>
                <a:cs typeface="Arial Unicode MS"/>
              </a:rPr>
              <a:t>NO.1</a:t>
            </a:r>
            <a:endParaRPr sz="4450">
              <a:latin typeface="Arial Unicode MS"/>
              <a:cs typeface="Arial Unicode MS"/>
            </a:endParaRPr>
          </a:p>
          <a:p>
            <a:pPr algn="ctr">
              <a:lnSpc>
                <a:spcPct val="100000"/>
              </a:lnSpc>
              <a:spcBef>
                <a:spcPts val="1370"/>
              </a:spcBef>
            </a:pPr>
            <a:r>
              <a:rPr sz="1950" b="1" spc="-100" dirty="0">
                <a:solidFill>
                  <a:srgbClr val="FFFFFF"/>
                </a:solidFill>
                <a:latin typeface="HiraginoSansGB-W6"/>
                <a:cs typeface="HiraginoSansGB-W6"/>
              </a:rPr>
              <a:t>AppStore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总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榜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榜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首</a:t>
            </a:r>
            <a:endParaRPr sz="1950">
              <a:latin typeface="HiraginoSansGB-W6"/>
              <a:cs typeface="HiraginoSansGB-W6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76603" y="9467774"/>
            <a:ext cx="201041" cy="217375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633476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潮</a:t>
            </a:r>
            <a:r>
              <a:rPr sz="14325" spc="-11122" baseline="-12000" dirty="0"/>
              <a:t>O</a:t>
            </a:r>
            <a:r>
              <a:rPr sz="3950" b="1" spc="-1700" dirty="0">
                <a:solidFill>
                  <a:srgbClr val="000000"/>
                </a:solidFill>
                <a:latin typeface="HiraginoSansGB-W6"/>
                <a:cs typeface="HiraginoSansGB-W6"/>
              </a:rPr>
              <a:t>流拥</a:t>
            </a:r>
            <a:r>
              <a:rPr sz="14325" spc="1072" baseline="-12000" dirty="0"/>
              <a:t>I</a:t>
            </a:r>
            <a:r>
              <a:rPr sz="3950" b="1" spc="-2815" dirty="0">
                <a:solidFill>
                  <a:srgbClr val="000000"/>
                </a:solidFill>
                <a:latin typeface="HiraginoSansGB-W6"/>
                <a:cs typeface="HiraginoSansGB-W6"/>
              </a:rPr>
              <a:t>护</a:t>
            </a:r>
            <a:r>
              <a:rPr sz="14325" spc="-4605" baseline="-12000" dirty="0"/>
              <a:t>Z</a:t>
            </a:r>
            <a:r>
              <a:rPr sz="3950" b="1" spc="-2235" dirty="0">
                <a:solidFill>
                  <a:srgbClr val="000000"/>
                </a:solidFill>
                <a:latin typeface="HiraginoSansGB-W6"/>
                <a:cs typeface="HiraginoSansGB-W6"/>
              </a:rPr>
              <a:t>者</a:t>
            </a:r>
            <a:r>
              <a:rPr sz="14325" spc="-6045" baseline="-12000" dirty="0"/>
              <a:t>O</a:t>
            </a:r>
            <a:r>
              <a:rPr sz="3950" b="1" spc="-2830" dirty="0">
                <a:solidFill>
                  <a:srgbClr val="000000"/>
                </a:solidFill>
                <a:latin typeface="HiraginoSansGB-W6"/>
                <a:cs typeface="HiraginoSansGB-W6"/>
              </a:rPr>
              <a:t>年</a:t>
            </a:r>
            <a:r>
              <a:rPr sz="14325" spc="-6195" baseline="-12000" dirty="0"/>
              <a:t>N</a:t>
            </a:r>
            <a:r>
              <a:rPr sz="3950" b="1" spc="-10" dirty="0">
                <a:solidFill>
                  <a:srgbClr val="000000"/>
                </a:solidFill>
                <a:latin typeface="HiraginoSansGB-W6"/>
                <a:cs typeface="HiraginoSansGB-W6"/>
              </a:rPr>
              <a:t>轻的消费人群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713364" y="8155637"/>
            <a:ext cx="3041015" cy="930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87960">
              <a:lnSpc>
                <a:spcPct val="101000"/>
              </a:lnSpc>
              <a:spcBef>
                <a:spcPts val="95"/>
              </a:spcBef>
            </a:pPr>
            <a:r>
              <a:rPr sz="2950" b="1" spc="-10" dirty="0">
                <a:solidFill>
                  <a:srgbClr val="1A1A1A"/>
                </a:solidFill>
                <a:latin typeface="HiraginoSansGB-W6"/>
                <a:cs typeface="HiraginoSansGB-W6"/>
              </a:rPr>
              <a:t>男女用户比均衡</a:t>
            </a:r>
            <a:r>
              <a:rPr sz="2950" b="1" spc="-20" dirty="0">
                <a:solidFill>
                  <a:srgbClr val="57BEC2"/>
                </a:solidFill>
                <a:latin typeface="HiraginoSansGB-W6"/>
                <a:cs typeface="HiraginoSansGB-W6"/>
              </a:rPr>
              <a:t>女性潮流消费强劲</a:t>
            </a:r>
            <a:endParaRPr sz="2950">
              <a:latin typeface="HiraginoSansGB-W6"/>
              <a:cs typeface="HiraginoSansGB-W6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024481" y="8155637"/>
            <a:ext cx="7186930" cy="930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15"/>
              </a:spcBef>
            </a:pPr>
            <a:r>
              <a:rPr sz="2950" b="1" spc="-280" dirty="0">
                <a:solidFill>
                  <a:srgbClr val="57BEC2"/>
                </a:solidFill>
                <a:latin typeface="HiraginoSansGB-W6"/>
                <a:cs typeface="HiraginoSansGB-W6"/>
              </a:rPr>
              <a:t>95</a:t>
            </a:r>
            <a:r>
              <a:rPr sz="2950" b="1" dirty="0">
                <a:solidFill>
                  <a:srgbClr val="57BEC2"/>
                </a:solidFill>
                <a:latin typeface="HiraginoSansGB-W6"/>
                <a:cs typeface="HiraginoSansGB-W6"/>
              </a:rPr>
              <a:t>后电商主力消费人群占比</a:t>
            </a:r>
            <a:r>
              <a:rPr sz="2950" b="1" spc="-20" dirty="0">
                <a:solidFill>
                  <a:srgbClr val="57BEC2"/>
                </a:solidFill>
                <a:latin typeface="HiraginoSansGB-W6"/>
                <a:cs typeface="HiraginoSansGB-W6"/>
              </a:rPr>
              <a:t>85%+</a:t>
            </a:r>
            <a:endParaRPr sz="2950">
              <a:latin typeface="HiraginoSansGB-W6"/>
              <a:cs typeface="HiraginoSansGB-W6"/>
            </a:endParaRPr>
          </a:p>
          <a:p>
            <a:pPr algn="ctr">
              <a:lnSpc>
                <a:spcPct val="100000"/>
              </a:lnSpc>
              <a:spcBef>
                <a:spcPts val="25"/>
              </a:spcBef>
            </a:pPr>
            <a:r>
              <a:rPr sz="2950" b="1" spc="-15" dirty="0">
                <a:solidFill>
                  <a:srgbClr val="1A1A1A"/>
                </a:solidFill>
                <a:latin typeface="HiraginoSansGB-W6"/>
                <a:cs typeface="HiraginoSansGB-W6"/>
              </a:rPr>
              <a:t>覆盖一线城市、沿海地区，广泛分布于全国</a:t>
            </a:r>
            <a:endParaRPr sz="2950">
              <a:latin typeface="HiraginoSansGB-W6"/>
              <a:cs typeface="HiraginoSansGB-W6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524442" y="1844497"/>
            <a:ext cx="6893559" cy="4756150"/>
            <a:chOff x="10524442" y="1844497"/>
            <a:chExt cx="6893559" cy="4756150"/>
          </a:xfrm>
        </p:grpSpPr>
        <p:sp>
          <p:nvSpPr>
            <p:cNvPr id="7" name="object 7"/>
            <p:cNvSpPr/>
            <p:nvPr/>
          </p:nvSpPr>
          <p:spPr>
            <a:xfrm>
              <a:off x="10529522" y="5582657"/>
              <a:ext cx="6883400" cy="0"/>
            </a:xfrm>
            <a:custGeom>
              <a:avLst/>
              <a:gdLst/>
              <a:ahLst/>
              <a:cxnLst/>
              <a:rect l="l" t="t" r="r" b="b"/>
              <a:pathLst>
                <a:path w="6883400">
                  <a:moveTo>
                    <a:pt x="0" y="0"/>
                  </a:moveTo>
                  <a:lnTo>
                    <a:pt x="228685" y="0"/>
                  </a:lnTo>
                </a:path>
                <a:path w="6883400">
                  <a:moveTo>
                    <a:pt x="1147190" y="0"/>
                  </a:moveTo>
                  <a:lnTo>
                    <a:pt x="1605816" y="0"/>
                  </a:lnTo>
                </a:path>
                <a:path w="6883400">
                  <a:moveTo>
                    <a:pt x="2523065" y="0"/>
                  </a:moveTo>
                  <a:lnTo>
                    <a:pt x="6883142" y="0"/>
                  </a:lnTo>
                </a:path>
              </a:pathLst>
            </a:custGeom>
            <a:ln w="10052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0529522" y="2783161"/>
              <a:ext cx="6883400" cy="1866264"/>
            </a:xfrm>
            <a:custGeom>
              <a:avLst/>
              <a:gdLst/>
              <a:ahLst/>
              <a:cxnLst/>
              <a:rect l="l" t="t" r="r" b="b"/>
              <a:pathLst>
                <a:path w="6883400" h="1866264">
                  <a:moveTo>
                    <a:pt x="0" y="1865911"/>
                  </a:moveTo>
                  <a:lnTo>
                    <a:pt x="1605816" y="1865911"/>
                  </a:lnTo>
                </a:path>
                <a:path w="6883400" h="1866264">
                  <a:moveTo>
                    <a:pt x="2523065" y="1865911"/>
                  </a:moveTo>
                  <a:lnTo>
                    <a:pt x="6883142" y="1865911"/>
                  </a:lnTo>
                </a:path>
                <a:path w="6883400" h="1866264">
                  <a:moveTo>
                    <a:pt x="0" y="932327"/>
                  </a:moveTo>
                  <a:lnTo>
                    <a:pt x="1605816" y="932327"/>
                  </a:lnTo>
                </a:path>
                <a:path w="6883400" h="1866264">
                  <a:moveTo>
                    <a:pt x="2523065" y="932327"/>
                  </a:moveTo>
                  <a:lnTo>
                    <a:pt x="6883142" y="932327"/>
                  </a:lnTo>
                </a:path>
                <a:path w="6883400" h="1866264">
                  <a:moveTo>
                    <a:pt x="354335" y="0"/>
                  </a:moveTo>
                  <a:lnTo>
                    <a:pt x="6514984" y="0"/>
                  </a:lnTo>
                </a:path>
              </a:pathLst>
            </a:custGeom>
            <a:ln w="10052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10529522" y="1849577"/>
              <a:ext cx="6883400" cy="4665980"/>
            </a:xfrm>
            <a:custGeom>
              <a:avLst/>
              <a:gdLst/>
              <a:ahLst/>
              <a:cxnLst/>
              <a:rect l="l" t="t" r="r" b="b"/>
              <a:pathLst>
                <a:path w="6883400" h="4665980">
                  <a:moveTo>
                    <a:pt x="0" y="4665407"/>
                  </a:moveTo>
                  <a:lnTo>
                    <a:pt x="6883141" y="4665407"/>
                  </a:lnTo>
                  <a:lnTo>
                    <a:pt x="6883141" y="0"/>
                  </a:lnTo>
                  <a:lnTo>
                    <a:pt x="0" y="0"/>
                  </a:lnTo>
                  <a:lnTo>
                    <a:pt x="0" y="4665407"/>
                  </a:lnTo>
                  <a:close/>
                </a:path>
              </a:pathLst>
            </a:custGeom>
            <a:ln w="10052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10758195" y="2907556"/>
              <a:ext cx="6424930" cy="3607435"/>
            </a:xfrm>
            <a:custGeom>
              <a:avLst/>
              <a:gdLst/>
              <a:ahLst/>
              <a:cxnLst/>
              <a:rect l="l" t="t" r="r" b="b"/>
              <a:pathLst>
                <a:path w="6424930" h="3607434">
                  <a:moveTo>
                    <a:pt x="918514" y="1927479"/>
                  </a:moveTo>
                  <a:lnTo>
                    <a:pt x="0" y="1927479"/>
                  </a:lnTo>
                  <a:lnTo>
                    <a:pt x="0" y="3607435"/>
                  </a:lnTo>
                  <a:lnTo>
                    <a:pt x="918514" y="3607435"/>
                  </a:lnTo>
                  <a:lnTo>
                    <a:pt x="918514" y="1927479"/>
                  </a:lnTo>
                  <a:close/>
                </a:path>
                <a:path w="6424930" h="3607434">
                  <a:moveTo>
                    <a:pt x="2294382" y="0"/>
                  </a:moveTo>
                  <a:lnTo>
                    <a:pt x="1377137" y="0"/>
                  </a:lnTo>
                  <a:lnTo>
                    <a:pt x="1377137" y="3607435"/>
                  </a:lnTo>
                  <a:lnTo>
                    <a:pt x="2294382" y="3607435"/>
                  </a:lnTo>
                  <a:lnTo>
                    <a:pt x="2294382" y="0"/>
                  </a:lnTo>
                  <a:close/>
                </a:path>
                <a:path w="6424930" h="3607434">
                  <a:moveTo>
                    <a:pt x="3671519" y="3043263"/>
                  </a:moveTo>
                  <a:lnTo>
                    <a:pt x="2754261" y="3043263"/>
                  </a:lnTo>
                  <a:lnTo>
                    <a:pt x="2754261" y="3607435"/>
                  </a:lnTo>
                  <a:lnTo>
                    <a:pt x="3671519" y="3607435"/>
                  </a:lnTo>
                  <a:lnTo>
                    <a:pt x="3671519" y="3043263"/>
                  </a:lnTo>
                  <a:close/>
                </a:path>
                <a:path w="6424930" h="3607434">
                  <a:moveTo>
                    <a:pt x="5048643" y="3333521"/>
                  </a:moveTo>
                  <a:lnTo>
                    <a:pt x="4130141" y="3333521"/>
                  </a:lnTo>
                  <a:lnTo>
                    <a:pt x="4130141" y="3607435"/>
                  </a:lnTo>
                  <a:lnTo>
                    <a:pt x="5048643" y="3607435"/>
                  </a:lnTo>
                  <a:lnTo>
                    <a:pt x="5048643" y="3333521"/>
                  </a:lnTo>
                  <a:close/>
                </a:path>
                <a:path w="6424930" h="3607434">
                  <a:moveTo>
                    <a:pt x="6424523" y="3592360"/>
                  </a:moveTo>
                  <a:lnTo>
                    <a:pt x="5507266" y="3592360"/>
                  </a:lnTo>
                  <a:lnTo>
                    <a:pt x="5507266" y="3607435"/>
                  </a:lnTo>
                  <a:lnTo>
                    <a:pt x="6424523" y="3607435"/>
                  </a:lnTo>
                  <a:lnTo>
                    <a:pt x="6424523" y="3592360"/>
                  </a:lnTo>
                  <a:close/>
                </a:path>
              </a:pathLst>
            </a:custGeom>
            <a:solidFill>
              <a:srgbClr val="57BEC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0529522" y="6514985"/>
              <a:ext cx="6883400" cy="80645"/>
            </a:xfrm>
            <a:custGeom>
              <a:avLst/>
              <a:gdLst/>
              <a:ahLst/>
              <a:cxnLst/>
              <a:rect l="l" t="t" r="r" b="b"/>
              <a:pathLst>
                <a:path w="6883400" h="80645">
                  <a:moveTo>
                    <a:pt x="0" y="0"/>
                  </a:moveTo>
                  <a:lnTo>
                    <a:pt x="6883142" y="0"/>
                  </a:lnTo>
                </a:path>
                <a:path w="6883400" h="80645">
                  <a:moveTo>
                    <a:pt x="0" y="0"/>
                  </a:moveTo>
                  <a:lnTo>
                    <a:pt x="0" y="80416"/>
                  </a:lnTo>
                </a:path>
                <a:path w="6883400" h="80645">
                  <a:moveTo>
                    <a:pt x="1375874" y="0"/>
                  </a:moveTo>
                  <a:lnTo>
                    <a:pt x="1375874" y="80416"/>
                  </a:lnTo>
                </a:path>
                <a:path w="6883400" h="80645">
                  <a:moveTo>
                    <a:pt x="2753005" y="0"/>
                  </a:moveTo>
                  <a:lnTo>
                    <a:pt x="2753005" y="80416"/>
                  </a:lnTo>
                </a:path>
                <a:path w="6883400" h="80645">
                  <a:moveTo>
                    <a:pt x="4130136" y="0"/>
                  </a:moveTo>
                  <a:lnTo>
                    <a:pt x="4130136" y="80416"/>
                  </a:lnTo>
                </a:path>
                <a:path w="6883400" h="80645">
                  <a:moveTo>
                    <a:pt x="5506011" y="0"/>
                  </a:moveTo>
                  <a:lnTo>
                    <a:pt x="5506011" y="80416"/>
                  </a:lnTo>
                </a:path>
                <a:path w="6883400" h="80645">
                  <a:moveTo>
                    <a:pt x="6883142" y="0"/>
                  </a:moveTo>
                  <a:lnTo>
                    <a:pt x="6883142" y="80416"/>
                  </a:lnTo>
                </a:path>
              </a:pathLst>
            </a:custGeom>
            <a:ln w="10052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10826132" y="4456274"/>
            <a:ext cx="783590" cy="3276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50" b="1" i="1" spc="-105" dirty="0">
                <a:latin typeface="Arial-BoldItalicMT"/>
                <a:cs typeface="Arial-BoldItalicMT"/>
              </a:rPr>
              <a:t>27.01%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203053" y="2528687"/>
            <a:ext cx="78359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05" dirty="0">
                <a:latin typeface="Arial-BoldItalicMT"/>
                <a:cs typeface="Arial-BoldItalicMT"/>
              </a:rPr>
              <a:t>58.00%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643742" y="5571947"/>
            <a:ext cx="65659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10" dirty="0">
                <a:latin typeface="Arial-BoldItalicMT"/>
                <a:cs typeface="Arial-BoldItalicMT"/>
              </a:rPr>
              <a:t>9.08%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020349" y="5862723"/>
            <a:ext cx="657225" cy="3276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50" b="1" i="1" spc="-110" dirty="0">
                <a:latin typeface="Arial-BoldItalicMT"/>
                <a:cs typeface="Arial-BoldItalicMT"/>
              </a:rPr>
              <a:t>4.40%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397270" y="6121772"/>
            <a:ext cx="65659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10" dirty="0">
                <a:latin typeface="Arial-BoldItalicMT"/>
                <a:cs typeface="Arial-BoldItalicMT"/>
              </a:rPr>
              <a:t>0.24%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973488" y="6323337"/>
            <a:ext cx="33528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70" dirty="0">
                <a:latin typeface="Arial-BoldItalicMT"/>
                <a:cs typeface="Arial-BoldItalicMT"/>
              </a:rPr>
              <a:t>0%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846057" y="5390276"/>
            <a:ext cx="46355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40" dirty="0">
                <a:latin typeface="Arial-BoldItalicMT"/>
                <a:cs typeface="Arial-BoldItalicMT"/>
              </a:rPr>
              <a:t>15%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846057" y="4457216"/>
            <a:ext cx="46355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40" dirty="0">
                <a:latin typeface="Arial-BoldItalicMT"/>
                <a:cs typeface="Arial-BoldItalicMT"/>
              </a:rPr>
              <a:t>30%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846057" y="3524155"/>
            <a:ext cx="46355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40" dirty="0">
                <a:latin typeface="Arial-BoldItalicMT"/>
                <a:cs typeface="Arial-BoldItalicMT"/>
              </a:rPr>
              <a:t>45%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846057" y="2590990"/>
            <a:ext cx="46355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140" dirty="0">
                <a:latin typeface="Arial-BoldItalicMT"/>
                <a:cs typeface="Arial-BoldItalicMT"/>
              </a:rPr>
              <a:t>60%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858757" y="1733455"/>
            <a:ext cx="438150" cy="251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75"/>
              </a:lnSpc>
            </a:pPr>
            <a:r>
              <a:rPr sz="1950" b="1" i="1" spc="-175" dirty="0">
                <a:latin typeface="Arial-BoldItalicMT"/>
                <a:cs typeface="Arial-BoldItalicMT"/>
              </a:rPr>
              <a:t>75%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854822" y="6713399"/>
            <a:ext cx="474980" cy="3435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50" b="1" i="1" spc="-95" dirty="0">
                <a:latin typeface="Arial-BoldItalicMT"/>
                <a:cs typeface="Arial-BoldItalicMT"/>
              </a:rPr>
              <a:t>18</a:t>
            </a:r>
            <a:r>
              <a:rPr sz="1950" b="1" i="1" spc="-85" dirty="0">
                <a:latin typeface="Arial-BoldItalicMT"/>
                <a:cs typeface="Arial-BoldItalicMT"/>
              </a:rPr>
              <a:t> </a:t>
            </a:r>
            <a:r>
              <a:rPr sz="2050" b="1" spc="-1045" dirty="0">
                <a:latin typeface="HiraginoSansGB-W6"/>
                <a:cs typeface="HiraginoSansGB-W6"/>
              </a:rPr>
              <a:t>≧</a:t>
            </a:r>
            <a:endParaRPr sz="2050">
              <a:latin typeface="HiraginoSansGB-W6"/>
              <a:cs typeface="HiraginoSansGB-W6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2289020" y="6650343"/>
            <a:ext cx="61214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85" dirty="0">
                <a:latin typeface="Arial-BoldItalicMT"/>
                <a:cs typeface="Arial-BoldItalicMT"/>
              </a:rPr>
              <a:t>18-</a:t>
            </a:r>
            <a:r>
              <a:rPr sz="1950" b="1" i="1" spc="-55" dirty="0">
                <a:latin typeface="Arial-BoldItalicMT"/>
                <a:cs typeface="Arial-BoldItalicMT"/>
              </a:rPr>
              <a:t>25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665837" y="6650343"/>
            <a:ext cx="61214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85" dirty="0">
                <a:latin typeface="Arial-BoldItalicMT"/>
                <a:cs typeface="Arial-BoldItalicMT"/>
              </a:rPr>
              <a:t>26-</a:t>
            </a:r>
            <a:r>
              <a:rPr sz="1950" b="1" i="1" spc="-55" dirty="0">
                <a:latin typeface="Arial-BoldItalicMT"/>
                <a:cs typeface="Arial-BoldItalicMT"/>
              </a:rPr>
              <a:t>30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042548" y="6650343"/>
            <a:ext cx="61214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85" dirty="0">
                <a:latin typeface="Arial-BoldItalicMT"/>
                <a:cs typeface="Arial-BoldItalicMT"/>
              </a:rPr>
              <a:t>31-</a:t>
            </a:r>
            <a:r>
              <a:rPr sz="1950" b="1" i="1" spc="-55" dirty="0">
                <a:latin typeface="Arial-BoldItalicMT"/>
                <a:cs typeface="Arial-BoldItalicMT"/>
              </a:rPr>
              <a:t>40</a:t>
            </a:r>
            <a:endParaRPr sz="1950">
              <a:latin typeface="Arial-BoldItalicMT"/>
              <a:cs typeface="Arial-BoldItalicM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6585224" y="6650343"/>
            <a:ext cx="27940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b="1" i="1" spc="-65" dirty="0">
                <a:latin typeface="Arial-BoldItalicMT"/>
                <a:cs typeface="Arial-BoldItalicMT"/>
              </a:rPr>
              <a:t>40</a:t>
            </a:r>
            <a:endParaRPr sz="1950">
              <a:latin typeface="Arial-BoldItalicMT"/>
              <a:cs typeface="Arial-BoldItalicMT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228152" y="3069330"/>
            <a:ext cx="4011929" cy="4011929"/>
            <a:chOff x="3228152" y="3069330"/>
            <a:chExt cx="4011929" cy="4011929"/>
          </a:xfrm>
        </p:grpSpPr>
        <p:sp>
          <p:nvSpPr>
            <p:cNvPr id="29" name="object 29"/>
            <p:cNvSpPr/>
            <p:nvPr/>
          </p:nvSpPr>
          <p:spPr>
            <a:xfrm>
              <a:off x="4055059" y="3069330"/>
              <a:ext cx="3185160" cy="4011929"/>
            </a:xfrm>
            <a:custGeom>
              <a:avLst/>
              <a:gdLst/>
              <a:ahLst/>
              <a:cxnLst/>
              <a:rect l="l" t="t" r="r" b="b"/>
              <a:pathLst>
                <a:path w="3185159" h="4011929">
                  <a:moveTo>
                    <a:pt x="1179021" y="0"/>
                  </a:moveTo>
                  <a:lnTo>
                    <a:pt x="1179021" y="2005907"/>
                  </a:lnTo>
                  <a:lnTo>
                    <a:pt x="0" y="3628685"/>
                  </a:lnTo>
                  <a:lnTo>
                    <a:pt x="41457" y="3658000"/>
                  </a:lnTo>
                  <a:lnTo>
                    <a:pt x="83565" y="3686206"/>
                  </a:lnTo>
                  <a:lnTo>
                    <a:pt x="126300" y="3713295"/>
                  </a:lnTo>
                  <a:lnTo>
                    <a:pt x="169638" y="3739260"/>
                  </a:lnTo>
                  <a:lnTo>
                    <a:pt x="213559" y="3764094"/>
                  </a:lnTo>
                  <a:lnTo>
                    <a:pt x="258038" y="3787789"/>
                  </a:lnTo>
                  <a:lnTo>
                    <a:pt x="303052" y="3810338"/>
                  </a:lnTo>
                  <a:lnTo>
                    <a:pt x="348581" y="3831733"/>
                  </a:lnTo>
                  <a:lnTo>
                    <a:pt x="394599" y="3851966"/>
                  </a:lnTo>
                  <a:lnTo>
                    <a:pt x="441085" y="3871031"/>
                  </a:lnTo>
                  <a:lnTo>
                    <a:pt x="488016" y="3888920"/>
                  </a:lnTo>
                  <a:lnTo>
                    <a:pt x="535369" y="3905626"/>
                  </a:lnTo>
                  <a:lnTo>
                    <a:pt x="583122" y="3921140"/>
                  </a:lnTo>
                  <a:lnTo>
                    <a:pt x="631251" y="3935456"/>
                  </a:lnTo>
                  <a:lnTo>
                    <a:pt x="679734" y="3948566"/>
                  </a:lnTo>
                  <a:lnTo>
                    <a:pt x="728548" y="3960463"/>
                  </a:lnTo>
                  <a:lnTo>
                    <a:pt x="777671" y="3971139"/>
                  </a:lnTo>
                  <a:lnTo>
                    <a:pt x="827079" y="3980587"/>
                  </a:lnTo>
                  <a:lnTo>
                    <a:pt x="876750" y="3988800"/>
                  </a:lnTo>
                  <a:lnTo>
                    <a:pt x="926661" y="3995769"/>
                  </a:lnTo>
                  <a:lnTo>
                    <a:pt x="976790" y="4001488"/>
                  </a:lnTo>
                  <a:lnTo>
                    <a:pt x="1027112" y="4005949"/>
                  </a:lnTo>
                  <a:lnTo>
                    <a:pt x="1077607" y="4009144"/>
                  </a:lnTo>
                  <a:lnTo>
                    <a:pt x="1128251" y="4011067"/>
                  </a:lnTo>
                  <a:lnTo>
                    <a:pt x="1179021" y="4011710"/>
                  </a:lnTo>
                  <a:lnTo>
                    <a:pt x="1227053" y="4011146"/>
                  </a:lnTo>
                  <a:lnTo>
                    <a:pt x="1274808" y="4009463"/>
                  </a:lnTo>
                  <a:lnTo>
                    <a:pt x="1322273" y="4006674"/>
                  </a:lnTo>
                  <a:lnTo>
                    <a:pt x="1369437" y="4002790"/>
                  </a:lnTo>
                  <a:lnTo>
                    <a:pt x="1416286" y="3997826"/>
                  </a:lnTo>
                  <a:lnTo>
                    <a:pt x="1462807" y="3991792"/>
                  </a:lnTo>
                  <a:lnTo>
                    <a:pt x="1508989" y="3984702"/>
                  </a:lnTo>
                  <a:lnTo>
                    <a:pt x="1554819" y="3976569"/>
                  </a:lnTo>
                  <a:lnTo>
                    <a:pt x="1600284" y="3967404"/>
                  </a:lnTo>
                  <a:lnTo>
                    <a:pt x="1645371" y="3957221"/>
                  </a:lnTo>
                  <a:lnTo>
                    <a:pt x="1690068" y="3946032"/>
                  </a:lnTo>
                  <a:lnTo>
                    <a:pt x="1734363" y="3933849"/>
                  </a:lnTo>
                  <a:lnTo>
                    <a:pt x="1778242" y="3920686"/>
                  </a:lnTo>
                  <a:lnTo>
                    <a:pt x="1821694" y="3906554"/>
                  </a:lnTo>
                  <a:lnTo>
                    <a:pt x="1864705" y="3891466"/>
                  </a:lnTo>
                  <a:lnTo>
                    <a:pt x="1907264" y="3875436"/>
                  </a:lnTo>
                  <a:lnTo>
                    <a:pt x="1949357" y="3858474"/>
                  </a:lnTo>
                  <a:lnTo>
                    <a:pt x="1990972" y="3840595"/>
                  </a:lnTo>
                  <a:lnTo>
                    <a:pt x="2032096" y="3821811"/>
                  </a:lnTo>
                  <a:lnTo>
                    <a:pt x="2072717" y="3802133"/>
                  </a:lnTo>
                  <a:lnTo>
                    <a:pt x="2112822" y="3781575"/>
                  </a:lnTo>
                  <a:lnTo>
                    <a:pt x="2152399" y="3760150"/>
                  </a:lnTo>
                  <a:lnTo>
                    <a:pt x="2191436" y="3737869"/>
                  </a:lnTo>
                  <a:lnTo>
                    <a:pt x="2229918" y="3714746"/>
                  </a:lnTo>
                  <a:lnTo>
                    <a:pt x="2267835" y="3690792"/>
                  </a:lnTo>
                  <a:lnTo>
                    <a:pt x="2305173" y="3666022"/>
                  </a:lnTo>
                  <a:lnTo>
                    <a:pt x="2341920" y="3640446"/>
                  </a:lnTo>
                  <a:lnTo>
                    <a:pt x="2378063" y="3614078"/>
                  </a:lnTo>
                  <a:lnTo>
                    <a:pt x="2413589" y="3586930"/>
                  </a:lnTo>
                  <a:lnTo>
                    <a:pt x="2448487" y="3559015"/>
                  </a:lnTo>
                  <a:lnTo>
                    <a:pt x="2482743" y="3530345"/>
                  </a:lnTo>
                  <a:lnTo>
                    <a:pt x="2516346" y="3500934"/>
                  </a:lnTo>
                  <a:lnTo>
                    <a:pt x="2549281" y="3470793"/>
                  </a:lnTo>
                  <a:lnTo>
                    <a:pt x="2581538" y="3439935"/>
                  </a:lnTo>
                  <a:lnTo>
                    <a:pt x="2613102" y="3408372"/>
                  </a:lnTo>
                  <a:lnTo>
                    <a:pt x="2643963" y="3376118"/>
                  </a:lnTo>
                  <a:lnTo>
                    <a:pt x="2674106" y="3343185"/>
                  </a:lnTo>
                  <a:lnTo>
                    <a:pt x="2703520" y="3309585"/>
                  </a:lnTo>
                  <a:lnTo>
                    <a:pt x="2732192" y="3275331"/>
                  </a:lnTo>
                  <a:lnTo>
                    <a:pt x="2760109" y="3240435"/>
                  </a:lnTo>
                  <a:lnTo>
                    <a:pt x="2787259" y="3204911"/>
                  </a:lnTo>
                  <a:lnTo>
                    <a:pt x="2813629" y="3168770"/>
                  </a:lnTo>
                  <a:lnTo>
                    <a:pt x="2839207" y="3132025"/>
                  </a:lnTo>
                  <a:lnTo>
                    <a:pt x="2863980" y="3094689"/>
                  </a:lnTo>
                  <a:lnTo>
                    <a:pt x="2887935" y="3056775"/>
                  </a:lnTo>
                  <a:lnTo>
                    <a:pt x="2911061" y="3018294"/>
                  </a:lnTo>
                  <a:lnTo>
                    <a:pt x="2933343" y="2979260"/>
                  </a:lnTo>
                  <a:lnTo>
                    <a:pt x="2954771" y="2939685"/>
                  </a:lnTo>
                  <a:lnTo>
                    <a:pt x="2975331" y="2899582"/>
                  </a:lnTo>
                  <a:lnTo>
                    <a:pt x="2995010" y="2858962"/>
                  </a:lnTo>
                  <a:lnTo>
                    <a:pt x="3013797" y="2817840"/>
                  </a:lnTo>
                  <a:lnTo>
                    <a:pt x="3031677" y="2776227"/>
                  </a:lnTo>
                  <a:lnTo>
                    <a:pt x="3048640" y="2734135"/>
                  </a:lnTo>
                  <a:lnTo>
                    <a:pt x="3064673" y="2691578"/>
                  </a:lnTo>
                  <a:lnTo>
                    <a:pt x="3079762" y="2648568"/>
                  </a:lnTo>
                  <a:lnTo>
                    <a:pt x="3093895" y="2605118"/>
                  </a:lnTo>
                  <a:lnTo>
                    <a:pt x="3107060" y="2561240"/>
                  </a:lnTo>
                  <a:lnTo>
                    <a:pt x="3119243" y="2516947"/>
                  </a:lnTo>
                  <a:lnTo>
                    <a:pt x="3130434" y="2472251"/>
                  </a:lnTo>
                  <a:lnTo>
                    <a:pt x="3140618" y="2427165"/>
                  </a:lnTo>
                  <a:lnTo>
                    <a:pt x="3149784" y="2381701"/>
                  </a:lnTo>
                  <a:lnTo>
                    <a:pt x="3157918" y="2335872"/>
                  </a:lnTo>
                  <a:lnTo>
                    <a:pt x="3165009" y="2289691"/>
                  </a:lnTo>
                  <a:lnTo>
                    <a:pt x="3171043" y="2243170"/>
                  </a:lnTo>
                  <a:lnTo>
                    <a:pt x="3176008" y="2196322"/>
                  </a:lnTo>
                  <a:lnTo>
                    <a:pt x="3179892" y="2149159"/>
                  </a:lnTo>
                  <a:lnTo>
                    <a:pt x="3182682" y="2101694"/>
                  </a:lnTo>
                  <a:lnTo>
                    <a:pt x="3184365" y="2053939"/>
                  </a:lnTo>
                  <a:lnTo>
                    <a:pt x="3184929" y="2005907"/>
                  </a:lnTo>
                  <a:lnTo>
                    <a:pt x="3184365" y="1957875"/>
                  </a:lnTo>
                  <a:lnTo>
                    <a:pt x="3182682" y="1910120"/>
                  </a:lnTo>
                  <a:lnTo>
                    <a:pt x="3179892" y="1862655"/>
                  </a:lnTo>
                  <a:lnTo>
                    <a:pt x="3176008" y="1815491"/>
                  </a:lnTo>
                  <a:lnTo>
                    <a:pt x="3171043" y="1768642"/>
                  </a:lnTo>
                  <a:lnTo>
                    <a:pt x="3165009" y="1722121"/>
                  </a:lnTo>
                  <a:lnTo>
                    <a:pt x="3157918" y="1675939"/>
                  </a:lnTo>
                  <a:lnTo>
                    <a:pt x="3149784" y="1630109"/>
                  </a:lnTo>
                  <a:lnTo>
                    <a:pt x="3140618" y="1584645"/>
                  </a:lnTo>
                  <a:lnTo>
                    <a:pt x="3130434" y="1539557"/>
                  </a:lnTo>
                  <a:lnTo>
                    <a:pt x="3119243" y="1494860"/>
                  </a:lnTo>
                  <a:lnTo>
                    <a:pt x="3107060" y="1450565"/>
                  </a:lnTo>
                  <a:lnTo>
                    <a:pt x="3093895" y="1406686"/>
                  </a:lnTo>
                  <a:lnTo>
                    <a:pt x="3079762" y="1363234"/>
                  </a:lnTo>
                  <a:lnTo>
                    <a:pt x="3064673" y="1320223"/>
                  </a:lnTo>
                  <a:lnTo>
                    <a:pt x="3048640" y="1277665"/>
                  </a:lnTo>
                  <a:lnTo>
                    <a:pt x="3031677" y="1235572"/>
                  </a:lnTo>
                  <a:lnTo>
                    <a:pt x="3013797" y="1193957"/>
                  </a:lnTo>
                  <a:lnTo>
                    <a:pt x="2995010" y="1152832"/>
                  </a:lnTo>
                  <a:lnTo>
                    <a:pt x="2975331" y="1112211"/>
                  </a:lnTo>
                  <a:lnTo>
                    <a:pt x="2954771" y="1072106"/>
                  </a:lnTo>
                  <a:lnTo>
                    <a:pt x="2933343" y="1032529"/>
                  </a:lnTo>
                  <a:lnTo>
                    <a:pt x="2911061" y="993493"/>
                  </a:lnTo>
                  <a:lnTo>
                    <a:pt x="2887935" y="955010"/>
                  </a:lnTo>
                  <a:lnTo>
                    <a:pt x="2863980" y="917093"/>
                  </a:lnTo>
                  <a:lnTo>
                    <a:pt x="2839207" y="879755"/>
                  </a:lnTo>
                  <a:lnTo>
                    <a:pt x="2813629" y="843009"/>
                  </a:lnTo>
                  <a:lnTo>
                    <a:pt x="2787259" y="806866"/>
                  </a:lnTo>
                  <a:lnTo>
                    <a:pt x="2760109" y="771339"/>
                  </a:lnTo>
                  <a:lnTo>
                    <a:pt x="2732192" y="736441"/>
                  </a:lnTo>
                  <a:lnTo>
                    <a:pt x="2703520" y="702185"/>
                  </a:lnTo>
                  <a:lnTo>
                    <a:pt x="2674106" y="668582"/>
                  </a:lnTo>
                  <a:lnTo>
                    <a:pt x="2643963" y="635647"/>
                  </a:lnTo>
                  <a:lnTo>
                    <a:pt x="2613102" y="603390"/>
                  </a:lnTo>
                  <a:lnTo>
                    <a:pt x="2581538" y="571826"/>
                  </a:lnTo>
                  <a:lnTo>
                    <a:pt x="2549281" y="540966"/>
                  </a:lnTo>
                  <a:lnTo>
                    <a:pt x="2516346" y="510822"/>
                  </a:lnTo>
                  <a:lnTo>
                    <a:pt x="2482743" y="481408"/>
                  </a:lnTo>
                  <a:lnTo>
                    <a:pt x="2448487" y="452736"/>
                  </a:lnTo>
                  <a:lnTo>
                    <a:pt x="2413589" y="424819"/>
                  </a:lnTo>
                  <a:lnTo>
                    <a:pt x="2378063" y="397669"/>
                  </a:lnTo>
                  <a:lnTo>
                    <a:pt x="2341920" y="371299"/>
                  </a:lnTo>
                  <a:lnTo>
                    <a:pt x="2305173" y="345721"/>
                  </a:lnTo>
                  <a:lnTo>
                    <a:pt x="2267835" y="320948"/>
                  </a:lnTo>
                  <a:lnTo>
                    <a:pt x="2229918" y="296993"/>
                  </a:lnTo>
                  <a:lnTo>
                    <a:pt x="2191436" y="273867"/>
                  </a:lnTo>
                  <a:lnTo>
                    <a:pt x="2152399" y="251585"/>
                  </a:lnTo>
                  <a:lnTo>
                    <a:pt x="2112822" y="230157"/>
                  </a:lnTo>
                  <a:lnTo>
                    <a:pt x="2072717" y="209597"/>
                  </a:lnTo>
                  <a:lnTo>
                    <a:pt x="2032096" y="189918"/>
                  </a:lnTo>
                  <a:lnTo>
                    <a:pt x="1990972" y="171132"/>
                  </a:lnTo>
                  <a:lnTo>
                    <a:pt x="1949357" y="153251"/>
                  </a:lnTo>
                  <a:lnTo>
                    <a:pt x="1907264" y="136288"/>
                  </a:lnTo>
                  <a:lnTo>
                    <a:pt x="1864705" y="120256"/>
                  </a:lnTo>
                  <a:lnTo>
                    <a:pt x="1821694" y="105167"/>
                  </a:lnTo>
                  <a:lnTo>
                    <a:pt x="1778242" y="91034"/>
                  </a:lnTo>
                  <a:lnTo>
                    <a:pt x="1734363" y="77869"/>
                  </a:lnTo>
                  <a:lnTo>
                    <a:pt x="1690068" y="65685"/>
                  </a:lnTo>
                  <a:lnTo>
                    <a:pt x="1645371" y="54494"/>
                  </a:lnTo>
                  <a:lnTo>
                    <a:pt x="1600284" y="44310"/>
                  </a:lnTo>
                  <a:lnTo>
                    <a:pt x="1554819" y="35144"/>
                  </a:lnTo>
                  <a:lnTo>
                    <a:pt x="1508989" y="27010"/>
                  </a:lnTo>
                  <a:lnTo>
                    <a:pt x="1462807" y="19919"/>
                  </a:lnTo>
                  <a:lnTo>
                    <a:pt x="1416286" y="13885"/>
                  </a:lnTo>
                  <a:lnTo>
                    <a:pt x="1369437" y="8920"/>
                  </a:lnTo>
                  <a:lnTo>
                    <a:pt x="1322273" y="5036"/>
                  </a:lnTo>
                  <a:lnTo>
                    <a:pt x="1274808" y="2246"/>
                  </a:lnTo>
                  <a:lnTo>
                    <a:pt x="1227053" y="563"/>
                  </a:lnTo>
                  <a:lnTo>
                    <a:pt x="1179021" y="0"/>
                  </a:lnTo>
                  <a:close/>
                </a:path>
              </a:pathLst>
            </a:custGeom>
            <a:solidFill>
              <a:srgbClr val="01C2C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3228152" y="3069330"/>
              <a:ext cx="2005964" cy="3629025"/>
            </a:xfrm>
            <a:custGeom>
              <a:avLst/>
              <a:gdLst/>
              <a:ahLst/>
              <a:cxnLst/>
              <a:rect l="l" t="t" r="r" b="b"/>
              <a:pathLst>
                <a:path w="2005964" h="3629025">
                  <a:moveTo>
                    <a:pt x="2005928" y="0"/>
                  </a:moveTo>
                  <a:lnTo>
                    <a:pt x="1956617" y="604"/>
                  </a:lnTo>
                  <a:lnTo>
                    <a:pt x="1907478" y="2412"/>
                  </a:lnTo>
                  <a:lnTo>
                    <a:pt x="1858530" y="5413"/>
                  </a:lnTo>
                  <a:lnTo>
                    <a:pt x="1809791" y="9598"/>
                  </a:lnTo>
                  <a:lnTo>
                    <a:pt x="1761281" y="14958"/>
                  </a:lnTo>
                  <a:lnTo>
                    <a:pt x="1713018" y="21481"/>
                  </a:lnTo>
                  <a:lnTo>
                    <a:pt x="1665022" y="29160"/>
                  </a:lnTo>
                  <a:lnTo>
                    <a:pt x="1617312" y="37983"/>
                  </a:lnTo>
                  <a:lnTo>
                    <a:pt x="1569905" y="47942"/>
                  </a:lnTo>
                  <a:lnTo>
                    <a:pt x="1522822" y="59028"/>
                  </a:lnTo>
                  <a:lnTo>
                    <a:pt x="1476081" y="71229"/>
                  </a:lnTo>
                  <a:lnTo>
                    <a:pt x="1429701" y="84537"/>
                  </a:lnTo>
                  <a:lnTo>
                    <a:pt x="1383701" y="98942"/>
                  </a:lnTo>
                  <a:lnTo>
                    <a:pt x="1338101" y="114434"/>
                  </a:lnTo>
                  <a:lnTo>
                    <a:pt x="1292918" y="131004"/>
                  </a:lnTo>
                  <a:lnTo>
                    <a:pt x="1248172" y="148641"/>
                  </a:lnTo>
                  <a:lnTo>
                    <a:pt x="1203882" y="167337"/>
                  </a:lnTo>
                  <a:lnTo>
                    <a:pt x="1160066" y="187082"/>
                  </a:lnTo>
                  <a:lnTo>
                    <a:pt x="1116745" y="207866"/>
                  </a:lnTo>
                  <a:lnTo>
                    <a:pt x="1073936" y="229679"/>
                  </a:lnTo>
                  <a:lnTo>
                    <a:pt x="1031658" y="252512"/>
                  </a:lnTo>
                  <a:lnTo>
                    <a:pt x="989931" y="276356"/>
                  </a:lnTo>
                  <a:lnTo>
                    <a:pt x="948774" y="301199"/>
                  </a:lnTo>
                  <a:lnTo>
                    <a:pt x="908205" y="327034"/>
                  </a:lnTo>
                  <a:lnTo>
                    <a:pt x="868243" y="353849"/>
                  </a:lnTo>
                  <a:lnTo>
                    <a:pt x="828907" y="381636"/>
                  </a:lnTo>
                  <a:lnTo>
                    <a:pt x="790217" y="410385"/>
                  </a:lnTo>
                  <a:lnTo>
                    <a:pt x="752191" y="440086"/>
                  </a:lnTo>
                  <a:lnTo>
                    <a:pt x="714848" y="470730"/>
                  </a:lnTo>
                  <a:lnTo>
                    <a:pt x="678206" y="502307"/>
                  </a:lnTo>
                  <a:lnTo>
                    <a:pt x="642286" y="534806"/>
                  </a:lnTo>
                  <a:lnTo>
                    <a:pt x="607106" y="568220"/>
                  </a:lnTo>
                  <a:lnTo>
                    <a:pt x="572684" y="602537"/>
                  </a:lnTo>
                  <a:lnTo>
                    <a:pt x="539040" y="637749"/>
                  </a:lnTo>
                  <a:lnTo>
                    <a:pt x="506193" y="673846"/>
                  </a:lnTo>
                  <a:lnTo>
                    <a:pt x="474162" y="710817"/>
                  </a:lnTo>
                  <a:lnTo>
                    <a:pt x="442965" y="748654"/>
                  </a:lnTo>
                  <a:lnTo>
                    <a:pt x="412621" y="787347"/>
                  </a:lnTo>
                  <a:lnTo>
                    <a:pt x="383150" y="826885"/>
                  </a:lnTo>
                  <a:lnTo>
                    <a:pt x="355373" y="866073"/>
                  </a:lnTo>
                  <a:lnTo>
                    <a:pt x="328664" y="905695"/>
                  </a:lnTo>
                  <a:lnTo>
                    <a:pt x="303021" y="945734"/>
                  </a:lnTo>
                  <a:lnTo>
                    <a:pt x="278440" y="986171"/>
                  </a:lnTo>
                  <a:lnTo>
                    <a:pt x="254919" y="1026989"/>
                  </a:lnTo>
                  <a:lnTo>
                    <a:pt x="232456" y="1068171"/>
                  </a:lnTo>
                  <a:lnTo>
                    <a:pt x="211046" y="1109699"/>
                  </a:lnTo>
                  <a:lnTo>
                    <a:pt x="190689" y="1151555"/>
                  </a:lnTo>
                  <a:lnTo>
                    <a:pt x="171380" y="1193723"/>
                  </a:lnTo>
                  <a:lnTo>
                    <a:pt x="153118" y="1236184"/>
                  </a:lnTo>
                  <a:lnTo>
                    <a:pt x="135898" y="1278920"/>
                  </a:lnTo>
                  <a:lnTo>
                    <a:pt x="119719" y="1321915"/>
                  </a:lnTo>
                  <a:lnTo>
                    <a:pt x="104578" y="1365151"/>
                  </a:lnTo>
                  <a:lnTo>
                    <a:pt x="90472" y="1408610"/>
                  </a:lnTo>
                  <a:lnTo>
                    <a:pt x="77398" y="1452274"/>
                  </a:lnTo>
                  <a:lnTo>
                    <a:pt x="65353" y="1496126"/>
                  </a:lnTo>
                  <a:lnTo>
                    <a:pt x="54335" y="1540149"/>
                  </a:lnTo>
                  <a:lnTo>
                    <a:pt x="44340" y="1584325"/>
                  </a:lnTo>
                  <a:lnTo>
                    <a:pt x="35367" y="1628636"/>
                  </a:lnTo>
                  <a:lnTo>
                    <a:pt x="27411" y="1673065"/>
                  </a:lnTo>
                  <a:lnTo>
                    <a:pt x="20471" y="1717594"/>
                  </a:lnTo>
                  <a:lnTo>
                    <a:pt x="14544" y="1762206"/>
                  </a:lnTo>
                  <a:lnTo>
                    <a:pt x="9627" y="1806883"/>
                  </a:lnTo>
                  <a:lnTo>
                    <a:pt x="5716" y="1851607"/>
                  </a:lnTo>
                  <a:lnTo>
                    <a:pt x="2810" y="1896362"/>
                  </a:lnTo>
                  <a:lnTo>
                    <a:pt x="905" y="1941128"/>
                  </a:lnTo>
                  <a:lnTo>
                    <a:pt x="0" y="1985890"/>
                  </a:lnTo>
                  <a:lnTo>
                    <a:pt x="90" y="2030629"/>
                  </a:lnTo>
                  <a:lnTo>
                    <a:pt x="1173" y="2075328"/>
                  </a:lnTo>
                  <a:lnTo>
                    <a:pt x="3246" y="2119969"/>
                  </a:lnTo>
                  <a:lnTo>
                    <a:pt x="6307" y="2164535"/>
                  </a:lnTo>
                  <a:lnTo>
                    <a:pt x="10353" y="2209007"/>
                  </a:lnTo>
                  <a:lnTo>
                    <a:pt x="15381" y="2253369"/>
                  </a:lnTo>
                  <a:lnTo>
                    <a:pt x="21388" y="2297604"/>
                  </a:lnTo>
                  <a:lnTo>
                    <a:pt x="28372" y="2341692"/>
                  </a:lnTo>
                  <a:lnTo>
                    <a:pt x="36329" y="2385617"/>
                  </a:lnTo>
                  <a:lnTo>
                    <a:pt x="45257" y="2429362"/>
                  </a:lnTo>
                  <a:lnTo>
                    <a:pt x="55153" y="2472908"/>
                  </a:lnTo>
                  <a:lnTo>
                    <a:pt x="66014" y="2516239"/>
                  </a:lnTo>
                  <a:lnTo>
                    <a:pt x="77838" y="2559336"/>
                  </a:lnTo>
                  <a:lnTo>
                    <a:pt x="90622" y="2602182"/>
                  </a:lnTo>
                  <a:lnTo>
                    <a:pt x="104362" y="2644760"/>
                  </a:lnTo>
                  <a:lnTo>
                    <a:pt x="119057" y="2687051"/>
                  </a:lnTo>
                  <a:lnTo>
                    <a:pt x="134703" y="2729039"/>
                  </a:lnTo>
                  <a:lnTo>
                    <a:pt x="151298" y="2770705"/>
                  </a:lnTo>
                  <a:lnTo>
                    <a:pt x="168838" y="2812033"/>
                  </a:lnTo>
                  <a:lnTo>
                    <a:pt x="187322" y="2853005"/>
                  </a:lnTo>
                  <a:lnTo>
                    <a:pt x="206746" y="2893602"/>
                  </a:lnTo>
                  <a:lnTo>
                    <a:pt x="227107" y="2933809"/>
                  </a:lnTo>
                  <a:lnTo>
                    <a:pt x="248403" y="2973606"/>
                  </a:lnTo>
                  <a:lnTo>
                    <a:pt x="270630" y="3012976"/>
                  </a:lnTo>
                  <a:lnTo>
                    <a:pt x="293787" y="3051903"/>
                  </a:lnTo>
                  <a:lnTo>
                    <a:pt x="317870" y="3090368"/>
                  </a:lnTo>
                  <a:lnTo>
                    <a:pt x="342877" y="3128353"/>
                  </a:lnTo>
                  <a:lnTo>
                    <a:pt x="368804" y="3165842"/>
                  </a:lnTo>
                  <a:lnTo>
                    <a:pt x="395650" y="3202816"/>
                  </a:lnTo>
                  <a:lnTo>
                    <a:pt x="423410" y="3239259"/>
                  </a:lnTo>
                  <a:lnTo>
                    <a:pt x="452083" y="3275151"/>
                  </a:lnTo>
                  <a:lnTo>
                    <a:pt x="481666" y="3310477"/>
                  </a:lnTo>
                  <a:lnTo>
                    <a:pt x="512155" y="3345219"/>
                  </a:lnTo>
                  <a:lnTo>
                    <a:pt x="543548" y="3379358"/>
                  </a:lnTo>
                  <a:lnTo>
                    <a:pt x="575843" y="3412877"/>
                  </a:lnTo>
                  <a:lnTo>
                    <a:pt x="609036" y="3445759"/>
                  </a:lnTo>
                  <a:lnTo>
                    <a:pt x="643125" y="3477986"/>
                  </a:lnTo>
                  <a:lnTo>
                    <a:pt x="678106" y="3509541"/>
                  </a:lnTo>
                  <a:lnTo>
                    <a:pt x="713978" y="3540406"/>
                  </a:lnTo>
                  <a:lnTo>
                    <a:pt x="750737" y="3570563"/>
                  </a:lnTo>
                  <a:lnTo>
                    <a:pt x="788381" y="3599995"/>
                  </a:lnTo>
                  <a:lnTo>
                    <a:pt x="826906" y="3628685"/>
                  </a:lnTo>
                  <a:lnTo>
                    <a:pt x="2005928" y="2005907"/>
                  </a:lnTo>
                  <a:lnTo>
                    <a:pt x="20059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/>
          <p:cNvSpPr txBox="1"/>
          <p:nvPr/>
        </p:nvSpPr>
        <p:spPr>
          <a:xfrm>
            <a:off x="5846598" y="4777271"/>
            <a:ext cx="683260" cy="1066800"/>
          </a:xfrm>
          <a:prstGeom prst="rect">
            <a:avLst/>
          </a:prstGeom>
        </p:spPr>
        <p:txBody>
          <a:bodyPr vert="horz" wrap="square" lIns="0" tIns="1517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95"/>
              </a:spcBef>
            </a:pPr>
            <a:r>
              <a:rPr sz="2500" b="1" spc="229" dirty="0">
                <a:solidFill>
                  <a:srgbClr val="FFFFFF"/>
                </a:solidFill>
                <a:latin typeface="Apple SD Gothic Neo"/>
                <a:cs typeface="Apple SD Gothic Neo"/>
              </a:rPr>
              <a:t>男</a:t>
            </a:r>
            <a:endParaRPr sz="2500">
              <a:latin typeface="Apple SD Gothic Neo"/>
              <a:cs typeface="Apple SD Gothic Neo"/>
            </a:endParaRPr>
          </a:p>
          <a:p>
            <a:pPr algn="ctr">
              <a:lnSpc>
                <a:spcPct val="100000"/>
              </a:lnSpc>
              <a:spcBef>
                <a:spcPts val="1100"/>
              </a:spcBef>
            </a:pPr>
            <a:r>
              <a:rPr sz="2500" b="1" spc="-290" dirty="0">
                <a:solidFill>
                  <a:srgbClr val="FFFFFF"/>
                </a:solidFill>
                <a:latin typeface="HiraginoSansGB-W6"/>
                <a:cs typeface="HiraginoSansGB-W6"/>
              </a:rPr>
              <a:t>55%</a:t>
            </a:r>
            <a:endParaRPr sz="2500">
              <a:latin typeface="HiraginoSansGB-W6"/>
              <a:cs typeface="HiraginoSansGB-W6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114713" y="4293760"/>
            <a:ext cx="329565" cy="41020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00" b="1" spc="229" dirty="0">
                <a:solidFill>
                  <a:srgbClr val="FFFFFF"/>
                </a:solidFill>
                <a:latin typeface="Apple SD Gothic Neo"/>
                <a:cs typeface="Apple SD Gothic Neo"/>
              </a:rPr>
              <a:t>女</a:t>
            </a:r>
            <a:endParaRPr sz="2500">
              <a:latin typeface="Apple SD Gothic Neo"/>
              <a:cs typeface="Apple SD Gothic Neo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938802" y="4813953"/>
            <a:ext cx="683260" cy="41020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00" b="1" spc="-290" dirty="0">
                <a:solidFill>
                  <a:srgbClr val="FFFFFF"/>
                </a:solidFill>
                <a:latin typeface="HiraginoSansGB-W6"/>
                <a:cs typeface="HiraginoSansGB-W6"/>
              </a:rPr>
              <a:t>45%</a:t>
            </a:r>
            <a:endParaRPr sz="2500">
              <a:latin typeface="HiraginoSansGB-W6"/>
              <a:cs typeface="HiraginoSansGB-W6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9577082" y="1260277"/>
            <a:ext cx="8549640" cy="1544320"/>
          </a:xfrm>
          <a:custGeom>
            <a:avLst/>
            <a:gdLst/>
            <a:ahLst/>
            <a:cxnLst/>
            <a:rect l="l" t="t" r="r" b="b"/>
            <a:pathLst>
              <a:path w="8549640" h="1544320">
                <a:moveTo>
                  <a:pt x="8549272" y="0"/>
                </a:moveTo>
                <a:lnTo>
                  <a:pt x="0" y="0"/>
                </a:lnTo>
                <a:lnTo>
                  <a:pt x="0" y="1128344"/>
                </a:lnTo>
                <a:lnTo>
                  <a:pt x="771499" y="1128344"/>
                </a:lnTo>
                <a:lnTo>
                  <a:pt x="771499" y="1544243"/>
                </a:lnTo>
                <a:lnTo>
                  <a:pt x="1306766" y="1544243"/>
                </a:lnTo>
                <a:lnTo>
                  <a:pt x="1306766" y="1128344"/>
                </a:lnTo>
                <a:lnTo>
                  <a:pt x="7467422" y="1128344"/>
                </a:lnTo>
                <a:lnTo>
                  <a:pt x="7467422" y="1544243"/>
                </a:lnTo>
                <a:lnTo>
                  <a:pt x="8002689" y="1544243"/>
                </a:lnTo>
                <a:lnTo>
                  <a:pt x="8002689" y="1128344"/>
                </a:lnTo>
                <a:lnTo>
                  <a:pt x="8549272" y="1128344"/>
                </a:lnTo>
                <a:lnTo>
                  <a:pt x="85492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367157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鉴</a:t>
            </a:r>
            <a:r>
              <a:rPr sz="14325" spc="-11122" baseline="-12000" dirty="0"/>
              <a:t>O</a:t>
            </a:r>
            <a:r>
              <a:rPr sz="3950" b="1" spc="-1700" dirty="0">
                <a:solidFill>
                  <a:srgbClr val="000000"/>
                </a:solidFill>
                <a:latin typeface="HiraginoSansGB-W6"/>
                <a:cs typeface="HiraginoSansGB-W6"/>
              </a:rPr>
              <a:t>别服</a:t>
            </a:r>
            <a:r>
              <a:rPr sz="14325" spc="1072" baseline="-12000" dirty="0"/>
              <a:t>I</a:t>
            </a:r>
            <a:r>
              <a:rPr sz="3950" b="1" spc="-2815" dirty="0">
                <a:solidFill>
                  <a:srgbClr val="000000"/>
                </a:solidFill>
                <a:latin typeface="HiraginoSansGB-W6"/>
                <a:cs typeface="HiraginoSansGB-W6"/>
              </a:rPr>
              <a:t>务</a:t>
            </a:r>
            <a:r>
              <a:rPr sz="14325" spc="-4605" baseline="-12000" dirty="0"/>
              <a:t>Z</a:t>
            </a:r>
            <a:r>
              <a:rPr sz="3950" b="1" spc="-2235" dirty="0">
                <a:solidFill>
                  <a:srgbClr val="000000"/>
                </a:solidFill>
                <a:latin typeface="HiraginoSansGB-W6"/>
                <a:cs typeface="HiraginoSansGB-W6"/>
              </a:rPr>
              <a:t>开</a:t>
            </a:r>
            <a:r>
              <a:rPr sz="14325" spc="-7815" baseline="-12000" dirty="0"/>
              <a:t>O</a:t>
            </a:r>
            <a:r>
              <a:rPr sz="3950" b="1" spc="-1650" dirty="0">
                <a:solidFill>
                  <a:srgbClr val="000000"/>
                </a:solidFill>
                <a:latin typeface="HiraginoSansGB-W6"/>
                <a:cs typeface="HiraginoSansGB-W6"/>
              </a:rPr>
              <a:t>创</a:t>
            </a:r>
            <a:r>
              <a:rPr sz="14325" spc="-7957" baseline="-12000" dirty="0"/>
              <a:t>N</a:t>
            </a:r>
            <a:r>
              <a:rPr sz="3950" b="1" spc="-50" dirty="0">
                <a:solidFill>
                  <a:srgbClr val="000000"/>
                </a:solidFill>
                <a:latin typeface="HiraginoSansGB-W6"/>
                <a:cs typeface="HiraginoSansGB-W6"/>
              </a:rPr>
              <a:t>者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044903" y="2515181"/>
            <a:ext cx="5883910" cy="68707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40" dirty="0">
                <a:latin typeface="HiraginoSansGB-W6"/>
                <a:cs typeface="HiraginoSansGB-W6"/>
              </a:rPr>
              <a:t>模</a:t>
            </a:r>
            <a:r>
              <a:rPr sz="3300" b="1" spc="-40" dirty="0">
                <a:latin typeface="HiraginoSansGB-W6"/>
                <a:cs typeface="HiraginoSansGB-W6"/>
              </a:rPr>
              <a:t>式</a:t>
            </a:r>
            <a:r>
              <a:rPr sz="3300" b="1" spc="-40" dirty="0">
                <a:latin typeface="HiraginoSansGB-W6"/>
                <a:cs typeface="HiraginoSansGB-W6"/>
              </a:rPr>
              <a:t>开</a:t>
            </a:r>
            <a:r>
              <a:rPr sz="3300" b="1" spc="-40" dirty="0">
                <a:latin typeface="HiraginoSansGB-W6"/>
                <a:cs typeface="HiraginoSansGB-W6"/>
              </a:rPr>
              <a:t>创</a:t>
            </a:r>
            <a:r>
              <a:rPr sz="3300" b="1" spc="-50" dirty="0">
                <a:latin typeface="HiraginoSansGB-W6"/>
                <a:cs typeface="HiraginoSansGB-W6"/>
              </a:rPr>
              <a:t>者</a:t>
            </a:r>
            <a:endParaRPr sz="3300">
              <a:latin typeface="HiraginoSansGB-W6"/>
              <a:cs typeface="HiraginoSansGB-W6"/>
            </a:endParaRPr>
          </a:p>
          <a:p>
            <a:pPr marL="12700" marR="1550670">
              <a:lnSpc>
                <a:spcPct val="122000"/>
              </a:lnSpc>
              <a:spcBef>
                <a:spcPts val="1130"/>
              </a:spcBef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电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别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服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务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开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创</a:t>
            </a:r>
            <a:r>
              <a:rPr sz="1950" spc="110" dirty="0">
                <a:solidFill>
                  <a:srgbClr val="5E5E5E"/>
                </a:solidFill>
                <a:latin typeface="Arial Unicode MS"/>
                <a:cs typeface="Arial Unicode MS"/>
              </a:rPr>
              <a:t>者——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创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造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性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提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出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了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 </a:t>
            </a:r>
            <a:r>
              <a:rPr sz="1950" spc="1320" dirty="0">
                <a:solidFill>
                  <a:srgbClr val="56BEC1"/>
                </a:solidFill>
                <a:latin typeface="Arial Unicode MS"/>
                <a:cs typeface="Arial Unicode MS"/>
              </a:rPr>
              <a:t>“</a:t>
            </a:r>
            <a:r>
              <a:rPr sz="1950" dirty="0">
                <a:solidFill>
                  <a:srgbClr val="56BEC1"/>
                </a:solidFill>
                <a:latin typeface="Arial Unicode MS"/>
                <a:cs typeface="Arial Unicode MS"/>
              </a:rPr>
              <a:t>先</a:t>
            </a:r>
            <a:r>
              <a:rPr sz="1950" dirty="0">
                <a:solidFill>
                  <a:srgbClr val="56BEC1"/>
                </a:solidFill>
                <a:latin typeface="Arial Unicode MS"/>
                <a:cs typeface="Arial Unicode MS"/>
              </a:rPr>
              <a:t>鉴</a:t>
            </a:r>
            <a:r>
              <a:rPr sz="1950" dirty="0">
                <a:solidFill>
                  <a:srgbClr val="56BEC1"/>
                </a:solidFill>
                <a:latin typeface="Arial Unicode MS"/>
                <a:cs typeface="Arial Unicode MS"/>
              </a:rPr>
              <a:t>别</a:t>
            </a:r>
            <a:r>
              <a:rPr sz="1950" dirty="0">
                <a:solidFill>
                  <a:srgbClr val="56BEC1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6BEC1"/>
                </a:solidFill>
                <a:latin typeface="Arial Unicode MS"/>
                <a:cs typeface="Arial Unicode MS"/>
              </a:rPr>
              <a:t>后</a:t>
            </a:r>
            <a:r>
              <a:rPr sz="1950" dirty="0">
                <a:solidFill>
                  <a:srgbClr val="56BEC1"/>
                </a:solidFill>
                <a:latin typeface="Arial Unicode MS"/>
                <a:cs typeface="Arial Unicode MS"/>
              </a:rPr>
              <a:t>发</a:t>
            </a:r>
            <a:r>
              <a:rPr sz="1950" dirty="0">
                <a:solidFill>
                  <a:srgbClr val="56BEC1"/>
                </a:solidFill>
                <a:latin typeface="Arial Unicode MS"/>
                <a:cs typeface="Arial Unicode MS"/>
              </a:rPr>
              <a:t>货</a:t>
            </a:r>
            <a:r>
              <a:rPr sz="1950" spc="1320" dirty="0">
                <a:solidFill>
                  <a:srgbClr val="56BEC1"/>
                </a:solidFill>
                <a:latin typeface="Arial Unicode MS"/>
                <a:cs typeface="Arial Unicode MS"/>
              </a:rPr>
              <a:t>”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物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流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程</a:t>
            </a:r>
            <a:endParaRPr sz="19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26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2050"/>
              </a:spcBef>
            </a:pPr>
            <a:r>
              <a:rPr sz="3300" b="1" spc="-40" dirty="0">
                <a:latin typeface="HiraginoSansGB-W6"/>
                <a:cs typeface="HiraginoSansGB-W6"/>
              </a:rPr>
              <a:t>差</a:t>
            </a:r>
            <a:r>
              <a:rPr sz="3300" b="1" spc="-40" dirty="0">
                <a:latin typeface="HiraginoSansGB-W6"/>
                <a:cs typeface="HiraginoSansGB-W6"/>
              </a:rPr>
              <a:t>异</a:t>
            </a:r>
            <a:r>
              <a:rPr sz="3300" b="1" spc="-40" dirty="0">
                <a:latin typeface="HiraginoSansGB-W6"/>
                <a:cs typeface="HiraginoSansGB-W6"/>
              </a:rPr>
              <a:t>化</a:t>
            </a:r>
            <a:r>
              <a:rPr sz="3300" b="1" spc="-40" dirty="0">
                <a:latin typeface="HiraginoSansGB-W6"/>
                <a:cs typeface="HiraginoSansGB-W6"/>
              </a:rPr>
              <a:t>价</a:t>
            </a:r>
            <a:r>
              <a:rPr sz="3300" b="1" spc="-40" dirty="0">
                <a:latin typeface="HiraginoSansGB-W6"/>
                <a:cs typeface="HiraginoSansGB-W6"/>
              </a:rPr>
              <a:t>值</a:t>
            </a:r>
            <a:r>
              <a:rPr sz="3300" b="1" spc="-50" dirty="0">
                <a:latin typeface="HiraginoSansGB-W6"/>
                <a:cs typeface="HiraginoSansGB-W6"/>
              </a:rPr>
              <a:t>，</a:t>
            </a:r>
            <a:r>
              <a:rPr sz="3300" b="1" spc="-40" dirty="0">
                <a:solidFill>
                  <a:srgbClr val="56BEC1"/>
                </a:solidFill>
                <a:latin typeface="HiraginoSansGB-W6"/>
                <a:cs typeface="HiraginoSansGB-W6"/>
              </a:rPr>
              <a:t>正</a:t>
            </a:r>
            <a:r>
              <a:rPr sz="3300" b="1" spc="-40" dirty="0">
                <a:solidFill>
                  <a:srgbClr val="56BEC1"/>
                </a:solidFill>
                <a:latin typeface="HiraginoSansGB-W6"/>
                <a:cs typeface="HiraginoSansGB-W6"/>
              </a:rPr>
              <a:t>品</a:t>
            </a:r>
            <a:r>
              <a:rPr sz="3300" b="1" spc="-40" dirty="0">
                <a:solidFill>
                  <a:srgbClr val="56BEC1"/>
                </a:solidFill>
                <a:latin typeface="HiraginoSansGB-W6"/>
                <a:cs typeface="HiraginoSansGB-W6"/>
              </a:rPr>
              <a:t>保</a:t>
            </a:r>
            <a:r>
              <a:rPr sz="3300" b="1" spc="-50" dirty="0">
                <a:solidFill>
                  <a:srgbClr val="56BEC1"/>
                </a:solidFill>
                <a:latin typeface="HiraginoSansGB-W6"/>
                <a:cs typeface="HiraginoSansGB-W6"/>
              </a:rPr>
              <a:t>障</a:t>
            </a:r>
            <a:endParaRPr sz="3300">
              <a:latin typeface="HiraginoSansGB-W6"/>
              <a:cs typeface="HiraginoSansGB-W6"/>
            </a:endParaRPr>
          </a:p>
          <a:p>
            <a:pPr marL="12700" marR="1550670">
              <a:lnSpc>
                <a:spcPct val="122000"/>
              </a:lnSpc>
              <a:spcBef>
                <a:spcPts val="1130"/>
              </a:spcBef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升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级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国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消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费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者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电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权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益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保</a:t>
            </a:r>
            <a:r>
              <a:rPr sz="1950" spc="90" dirty="0">
                <a:solidFill>
                  <a:srgbClr val="5E5E5E"/>
                </a:solidFill>
                <a:latin typeface="Arial Unicode MS"/>
                <a:cs typeface="Arial Unicode MS"/>
              </a:rPr>
              <a:t>障——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假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货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干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掉，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网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放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心</a:t>
            </a:r>
            <a:endParaRPr sz="19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4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</a:pPr>
            <a:r>
              <a:rPr sz="3300" b="1" spc="-40" dirty="0">
                <a:latin typeface="HiraginoSansGB-W6"/>
                <a:cs typeface="HiraginoSansGB-W6"/>
              </a:rPr>
              <a:t>多</a:t>
            </a:r>
            <a:r>
              <a:rPr sz="3300" b="1" spc="-40" dirty="0">
                <a:latin typeface="HiraginoSansGB-W6"/>
                <a:cs typeface="HiraginoSansGB-W6"/>
              </a:rPr>
              <a:t>道</a:t>
            </a:r>
            <a:r>
              <a:rPr sz="3300" b="1" spc="-40" dirty="0">
                <a:latin typeface="HiraginoSansGB-W6"/>
                <a:cs typeface="HiraginoSansGB-W6"/>
              </a:rPr>
              <a:t>鉴</a:t>
            </a:r>
            <a:r>
              <a:rPr sz="3300" b="1" spc="-40" dirty="0">
                <a:latin typeface="HiraginoSansGB-W6"/>
                <a:cs typeface="HiraginoSansGB-W6"/>
              </a:rPr>
              <a:t>别</a:t>
            </a:r>
            <a:r>
              <a:rPr sz="3300" b="1" spc="-40" dirty="0">
                <a:latin typeface="HiraginoSansGB-W6"/>
                <a:cs typeface="HiraginoSansGB-W6"/>
              </a:rPr>
              <a:t>查</a:t>
            </a:r>
            <a:r>
              <a:rPr sz="3300" b="1" spc="-40" dirty="0">
                <a:latin typeface="HiraginoSansGB-W6"/>
                <a:cs typeface="HiraginoSansGB-W6"/>
              </a:rPr>
              <a:t>验</a:t>
            </a:r>
            <a:r>
              <a:rPr sz="3300" b="1" spc="-40" dirty="0">
                <a:latin typeface="HiraginoSansGB-W6"/>
                <a:cs typeface="HiraginoSansGB-W6"/>
              </a:rPr>
              <a:t>工</a:t>
            </a:r>
            <a:r>
              <a:rPr sz="3300" b="1" spc="-40" dirty="0">
                <a:latin typeface="HiraginoSansGB-W6"/>
                <a:cs typeface="HiraginoSansGB-W6"/>
              </a:rPr>
              <a:t>序</a:t>
            </a:r>
            <a:r>
              <a:rPr sz="3300" b="1" spc="-50" dirty="0">
                <a:latin typeface="HiraginoSansGB-W6"/>
                <a:cs typeface="HiraginoSansGB-W6"/>
              </a:rPr>
              <a:t>，“</a:t>
            </a:r>
            <a:r>
              <a:rPr sz="3300" b="1" spc="-40" dirty="0">
                <a:latin typeface="HiraginoSansGB-W6"/>
                <a:cs typeface="HiraginoSansGB-W6"/>
              </a:rPr>
              <a:t>搞</a:t>
            </a:r>
            <a:r>
              <a:rPr sz="3300" b="1" spc="-40" dirty="0">
                <a:latin typeface="HiraginoSansGB-W6"/>
                <a:cs typeface="HiraginoSansGB-W6"/>
              </a:rPr>
              <a:t>科</a:t>
            </a:r>
            <a:r>
              <a:rPr sz="3300" b="1" spc="-40" dirty="0">
                <a:latin typeface="HiraginoSansGB-W6"/>
                <a:cs typeface="HiraginoSansGB-W6"/>
              </a:rPr>
              <a:t>研</a:t>
            </a:r>
            <a:r>
              <a:rPr sz="3300" b="1" spc="-50" dirty="0">
                <a:latin typeface="HiraginoSansGB-W6"/>
                <a:cs typeface="HiraginoSansGB-W6"/>
              </a:rPr>
              <a:t>”</a:t>
            </a:r>
            <a:endParaRPr sz="3300">
              <a:latin typeface="HiraginoSansGB-W6"/>
              <a:cs typeface="HiraginoSansGB-W6"/>
            </a:endParaRPr>
          </a:p>
          <a:p>
            <a:pPr marL="12700" marR="585470" algn="just">
              <a:lnSpc>
                <a:spcPct val="122000"/>
              </a:lnSpc>
              <a:spcBef>
                <a:spcPts val="1130"/>
              </a:spcBef>
            </a:pP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数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百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位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国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内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顶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尖</a:t>
            </a:r>
            <a:r>
              <a:rPr sz="1950" spc="660" dirty="0">
                <a:solidFill>
                  <a:srgbClr val="08AAA9"/>
                </a:solidFill>
                <a:latin typeface="Arial Unicode MS"/>
                <a:cs typeface="Arial Unicode MS"/>
              </a:rPr>
              <a:t>的“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球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鞋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潮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流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行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业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专</a:t>
            </a:r>
            <a:r>
              <a:rPr sz="1950" dirty="0">
                <a:solidFill>
                  <a:srgbClr val="08AAA9"/>
                </a:solidFill>
                <a:latin typeface="Arial Unicode MS"/>
                <a:cs typeface="Arial Unicode MS"/>
              </a:rPr>
              <a:t>家</a:t>
            </a:r>
            <a:r>
              <a:rPr sz="1950" spc="1320" dirty="0">
                <a:solidFill>
                  <a:srgbClr val="08AAA9"/>
                </a:solidFill>
                <a:latin typeface="Arial Unicode MS"/>
                <a:cs typeface="Arial Unicode MS"/>
              </a:rPr>
              <a:t>”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成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别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团，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制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了</a:t>
            </a:r>
            <a:r>
              <a:rPr sz="1950" spc="1320" dirty="0">
                <a:solidFill>
                  <a:srgbClr val="5E5E5E"/>
                </a:solidFill>
                <a:latin typeface="Arial Unicode MS"/>
                <a:cs typeface="Arial Unicode MS"/>
              </a:rPr>
              <a:t>“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数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据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支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撑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作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匠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人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精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神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续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学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习</a:t>
            </a:r>
            <a:r>
              <a:rPr sz="1950" spc="1320" dirty="0">
                <a:solidFill>
                  <a:srgbClr val="5E5E5E"/>
                </a:solidFill>
                <a:latin typeface="Arial Unicode MS"/>
                <a:cs typeface="Arial Unicode MS"/>
              </a:rPr>
              <a:t>”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别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序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：</a:t>
            </a:r>
            <a:endParaRPr sz="1950">
              <a:latin typeface="Arial Unicode MS"/>
              <a:cs typeface="Arial Unicode MS"/>
            </a:endParaRPr>
          </a:p>
          <a:p>
            <a:pPr marL="196215" indent="-184150">
              <a:lnSpc>
                <a:spcPct val="100000"/>
              </a:lnSpc>
              <a:spcBef>
                <a:spcPts val="510"/>
              </a:spcBef>
              <a:buChar char="-"/>
              <a:tabLst>
                <a:tab pos="196850" algn="l"/>
              </a:tabLst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品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别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全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盖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非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抽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检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；</a:t>
            </a:r>
            <a:endParaRPr sz="1950">
              <a:latin typeface="Arial Unicode MS"/>
              <a:cs typeface="Arial Unicode MS"/>
            </a:endParaRPr>
          </a:p>
          <a:p>
            <a:pPr marL="196215" indent="-184150">
              <a:lnSpc>
                <a:spcPct val="100000"/>
              </a:lnSpc>
              <a:spcBef>
                <a:spcPts val="510"/>
              </a:spcBef>
              <a:buChar char="-"/>
              <a:tabLst>
                <a:tab pos="196850" algn="l"/>
              </a:tabLst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级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瑕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疵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分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类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追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踪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处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理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；</a:t>
            </a:r>
            <a:endParaRPr sz="1950">
              <a:latin typeface="Arial Unicode MS"/>
              <a:cs typeface="Arial Unicode MS"/>
            </a:endParaRPr>
          </a:p>
          <a:p>
            <a:pPr marL="196215" indent="-184150">
              <a:lnSpc>
                <a:spcPct val="100000"/>
              </a:lnSpc>
              <a:spcBef>
                <a:spcPts val="510"/>
              </a:spcBef>
              <a:buChar char="-"/>
              <a:tabLst>
                <a:tab pos="196850" algn="l"/>
              </a:tabLst>
            </a:pP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多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重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鉴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别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，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逐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件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查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验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。</a:t>
            </a:r>
            <a:endParaRPr sz="1950">
              <a:latin typeface="Arial Unicode MS"/>
              <a:cs typeface="Arial Unicode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89874" y="2551963"/>
            <a:ext cx="446059" cy="48375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89874" y="4625199"/>
            <a:ext cx="446059" cy="48375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89874" y="6579066"/>
            <a:ext cx="446059" cy="482498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0421463" y="1168550"/>
            <a:ext cx="6170930" cy="10140315"/>
            <a:chOff x="10421463" y="1168550"/>
            <a:chExt cx="6170930" cy="1014031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70251" y="1168550"/>
              <a:ext cx="5451980" cy="101400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848674" y="2153651"/>
              <a:ext cx="5078798" cy="91549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421463" y="6043795"/>
              <a:ext cx="6170702" cy="360742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582295" y="6204627"/>
              <a:ext cx="5700768" cy="3137496"/>
            </a:xfrm>
            <a:prstGeom prst="rect">
              <a:avLst/>
            </a:prstGeom>
          </p:spPr>
        </p:pic>
      </p:grpSp>
      <p:sp>
        <p:nvSpPr>
          <p:cNvPr id="13" name="object 13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353695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潮</a:t>
            </a:r>
            <a:r>
              <a:rPr sz="14325" spc="-11122" baseline="-12000" dirty="0"/>
              <a:t>O</a:t>
            </a:r>
            <a:r>
              <a:rPr sz="3950" b="1" spc="-1700" dirty="0">
                <a:solidFill>
                  <a:srgbClr val="000000"/>
                </a:solidFill>
                <a:latin typeface="HiraginoSansGB-W6"/>
                <a:cs typeface="HiraginoSansGB-W6"/>
              </a:rPr>
              <a:t>流生</a:t>
            </a:r>
            <a:r>
              <a:rPr sz="14325" spc="1072" baseline="-12000" dirty="0"/>
              <a:t>I</a:t>
            </a:r>
            <a:r>
              <a:rPr sz="3950" b="1" spc="-2815" dirty="0">
                <a:solidFill>
                  <a:srgbClr val="000000"/>
                </a:solidFill>
                <a:latin typeface="HiraginoSansGB-W6"/>
                <a:cs typeface="HiraginoSansGB-W6"/>
              </a:rPr>
              <a:t>活</a:t>
            </a:r>
            <a:r>
              <a:rPr sz="14325" spc="-4605" baseline="-12000" dirty="0"/>
              <a:t>Z</a:t>
            </a:r>
            <a:r>
              <a:rPr sz="3950" b="1" spc="-2235" dirty="0">
                <a:solidFill>
                  <a:srgbClr val="000000"/>
                </a:solidFill>
                <a:latin typeface="HiraginoSansGB-W6"/>
                <a:cs typeface="HiraginoSansGB-W6"/>
              </a:rPr>
              <a:t>社</a:t>
            </a:r>
            <a:r>
              <a:rPr sz="14325" spc="-7815" baseline="-12000" dirty="0"/>
              <a:t>O</a:t>
            </a:r>
            <a:r>
              <a:rPr sz="3950" b="1" spc="-1650" dirty="0">
                <a:solidFill>
                  <a:srgbClr val="000000"/>
                </a:solidFill>
                <a:latin typeface="HiraginoSansGB-W6"/>
                <a:cs typeface="HiraginoSansGB-W6"/>
              </a:rPr>
              <a:t>区</a:t>
            </a:r>
            <a:r>
              <a:rPr sz="14325" spc="-3697" baseline="-12000" dirty="0"/>
              <a:t>N</a:t>
            </a:r>
            <a:endParaRPr sz="14325" baseline="-1200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929428" y="6139678"/>
            <a:ext cx="2038350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40" dirty="0">
                <a:latin typeface="HiraginoSansGB-W6"/>
                <a:cs typeface="HiraginoSansGB-W6"/>
              </a:rPr>
              <a:t>圈</a:t>
            </a:r>
            <a:r>
              <a:rPr sz="2650" b="1" spc="-40" dirty="0">
                <a:latin typeface="HiraginoSansGB-W6"/>
                <a:cs typeface="HiraginoSansGB-W6"/>
              </a:rPr>
              <a:t>内</a:t>
            </a:r>
            <a:r>
              <a:rPr sz="2650" b="1" spc="-40" dirty="0">
                <a:latin typeface="HiraginoSansGB-W6"/>
                <a:cs typeface="HiraginoSansGB-W6"/>
              </a:rPr>
              <a:t>认</a:t>
            </a:r>
            <a:r>
              <a:rPr sz="2650" b="1" spc="-40" dirty="0">
                <a:latin typeface="HiraginoSansGB-W6"/>
                <a:cs typeface="HiraginoSansGB-W6"/>
              </a:rPr>
              <a:t>可</a:t>
            </a:r>
            <a:r>
              <a:rPr sz="2650" b="1" spc="-40" dirty="0">
                <a:latin typeface="HiraginoSansGB-W6"/>
                <a:cs typeface="HiraginoSansGB-W6"/>
              </a:rPr>
              <a:t>度</a:t>
            </a:r>
            <a:r>
              <a:rPr sz="2650" b="1" spc="-50" dirty="0">
                <a:latin typeface="HiraginoSansGB-W6"/>
                <a:cs typeface="HiraginoSansGB-W6"/>
              </a:rPr>
              <a:t>高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94748" y="6914133"/>
            <a:ext cx="1492250" cy="930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20000"/>
              </a:lnSpc>
              <a:spcBef>
                <a:spcPts val="95"/>
              </a:spcBef>
            </a:pPr>
            <a:r>
              <a:rPr sz="1650" spc="-20" dirty="0">
                <a:solidFill>
                  <a:srgbClr val="5E5E5E"/>
                </a:solidFill>
                <a:latin typeface="Arial Unicode MS"/>
                <a:cs typeface="Arial Unicode MS"/>
              </a:rPr>
              <a:t>最开心的事是在</a:t>
            </a:r>
            <a:r>
              <a:rPr sz="1650" spc="-10" dirty="0">
                <a:solidFill>
                  <a:srgbClr val="5E5E5E"/>
                </a:solidFill>
                <a:latin typeface="Arial Unicode MS"/>
                <a:cs typeface="Arial Unicode MS"/>
              </a:rPr>
              <a:t>得物</a:t>
            </a:r>
            <a:r>
              <a:rPr sz="1650" spc="-55" dirty="0">
                <a:solidFill>
                  <a:srgbClr val="5E5E5E"/>
                </a:solidFill>
                <a:latin typeface="Arial Unicode MS"/>
                <a:cs typeface="Arial Unicode MS"/>
              </a:rPr>
              <a:t>APP</a:t>
            </a:r>
            <a:r>
              <a:rPr sz="1650" spc="-25" dirty="0">
                <a:solidFill>
                  <a:srgbClr val="5E5E5E"/>
                </a:solidFill>
                <a:latin typeface="Arial Unicode MS"/>
                <a:cs typeface="Arial Unicode MS"/>
              </a:rPr>
              <a:t>上结交</a:t>
            </a:r>
            <a:r>
              <a:rPr sz="1650" spc="-50" dirty="0">
                <a:solidFill>
                  <a:srgbClr val="5E5E5E"/>
                </a:solidFill>
                <a:latin typeface="Arial Unicode MS"/>
                <a:cs typeface="Arial Unicode MS"/>
              </a:rPr>
              <a:t> </a:t>
            </a:r>
            <a:r>
              <a:rPr sz="1650" spc="1090" dirty="0">
                <a:solidFill>
                  <a:srgbClr val="5E5E5E"/>
                </a:solidFill>
                <a:latin typeface="Arial Unicode MS"/>
                <a:cs typeface="Arial Unicode MS"/>
              </a:rPr>
              <a:t>“</a:t>
            </a:r>
            <a:r>
              <a:rPr sz="1650" dirty="0">
                <a:solidFill>
                  <a:srgbClr val="5E5E5E"/>
                </a:solidFill>
                <a:latin typeface="Arial Unicode MS"/>
                <a:cs typeface="Arial Unicode MS"/>
              </a:rPr>
              <a:t>同道中人</a:t>
            </a:r>
            <a:r>
              <a:rPr sz="1650" spc="1045" dirty="0">
                <a:solidFill>
                  <a:srgbClr val="5E5E5E"/>
                </a:solidFill>
                <a:latin typeface="Arial Unicode MS"/>
                <a:cs typeface="Arial Unicode MS"/>
              </a:rPr>
              <a:t>”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16968" y="7958615"/>
            <a:ext cx="1494790" cy="931544"/>
          </a:xfrm>
          <a:prstGeom prst="rect">
            <a:avLst/>
          </a:prstGeom>
        </p:spPr>
        <p:txBody>
          <a:bodyPr vert="horz" wrap="square" lIns="0" tIns="166370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1310"/>
              </a:spcBef>
            </a:pPr>
            <a:r>
              <a:rPr sz="2650" b="1" spc="-35" dirty="0">
                <a:latin typeface="HiraginoSansGB-W6"/>
                <a:cs typeface="HiraginoSansGB-W6"/>
              </a:rPr>
              <a:t>社</a:t>
            </a:r>
            <a:r>
              <a:rPr sz="2650" b="1" spc="-35" dirty="0">
                <a:latin typeface="HiraginoSansGB-W6"/>
                <a:cs typeface="HiraginoSansGB-W6"/>
              </a:rPr>
              <a:t>区</a:t>
            </a:r>
            <a:r>
              <a:rPr sz="2650" b="1" spc="-85" dirty="0">
                <a:latin typeface="HiraginoSansGB-W6"/>
                <a:cs typeface="HiraginoSansGB-W6"/>
              </a:rPr>
              <a:t>KOL</a:t>
            </a:r>
            <a:endParaRPr sz="265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650" spc="-10" dirty="0">
                <a:solidFill>
                  <a:srgbClr val="5E5E5E"/>
                </a:solidFill>
                <a:latin typeface="Arial Unicode MS"/>
                <a:cs typeface="Arial Unicode MS"/>
              </a:rPr>
              <a:t>达人问答、直播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73097" y="7957360"/>
            <a:ext cx="1914525" cy="931544"/>
          </a:xfrm>
          <a:prstGeom prst="rect">
            <a:avLst/>
          </a:prstGeom>
        </p:spPr>
        <p:txBody>
          <a:bodyPr vert="horz" wrap="square" lIns="0" tIns="166370" rIns="0" bIns="0" rtlCol="0">
            <a:spAutoFit/>
          </a:bodyPr>
          <a:lstStyle/>
          <a:p>
            <a:pPr marL="247650">
              <a:lnSpc>
                <a:spcPct val="100000"/>
              </a:lnSpc>
              <a:spcBef>
                <a:spcPts val="1310"/>
              </a:spcBef>
            </a:pPr>
            <a:r>
              <a:rPr sz="2650" b="1" spc="-35" dirty="0">
                <a:latin typeface="HiraginoSansGB-W6"/>
                <a:cs typeface="HiraginoSansGB-W6"/>
              </a:rPr>
              <a:t>同</a:t>
            </a:r>
            <a:r>
              <a:rPr sz="2650" b="1" spc="-35" dirty="0">
                <a:latin typeface="HiraginoSansGB-W6"/>
                <a:cs typeface="HiraginoSansGB-W6"/>
              </a:rPr>
              <a:t>好</a:t>
            </a:r>
            <a:r>
              <a:rPr sz="2650" b="1" spc="-35" dirty="0">
                <a:latin typeface="HiraginoSansGB-W6"/>
                <a:cs typeface="HiraginoSansGB-W6"/>
              </a:rPr>
              <a:t>分</a:t>
            </a:r>
            <a:r>
              <a:rPr sz="2650" b="1" spc="-50" dirty="0">
                <a:latin typeface="HiraginoSansGB-W6"/>
                <a:cs typeface="HiraginoSansGB-W6"/>
              </a:rPr>
              <a:t>享</a:t>
            </a:r>
            <a:endParaRPr sz="265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650" spc="-10" dirty="0">
                <a:solidFill>
                  <a:srgbClr val="5E5E5E"/>
                </a:solidFill>
                <a:latin typeface="Arial Unicode MS"/>
                <a:cs typeface="Arial Unicode MS"/>
              </a:rPr>
              <a:t>潮品点评、搭配分享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589325" y="7955350"/>
            <a:ext cx="1914525" cy="934719"/>
          </a:xfrm>
          <a:prstGeom prst="rect">
            <a:avLst/>
          </a:prstGeom>
        </p:spPr>
        <p:txBody>
          <a:bodyPr vert="horz" wrap="square" lIns="0" tIns="168275" rIns="0" bIns="0" rtlCol="0">
            <a:spAutoFit/>
          </a:bodyPr>
          <a:lstStyle/>
          <a:p>
            <a:pPr marL="323215">
              <a:lnSpc>
                <a:spcPct val="100000"/>
              </a:lnSpc>
              <a:spcBef>
                <a:spcPts val="1325"/>
              </a:spcBef>
            </a:pPr>
            <a:r>
              <a:rPr sz="2650" b="1" spc="-35" dirty="0">
                <a:latin typeface="HiraginoSansGB-W6"/>
                <a:cs typeface="HiraginoSansGB-W6"/>
              </a:rPr>
              <a:t>潮</a:t>
            </a:r>
            <a:r>
              <a:rPr sz="2650" b="1" spc="-35" dirty="0">
                <a:latin typeface="HiraginoSansGB-W6"/>
                <a:cs typeface="HiraginoSansGB-W6"/>
              </a:rPr>
              <a:t>流</a:t>
            </a:r>
            <a:r>
              <a:rPr sz="2650" b="1" spc="-35" dirty="0">
                <a:latin typeface="HiraginoSansGB-W6"/>
                <a:cs typeface="HiraginoSansGB-W6"/>
              </a:rPr>
              <a:t>资</a:t>
            </a:r>
            <a:r>
              <a:rPr sz="2650" b="1" spc="-50" dirty="0">
                <a:latin typeface="HiraginoSansGB-W6"/>
                <a:cs typeface="HiraginoSansGB-W6"/>
              </a:rPr>
              <a:t>讯</a:t>
            </a:r>
            <a:endParaRPr sz="265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1650" spc="-10" dirty="0">
                <a:solidFill>
                  <a:srgbClr val="5E5E5E"/>
                </a:solidFill>
                <a:latin typeface="Arial Unicode MS"/>
                <a:cs typeface="Arial Unicode MS"/>
              </a:rPr>
              <a:t>话题制造、发售日历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369806" y="6139678"/>
            <a:ext cx="2038350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50" b="1" spc="-40" dirty="0">
                <a:latin typeface="HiraginoSansGB-W6"/>
                <a:cs typeface="HiraginoSansGB-W6"/>
              </a:rPr>
              <a:t>消</a:t>
            </a:r>
            <a:r>
              <a:rPr sz="2650" b="1" spc="-40" dirty="0">
                <a:latin typeface="HiraginoSansGB-W6"/>
                <a:cs typeface="HiraginoSansGB-W6"/>
              </a:rPr>
              <a:t>费</a:t>
            </a:r>
            <a:r>
              <a:rPr sz="2650" b="1" spc="-40" dirty="0">
                <a:latin typeface="HiraginoSansGB-W6"/>
                <a:cs typeface="HiraginoSansGB-W6"/>
              </a:rPr>
              <a:t>氛</a:t>
            </a:r>
            <a:r>
              <a:rPr sz="2650" b="1" spc="-40" dirty="0">
                <a:latin typeface="HiraginoSansGB-W6"/>
                <a:cs typeface="HiraginoSansGB-W6"/>
              </a:rPr>
              <a:t>围</a:t>
            </a:r>
            <a:r>
              <a:rPr sz="2650" b="1" spc="-40" dirty="0">
                <a:latin typeface="HiraginoSansGB-W6"/>
                <a:cs typeface="HiraginoSansGB-W6"/>
              </a:rPr>
              <a:t>浓</a:t>
            </a:r>
            <a:r>
              <a:rPr sz="2650" b="1" spc="-50" dirty="0">
                <a:latin typeface="HiraginoSansGB-W6"/>
                <a:cs typeface="HiraginoSansGB-W6"/>
              </a:rPr>
              <a:t>厚</a:t>
            </a:r>
            <a:endParaRPr sz="2650">
              <a:latin typeface="HiraginoSansGB-W6"/>
              <a:cs typeface="HiraginoSansGB-W6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465510" y="6809899"/>
            <a:ext cx="1914525" cy="628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60985">
              <a:lnSpc>
                <a:spcPct val="120000"/>
              </a:lnSpc>
              <a:spcBef>
                <a:spcPts val="100"/>
              </a:spcBef>
            </a:pPr>
            <a:r>
              <a:rPr sz="1650" dirty="0">
                <a:solidFill>
                  <a:srgbClr val="5E5E5E"/>
                </a:solidFill>
                <a:latin typeface="Arial Unicode MS"/>
                <a:cs typeface="Arial Unicode MS"/>
              </a:rPr>
              <a:t>超过 40</a:t>
            </a:r>
            <a:r>
              <a:rPr sz="1650" spc="-10" dirty="0">
                <a:solidFill>
                  <a:srgbClr val="5E5E5E"/>
                </a:solidFill>
                <a:latin typeface="Arial Unicode MS"/>
                <a:cs typeface="Arial Unicode MS"/>
              </a:rPr>
              <a:t> 双潮鞋，</a:t>
            </a:r>
            <a:r>
              <a:rPr sz="1650" dirty="0">
                <a:solidFill>
                  <a:srgbClr val="5E5E5E"/>
                </a:solidFill>
                <a:latin typeface="Arial Unicode MS"/>
                <a:cs typeface="Arial Unicode MS"/>
              </a:rPr>
              <a:t>依然想要</a:t>
            </a:r>
            <a:r>
              <a:rPr sz="1650" spc="1095" dirty="0">
                <a:solidFill>
                  <a:srgbClr val="5E5E5E"/>
                </a:solidFill>
                <a:latin typeface="Arial Unicode MS"/>
                <a:cs typeface="Arial Unicode MS"/>
              </a:rPr>
              <a:t>“</a:t>
            </a:r>
            <a:r>
              <a:rPr sz="1650" spc="260" dirty="0">
                <a:solidFill>
                  <a:srgbClr val="5E5E5E"/>
                </a:solidFill>
                <a:latin typeface="Arial Unicode MS"/>
                <a:cs typeface="Arial Unicode MS"/>
              </a:rPr>
              <a:t>买买买”</a:t>
            </a:r>
            <a:endParaRPr sz="1650">
              <a:latin typeface="Arial Unicode MS"/>
              <a:cs typeface="Arial Unicode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50871" y="9360836"/>
            <a:ext cx="3373120" cy="5276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40" dirty="0">
                <a:latin typeface="HiraginoSansGB-W6"/>
                <a:cs typeface="HiraginoSansGB-W6"/>
              </a:rPr>
              <a:t>同</a:t>
            </a:r>
            <a:r>
              <a:rPr sz="3300" b="1" spc="-40" dirty="0">
                <a:latin typeface="HiraginoSansGB-W6"/>
                <a:cs typeface="HiraginoSansGB-W6"/>
              </a:rPr>
              <a:t>好</a:t>
            </a:r>
            <a:r>
              <a:rPr sz="3300" b="1" spc="-40" dirty="0">
                <a:latin typeface="HiraginoSansGB-W6"/>
                <a:cs typeface="HiraginoSansGB-W6"/>
              </a:rPr>
              <a:t>互</a:t>
            </a:r>
            <a:r>
              <a:rPr sz="3300" b="1" spc="-40" dirty="0">
                <a:latin typeface="HiraginoSansGB-W6"/>
                <a:cs typeface="HiraginoSansGB-W6"/>
              </a:rPr>
              <a:t>动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高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认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可</a:t>
            </a:r>
            <a:r>
              <a:rPr sz="3300" b="1" spc="-50" dirty="0">
                <a:solidFill>
                  <a:srgbClr val="08AAA9"/>
                </a:solidFill>
                <a:latin typeface="HiraginoSansGB-W6"/>
                <a:cs typeface="HiraginoSansGB-W6"/>
              </a:rPr>
              <a:t>度</a:t>
            </a:r>
            <a:endParaRPr sz="3300">
              <a:latin typeface="HiraginoSansGB-W6"/>
              <a:cs typeface="HiraginoSansGB-W6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90595" y="9360836"/>
            <a:ext cx="3373120" cy="5276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40" dirty="0">
                <a:latin typeface="HiraginoSansGB-W6"/>
                <a:cs typeface="HiraginoSansGB-W6"/>
              </a:rPr>
              <a:t>社</a:t>
            </a:r>
            <a:r>
              <a:rPr sz="3300" b="1" spc="-40" dirty="0">
                <a:latin typeface="HiraginoSansGB-W6"/>
                <a:cs typeface="HiraginoSansGB-W6"/>
              </a:rPr>
              <a:t>群</a:t>
            </a:r>
            <a:r>
              <a:rPr sz="3300" b="1" spc="-40" dirty="0">
                <a:latin typeface="HiraginoSansGB-W6"/>
                <a:cs typeface="HiraginoSansGB-W6"/>
              </a:rPr>
              <a:t>文</a:t>
            </a:r>
            <a:r>
              <a:rPr sz="3300" b="1" spc="-40" dirty="0">
                <a:latin typeface="HiraginoSansGB-W6"/>
                <a:cs typeface="HiraginoSansGB-W6"/>
              </a:rPr>
              <a:t>化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不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可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替</a:t>
            </a:r>
            <a:r>
              <a:rPr sz="3300" b="1" spc="-50" dirty="0">
                <a:solidFill>
                  <a:srgbClr val="08AAA9"/>
                </a:solidFill>
                <a:latin typeface="HiraginoSansGB-W6"/>
                <a:cs typeface="HiraginoSansGB-W6"/>
              </a:rPr>
              <a:t>代</a:t>
            </a:r>
            <a:endParaRPr sz="3300">
              <a:latin typeface="HiraginoSansGB-W6"/>
              <a:cs typeface="HiraginoSansGB-W6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330319" y="9360836"/>
            <a:ext cx="3373120" cy="5276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40" dirty="0">
                <a:latin typeface="HiraginoSansGB-W6"/>
                <a:cs typeface="HiraginoSansGB-W6"/>
              </a:rPr>
              <a:t>圈</a:t>
            </a:r>
            <a:r>
              <a:rPr sz="3300" b="1" spc="-40" dirty="0">
                <a:latin typeface="HiraginoSansGB-W6"/>
                <a:cs typeface="HiraginoSansGB-W6"/>
              </a:rPr>
              <a:t>内</a:t>
            </a:r>
            <a:r>
              <a:rPr sz="3300" b="1" spc="-40" dirty="0">
                <a:latin typeface="HiraginoSansGB-W6"/>
                <a:cs typeface="HiraginoSansGB-W6"/>
              </a:rPr>
              <a:t>氛</a:t>
            </a:r>
            <a:r>
              <a:rPr sz="3300" b="1" spc="-40" dirty="0">
                <a:latin typeface="HiraginoSansGB-W6"/>
                <a:cs typeface="HiraginoSansGB-W6"/>
              </a:rPr>
              <a:t>围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促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进</a:t>
            </a:r>
            <a:r>
              <a:rPr sz="3300" b="1" spc="-40" dirty="0">
                <a:solidFill>
                  <a:srgbClr val="08AAA9"/>
                </a:solidFill>
                <a:latin typeface="HiraginoSansGB-W6"/>
                <a:cs typeface="HiraginoSansGB-W6"/>
              </a:rPr>
              <a:t>消</a:t>
            </a:r>
            <a:r>
              <a:rPr sz="3300" b="1" spc="-50" dirty="0">
                <a:solidFill>
                  <a:srgbClr val="08AAA9"/>
                </a:solidFill>
                <a:latin typeface="HiraginoSansGB-W6"/>
                <a:cs typeface="HiraginoSansGB-W6"/>
              </a:rPr>
              <a:t>费</a:t>
            </a:r>
            <a:endParaRPr sz="3300">
              <a:latin typeface="HiraginoSansGB-W6"/>
              <a:cs typeface="HiraginoSansGB-W6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934212" y="6743041"/>
            <a:ext cx="2701925" cy="346075"/>
          </a:xfrm>
          <a:custGeom>
            <a:avLst/>
            <a:gdLst/>
            <a:ahLst/>
            <a:cxnLst/>
            <a:rect l="l" t="t" r="r" b="b"/>
            <a:pathLst>
              <a:path w="2701925" h="346075">
                <a:moveTo>
                  <a:pt x="2701488" y="345539"/>
                </a:moveTo>
                <a:lnTo>
                  <a:pt x="2384848" y="0"/>
                </a:lnTo>
              </a:path>
              <a:path w="2701925" h="346075">
                <a:moveTo>
                  <a:pt x="2426313" y="17591"/>
                </a:moveTo>
                <a:lnTo>
                  <a:pt x="0" y="17591"/>
                </a:lnTo>
              </a:path>
            </a:pathLst>
          </a:custGeom>
          <a:ln w="8418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6710905" y="6743041"/>
            <a:ext cx="2700655" cy="346075"/>
          </a:xfrm>
          <a:custGeom>
            <a:avLst/>
            <a:gdLst/>
            <a:ahLst/>
            <a:cxnLst/>
            <a:rect l="l" t="t" r="r" b="b"/>
            <a:pathLst>
              <a:path w="2700655" h="346075">
                <a:moveTo>
                  <a:pt x="0" y="345539"/>
                </a:moveTo>
                <a:lnTo>
                  <a:pt x="315383" y="0"/>
                </a:lnTo>
              </a:path>
              <a:path w="2700655" h="346075">
                <a:moveTo>
                  <a:pt x="273917" y="17591"/>
                </a:moveTo>
                <a:lnTo>
                  <a:pt x="2700231" y="17591"/>
                </a:lnTo>
              </a:path>
            </a:pathLst>
          </a:custGeom>
          <a:ln w="8418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33116" y="9411231"/>
            <a:ext cx="388260" cy="42092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93677" y="9411231"/>
            <a:ext cx="388260" cy="420929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834133" y="9411231"/>
            <a:ext cx="388260" cy="420929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0" name="object 20"/>
          <p:cNvGrpSpPr/>
          <p:nvPr/>
        </p:nvGrpSpPr>
        <p:grpSpPr>
          <a:xfrm>
            <a:off x="3821035" y="2497934"/>
            <a:ext cx="12782550" cy="5447030"/>
            <a:chOff x="3821035" y="2497934"/>
            <a:chExt cx="12782550" cy="5447030"/>
          </a:xfrm>
        </p:grpSpPr>
        <p:pic>
          <p:nvPicPr>
            <p:cNvPr id="21" name="object 2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11215" y="3759466"/>
              <a:ext cx="2229042" cy="232453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21035" y="3503139"/>
              <a:ext cx="2788187" cy="340261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990657" y="3588581"/>
              <a:ext cx="7614920" cy="4356735"/>
            </a:xfrm>
            <a:custGeom>
              <a:avLst/>
              <a:gdLst/>
              <a:ahLst/>
              <a:cxnLst/>
              <a:rect l="l" t="t" r="r" b="b"/>
              <a:pathLst>
                <a:path w="7614920" h="4356734">
                  <a:moveTo>
                    <a:pt x="2460244" y="232879"/>
                  </a:moveTo>
                  <a:lnTo>
                    <a:pt x="2455507" y="185953"/>
                  </a:lnTo>
                  <a:lnTo>
                    <a:pt x="2441930" y="142252"/>
                  </a:lnTo>
                  <a:lnTo>
                    <a:pt x="2420455" y="102692"/>
                  </a:lnTo>
                  <a:lnTo>
                    <a:pt x="2392019" y="68224"/>
                  </a:lnTo>
                  <a:lnTo>
                    <a:pt x="2357551" y="39789"/>
                  </a:lnTo>
                  <a:lnTo>
                    <a:pt x="2318004" y="18313"/>
                  </a:lnTo>
                  <a:lnTo>
                    <a:pt x="2274290" y="4737"/>
                  </a:lnTo>
                  <a:lnTo>
                    <a:pt x="2227364" y="0"/>
                  </a:lnTo>
                  <a:lnTo>
                    <a:pt x="232867" y="0"/>
                  </a:lnTo>
                  <a:lnTo>
                    <a:pt x="185953" y="4737"/>
                  </a:lnTo>
                  <a:lnTo>
                    <a:pt x="142240" y="18313"/>
                  </a:lnTo>
                  <a:lnTo>
                    <a:pt x="102679" y="39789"/>
                  </a:lnTo>
                  <a:lnTo>
                    <a:pt x="68211" y="68224"/>
                  </a:lnTo>
                  <a:lnTo>
                    <a:pt x="39776" y="102692"/>
                  </a:lnTo>
                  <a:lnTo>
                    <a:pt x="18300" y="142252"/>
                  </a:lnTo>
                  <a:lnTo>
                    <a:pt x="4737" y="185953"/>
                  </a:lnTo>
                  <a:lnTo>
                    <a:pt x="0" y="232879"/>
                  </a:lnTo>
                  <a:lnTo>
                    <a:pt x="0" y="2349677"/>
                  </a:lnTo>
                  <a:lnTo>
                    <a:pt x="0" y="2841802"/>
                  </a:lnTo>
                  <a:lnTo>
                    <a:pt x="0" y="4278414"/>
                  </a:lnTo>
                  <a:lnTo>
                    <a:pt x="2460244" y="4278414"/>
                  </a:lnTo>
                  <a:lnTo>
                    <a:pt x="2460244" y="2841802"/>
                  </a:lnTo>
                  <a:lnTo>
                    <a:pt x="2460244" y="2349677"/>
                  </a:lnTo>
                  <a:lnTo>
                    <a:pt x="2460244" y="232879"/>
                  </a:lnTo>
                  <a:close/>
                </a:path>
                <a:path w="7614920" h="4356734">
                  <a:moveTo>
                    <a:pt x="7614425" y="1965185"/>
                  </a:moveTo>
                  <a:lnTo>
                    <a:pt x="4772215" y="1965185"/>
                  </a:lnTo>
                  <a:lnTo>
                    <a:pt x="4772215" y="4356316"/>
                  </a:lnTo>
                  <a:lnTo>
                    <a:pt x="7614425" y="4356316"/>
                  </a:lnTo>
                  <a:lnTo>
                    <a:pt x="7614425" y="19651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51045" y="2497934"/>
              <a:ext cx="3127443" cy="3827317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8820673" y="2583376"/>
              <a:ext cx="2799715" cy="3499485"/>
            </a:xfrm>
            <a:custGeom>
              <a:avLst/>
              <a:gdLst/>
              <a:ahLst/>
              <a:cxnLst/>
              <a:rect l="l" t="t" r="r" b="b"/>
              <a:pathLst>
                <a:path w="2799715" h="3499485">
                  <a:moveTo>
                    <a:pt x="2534687" y="0"/>
                  </a:moveTo>
                  <a:lnTo>
                    <a:pt x="265018" y="0"/>
                  </a:lnTo>
                  <a:lnTo>
                    <a:pt x="217376" y="4269"/>
                  </a:lnTo>
                  <a:lnTo>
                    <a:pt x="172537" y="16578"/>
                  </a:lnTo>
                  <a:lnTo>
                    <a:pt x="131250" y="36178"/>
                  </a:lnTo>
                  <a:lnTo>
                    <a:pt x="94263" y="62323"/>
                  </a:lnTo>
                  <a:lnTo>
                    <a:pt x="62323" y="94263"/>
                  </a:lnTo>
                  <a:lnTo>
                    <a:pt x="36178" y="131250"/>
                  </a:lnTo>
                  <a:lnTo>
                    <a:pt x="16578" y="172537"/>
                  </a:lnTo>
                  <a:lnTo>
                    <a:pt x="4269" y="217376"/>
                  </a:lnTo>
                  <a:lnTo>
                    <a:pt x="0" y="265018"/>
                  </a:lnTo>
                  <a:lnTo>
                    <a:pt x="0" y="3234351"/>
                  </a:lnTo>
                  <a:lnTo>
                    <a:pt x="4269" y="3281993"/>
                  </a:lnTo>
                  <a:lnTo>
                    <a:pt x="16578" y="3326832"/>
                  </a:lnTo>
                  <a:lnTo>
                    <a:pt x="36178" y="3368119"/>
                  </a:lnTo>
                  <a:lnTo>
                    <a:pt x="62323" y="3405106"/>
                  </a:lnTo>
                  <a:lnTo>
                    <a:pt x="94263" y="3437046"/>
                  </a:lnTo>
                  <a:lnTo>
                    <a:pt x="131250" y="3463191"/>
                  </a:lnTo>
                  <a:lnTo>
                    <a:pt x="172537" y="3482791"/>
                  </a:lnTo>
                  <a:lnTo>
                    <a:pt x="217376" y="3495100"/>
                  </a:lnTo>
                  <a:lnTo>
                    <a:pt x="265018" y="3499369"/>
                  </a:lnTo>
                  <a:lnTo>
                    <a:pt x="2534687" y="3499369"/>
                  </a:lnTo>
                  <a:lnTo>
                    <a:pt x="2582329" y="3495100"/>
                  </a:lnTo>
                  <a:lnTo>
                    <a:pt x="2627167" y="3482791"/>
                  </a:lnTo>
                  <a:lnTo>
                    <a:pt x="2668454" y="3463191"/>
                  </a:lnTo>
                  <a:lnTo>
                    <a:pt x="2705442" y="3437046"/>
                  </a:lnTo>
                  <a:lnTo>
                    <a:pt x="2737381" y="3405106"/>
                  </a:lnTo>
                  <a:lnTo>
                    <a:pt x="2763525" y="3368119"/>
                  </a:lnTo>
                  <a:lnTo>
                    <a:pt x="2783126" y="3326832"/>
                  </a:lnTo>
                  <a:lnTo>
                    <a:pt x="2795435" y="3281993"/>
                  </a:lnTo>
                  <a:lnTo>
                    <a:pt x="2799704" y="3234351"/>
                  </a:lnTo>
                  <a:lnTo>
                    <a:pt x="2799704" y="265018"/>
                  </a:lnTo>
                  <a:lnTo>
                    <a:pt x="2795435" y="217376"/>
                  </a:lnTo>
                  <a:lnTo>
                    <a:pt x="2783126" y="172537"/>
                  </a:lnTo>
                  <a:lnTo>
                    <a:pt x="2763525" y="131250"/>
                  </a:lnTo>
                  <a:lnTo>
                    <a:pt x="2737381" y="94263"/>
                  </a:lnTo>
                  <a:lnTo>
                    <a:pt x="2705442" y="62323"/>
                  </a:lnTo>
                  <a:lnTo>
                    <a:pt x="2668454" y="36178"/>
                  </a:lnTo>
                  <a:lnTo>
                    <a:pt x="2627167" y="16578"/>
                  </a:lnTo>
                  <a:lnTo>
                    <a:pt x="2582329" y="4269"/>
                  </a:lnTo>
                  <a:lnTo>
                    <a:pt x="25346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309812" y="3200321"/>
              <a:ext cx="2943994" cy="3598633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11479441" y="3285775"/>
              <a:ext cx="2621280" cy="4582795"/>
            </a:xfrm>
            <a:custGeom>
              <a:avLst/>
              <a:gdLst/>
              <a:ahLst/>
              <a:cxnLst/>
              <a:rect l="l" t="t" r="r" b="b"/>
              <a:pathLst>
                <a:path w="2621280" h="4582795">
                  <a:moveTo>
                    <a:pt x="2621064" y="2482850"/>
                  </a:moveTo>
                  <a:lnTo>
                    <a:pt x="2616149" y="2482850"/>
                  </a:lnTo>
                  <a:lnTo>
                    <a:pt x="2616149" y="247624"/>
                  </a:lnTo>
                  <a:lnTo>
                    <a:pt x="2611107" y="197726"/>
                  </a:lnTo>
                  <a:lnTo>
                    <a:pt x="2596680" y="151244"/>
                  </a:lnTo>
                  <a:lnTo>
                    <a:pt x="2573845" y="109181"/>
                  </a:lnTo>
                  <a:lnTo>
                    <a:pt x="2543606" y="72529"/>
                  </a:lnTo>
                  <a:lnTo>
                    <a:pt x="2506954" y="42291"/>
                  </a:lnTo>
                  <a:lnTo>
                    <a:pt x="2464892" y="19456"/>
                  </a:lnTo>
                  <a:lnTo>
                    <a:pt x="2418410" y="5029"/>
                  </a:lnTo>
                  <a:lnTo>
                    <a:pt x="2368512" y="0"/>
                  </a:lnTo>
                  <a:lnTo>
                    <a:pt x="247624" y="0"/>
                  </a:lnTo>
                  <a:lnTo>
                    <a:pt x="197726" y="5029"/>
                  </a:lnTo>
                  <a:lnTo>
                    <a:pt x="151244" y="19456"/>
                  </a:lnTo>
                  <a:lnTo>
                    <a:pt x="109181" y="42291"/>
                  </a:lnTo>
                  <a:lnTo>
                    <a:pt x="72529" y="72529"/>
                  </a:lnTo>
                  <a:lnTo>
                    <a:pt x="42291" y="109181"/>
                  </a:lnTo>
                  <a:lnTo>
                    <a:pt x="19456" y="151244"/>
                  </a:lnTo>
                  <a:lnTo>
                    <a:pt x="5029" y="197726"/>
                  </a:lnTo>
                  <a:lnTo>
                    <a:pt x="0" y="247624"/>
                  </a:lnTo>
                  <a:lnTo>
                    <a:pt x="0" y="3023044"/>
                  </a:lnTo>
                  <a:lnTo>
                    <a:pt x="1257" y="3035528"/>
                  </a:lnTo>
                  <a:lnTo>
                    <a:pt x="1257" y="4582477"/>
                  </a:lnTo>
                  <a:lnTo>
                    <a:pt x="133184" y="4582477"/>
                  </a:lnTo>
                  <a:lnTo>
                    <a:pt x="133184" y="3241421"/>
                  </a:lnTo>
                  <a:lnTo>
                    <a:pt x="151244" y="3251212"/>
                  </a:lnTo>
                  <a:lnTo>
                    <a:pt x="197726" y="3265652"/>
                  </a:lnTo>
                  <a:lnTo>
                    <a:pt x="247624" y="3270681"/>
                  </a:lnTo>
                  <a:lnTo>
                    <a:pt x="2368512" y="3270681"/>
                  </a:lnTo>
                  <a:lnTo>
                    <a:pt x="2418410" y="3265652"/>
                  </a:lnTo>
                  <a:lnTo>
                    <a:pt x="2464892" y="3251212"/>
                  </a:lnTo>
                  <a:lnTo>
                    <a:pt x="2482850" y="3241471"/>
                  </a:lnTo>
                  <a:lnTo>
                    <a:pt x="2482850" y="4582477"/>
                  </a:lnTo>
                  <a:lnTo>
                    <a:pt x="2621064" y="4582477"/>
                  </a:lnTo>
                  <a:lnTo>
                    <a:pt x="2621064" y="24828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11612631" y="3808470"/>
              <a:ext cx="2350135" cy="4060190"/>
            </a:xfrm>
            <a:custGeom>
              <a:avLst/>
              <a:gdLst/>
              <a:ahLst/>
              <a:cxnLst/>
              <a:rect l="l" t="t" r="r" b="b"/>
              <a:pathLst>
                <a:path w="2350134" h="4060190">
                  <a:moveTo>
                    <a:pt x="2349666" y="0"/>
                  </a:moveTo>
                  <a:lnTo>
                    <a:pt x="0" y="0"/>
                  </a:lnTo>
                  <a:lnTo>
                    <a:pt x="0" y="4059771"/>
                  </a:lnTo>
                  <a:lnTo>
                    <a:pt x="2349666" y="4059771"/>
                  </a:lnTo>
                  <a:lnTo>
                    <a:pt x="23496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70702" y="3200321"/>
              <a:ext cx="2943994" cy="359863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6340322" y="3285775"/>
              <a:ext cx="2621280" cy="4582795"/>
            </a:xfrm>
            <a:custGeom>
              <a:avLst/>
              <a:gdLst/>
              <a:ahLst/>
              <a:cxnLst/>
              <a:rect l="l" t="t" r="r" b="b"/>
              <a:pathLst>
                <a:path w="2621279" h="4582795">
                  <a:moveTo>
                    <a:pt x="2621076" y="2482850"/>
                  </a:moveTo>
                  <a:lnTo>
                    <a:pt x="2616149" y="2482850"/>
                  </a:lnTo>
                  <a:lnTo>
                    <a:pt x="2616149" y="247624"/>
                  </a:lnTo>
                  <a:lnTo>
                    <a:pt x="2611120" y="197726"/>
                  </a:lnTo>
                  <a:lnTo>
                    <a:pt x="2596692" y="151244"/>
                  </a:lnTo>
                  <a:lnTo>
                    <a:pt x="2573858" y="109181"/>
                  </a:lnTo>
                  <a:lnTo>
                    <a:pt x="2543619" y="72529"/>
                  </a:lnTo>
                  <a:lnTo>
                    <a:pt x="2506967" y="42291"/>
                  </a:lnTo>
                  <a:lnTo>
                    <a:pt x="2464905" y="19456"/>
                  </a:lnTo>
                  <a:lnTo>
                    <a:pt x="2418423" y="5029"/>
                  </a:lnTo>
                  <a:lnTo>
                    <a:pt x="2368512" y="0"/>
                  </a:lnTo>
                  <a:lnTo>
                    <a:pt x="247637" y="0"/>
                  </a:lnTo>
                  <a:lnTo>
                    <a:pt x="197739" y="5029"/>
                  </a:lnTo>
                  <a:lnTo>
                    <a:pt x="151257" y="19456"/>
                  </a:lnTo>
                  <a:lnTo>
                    <a:pt x="109194" y="42291"/>
                  </a:lnTo>
                  <a:lnTo>
                    <a:pt x="72542" y="72529"/>
                  </a:lnTo>
                  <a:lnTo>
                    <a:pt x="42303" y="109181"/>
                  </a:lnTo>
                  <a:lnTo>
                    <a:pt x="19469" y="151244"/>
                  </a:lnTo>
                  <a:lnTo>
                    <a:pt x="5029" y="197726"/>
                  </a:lnTo>
                  <a:lnTo>
                    <a:pt x="0" y="247624"/>
                  </a:lnTo>
                  <a:lnTo>
                    <a:pt x="0" y="3023044"/>
                  </a:lnTo>
                  <a:lnTo>
                    <a:pt x="1257" y="3035528"/>
                  </a:lnTo>
                  <a:lnTo>
                    <a:pt x="1257" y="4582477"/>
                  </a:lnTo>
                  <a:lnTo>
                    <a:pt x="2621076" y="4582477"/>
                  </a:lnTo>
                  <a:lnTo>
                    <a:pt x="2621076" y="24828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16543" y="3500626"/>
              <a:ext cx="2786930" cy="340387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3986167" y="3586079"/>
              <a:ext cx="2459355" cy="4278630"/>
            </a:xfrm>
            <a:custGeom>
              <a:avLst/>
              <a:gdLst/>
              <a:ahLst/>
              <a:cxnLst/>
              <a:rect l="l" t="t" r="r" b="b"/>
              <a:pathLst>
                <a:path w="2459355" h="4278630">
                  <a:moveTo>
                    <a:pt x="2458986" y="232765"/>
                  </a:moveTo>
                  <a:lnTo>
                    <a:pt x="2454249" y="185839"/>
                  </a:lnTo>
                  <a:lnTo>
                    <a:pt x="2440698" y="142151"/>
                  </a:lnTo>
                  <a:lnTo>
                    <a:pt x="2419235" y="102603"/>
                  </a:lnTo>
                  <a:lnTo>
                    <a:pt x="2390813" y="68160"/>
                  </a:lnTo>
                  <a:lnTo>
                    <a:pt x="2356370" y="39738"/>
                  </a:lnTo>
                  <a:lnTo>
                    <a:pt x="2316835" y="18288"/>
                  </a:lnTo>
                  <a:lnTo>
                    <a:pt x="2273135" y="4724"/>
                  </a:lnTo>
                  <a:lnTo>
                    <a:pt x="2226208" y="0"/>
                  </a:lnTo>
                  <a:lnTo>
                    <a:pt x="232765" y="0"/>
                  </a:lnTo>
                  <a:lnTo>
                    <a:pt x="185851" y="4724"/>
                  </a:lnTo>
                  <a:lnTo>
                    <a:pt x="142151" y="18288"/>
                  </a:lnTo>
                  <a:lnTo>
                    <a:pt x="102616" y="39738"/>
                  </a:lnTo>
                  <a:lnTo>
                    <a:pt x="68160" y="68160"/>
                  </a:lnTo>
                  <a:lnTo>
                    <a:pt x="39738" y="102603"/>
                  </a:lnTo>
                  <a:lnTo>
                    <a:pt x="18288" y="142151"/>
                  </a:lnTo>
                  <a:lnTo>
                    <a:pt x="4724" y="185839"/>
                  </a:lnTo>
                  <a:lnTo>
                    <a:pt x="0" y="232765"/>
                  </a:lnTo>
                  <a:lnTo>
                    <a:pt x="0" y="2350922"/>
                  </a:lnTo>
                  <a:lnTo>
                    <a:pt x="0" y="2843149"/>
                  </a:lnTo>
                  <a:lnTo>
                    <a:pt x="0" y="4278401"/>
                  </a:lnTo>
                  <a:lnTo>
                    <a:pt x="125653" y="4278401"/>
                  </a:lnTo>
                  <a:lnTo>
                    <a:pt x="125653" y="3048685"/>
                  </a:lnTo>
                  <a:lnTo>
                    <a:pt x="142151" y="3057639"/>
                  </a:lnTo>
                  <a:lnTo>
                    <a:pt x="185851" y="3071190"/>
                  </a:lnTo>
                  <a:lnTo>
                    <a:pt x="232765" y="3075927"/>
                  </a:lnTo>
                  <a:lnTo>
                    <a:pt x="2226208" y="3075927"/>
                  </a:lnTo>
                  <a:lnTo>
                    <a:pt x="2273135" y="3071190"/>
                  </a:lnTo>
                  <a:lnTo>
                    <a:pt x="2316835" y="3057639"/>
                  </a:lnTo>
                  <a:lnTo>
                    <a:pt x="2349665" y="3039821"/>
                  </a:lnTo>
                  <a:lnTo>
                    <a:pt x="2349665" y="4278401"/>
                  </a:lnTo>
                  <a:lnTo>
                    <a:pt x="2458974" y="4278401"/>
                  </a:lnTo>
                  <a:lnTo>
                    <a:pt x="2458974" y="2843276"/>
                  </a:lnTo>
                  <a:lnTo>
                    <a:pt x="2458986" y="2843149"/>
                  </a:lnTo>
                  <a:lnTo>
                    <a:pt x="2458986" y="23276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3" name="object 3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976481" y="2977919"/>
              <a:ext cx="2487882" cy="4896605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514985" y="3750670"/>
              <a:ext cx="2247889" cy="417537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36418" y="4050976"/>
              <a:ext cx="2211450" cy="381726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100513" y="4058515"/>
              <a:ext cx="2235324" cy="380721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605092" y="3804701"/>
              <a:ext cx="2363488" cy="194004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633991" y="5617839"/>
              <a:ext cx="2310715" cy="2278045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8657323" y="3778319"/>
              <a:ext cx="3653154" cy="3754754"/>
            </a:xfrm>
            <a:custGeom>
              <a:avLst/>
              <a:gdLst/>
              <a:ahLst/>
              <a:cxnLst/>
              <a:rect l="l" t="t" r="r" b="b"/>
              <a:pathLst>
                <a:path w="3653154" h="3754754">
                  <a:moveTo>
                    <a:pt x="966254" y="3271316"/>
                  </a:moveTo>
                  <a:lnTo>
                    <a:pt x="964044" y="3224784"/>
                  </a:lnTo>
                  <a:lnTo>
                    <a:pt x="957541" y="3179521"/>
                  </a:lnTo>
                  <a:lnTo>
                    <a:pt x="946950" y="3135693"/>
                  </a:lnTo>
                  <a:lnTo>
                    <a:pt x="932484" y="3093529"/>
                  </a:lnTo>
                  <a:lnTo>
                    <a:pt x="914336" y="3053219"/>
                  </a:lnTo>
                  <a:lnTo>
                    <a:pt x="892695" y="3014980"/>
                  </a:lnTo>
                  <a:lnTo>
                    <a:pt x="867791" y="2978988"/>
                  </a:lnTo>
                  <a:lnTo>
                    <a:pt x="839812" y="2945473"/>
                  </a:lnTo>
                  <a:lnTo>
                    <a:pt x="808964" y="2914624"/>
                  </a:lnTo>
                  <a:lnTo>
                    <a:pt x="775449" y="2886646"/>
                  </a:lnTo>
                  <a:lnTo>
                    <a:pt x="739470" y="2861741"/>
                  </a:lnTo>
                  <a:lnTo>
                    <a:pt x="701217" y="2840113"/>
                  </a:lnTo>
                  <a:lnTo>
                    <a:pt x="660908" y="2821952"/>
                  </a:lnTo>
                  <a:lnTo>
                    <a:pt x="618744" y="2807487"/>
                  </a:lnTo>
                  <a:lnTo>
                    <a:pt x="574929" y="2796895"/>
                  </a:lnTo>
                  <a:lnTo>
                    <a:pt x="529653" y="2790406"/>
                  </a:lnTo>
                  <a:lnTo>
                    <a:pt x="483120" y="2788183"/>
                  </a:lnTo>
                  <a:lnTo>
                    <a:pt x="436600" y="2790406"/>
                  </a:lnTo>
                  <a:lnTo>
                    <a:pt x="391325" y="2796895"/>
                  </a:lnTo>
                  <a:lnTo>
                    <a:pt x="347510" y="2807487"/>
                  </a:lnTo>
                  <a:lnTo>
                    <a:pt x="305346" y="2821952"/>
                  </a:lnTo>
                  <a:lnTo>
                    <a:pt x="265036" y="2840113"/>
                  </a:lnTo>
                  <a:lnTo>
                    <a:pt x="226783" y="2861741"/>
                  </a:lnTo>
                  <a:lnTo>
                    <a:pt x="190804" y="2886646"/>
                  </a:lnTo>
                  <a:lnTo>
                    <a:pt x="157289" y="2914624"/>
                  </a:lnTo>
                  <a:lnTo>
                    <a:pt x="126428" y="2945473"/>
                  </a:lnTo>
                  <a:lnTo>
                    <a:pt x="98450" y="2978988"/>
                  </a:lnTo>
                  <a:lnTo>
                    <a:pt x="73545" y="3014980"/>
                  </a:lnTo>
                  <a:lnTo>
                    <a:pt x="51917" y="3053219"/>
                  </a:lnTo>
                  <a:lnTo>
                    <a:pt x="33769" y="3093529"/>
                  </a:lnTo>
                  <a:lnTo>
                    <a:pt x="19304" y="3135693"/>
                  </a:lnTo>
                  <a:lnTo>
                    <a:pt x="8712" y="3179521"/>
                  </a:lnTo>
                  <a:lnTo>
                    <a:pt x="2209" y="3224784"/>
                  </a:lnTo>
                  <a:lnTo>
                    <a:pt x="0" y="3271316"/>
                  </a:lnTo>
                  <a:lnTo>
                    <a:pt x="2209" y="3317837"/>
                  </a:lnTo>
                  <a:lnTo>
                    <a:pt x="8712" y="3363112"/>
                  </a:lnTo>
                  <a:lnTo>
                    <a:pt x="19304" y="3406940"/>
                  </a:lnTo>
                  <a:lnTo>
                    <a:pt x="33769" y="3449104"/>
                  </a:lnTo>
                  <a:lnTo>
                    <a:pt x="51917" y="3489401"/>
                  </a:lnTo>
                  <a:lnTo>
                    <a:pt x="73545" y="3527653"/>
                  </a:lnTo>
                  <a:lnTo>
                    <a:pt x="98450" y="3563632"/>
                  </a:lnTo>
                  <a:lnTo>
                    <a:pt x="126428" y="3597160"/>
                  </a:lnTo>
                  <a:lnTo>
                    <a:pt x="157289" y="3628009"/>
                  </a:lnTo>
                  <a:lnTo>
                    <a:pt x="190804" y="3655987"/>
                  </a:lnTo>
                  <a:lnTo>
                    <a:pt x="226783" y="3680891"/>
                  </a:lnTo>
                  <a:lnTo>
                    <a:pt x="265036" y="3702520"/>
                  </a:lnTo>
                  <a:lnTo>
                    <a:pt x="305346" y="3720668"/>
                  </a:lnTo>
                  <a:lnTo>
                    <a:pt x="347510" y="3735146"/>
                  </a:lnTo>
                  <a:lnTo>
                    <a:pt x="391325" y="3745725"/>
                  </a:lnTo>
                  <a:lnTo>
                    <a:pt x="436600" y="3752227"/>
                  </a:lnTo>
                  <a:lnTo>
                    <a:pt x="483120" y="3754437"/>
                  </a:lnTo>
                  <a:lnTo>
                    <a:pt x="529653" y="3752227"/>
                  </a:lnTo>
                  <a:lnTo>
                    <a:pt x="574929" y="3745725"/>
                  </a:lnTo>
                  <a:lnTo>
                    <a:pt x="618744" y="3735146"/>
                  </a:lnTo>
                  <a:lnTo>
                    <a:pt x="660908" y="3720668"/>
                  </a:lnTo>
                  <a:lnTo>
                    <a:pt x="701217" y="3702520"/>
                  </a:lnTo>
                  <a:lnTo>
                    <a:pt x="739470" y="3680891"/>
                  </a:lnTo>
                  <a:lnTo>
                    <a:pt x="775449" y="3655987"/>
                  </a:lnTo>
                  <a:lnTo>
                    <a:pt x="808964" y="3628009"/>
                  </a:lnTo>
                  <a:lnTo>
                    <a:pt x="839812" y="3597160"/>
                  </a:lnTo>
                  <a:lnTo>
                    <a:pt x="867791" y="3563632"/>
                  </a:lnTo>
                  <a:lnTo>
                    <a:pt x="892695" y="3527653"/>
                  </a:lnTo>
                  <a:lnTo>
                    <a:pt x="914336" y="3489401"/>
                  </a:lnTo>
                  <a:lnTo>
                    <a:pt x="932484" y="3449104"/>
                  </a:lnTo>
                  <a:lnTo>
                    <a:pt x="946950" y="3406940"/>
                  </a:lnTo>
                  <a:lnTo>
                    <a:pt x="957541" y="3363112"/>
                  </a:lnTo>
                  <a:lnTo>
                    <a:pt x="964044" y="3317837"/>
                  </a:lnTo>
                  <a:lnTo>
                    <a:pt x="966254" y="3271316"/>
                  </a:lnTo>
                  <a:close/>
                </a:path>
                <a:path w="3653154" h="3754754">
                  <a:moveTo>
                    <a:pt x="3652659" y="611289"/>
                  </a:moveTo>
                  <a:lnTo>
                    <a:pt x="3650831" y="563524"/>
                  </a:lnTo>
                  <a:lnTo>
                    <a:pt x="3645408" y="516763"/>
                  </a:lnTo>
                  <a:lnTo>
                    <a:pt x="3636530" y="471131"/>
                  </a:lnTo>
                  <a:lnTo>
                    <a:pt x="3624351" y="426783"/>
                  </a:lnTo>
                  <a:lnTo>
                    <a:pt x="3608997" y="383857"/>
                  </a:lnTo>
                  <a:lnTo>
                    <a:pt x="3590594" y="342468"/>
                  </a:lnTo>
                  <a:lnTo>
                    <a:pt x="3569297" y="302768"/>
                  </a:lnTo>
                  <a:lnTo>
                    <a:pt x="3545217" y="264896"/>
                  </a:lnTo>
                  <a:lnTo>
                    <a:pt x="3518509" y="228968"/>
                  </a:lnTo>
                  <a:lnTo>
                    <a:pt x="3489299" y="195135"/>
                  </a:lnTo>
                  <a:lnTo>
                    <a:pt x="3457740" y="163537"/>
                  </a:lnTo>
                  <a:lnTo>
                    <a:pt x="3423945" y="134302"/>
                  </a:lnTo>
                  <a:lnTo>
                    <a:pt x="3388055" y="107569"/>
                  </a:lnTo>
                  <a:lnTo>
                    <a:pt x="3350222" y="83464"/>
                  </a:lnTo>
                  <a:lnTo>
                    <a:pt x="3310559" y="62141"/>
                  </a:lnTo>
                  <a:lnTo>
                    <a:pt x="3269221" y="43713"/>
                  </a:lnTo>
                  <a:lnTo>
                    <a:pt x="3226320" y="28346"/>
                  </a:lnTo>
                  <a:lnTo>
                    <a:pt x="3182023" y="16141"/>
                  </a:lnTo>
                  <a:lnTo>
                    <a:pt x="3136442" y="7264"/>
                  </a:lnTo>
                  <a:lnTo>
                    <a:pt x="3089719" y="1841"/>
                  </a:lnTo>
                  <a:lnTo>
                    <a:pt x="3042005" y="0"/>
                  </a:lnTo>
                  <a:lnTo>
                    <a:pt x="2994279" y="1841"/>
                  </a:lnTo>
                  <a:lnTo>
                    <a:pt x="2947555" y="7264"/>
                  </a:lnTo>
                  <a:lnTo>
                    <a:pt x="2901975" y="16141"/>
                  </a:lnTo>
                  <a:lnTo>
                    <a:pt x="2857677" y="28346"/>
                  </a:lnTo>
                  <a:lnTo>
                    <a:pt x="2814790" y="43713"/>
                  </a:lnTo>
                  <a:lnTo>
                    <a:pt x="2773438" y="62141"/>
                  </a:lnTo>
                  <a:lnTo>
                    <a:pt x="2733789" y="83464"/>
                  </a:lnTo>
                  <a:lnTo>
                    <a:pt x="2695943" y="107569"/>
                  </a:lnTo>
                  <a:lnTo>
                    <a:pt x="2660053" y="134302"/>
                  </a:lnTo>
                  <a:lnTo>
                    <a:pt x="2626271" y="163537"/>
                  </a:lnTo>
                  <a:lnTo>
                    <a:pt x="2594699" y="195135"/>
                  </a:lnTo>
                  <a:lnTo>
                    <a:pt x="2565489" y="228968"/>
                  </a:lnTo>
                  <a:lnTo>
                    <a:pt x="2538780" y="264896"/>
                  </a:lnTo>
                  <a:lnTo>
                    <a:pt x="2514714" y="302768"/>
                  </a:lnTo>
                  <a:lnTo>
                    <a:pt x="2493403" y="342468"/>
                  </a:lnTo>
                  <a:lnTo>
                    <a:pt x="2475001" y="383857"/>
                  </a:lnTo>
                  <a:lnTo>
                    <a:pt x="2459647" y="426783"/>
                  </a:lnTo>
                  <a:lnTo>
                    <a:pt x="2447467" y="471131"/>
                  </a:lnTo>
                  <a:lnTo>
                    <a:pt x="2438590" y="516763"/>
                  </a:lnTo>
                  <a:lnTo>
                    <a:pt x="2433180" y="563524"/>
                  </a:lnTo>
                  <a:lnTo>
                    <a:pt x="2431338" y="611289"/>
                  </a:lnTo>
                  <a:lnTo>
                    <a:pt x="2433180" y="659053"/>
                  </a:lnTo>
                  <a:lnTo>
                    <a:pt x="2438590" y="705827"/>
                  </a:lnTo>
                  <a:lnTo>
                    <a:pt x="2447467" y="751446"/>
                  </a:lnTo>
                  <a:lnTo>
                    <a:pt x="2459647" y="795794"/>
                  </a:lnTo>
                  <a:lnTo>
                    <a:pt x="2475001" y="838720"/>
                  </a:lnTo>
                  <a:lnTo>
                    <a:pt x="2493403" y="880110"/>
                  </a:lnTo>
                  <a:lnTo>
                    <a:pt x="2514714" y="919810"/>
                  </a:lnTo>
                  <a:lnTo>
                    <a:pt x="2538780" y="957694"/>
                  </a:lnTo>
                  <a:lnTo>
                    <a:pt x="2565489" y="993609"/>
                  </a:lnTo>
                  <a:lnTo>
                    <a:pt x="2594699" y="1027442"/>
                  </a:lnTo>
                  <a:lnTo>
                    <a:pt x="2626271" y="1059040"/>
                  </a:lnTo>
                  <a:lnTo>
                    <a:pt x="2660053" y="1088275"/>
                  </a:lnTo>
                  <a:lnTo>
                    <a:pt x="2695943" y="1115021"/>
                  </a:lnTo>
                  <a:lnTo>
                    <a:pt x="2733789" y="1139113"/>
                  </a:lnTo>
                  <a:lnTo>
                    <a:pt x="2773438" y="1160449"/>
                  </a:lnTo>
                  <a:lnTo>
                    <a:pt x="2814790" y="1178864"/>
                  </a:lnTo>
                  <a:lnTo>
                    <a:pt x="2857677" y="1194244"/>
                  </a:lnTo>
                  <a:lnTo>
                    <a:pt x="2901975" y="1206436"/>
                  </a:lnTo>
                  <a:lnTo>
                    <a:pt x="2947555" y="1215313"/>
                  </a:lnTo>
                  <a:lnTo>
                    <a:pt x="2994279" y="1220736"/>
                  </a:lnTo>
                  <a:lnTo>
                    <a:pt x="3042005" y="1222578"/>
                  </a:lnTo>
                  <a:lnTo>
                    <a:pt x="3089719" y="1220736"/>
                  </a:lnTo>
                  <a:lnTo>
                    <a:pt x="3136442" y="1215313"/>
                  </a:lnTo>
                  <a:lnTo>
                    <a:pt x="3182023" y="1206436"/>
                  </a:lnTo>
                  <a:lnTo>
                    <a:pt x="3226320" y="1194244"/>
                  </a:lnTo>
                  <a:lnTo>
                    <a:pt x="3269221" y="1178864"/>
                  </a:lnTo>
                  <a:lnTo>
                    <a:pt x="3310559" y="1160449"/>
                  </a:lnTo>
                  <a:lnTo>
                    <a:pt x="3350222" y="1139113"/>
                  </a:lnTo>
                  <a:lnTo>
                    <a:pt x="3388055" y="1115021"/>
                  </a:lnTo>
                  <a:lnTo>
                    <a:pt x="3423945" y="1088275"/>
                  </a:lnTo>
                  <a:lnTo>
                    <a:pt x="3457740" y="1059040"/>
                  </a:lnTo>
                  <a:lnTo>
                    <a:pt x="3489299" y="1027442"/>
                  </a:lnTo>
                  <a:lnTo>
                    <a:pt x="3518509" y="993609"/>
                  </a:lnTo>
                  <a:lnTo>
                    <a:pt x="3545217" y="957694"/>
                  </a:lnTo>
                  <a:lnTo>
                    <a:pt x="3569297" y="919810"/>
                  </a:lnTo>
                  <a:lnTo>
                    <a:pt x="3590594" y="880110"/>
                  </a:lnTo>
                  <a:lnTo>
                    <a:pt x="3608997" y="838720"/>
                  </a:lnTo>
                  <a:lnTo>
                    <a:pt x="3624351" y="795794"/>
                  </a:lnTo>
                  <a:lnTo>
                    <a:pt x="3636530" y="751446"/>
                  </a:lnTo>
                  <a:lnTo>
                    <a:pt x="3645408" y="705827"/>
                  </a:lnTo>
                  <a:lnTo>
                    <a:pt x="3650831" y="659053"/>
                  </a:lnTo>
                  <a:lnTo>
                    <a:pt x="3652659" y="611289"/>
                  </a:lnTo>
                  <a:close/>
                </a:path>
              </a:pathLst>
            </a:custGeom>
            <a:solidFill>
              <a:srgbClr val="EB5A5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/>
          <p:cNvSpPr txBox="1"/>
          <p:nvPr/>
        </p:nvSpPr>
        <p:spPr>
          <a:xfrm>
            <a:off x="8887134" y="6884786"/>
            <a:ext cx="50800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spc="-25" dirty="0">
                <a:solidFill>
                  <a:srgbClr val="FFFFFF"/>
                </a:solidFill>
                <a:latin typeface="Arial Unicode MS"/>
                <a:cs typeface="Arial Unicode MS"/>
              </a:rPr>
              <a:t>林允</a:t>
            </a:r>
            <a:endParaRPr sz="1900">
              <a:latin typeface="Arial Unicode MS"/>
              <a:cs typeface="Arial Unicode MS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8142161" y="3510679"/>
            <a:ext cx="4557395" cy="4346575"/>
          </a:xfrm>
          <a:custGeom>
            <a:avLst/>
            <a:gdLst/>
            <a:ahLst/>
            <a:cxnLst/>
            <a:rect l="l" t="t" r="r" b="b"/>
            <a:pathLst>
              <a:path w="4557395" h="4346575">
                <a:moveTo>
                  <a:pt x="1163523" y="1877225"/>
                </a:moveTo>
                <a:lnTo>
                  <a:pt x="1161592" y="1829498"/>
                </a:lnTo>
                <a:lnTo>
                  <a:pt x="1155903" y="1782851"/>
                </a:lnTo>
                <a:lnTo>
                  <a:pt x="1146606" y="1737398"/>
                </a:lnTo>
                <a:lnTo>
                  <a:pt x="1133856" y="1693316"/>
                </a:lnTo>
                <a:lnTo>
                  <a:pt x="1117790" y="1650758"/>
                </a:lnTo>
                <a:lnTo>
                  <a:pt x="1098575" y="1609852"/>
                </a:lnTo>
                <a:lnTo>
                  <a:pt x="1076350" y="1570748"/>
                </a:lnTo>
                <a:lnTo>
                  <a:pt x="1051255" y="1533626"/>
                </a:lnTo>
                <a:lnTo>
                  <a:pt x="1023454" y="1498600"/>
                </a:lnTo>
                <a:lnTo>
                  <a:pt x="993101" y="1465834"/>
                </a:lnTo>
                <a:lnTo>
                  <a:pt x="960335" y="1435481"/>
                </a:lnTo>
                <a:lnTo>
                  <a:pt x="925309" y="1407693"/>
                </a:lnTo>
                <a:lnTo>
                  <a:pt x="888187" y="1382610"/>
                </a:lnTo>
                <a:lnTo>
                  <a:pt x="849083" y="1360385"/>
                </a:lnTo>
                <a:lnTo>
                  <a:pt x="808177" y="1341170"/>
                </a:lnTo>
                <a:lnTo>
                  <a:pt x="765619" y="1325118"/>
                </a:lnTo>
                <a:lnTo>
                  <a:pt x="721537" y="1312367"/>
                </a:lnTo>
                <a:lnTo>
                  <a:pt x="676109" y="1303070"/>
                </a:lnTo>
                <a:lnTo>
                  <a:pt x="629462" y="1297393"/>
                </a:lnTo>
                <a:lnTo>
                  <a:pt x="581761" y="1295463"/>
                </a:lnTo>
                <a:lnTo>
                  <a:pt x="534047" y="1297393"/>
                </a:lnTo>
                <a:lnTo>
                  <a:pt x="487400" y="1303070"/>
                </a:lnTo>
                <a:lnTo>
                  <a:pt x="441972" y="1312367"/>
                </a:lnTo>
                <a:lnTo>
                  <a:pt x="397891" y="1325118"/>
                </a:lnTo>
                <a:lnTo>
                  <a:pt x="355333" y="1341170"/>
                </a:lnTo>
                <a:lnTo>
                  <a:pt x="314426" y="1360385"/>
                </a:lnTo>
                <a:lnTo>
                  <a:pt x="275336" y="1382610"/>
                </a:lnTo>
                <a:lnTo>
                  <a:pt x="238201" y="1407693"/>
                </a:lnTo>
                <a:lnTo>
                  <a:pt x="203174" y="1435481"/>
                </a:lnTo>
                <a:lnTo>
                  <a:pt x="170408" y="1465834"/>
                </a:lnTo>
                <a:lnTo>
                  <a:pt x="140055" y="1498600"/>
                </a:lnTo>
                <a:lnTo>
                  <a:pt x="112255" y="1533626"/>
                </a:lnTo>
                <a:lnTo>
                  <a:pt x="87172" y="1570748"/>
                </a:lnTo>
                <a:lnTo>
                  <a:pt x="64935" y="1609852"/>
                </a:lnTo>
                <a:lnTo>
                  <a:pt x="45720" y="1650758"/>
                </a:lnTo>
                <a:lnTo>
                  <a:pt x="29654" y="1693316"/>
                </a:lnTo>
                <a:lnTo>
                  <a:pt x="16903" y="1737398"/>
                </a:lnTo>
                <a:lnTo>
                  <a:pt x="7607" y="1782851"/>
                </a:lnTo>
                <a:lnTo>
                  <a:pt x="1917" y="1829498"/>
                </a:lnTo>
                <a:lnTo>
                  <a:pt x="0" y="1877225"/>
                </a:lnTo>
                <a:lnTo>
                  <a:pt x="1917" y="1924926"/>
                </a:lnTo>
                <a:lnTo>
                  <a:pt x="7607" y="1971573"/>
                </a:lnTo>
                <a:lnTo>
                  <a:pt x="16903" y="2017014"/>
                </a:lnTo>
                <a:lnTo>
                  <a:pt x="29654" y="2061083"/>
                </a:lnTo>
                <a:lnTo>
                  <a:pt x="45720" y="2103653"/>
                </a:lnTo>
                <a:lnTo>
                  <a:pt x="64935" y="2144560"/>
                </a:lnTo>
                <a:lnTo>
                  <a:pt x="87172" y="2183650"/>
                </a:lnTo>
                <a:lnTo>
                  <a:pt x="112255" y="2220785"/>
                </a:lnTo>
                <a:lnTo>
                  <a:pt x="140055" y="2255812"/>
                </a:lnTo>
                <a:lnTo>
                  <a:pt x="170408" y="2288578"/>
                </a:lnTo>
                <a:lnTo>
                  <a:pt x="203174" y="2318931"/>
                </a:lnTo>
                <a:lnTo>
                  <a:pt x="238201" y="2346731"/>
                </a:lnTo>
                <a:lnTo>
                  <a:pt x="275336" y="2371814"/>
                </a:lnTo>
                <a:lnTo>
                  <a:pt x="314426" y="2394039"/>
                </a:lnTo>
                <a:lnTo>
                  <a:pt x="355333" y="2413266"/>
                </a:lnTo>
                <a:lnTo>
                  <a:pt x="397891" y="2429319"/>
                </a:lnTo>
                <a:lnTo>
                  <a:pt x="441972" y="2442083"/>
                </a:lnTo>
                <a:lnTo>
                  <a:pt x="487400" y="2451366"/>
                </a:lnTo>
                <a:lnTo>
                  <a:pt x="534047" y="2457056"/>
                </a:lnTo>
                <a:lnTo>
                  <a:pt x="581761" y="2458986"/>
                </a:lnTo>
                <a:lnTo>
                  <a:pt x="629462" y="2457056"/>
                </a:lnTo>
                <a:lnTo>
                  <a:pt x="676109" y="2451366"/>
                </a:lnTo>
                <a:lnTo>
                  <a:pt x="721537" y="2442083"/>
                </a:lnTo>
                <a:lnTo>
                  <a:pt x="765619" y="2429319"/>
                </a:lnTo>
                <a:lnTo>
                  <a:pt x="808177" y="2413266"/>
                </a:lnTo>
                <a:lnTo>
                  <a:pt x="849083" y="2394039"/>
                </a:lnTo>
                <a:lnTo>
                  <a:pt x="888187" y="2371814"/>
                </a:lnTo>
                <a:lnTo>
                  <a:pt x="925309" y="2346731"/>
                </a:lnTo>
                <a:lnTo>
                  <a:pt x="960335" y="2318931"/>
                </a:lnTo>
                <a:lnTo>
                  <a:pt x="993101" y="2288578"/>
                </a:lnTo>
                <a:lnTo>
                  <a:pt x="1023454" y="2255812"/>
                </a:lnTo>
                <a:lnTo>
                  <a:pt x="1051255" y="2220785"/>
                </a:lnTo>
                <a:lnTo>
                  <a:pt x="1076350" y="2183650"/>
                </a:lnTo>
                <a:lnTo>
                  <a:pt x="1098575" y="2144560"/>
                </a:lnTo>
                <a:lnTo>
                  <a:pt x="1117790" y="2103653"/>
                </a:lnTo>
                <a:lnTo>
                  <a:pt x="1133856" y="2061083"/>
                </a:lnTo>
                <a:lnTo>
                  <a:pt x="1146606" y="2017014"/>
                </a:lnTo>
                <a:lnTo>
                  <a:pt x="1155903" y="1971573"/>
                </a:lnTo>
                <a:lnTo>
                  <a:pt x="1161592" y="1924926"/>
                </a:lnTo>
                <a:lnTo>
                  <a:pt x="1163523" y="1877225"/>
                </a:lnTo>
                <a:close/>
              </a:path>
              <a:path w="4557395" h="4346575">
                <a:moveTo>
                  <a:pt x="2215210" y="581761"/>
                </a:moveTo>
                <a:lnTo>
                  <a:pt x="2213279" y="534060"/>
                </a:lnTo>
                <a:lnTo>
                  <a:pt x="2207603" y="487413"/>
                </a:lnTo>
                <a:lnTo>
                  <a:pt x="2198306" y="441985"/>
                </a:lnTo>
                <a:lnTo>
                  <a:pt x="2185555" y="397903"/>
                </a:lnTo>
                <a:lnTo>
                  <a:pt x="2169490" y="355346"/>
                </a:lnTo>
                <a:lnTo>
                  <a:pt x="2150275" y="314439"/>
                </a:lnTo>
                <a:lnTo>
                  <a:pt x="2128037" y="275336"/>
                </a:lnTo>
                <a:lnTo>
                  <a:pt x="2102954" y="238213"/>
                </a:lnTo>
                <a:lnTo>
                  <a:pt x="2075154" y="203187"/>
                </a:lnTo>
                <a:lnTo>
                  <a:pt x="2044801" y="170421"/>
                </a:lnTo>
                <a:lnTo>
                  <a:pt x="2012035" y="140068"/>
                </a:lnTo>
                <a:lnTo>
                  <a:pt x="1977009" y="112268"/>
                </a:lnTo>
                <a:lnTo>
                  <a:pt x="1939874" y="87172"/>
                </a:lnTo>
                <a:lnTo>
                  <a:pt x="1900783" y="64947"/>
                </a:lnTo>
                <a:lnTo>
                  <a:pt x="1859876" y="45732"/>
                </a:lnTo>
                <a:lnTo>
                  <a:pt x="1817319" y="29667"/>
                </a:lnTo>
                <a:lnTo>
                  <a:pt x="1773237" y="16916"/>
                </a:lnTo>
                <a:lnTo>
                  <a:pt x="1727809" y="7620"/>
                </a:lnTo>
                <a:lnTo>
                  <a:pt x="1681162" y="1930"/>
                </a:lnTo>
                <a:lnTo>
                  <a:pt x="1633448" y="0"/>
                </a:lnTo>
                <a:lnTo>
                  <a:pt x="1585747" y="1930"/>
                </a:lnTo>
                <a:lnTo>
                  <a:pt x="1539100" y="7620"/>
                </a:lnTo>
                <a:lnTo>
                  <a:pt x="1493659" y="16916"/>
                </a:lnTo>
                <a:lnTo>
                  <a:pt x="1449590" y="29667"/>
                </a:lnTo>
                <a:lnTo>
                  <a:pt x="1407020" y="45732"/>
                </a:lnTo>
                <a:lnTo>
                  <a:pt x="1366126" y="64947"/>
                </a:lnTo>
                <a:lnTo>
                  <a:pt x="1327023" y="87172"/>
                </a:lnTo>
                <a:lnTo>
                  <a:pt x="1289888" y="112268"/>
                </a:lnTo>
                <a:lnTo>
                  <a:pt x="1254874" y="140068"/>
                </a:lnTo>
                <a:lnTo>
                  <a:pt x="1222108" y="170421"/>
                </a:lnTo>
                <a:lnTo>
                  <a:pt x="1191742" y="203187"/>
                </a:lnTo>
                <a:lnTo>
                  <a:pt x="1163955" y="238213"/>
                </a:lnTo>
                <a:lnTo>
                  <a:pt x="1138859" y="275336"/>
                </a:lnTo>
                <a:lnTo>
                  <a:pt x="1116634" y="314439"/>
                </a:lnTo>
                <a:lnTo>
                  <a:pt x="1097419" y="355346"/>
                </a:lnTo>
                <a:lnTo>
                  <a:pt x="1081354" y="397903"/>
                </a:lnTo>
                <a:lnTo>
                  <a:pt x="1068603" y="441985"/>
                </a:lnTo>
                <a:lnTo>
                  <a:pt x="1059307" y="487413"/>
                </a:lnTo>
                <a:lnTo>
                  <a:pt x="1053617" y="534060"/>
                </a:lnTo>
                <a:lnTo>
                  <a:pt x="1051687" y="581761"/>
                </a:lnTo>
                <a:lnTo>
                  <a:pt x="1053617" y="629475"/>
                </a:lnTo>
                <a:lnTo>
                  <a:pt x="1059307" y="676122"/>
                </a:lnTo>
                <a:lnTo>
                  <a:pt x="1068603" y="721550"/>
                </a:lnTo>
                <a:lnTo>
                  <a:pt x="1081354" y="765632"/>
                </a:lnTo>
                <a:lnTo>
                  <a:pt x="1097419" y="808189"/>
                </a:lnTo>
                <a:lnTo>
                  <a:pt x="1116634" y="849096"/>
                </a:lnTo>
                <a:lnTo>
                  <a:pt x="1138859" y="888187"/>
                </a:lnTo>
                <a:lnTo>
                  <a:pt x="1163955" y="925322"/>
                </a:lnTo>
                <a:lnTo>
                  <a:pt x="1191742" y="960348"/>
                </a:lnTo>
                <a:lnTo>
                  <a:pt x="1222108" y="993114"/>
                </a:lnTo>
                <a:lnTo>
                  <a:pt x="1254874" y="1023467"/>
                </a:lnTo>
                <a:lnTo>
                  <a:pt x="1289888" y="1051267"/>
                </a:lnTo>
                <a:lnTo>
                  <a:pt x="1327023" y="1076350"/>
                </a:lnTo>
                <a:lnTo>
                  <a:pt x="1366126" y="1098588"/>
                </a:lnTo>
                <a:lnTo>
                  <a:pt x="1407020" y="1117803"/>
                </a:lnTo>
                <a:lnTo>
                  <a:pt x="1449590" y="1133868"/>
                </a:lnTo>
                <a:lnTo>
                  <a:pt x="1493659" y="1146619"/>
                </a:lnTo>
                <a:lnTo>
                  <a:pt x="1539100" y="1155915"/>
                </a:lnTo>
                <a:lnTo>
                  <a:pt x="1585747" y="1161605"/>
                </a:lnTo>
                <a:lnTo>
                  <a:pt x="1633448" y="1163523"/>
                </a:lnTo>
                <a:lnTo>
                  <a:pt x="1681162" y="1161605"/>
                </a:lnTo>
                <a:lnTo>
                  <a:pt x="1727809" y="1155915"/>
                </a:lnTo>
                <a:lnTo>
                  <a:pt x="1773237" y="1146619"/>
                </a:lnTo>
                <a:lnTo>
                  <a:pt x="1817319" y="1133868"/>
                </a:lnTo>
                <a:lnTo>
                  <a:pt x="1859876" y="1117803"/>
                </a:lnTo>
                <a:lnTo>
                  <a:pt x="1900783" y="1098588"/>
                </a:lnTo>
                <a:lnTo>
                  <a:pt x="1939874" y="1076350"/>
                </a:lnTo>
                <a:lnTo>
                  <a:pt x="1977009" y="1051267"/>
                </a:lnTo>
                <a:lnTo>
                  <a:pt x="2012035" y="1023467"/>
                </a:lnTo>
                <a:lnTo>
                  <a:pt x="2044801" y="993114"/>
                </a:lnTo>
                <a:lnTo>
                  <a:pt x="2075154" y="960348"/>
                </a:lnTo>
                <a:lnTo>
                  <a:pt x="2102954" y="925322"/>
                </a:lnTo>
                <a:lnTo>
                  <a:pt x="2128037" y="888187"/>
                </a:lnTo>
                <a:lnTo>
                  <a:pt x="2150275" y="849096"/>
                </a:lnTo>
                <a:lnTo>
                  <a:pt x="2169490" y="808189"/>
                </a:lnTo>
                <a:lnTo>
                  <a:pt x="2185555" y="765632"/>
                </a:lnTo>
                <a:lnTo>
                  <a:pt x="2198306" y="721550"/>
                </a:lnTo>
                <a:lnTo>
                  <a:pt x="2207603" y="676122"/>
                </a:lnTo>
                <a:lnTo>
                  <a:pt x="2213279" y="629475"/>
                </a:lnTo>
                <a:lnTo>
                  <a:pt x="2215210" y="581761"/>
                </a:lnTo>
                <a:close/>
              </a:path>
              <a:path w="4557395" h="4346575">
                <a:moveTo>
                  <a:pt x="4557344" y="3824186"/>
                </a:moveTo>
                <a:lnTo>
                  <a:pt x="4555210" y="3776662"/>
                </a:lnTo>
                <a:lnTo>
                  <a:pt x="4548937" y="3730333"/>
                </a:lnTo>
                <a:lnTo>
                  <a:pt x="4538700" y="3685375"/>
                </a:lnTo>
                <a:lnTo>
                  <a:pt x="4524680" y="3642004"/>
                </a:lnTo>
                <a:lnTo>
                  <a:pt x="4507077" y="3600361"/>
                </a:lnTo>
                <a:lnTo>
                  <a:pt x="4486072" y="3560661"/>
                </a:lnTo>
                <a:lnTo>
                  <a:pt x="4461840" y="3523081"/>
                </a:lnTo>
                <a:lnTo>
                  <a:pt x="4434573" y="3487801"/>
                </a:lnTo>
                <a:lnTo>
                  <a:pt x="4404436" y="3455009"/>
                </a:lnTo>
                <a:lnTo>
                  <a:pt x="4371645" y="3424872"/>
                </a:lnTo>
                <a:lnTo>
                  <a:pt x="4336364" y="3397605"/>
                </a:lnTo>
                <a:lnTo>
                  <a:pt x="4298785" y="3373374"/>
                </a:lnTo>
                <a:lnTo>
                  <a:pt x="4259084" y="3352368"/>
                </a:lnTo>
                <a:lnTo>
                  <a:pt x="4217441" y="3334766"/>
                </a:lnTo>
                <a:lnTo>
                  <a:pt x="4174058" y="3320745"/>
                </a:lnTo>
                <a:lnTo>
                  <a:pt x="4129113" y="3310509"/>
                </a:lnTo>
                <a:lnTo>
                  <a:pt x="4082783" y="3304235"/>
                </a:lnTo>
                <a:lnTo>
                  <a:pt x="4035260" y="3302101"/>
                </a:lnTo>
                <a:lnTo>
                  <a:pt x="3987736" y="3304235"/>
                </a:lnTo>
                <a:lnTo>
                  <a:pt x="3941407" y="3310509"/>
                </a:lnTo>
                <a:lnTo>
                  <a:pt x="3896461" y="3320745"/>
                </a:lnTo>
                <a:lnTo>
                  <a:pt x="3853078" y="3334766"/>
                </a:lnTo>
                <a:lnTo>
                  <a:pt x="3811447" y="3352368"/>
                </a:lnTo>
                <a:lnTo>
                  <a:pt x="3771747" y="3373374"/>
                </a:lnTo>
                <a:lnTo>
                  <a:pt x="3734168" y="3397605"/>
                </a:lnTo>
                <a:lnTo>
                  <a:pt x="3698887" y="3424872"/>
                </a:lnTo>
                <a:lnTo>
                  <a:pt x="3666083" y="3455009"/>
                </a:lnTo>
                <a:lnTo>
                  <a:pt x="3635959" y="3487801"/>
                </a:lnTo>
                <a:lnTo>
                  <a:pt x="3608692" y="3523081"/>
                </a:lnTo>
                <a:lnTo>
                  <a:pt x="3584460" y="3560661"/>
                </a:lnTo>
                <a:lnTo>
                  <a:pt x="3563442" y="3600361"/>
                </a:lnTo>
                <a:lnTo>
                  <a:pt x="3545840" y="3642004"/>
                </a:lnTo>
                <a:lnTo>
                  <a:pt x="3531832" y="3685375"/>
                </a:lnTo>
                <a:lnTo>
                  <a:pt x="3521595" y="3730333"/>
                </a:lnTo>
                <a:lnTo>
                  <a:pt x="3515322" y="3776662"/>
                </a:lnTo>
                <a:lnTo>
                  <a:pt x="3513188" y="3824186"/>
                </a:lnTo>
                <a:lnTo>
                  <a:pt x="3515322" y="3871709"/>
                </a:lnTo>
                <a:lnTo>
                  <a:pt x="3521595" y="3918039"/>
                </a:lnTo>
                <a:lnTo>
                  <a:pt x="3531832" y="3962984"/>
                </a:lnTo>
                <a:lnTo>
                  <a:pt x="3545840" y="4006367"/>
                </a:lnTo>
                <a:lnTo>
                  <a:pt x="3563442" y="4047998"/>
                </a:lnTo>
                <a:lnTo>
                  <a:pt x="3584460" y="4087698"/>
                </a:lnTo>
                <a:lnTo>
                  <a:pt x="3608692" y="4125277"/>
                </a:lnTo>
                <a:lnTo>
                  <a:pt x="3635959" y="4160558"/>
                </a:lnTo>
                <a:lnTo>
                  <a:pt x="3666083" y="4193362"/>
                </a:lnTo>
                <a:lnTo>
                  <a:pt x="3698887" y="4223486"/>
                </a:lnTo>
                <a:lnTo>
                  <a:pt x="3734168" y="4250753"/>
                </a:lnTo>
                <a:lnTo>
                  <a:pt x="3771747" y="4274985"/>
                </a:lnTo>
                <a:lnTo>
                  <a:pt x="3811447" y="4296003"/>
                </a:lnTo>
                <a:lnTo>
                  <a:pt x="3853078" y="4313606"/>
                </a:lnTo>
                <a:lnTo>
                  <a:pt x="3896461" y="4327614"/>
                </a:lnTo>
                <a:lnTo>
                  <a:pt x="3941407" y="4337850"/>
                </a:lnTo>
                <a:lnTo>
                  <a:pt x="3987736" y="4344124"/>
                </a:lnTo>
                <a:lnTo>
                  <a:pt x="4035260" y="4346257"/>
                </a:lnTo>
                <a:lnTo>
                  <a:pt x="4082783" y="4344124"/>
                </a:lnTo>
                <a:lnTo>
                  <a:pt x="4129113" y="4337850"/>
                </a:lnTo>
                <a:lnTo>
                  <a:pt x="4174058" y="4327614"/>
                </a:lnTo>
                <a:lnTo>
                  <a:pt x="4217441" y="4313606"/>
                </a:lnTo>
                <a:lnTo>
                  <a:pt x="4259084" y="4296003"/>
                </a:lnTo>
                <a:lnTo>
                  <a:pt x="4298785" y="4274985"/>
                </a:lnTo>
                <a:lnTo>
                  <a:pt x="4336364" y="4250753"/>
                </a:lnTo>
                <a:lnTo>
                  <a:pt x="4371645" y="4223486"/>
                </a:lnTo>
                <a:lnTo>
                  <a:pt x="4404436" y="4193362"/>
                </a:lnTo>
                <a:lnTo>
                  <a:pt x="4434573" y="4160558"/>
                </a:lnTo>
                <a:lnTo>
                  <a:pt x="4461840" y="4125277"/>
                </a:lnTo>
                <a:lnTo>
                  <a:pt x="4486072" y="4087698"/>
                </a:lnTo>
                <a:lnTo>
                  <a:pt x="4507077" y="4047998"/>
                </a:lnTo>
                <a:lnTo>
                  <a:pt x="4524680" y="4006367"/>
                </a:lnTo>
                <a:lnTo>
                  <a:pt x="4538700" y="3962984"/>
                </a:lnTo>
                <a:lnTo>
                  <a:pt x="4548937" y="3918039"/>
                </a:lnTo>
                <a:lnTo>
                  <a:pt x="4555210" y="3871709"/>
                </a:lnTo>
                <a:lnTo>
                  <a:pt x="4557344" y="3824186"/>
                </a:lnTo>
                <a:close/>
              </a:path>
            </a:pathLst>
          </a:custGeom>
          <a:solidFill>
            <a:srgbClr val="60D5D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11749978" y="7154202"/>
            <a:ext cx="779780" cy="327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950" dirty="0">
                <a:latin typeface="Arial Unicode MS"/>
                <a:cs typeface="Arial Unicode MS"/>
              </a:rPr>
              <a:t>易</a:t>
            </a:r>
            <a:r>
              <a:rPr sz="1950" dirty="0">
                <a:latin typeface="Arial Unicode MS"/>
                <a:cs typeface="Arial Unicode MS"/>
              </a:rPr>
              <a:t>建</a:t>
            </a:r>
            <a:r>
              <a:rPr sz="1950" spc="-50" dirty="0">
                <a:latin typeface="Arial Unicode MS"/>
                <a:cs typeface="Arial Unicode MS"/>
              </a:rPr>
              <a:t>联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6189548" y="2594692"/>
            <a:ext cx="6037580" cy="3896995"/>
          </a:xfrm>
          <a:custGeom>
            <a:avLst/>
            <a:gdLst/>
            <a:ahLst/>
            <a:cxnLst/>
            <a:rect l="l" t="t" r="r" b="b"/>
            <a:pathLst>
              <a:path w="6037580" h="3896995">
                <a:moveTo>
                  <a:pt x="1222578" y="611289"/>
                </a:moveTo>
                <a:lnTo>
                  <a:pt x="1220736" y="563524"/>
                </a:lnTo>
                <a:lnTo>
                  <a:pt x="1215313" y="516763"/>
                </a:lnTo>
                <a:lnTo>
                  <a:pt x="1206423" y="471131"/>
                </a:lnTo>
                <a:lnTo>
                  <a:pt x="1194231" y="426783"/>
                </a:lnTo>
                <a:lnTo>
                  <a:pt x="1178864" y="383857"/>
                </a:lnTo>
                <a:lnTo>
                  <a:pt x="1160437" y="342468"/>
                </a:lnTo>
                <a:lnTo>
                  <a:pt x="1139113" y="302768"/>
                </a:lnTo>
                <a:lnTo>
                  <a:pt x="1115009" y="264896"/>
                </a:lnTo>
                <a:lnTo>
                  <a:pt x="1088275" y="228968"/>
                </a:lnTo>
                <a:lnTo>
                  <a:pt x="1059040" y="195135"/>
                </a:lnTo>
                <a:lnTo>
                  <a:pt x="1027430" y="163537"/>
                </a:lnTo>
                <a:lnTo>
                  <a:pt x="993609" y="134302"/>
                </a:lnTo>
                <a:lnTo>
                  <a:pt x="957681" y="107569"/>
                </a:lnTo>
                <a:lnTo>
                  <a:pt x="919810" y="83464"/>
                </a:lnTo>
                <a:lnTo>
                  <a:pt x="880110" y="62141"/>
                </a:lnTo>
                <a:lnTo>
                  <a:pt x="838720" y="43713"/>
                </a:lnTo>
                <a:lnTo>
                  <a:pt x="795782" y="28346"/>
                </a:lnTo>
                <a:lnTo>
                  <a:pt x="751446" y="16141"/>
                </a:lnTo>
                <a:lnTo>
                  <a:pt x="705815" y="7264"/>
                </a:lnTo>
                <a:lnTo>
                  <a:pt x="659053" y="1841"/>
                </a:lnTo>
                <a:lnTo>
                  <a:pt x="611289" y="0"/>
                </a:lnTo>
                <a:lnTo>
                  <a:pt x="563511" y="1841"/>
                </a:lnTo>
                <a:lnTo>
                  <a:pt x="516750" y="7264"/>
                </a:lnTo>
                <a:lnTo>
                  <a:pt x="471131" y="16141"/>
                </a:lnTo>
                <a:lnTo>
                  <a:pt x="426783" y="28346"/>
                </a:lnTo>
                <a:lnTo>
                  <a:pt x="383844" y="43713"/>
                </a:lnTo>
                <a:lnTo>
                  <a:pt x="342468" y="62141"/>
                </a:lnTo>
                <a:lnTo>
                  <a:pt x="302768" y="83464"/>
                </a:lnTo>
                <a:lnTo>
                  <a:pt x="264883" y="107569"/>
                </a:lnTo>
                <a:lnTo>
                  <a:pt x="228968" y="134302"/>
                </a:lnTo>
                <a:lnTo>
                  <a:pt x="195135" y="163537"/>
                </a:lnTo>
                <a:lnTo>
                  <a:pt x="163537" y="195135"/>
                </a:lnTo>
                <a:lnTo>
                  <a:pt x="134302" y="228968"/>
                </a:lnTo>
                <a:lnTo>
                  <a:pt x="107556" y="264896"/>
                </a:lnTo>
                <a:lnTo>
                  <a:pt x="83464" y="302768"/>
                </a:lnTo>
                <a:lnTo>
                  <a:pt x="62128" y="342468"/>
                </a:lnTo>
                <a:lnTo>
                  <a:pt x="43713" y="383857"/>
                </a:lnTo>
                <a:lnTo>
                  <a:pt x="28333" y="426783"/>
                </a:lnTo>
                <a:lnTo>
                  <a:pt x="16141" y="471131"/>
                </a:lnTo>
                <a:lnTo>
                  <a:pt x="7264" y="516763"/>
                </a:lnTo>
                <a:lnTo>
                  <a:pt x="1828" y="563524"/>
                </a:lnTo>
                <a:lnTo>
                  <a:pt x="0" y="611289"/>
                </a:lnTo>
                <a:lnTo>
                  <a:pt x="1828" y="659053"/>
                </a:lnTo>
                <a:lnTo>
                  <a:pt x="7264" y="705827"/>
                </a:lnTo>
                <a:lnTo>
                  <a:pt x="16141" y="751446"/>
                </a:lnTo>
                <a:lnTo>
                  <a:pt x="28333" y="795794"/>
                </a:lnTo>
                <a:lnTo>
                  <a:pt x="43713" y="838720"/>
                </a:lnTo>
                <a:lnTo>
                  <a:pt x="62128" y="880110"/>
                </a:lnTo>
                <a:lnTo>
                  <a:pt x="83464" y="919810"/>
                </a:lnTo>
                <a:lnTo>
                  <a:pt x="107556" y="957681"/>
                </a:lnTo>
                <a:lnTo>
                  <a:pt x="134302" y="993609"/>
                </a:lnTo>
                <a:lnTo>
                  <a:pt x="163537" y="1027442"/>
                </a:lnTo>
                <a:lnTo>
                  <a:pt x="195135" y="1059040"/>
                </a:lnTo>
                <a:lnTo>
                  <a:pt x="228968" y="1088275"/>
                </a:lnTo>
                <a:lnTo>
                  <a:pt x="264883" y="1115009"/>
                </a:lnTo>
                <a:lnTo>
                  <a:pt x="302768" y="1139113"/>
                </a:lnTo>
                <a:lnTo>
                  <a:pt x="342468" y="1160437"/>
                </a:lnTo>
                <a:lnTo>
                  <a:pt x="383844" y="1178864"/>
                </a:lnTo>
                <a:lnTo>
                  <a:pt x="426783" y="1194244"/>
                </a:lnTo>
                <a:lnTo>
                  <a:pt x="471131" y="1206436"/>
                </a:lnTo>
                <a:lnTo>
                  <a:pt x="516750" y="1215313"/>
                </a:lnTo>
                <a:lnTo>
                  <a:pt x="563511" y="1220736"/>
                </a:lnTo>
                <a:lnTo>
                  <a:pt x="611289" y="1222578"/>
                </a:lnTo>
                <a:lnTo>
                  <a:pt x="659053" y="1220736"/>
                </a:lnTo>
                <a:lnTo>
                  <a:pt x="705815" y="1215313"/>
                </a:lnTo>
                <a:lnTo>
                  <a:pt x="751446" y="1206436"/>
                </a:lnTo>
                <a:lnTo>
                  <a:pt x="793305" y="1194930"/>
                </a:lnTo>
                <a:lnTo>
                  <a:pt x="991489" y="1345298"/>
                </a:lnTo>
                <a:lnTo>
                  <a:pt x="955890" y="1116152"/>
                </a:lnTo>
                <a:lnTo>
                  <a:pt x="957681" y="1115009"/>
                </a:lnTo>
                <a:lnTo>
                  <a:pt x="993609" y="1088275"/>
                </a:lnTo>
                <a:lnTo>
                  <a:pt x="1027430" y="1059040"/>
                </a:lnTo>
                <a:lnTo>
                  <a:pt x="1059040" y="1027442"/>
                </a:lnTo>
                <a:lnTo>
                  <a:pt x="1088275" y="993609"/>
                </a:lnTo>
                <a:lnTo>
                  <a:pt x="1115009" y="957681"/>
                </a:lnTo>
                <a:lnTo>
                  <a:pt x="1139113" y="919810"/>
                </a:lnTo>
                <a:lnTo>
                  <a:pt x="1160437" y="880110"/>
                </a:lnTo>
                <a:lnTo>
                  <a:pt x="1178864" y="838720"/>
                </a:lnTo>
                <a:lnTo>
                  <a:pt x="1194231" y="795794"/>
                </a:lnTo>
                <a:lnTo>
                  <a:pt x="1206423" y="751446"/>
                </a:lnTo>
                <a:lnTo>
                  <a:pt x="1215313" y="705827"/>
                </a:lnTo>
                <a:lnTo>
                  <a:pt x="1220736" y="659053"/>
                </a:lnTo>
                <a:lnTo>
                  <a:pt x="1222578" y="611289"/>
                </a:lnTo>
                <a:close/>
              </a:path>
              <a:path w="6037580" h="3896995">
                <a:moveTo>
                  <a:pt x="5274805" y="2206523"/>
                </a:moveTo>
                <a:lnTo>
                  <a:pt x="5129263" y="1833549"/>
                </a:lnTo>
                <a:lnTo>
                  <a:pt x="4888230" y="2357310"/>
                </a:lnTo>
                <a:lnTo>
                  <a:pt x="5274805" y="2206523"/>
                </a:lnTo>
                <a:close/>
              </a:path>
              <a:path w="6037580" h="3896995">
                <a:moveTo>
                  <a:pt x="6037504" y="3413302"/>
                </a:moveTo>
                <a:lnTo>
                  <a:pt x="6035294" y="3366770"/>
                </a:lnTo>
                <a:lnTo>
                  <a:pt x="6028791" y="3321494"/>
                </a:lnTo>
                <a:lnTo>
                  <a:pt x="6018187" y="3277679"/>
                </a:lnTo>
                <a:lnTo>
                  <a:pt x="6003709" y="3235515"/>
                </a:lnTo>
                <a:lnTo>
                  <a:pt x="5985535" y="3195205"/>
                </a:lnTo>
                <a:lnTo>
                  <a:pt x="5963882" y="3156953"/>
                </a:lnTo>
                <a:lnTo>
                  <a:pt x="5938939" y="3120974"/>
                </a:lnTo>
                <a:lnTo>
                  <a:pt x="5910935" y="3087459"/>
                </a:lnTo>
                <a:lnTo>
                  <a:pt x="5880049" y="3056610"/>
                </a:lnTo>
                <a:lnTo>
                  <a:pt x="5846483" y="3028632"/>
                </a:lnTo>
                <a:lnTo>
                  <a:pt x="5810453" y="3003727"/>
                </a:lnTo>
                <a:lnTo>
                  <a:pt x="5772162" y="2982087"/>
                </a:lnTo>
                <a:lnTo>
                  <a:pt x="5731802" y="2963938"/>
                </a:lnTo>
                <a:lnTo>
                  <a:pt x="5689574" y="2949473"/>
                </a:lnTo>
                <a:lnTo>
                  <a:pt x="5645696" y="2938881"/>
                </a:lnTo>
                <a:lnTo>
                  <a:pt x="5600344" y="2932379"/>
                </a:lnTo>
                <a:lnTo>
                  <a:pt x="5553748" y="2930169"/>
                </a:lnTo>
                <a:lnTo>
                  <a:pt x="5507152" y="2932379"/>
                </a:lnTo>
                <a:lnTo>
                  <a:pt x="5461813" y="2938881"/>
                </a:lnTo>
                <a:lnTo>
                  <a:pt x="5417934" y="2949473"/>
                </a:lnTo>
                <a:lnTo>
                  <a:pt x="5375707" y="2963938"/>
                </a:lnTo>
                <a:lnTo>
                  <a:pt x="5335346" y="2982087"/>
                </a:lnTo>
                <a:lnTo>
                  <a:pt x="5297043" y="3003727"/>
                </a:lnTo>
                <a:lnTo>
                  <a:pt x="5261013" y="3028632"/>
                </a:lnTo>
                <a:lnTo>
                  <a:pt x="5227459" y="3056610"/>
                </a:lnTo>
                <a:lnTo>
                  <a:pt x="5196573" y="3087459"/>
                </a:lnTo>
                <a:lnTo>
                  <a:pt x="5168557" y="3120974"/>
                </a:lnTo>
                <a:lnTo>
                  <a:pt x="5143627" y="3156953"/>
                </a:lnTo>
                <a:lnTo>
                  <a:pt x="5121973" y="3195205"/>
                </a:lnTo>
                <a:lnTo>
                  <a:pt x="5103800" y="3235515"/>
                </a:lnTo>
                <a:lnTo>
                  <a:pt x="5089322" y="3277679"/>
                </a:lnTo>
                <a:lnTo>
                  <a:pt x="5078717" y="3321494"/>
                </a:lnTo>
                <a:lnTo>
                  <a:pt x="5072215" y="3366770"/>
                </a:lnTo>
                <a:lnTo>
                  <a:pt x="5070005" y="3413302"/>
                </a:lnTo>
                <a:lnTo>
                  <a:pt x="5072215" y="3459823"/>
                </a:lnTo>
                <a:lnTo>
                  <a:pt x="5078717" y="3505098"/>
                </a:lnTo>
                <a:lnTo>
                  <a:pt x="5089322" y="3548913"/>
                </a:lnTo>
                <a:lnTo>
                  <a:pt x="5103800" y="3591077"/>
                </a:lnTo>
                <a:lnTo>
                  <a:pt x="5121973" y="3631387"/>
                </a:lnTo>
                <a:lnTo>
                  <a:pt x="5143627" y="3669639"/>
                </a:lnTo>
                <a:lnTo>
                  <a:pt x="5147996" y="3675964"/>
                </a:lnTo>
                <a:lnTo>
                  <a:pt x="5026330" y="3894328"/>
                </a:lnTo>
                <a:lnTo>
                  <a:pt x="5286235" y="3815423"/>
                </a:lnTo>
                <a:lnTo>
                  <a:pt x="5297043" y="3822877"/>
                </a:lnTo>
                <a:lnTo>
                  <a:pt x="5335346" y="3844506"/>
                </a:lnTo>
                <a:lnTo>
                  <a:pt x="5375707" y="3862654"/>
                </a:lnTo>
                <a:lnTo>
                  <a:pt x="5417934" y="3877119"/>
                </a:lnTo>
                <a:lnTo>
                  <a:pt x="5461813" y="3887711"/>
                </a:lnTo>
                <a:lnTo>
                  <a:pt x="5507152" y="3894213"/>
                </a:lnTo>
                <a:lnTo>
                  <a:pt x="5553748" y="3896423"/>
                </a:lnTo>
                <a:lnTo>
                  <a:pt x="5600344" y="3894213"/>
                </a:lnTo>
                <a:lnTo>
                  <a:pt x="5645696" y="3887711"/>
                </a:lnTo>
                <a:lnTo>
                  <a:pt x="5689574" y="3877119"/>
                </a:lnTo>
                <a:lnTo>
                  <a:pt x="5731802" y="3862654"/>
                </a:lnTo>
                <a:lnTo>
                  <a:pt x="5772162" y="3844506"/>
                </a:lnTo>
                <a:lnTo>
                  <a:pt x="5810453" y="3822877"/>
                </a:lnTo>
                <a:lnTo>
                  <a:pt x="5846483" y="3797973"/>
                </a:lnTo>
                <a:lnTo>
                  <a:pt x="5880049" y="3769995"/>
                </a:lnTo>
                <a:lnTo>
                  <a:pt x="5910935" y="3739134"/>
                </a:lnTo>
                <a:lnTo>
                  <a:pt x="5938939" y="3705618"/>
                </a:lnTo>
                <a:lnTo>
                  <a:pt x="5963882" y="3669639"/>
                </a:lnTo>
                <a:lnTo>
                  <a:pt x="5985535" y="3631387"/>
                </a:lnTo>
                <a:lnTo>
                  <a:pt x="6003709" y="3591077"/>
                </a:lnTo>
                <a:lnTo>
                  <a:pt x="6018187" y="3548913"/>
                </a:lnTo>
                <a:lnTo>
                  <a:pt x="6028791" y="3505098"/>
                </a:lnTo>
                <a:lnTo>
                  <a:pt x="6035294" y="3459823"/>
                </a:lnTo>
                <a:lnTo>
                  <a:pt x="6037504" y="3413302"/>
                </a:lnTo>
                <a:close/>
              </a:path>
            </a:pathLst>
          </a:custGeom>
          <a:solidFill>
            <a:srgbClr val="EB5A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 txBox="1"/>
          <p:nvPr/>
        </p:nvSpPr>
        <p:spPr>
          <a:xfrm>
            <a:off x="6395691" y="1451444"/>
            <a:ext cx="5932170" cy="470598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381760" algn="ctr">
              <a:lnSpc>
                <a:spcPct val="100000"/>
              </a:lnSpc>
              <a:spcBef>
                <a:spcPts val="120"/>
              </a:spcBef>
            </a:pPr>
            <a:r>
              <a:rPr sz="2950" b="1" spc="60" dirty="0">
                <a:latin typeface="HiraginoSansGB-W6"/>
                <a:cs typeface="HiraginoSansGB-W6"/>
              </a:rPr>
              <a:t>潮人潮品</a:t>
            </a:r>
            <a:endParaRPr sz="2950">
              <a:latin typeface="HiraginoSansGB-W6"/>
              <a:cs typeface="HiraginoSansGB-W6"/>
            </a:endParaRPr>
          </a:p>
          <a:p>
            <a:pPr marL="1382395" algn="ctr">
              <a:lnSpc>
                <a:spcPct val="100000"/>
              </a:lnSpc>
              <a:spcBef>
                <a:spcPts val="20"/>
              </a:spcBef>
            </a:pPr>
            <a:r>
              <a:rPr sz="2950" b="1" dirty="0">
                <a:solidFill>
                  <a:srgbClr val="08AAA9"/>
                </a:solidFill>
                <a:latin typeface="HiraginoSansGB-W6"/>
                <a:cs typeface="HiraginoSansGB-W6"/>
              </a:rPr>
              <a:t>Gen</a:t>
            </a:r>
            <a:r>
              <a:rPr sz="2950" b="1" spc="-80" dirty="0">
                <a:solidFill>
                  <a:srgbClr val="08AAA9"/>
                </a:solidFill>
                <a:latin typeface="HiraginoSansGB-W6"/>
                <a:cs typeface="HiraginoSansGB-W6"/>
              </a:rPr>
              <a:t> </a:t>
            </a:r>
            <a:r>
              <a:rPr sz="2950" b="1" spc="-100" dirty="0">
                <a:solidFill>
                  <a:srgbClr val="08AAA9"/>
                </a:solidFill>
                <a:latin typeface="HiraginoSansGB-W6"/>
                <a:cs typeface="HiraginoSansGB-W6"/>
              </a:rPr>
              <a:t>Z</a:t>
            </a:r>
            <a:r>
              <a:rPr sz="2950" b="1" spc="75" dirty="0">
                <a:solidFill>
                  <a:srgbClr val="08AAA9"/>
                </a:solidFill>
                <a:latin typeface="HiraginoSansGB-W6"/>
                <a:cs typeface="HiraginoSansGB-W6"/>
              </a:rPr>
              <a:t>的</a:t>
            </a:r>
            <a:r>
              <a:rPr sz="2950" b="1" spc="-280" dirty="0">
                <a:solidFill>
                  <a:srgbClr val="08AAA9"/>
                </a:solidFill>
                <a:latin typeface="HiraginoSansGB-W6"/>
                <a:cs typeface="HiraginoSansGB-W6"/>
              </a:rPr>
              <a:t>C</a:t>
            </a:r>
            <a:r>
              <a:rPr sz="2950" b="1" spc="70" dirty="0">
                <a:solidFill>
                  <a:srgbClr val="08AAA9"/>
                </a:solidFill>
                <a:latin typeface="HiraginoSansGB-W6"/>
                <a:cs typeface="HiraginoSansGB-W6"/>
              </a:rPr>
              <a:t>位潮流生活天地</a:t>
            </a:r>
            <a:endParaRPr sz="2950">
              <a:latin typeface="HiraginoSansGB-W6"/>
              <a:cs typeface="HiraginoSansGB-W6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0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50" spc="-20" dirty="0">
                <a:solidFill>
                  <a:srgbClr val="FFFFFF"/>
                </a:solidFill>
                <a:latin typeface="Arial Unicode MS"/>
                <a:cs typeface="Arial Unicode MS"/>
              </a:rPr>
              <a:t>陈伟霆</a:t>
            </a:r>
            <a:endParaRPr sz="20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350">
              <a:latin typeface="Arial Unicode MS"/>
              <a:cs typeface="Arial Unicode MS"/>
            </a:endParaRPr>
          </a:p>
          <a:p>
            <a:pPr marL="826770" algn="ctr">
              <a:lnSpc>
                <a:spcPts val="2400"/>
              </a:lnSpc>
            </a:pPr>
            <a:r>
              <a:rPr sz="2050" spc="-20" dirty="0">
                <a:latin typeface="Arial Unicode MS"/>
                <a:cs typeface="Arial Unicode MS"/>
              </a:rPr>
              <a:t>薛之谦</a:t>
            </a:r>
            <a:endParaRPr sz="2050">
              <a:latin typeface="Arial Unicode MS"/>
              <a:cs typeface="Arial Unicode MS"/>
            </a:endParaRPr>
          </a:p>
          <a:p>
            <a:pPr marL="4674870" algn="ctr">
              <a:lnSpc>
                <a:spcPts val="2400"/>
              </a:lnSpc>
            </a:pPr>
            <a:r>
              <a:rPr sz="2050" spc="-25" dirty="0">
                <a:solidFill>
                  <a:srgbClr val="FFFFFF"/>
                </a:solidFill>
                <a:latin typeface="Arial Unicode MS"/>
                <a:cs typeface="Arial Unicode MS"/>
              </a:rPr>
              <a:t>王思聪</a:t>
            </a:r>
            <a:endParaRPr sz="20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000">
              <a:latin typeface="Arial Unicode MS"/>
              <a:cs typeface="Arial Unicode MS"/>
            </a:endParaRPr>
          </a:p>
          <a:p>
            <a:pPr marL="1934845">
              <a:lnSpc>
                <a:spcPct val="100000"/>
              </a:lnSpc>
            </a:pPr>
            <a:r>
              <a:rPr sz="2050" spc="-20" dirty="0">
                <a:latin typeface="Arial Unicode MS"/>
                <a:cs typeface="Arial Unicode MS"/>
              </a:rPr>
              <a:t>刘雨昕</a:t>
            </a:r>
            <a:endParaRPr sz="20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 Unicode MS"/>
              <a:cs typeface="Arial Unicode MS"/>
            </a:endParaRPr>
          </a:p>
          <a:p>
            <a:pPr marR="334010" algn="r">
              <a:lnSpc>
                <a:spcPct val="100000"/>
              </a:lnSpc>
            </a:pPr>
            <a:r>
              <a:rPr sz="1900" spc="-25" dirty="0">
                <a:solidFill>
                  <a:srgbClr val="FFFFFF"/>
                </a:solidFill>
                <a:latin typeface="Arial Unicode MS"/>
                <a:cs typeface="Arial Unicode MS"/>
              </a:rPr>
              <a:t>陈赫</a:t>
            </a:r>
            <a:endParaRPr sz="1900">
              <a:latin typeface="Arial Unicode MS"/>
              <a:cs typeface="Arial Unicode MS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8701202" y="4417771"/>
            <a:ext cx="3084195" cy="3180080"/>
            <a:chOff x="8701202" y="4417771"/>
            <a:chExt cx="3084195" cy="3180080"/>
          </a:xfrm>
        </p:grpSpPr>
        <p:sp>
          <p:nvSpPr>
            <p:cNvPr id="46" name="object 46"/>
            <p:cNvSpPr/>
            <p:nvPr/>
          </p:nvSpPr>
          <p:spPr>
            <a:xfrm>
              <a:off x="9406205" y="6796651"/>
              <a:ext cx="414655" cy="417830"/>
            </a:xfrm>
            <a:custGeom>
              <a:avLst/>
              <a:gdLst/>
              <a:ahLst/>
              <a:cxnLst/>
              <a:rect l="l" t="t" r="r" b="b"/>
              <a:pathLst>
                <a:path w="414654" h="417829">
                  <a:moveTo>
                    <a:pt x="414542" y="0"/>
                  </a:moveTo>
                  <a:lnTo>
                    <a:pt x="0" y="17276"/>
                  </a:lnTo>
                  <a:lnTo>
                    <a:pt x="16543" y="417264"/>
                  </a:lnTo>
                  <a:lnTo>
                    <a:pt x="414542" y="0"/>
                  </a:lnTo>
                  <a:close/>
                </a:path>
              </a:pathLst>
            </a:custGeom>
            <a:solidFill>
              <a:srgbClr val="EB5A5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/>
            <p:cNvSpPr/>
            <p:nvPr/>
          </p:nvSpPr>
          <p:spPr>
            <a:xfrm>
              <a:off x="8701202" y="4417777"/>
              <a:ext cx="3084195" cy="3180080"/>
            </a:xfrm>
            <a:custGeom>
              <a:avLst/>
              <a:gdLst/>
              <a:ahLst/>
              <a:cxnLst/>
              <a:rect l="l" t="t" r="r" b="b"/>
              <a:pathLst>
                <a:path w="3084195" h="3180079">
                  <a:moveTo>
                    <a:pt x="459244" y="1660791"/>
                  </a:moveTo>
                  <a:lnTo>
                    <a:pt x="395579" y="1250746"/>
                  </a:lnTo>
                  <a:lnTo>
                    <a:pt x="0" y="1312214"/>
                  </a:lnTo>
                  <a:lnTo>
                    <a:pt x="459244" y="1660791"/>
                  </a:lnTo>
                  <a:close/>
                </a:path>
                <a:path w="3084195" h="3180079">
                  <a:moveTo>
                    <a:pt x="1422044" y="409930"/>
                  </a:moveTo>
                  <a:lnTo>
                    <a:pt x="1358379" y="0"/>
                  </a:lnTo>
                  <a:lnTo>
                    <a:pt x="962685" y="61468"/>
                  </a:lnTo>
                  <a:lnTo>
                    <a:pt x="1422044" y="409930"/>
                  </a:lnTo>
                  <a:close/>
                </a:path>
                <a:path w="3084195" h="3180079">
                  <a:moveTo>
                    <a:pt x="3084195" y="2983992"/>
                  </a:moveTo>
                  <a:lnTo>
                    <a:pt x="2998647" y="2784310"/>
                  </a:lnTo>
                  <a:lnTo>
                    <a:pt x="2627350" y="3179699"/>
                  </a:lnTo>
                  <a:lnTo>
                    <a:pt x="3084195" y="2983992"/>
                  </a:lnTo>
                  <a:close/>
                </a:path>
              </a:pathLst>
            </a:custGeom>
            <a:solidFill>
              <a:srgbClr val="60D5D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0052" y="0"/>
            <a:ext cx="766699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>
                <a:solidFill>
                  <a:srgbClr val="EBEBEF"/>
                </a:solidFill>
                <a:latin typeface="Arial Unicode MS"/>
                <a:cs typeface="Arial Unicode MS"/>
              </a:rPr>
              <a:t>P</a:t>
            </a:r>
            <a:r>
              <a:rPr sz="3950" b="1" spc="-25" dirty="0">
                <a:latin typeface="HiraginoSansGB-W6"/>
                <a:cs typeface="HiraginoSansGB-W6"/>
              </a:rPr>
              <a:t>交</a:t>
            </a:r>
            <a:r>
              <a:rPr sz="14325" spc="-11122" baseline="-12000" dirty="0">
                <a:solidFill>
                  <a:srgbClr val="EBEBEF"/>
                </a:solidFill>
                <a:latin typeface="Arial Unicode MS"/>
                <a:cs typeface="Arial Unicode MS"/>
              </a:rPr>
              <a:t>O</a:t>
            </a:r>
            <a:r>
              <a:rPr sz="3950" b="1" spc="-1700" dirty="0">
                <a:latin typeface="HiraginoSansGB-W6"/>
                <a:cs typeface="HiraginoSansGB-W6"/>
              </a:rPr>
              <a:t>易平</a:t>
            </a:r>
            <a:r>
              <a:rPr sz="14325" spc="1072" baseline="-12000" dirty="0">
                <a:solidFill>
                  <a:srgbClr val="EBEBEF"/>
                </a:solidFill>
                <a:latin typeface="Arial Unicode MS"/>
                <a:cs typeface="Arial Unicode MS"/>
              </a:rPr>
              <a:t>I</a:t>
            </a:r>
            <a:r>
              <a:rPr sz="3950" b="1" spc="-2815" dirty="0">
                <a:latin typeface="HiraginoSansGB-W6"/>
                <a:cs typeface="HiraginoSansGB-W6"/>
              </a:rPr>
              <a:t>台</a:t>
            </a:r>
            <a:r>
              <a:rPr sz="14325" spc="-4605" baseline="-12000" dirty="0">
                <a:solidFill>
                  <a:srgbClr val="EBEBEF"/>
                </a:solidFill>
                <a:latin typeface="Arial Unicode MS"/>
                <a:cs typeface="Arial Unicode MS"/>
              </a:rPr>
              <a:t>Z</a:t>
            </a:r>
            <a:r>
              <a:rPr sz="3950" b="1" spc="-2235" dirty="0">
                <a:latin typeface="HiraginoSansGB-W6"/>
                <a:cs typeface="HiraginoSansGB-W6"/>
              </a:rPr>
              <a:t>覆</a:t>
            </a:r>
            <a:r>
              <a:rPr sz="14325" spc="-7815" baseline="-12000" dirty="0">
                <a:solidFill>
                  <a:srgbClr val="EBEBEF"/>
                </a:solidFill>
                <a:latin typeface="Arial Unicode MS"/>
                <a:cs typeface="Arial Unicode MS"/>
              </a:rPr>
              <a:t>O</a:t>
            </a:r>
            <a:r>
              <a:rPr sz="3950" b="1" spc="-1650" dirty="0">
                <a:latin typeface="HiraginoSansGB-W6"/>
                <a:cs typeface="HiraginoSansGB-W6"/>
              </a:rPr>
              <a:t>盖</a:t>
            </a:r>
            <a:r>
              <a:rPr sz="14325" spc="-7957" baseline="-12000" dirty="0">
                <a:solidFill>
                  <a:srgbClr val="EBEBEF"/>
                </a:solidFill>
                <a:latin typeface="Arial Unicode MS"/>
                <a:cs typeface="Arial Unicode MS"/>
              </a:rPr>
              <a:t>N</a:t>
            </a:r>
            <a:r>
              <a:rPr sz="3950" b="1" spc="-10" dirty="0">
                <a:latin typeface="HiraginoSansGB-W6"/>
                <a:cs typeface="HiraginoSansGB-W6"/>
              </a:rPr>
              <a:t>各类新生代消费商品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931249" y="3368692"/>
            <a:ext cx="16202660" cy="6598284"/>
            <a:chOff x="1931249" y="3368692"/>
            <a:chExt cx="16202660" cy="6598284"/>
          </a:xfrm>
        </p:grpSpPr>
        <p:sp>
          <p:nvSpPr>
            <p:cNvPr id="5" name="object 5"/>
            <p:cNvSpPr/>
            <p:nvPr/>
          </p:nvSpPr>
          <p:spPr>
            <a:xfrm>
              <a:off x="14834312" y="7459877"/>
              <a:ext cx="3141345" cy="2463165"/>
            </a:xfrm>
            <a:custGeom>
              <a:avLst/>
              <a:gdLst/>
              <a:ahLst/>
              <a:cxnLst/>
              <a:rect l="l" t="t" r="r" b="b"/>
              <a:pathLst>
                <a:path w="3141344" h="2463165">
                  <a:moveTo>
                    <a:pt x="3141265" y="0"/>
                  </a:moveTo>
                  <a:lnTo>
                    <a:pt x="0" y="0"/>
                  </a:lnTo>
                  <a:lnTo>
                    <a:pt x="0" y="2462752"/>
                  </a:lnTo>
                  <a:lnTo>
                    <a:pt x="3141265" y="2462752"/>
                  </a:lnTo>
                  <a:lnTo>
                    <a:pt x="314126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64684" y="4373898"/>
              <a:ext cx="3469213" cy="425452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1665395" y="4459344"/>
              <a:ext cx="6310630" cy="5464810"/>
            </a:xfrm>
            <a:custGeom>
              <a:avLst/>
              <a:gdLst/>
              <a:ahLst/>
              <a:cxnLst/>
              <a:rect l="l" t="t" r="r" b="b"/>
              <a:pathLst>
                <a:path w="6310630" h="5464809">
                  <a:moveTo>
                    <a:pt x="6310388" y="297370"/>
                  </a:moveTo>
                  <a:lnTo>
                    <a:pt x="6306502" y="249148"/>
                  </a:lnTo>
                  <a:lnTo>
                    <a:pt x="6295237" y="203403"/>
                  </a:lnTo>
                  <a:lnTo>
                    <a:pt x="6277203" y="160743"/>
                  </a:lnTo>
                  <a:lnTo>
                    <a:pt x="6253023" y="121767"/>
                  </a:lnTo>
                  <a:lnTo>
                    <a:pt x="6223305" y="87122"/>
                  </a:lnTo>
                  <a:lnTo>
                    <a:pt x="6188659" y="57391"/>
                  </a:lnTo>
                  <a:lnTo>
                    <a:pt x="6149695" y="33197"/>
                  </a:lnTo>
                  <a:lnTo>
                    <a:pt x="6107023" y="15163"/>
                  </a:lnTo>
                  <a:lnTo>
                    <a:pt x="6061265" y="3898"/>
                  </a:lnTo>
                  <a:lnTo>
                    <a:pt x="6013018" y="0"/>
                  </a:lnTo>
                  <a:lnTo>
                    <a:pt x="3466287" y="0"/>
                  </a:lnTo>
                  <a:lnTo>
                    <a:pt x="3418065" y="3898"/>
                  </a:lnTo>
                  <a:lnTo>
                    <a:pt x="3372307" y="15163"/>
                  </a:lnTo>
                  <a:lnTo>
                    <a:pt x="3329648" y="33197"/>
                  </a:lnTo>
                  <a:lnTo>
                    <a:pt x="3290684" y="57391"/>
                  </a:lnTo>
                  <a:lnTo>
                    <a:pt x="3256026" y="87122"/>
                  </a:lnTo>
                  <a:lnTo>
                    <a:pt x="3226308" y="121767"/>
                  </a:lnTo>
                  <a:lnTo>
                    <a:pt x="3202114" y="160743"/>
                  </a:lnTo>
                  <a:lnTo>
                    <a:pt x="3184080" y="203403"/>
                  </a:lnTo>
                  <a:lnTo>
                    <a:pt x="3172803" y="249148"/>
                  </a:lnTo>
                  <a:lnTo>
                    <a:pt x="3168916" y="297370"/>
                  </a:lnTo>
                  <a:lnTo>
                    <a:pt x="3168916" y="2783167"/>
                  </a:lnTo>
                  <a:lnTo>
                    <a:pt x="0" y="2783167"/>
                  </a:lnTo>
                  <a:lnTo>
                    <a:pt x="0" y="5464543"/>
                  </a:lnTo>
                  <a:lnTo>
                    <a:pt x="3344824" y="5464543"/>
                  </a:lnTo>
                  <a:lnTo>
                    <a:pt x="3344824" y="3899814"/>
                  </a:lnTo>
                  <a:lnTo>
                    <a:pt x="3372307" y="3911422"/>
                  </a:lnTo>
                  <a:lnTo>
                    <a:pt x="3418065" y="3922687"/>
                  </a:lnTo>
                  <a:lnTo>
                    <a:pt x="3466287" y="3926586"/>
                  </a:lnTo>
                  <a:lnTo>
                    <a:pt x="6013018" y="3926586"/>
                  </a:lnTo>
                  <a:lnTo>
                    <a:pt x="6061265" y="3922687"/>
                  </a:lnTo>
                  <a:lnTo>
                    <a:pt x="6107023" y="3911422"/>
                  </a:lnTo>
                  <a:lnTo>
                    <a:pt x="6149695" y="3893388"/>
                  </a:lnTo>
                  <a:lnTo>
                    <a:pt x="6188659" y="3869194"/>
                  </a:lnTo>
                  <a:lnTo>
                    <a:pt x="6223305" y="3839464"/>
                  </a:lnTo>
                  <a:lnTo>
                    <a:pt x="6253023" y="3804818"/>
                  </a:lnTo>
                  <a:lnTo>
                    <a:pt x="6277203" y="3765854"/>
                  </a:lnTo>
                  <a:lnTo>
                    <a:pt x="6295237" y="3723182"/>
                  </a:lnTo>
                  <a:lnTo>
                    <a:pt x="6306502" y="3677437"/>
                  </a:lnTo>
                  <a:lnTo>
                    <a:pt x="6310388" y="3629215"/>
                  </a:lnTo>
                  <a:lnTo>
                    <a:pt x="6310388" y="2973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94518" y="3988150"/>
              <a:ext cx="3667741" cy="4503318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2100872" y="4073594"/>
              <a:ext cx="12903200" cy="5849620"/>
            </a:xfrm>
            <a:custGeom>
              <a:avLst/>
              <a:gdLst/>
              <a:ahLst/>
              <a:cxnLst/>
              <a:rect l="l" t="t" r="r" b="b"/>
              <a:pathLst>
                <a:path w="12903200" h="5849620">
                  <a:moveTo>
                    <a:pt x="3141268" y="3386290"/>
                  </a:moveTo>
                  <a:lnTo>
                    <a:pt x="0" y="3386290"/>
                  </a:lnTo>
                  <a:lnTo>
                    <a:pt x="0" y="5849036"/>
                  </a:lnTo>
                  <a:lnTo>
                    <a:pt x="3141268" y="5849036"/>
                  </a:lnTo>
                  <a:lnTo>
                    <a:pt x="3141268" y="3386290"/>
                  </a:lnTo>
                  <a:close/>
                </a:path>
                <a:path w="12903200" h="5849620">
                  <a:moveTo>
                    <a:pt x="12903060" y="316115"/>
                  </a:moveTo>
                  <a:lnTo>
                    <a:pt x="12899631" y="269417"/>
                  </a:lnTo>
                  <a:lnTo>
                    <a:pt x="12889675" y="224840"/>
                  </a:lnTo>
                  <a:lnTo>
                    <a:pt x="12873673" y="182867"/>
                  </a:lnTo>
                  <a:lnTo>
                    <a:pt x="12852121" y="144005"/>
                  </a:lnTo>
                  <a:lnTo>
                    <a:pt x="12825514" y="108737"/>
                  </a:lnTo>
                  <a:lnTo>
                    <a:pt x="12794323" y="77558"/>
                  </a:lnTo>
                  <a:lnTo>
                    <a:pt x="12759055" y="50939"/>
                  </a:lnTo>
                  <a:lnTo>
                    <a:pt x="12720193" y="29387"/>
                  </a:lnTo>
                  <a:lnTo>
                    <a:pt x="12678232" y="13385"/>
                  </a:lnTo>
                  <a:lnTo>
                    <a:pt x="12633655" y="3429"/>
                  </a:lnTo>
                  <a:lnTo>
                    <a:pt x="12586945" y="0"/>
                  </a:lnTo>
                  <a:lnTo>
                    <a:pt x="9879381" y="0"/>
                  </a:lnTo>
                  <a:lnTo>
                    <a:pt x="9832683" y="3429"/>
                  </a:lnTo>
                  <a:lnTo>
                    <a:pt x="9788106" y="13385"/>
                  </a:lnTo>
                  <a:lnTo>
                    <a:pt x="9746132" y="29387"/>
                  </a:lnTo>
                  <a:lnTo>
                    <a:pt x="9707270" y="50939"/>
                  </a:lnTo>
                  <a:lnTo>
                    <a:pt x="9672002" y="77558"/>
                  </a:lnTo>
                  <a:lnTo>
                    <a:pt x="9640824" y="108737"/>
                  </a:lnTo>
                  <a:lnTo>
                    <a:pt x="9614205" y="144005"/>
                  </a:lnTo>
                  <a:lnTo>
                    <a:pt x="9592653" y="182867"/>
                  </a:lnTo>
                  <a:lnTo>
                    <a:pt x="9576664" y="224840"/>
                  </a:lnTo>
                  <a:lnTo>
                    <a:pt x="9566694" y="269417"/>
                  </a:lnTo>
                  <a:lnTo>
                    <a:pt x="9563265" y="316115"/>
                  </a:lnTo>
                  <a:lnTo>
                    <a:pt x="9563265" y="3859263"/>
                  </a:lnTo>
                  <a:lnTo>
                    <a:pt x="9566694" y="3905961"/>
                  </a:lnTo>
                  <a:lnTo>
                    <a:pt x="9576664" y="3950538"/>
                  </a:lnTo>
                  <a:lnTo>
                    <a:pt x="9592653" y="3992511"/>
                  </a:lnTo>
                  <a:lnTo>
                    <a:pt x="9614205" y="4031373"/>
                  </a:lnTo>
                  <a:lnTo>
                    <a:pt x="9640824" y="4066641"/>
                  </a:lnTo>
                  <a:lnTo>
                    <a:pt x="9672002" y="4097820"/>
                  </a:lnTo>
                  <a:lnTo>
                    <a:pt x="9707270" y="4124439"/>
                  </a:lnTo>
                  <a:lnTo>
                    <a:pt x="9746132" y="4145991"/>
                  </a:lnTo>
                  <a:lnTo>
                    <a:pt x="9788106" y="4161993"/>
                  </a:lnTo>
                  <a:lnTo>
                    <a:pt x="9832683" y="4171950"/>
                  </a:lnTo>
                  <a:lnTo>
                    <a:pt x="9879381" y="4175379"/>
                  </a:lnTo>
                  <a:lnTo>
                    <a:pt x="12586945" y="4175379"/>
                  </a:lnTo>
                  <a:lnTo>
                    <a:pt x="12633655" y="4171950"/>
                  </a:lnTo>
                  <a:lnTo>
                    <a:pt x="12678232" y="4161993"/>
                  </a:lnTo>
                  <a:lnTo>
                    <a:pt x="12720193" y="4145991"/>
                  </a:lnTo>
                  <a:lnTo>
                    <a:pt x="12759055" y="4124439"/>
                  </a:lnTo>
                  <a:lnTo>
                    <a:pt x="12794323" y="4097820"/>
                  </a:lnTo>
                  <a:lnTo>
                    <a:pt x="12825514" y="4066641"/>
                  </a:lnTo>
                  <a:lnTo>
                    <a:pt x="12852121" y="4031373"/>
                  </a:lnTo>
                  <a:lnTo>
                    <a:pt x="12873673" y="3992511"/>
                  </a:lnTo>
                  <a:lnTo>
                    <a:pt x="12889675" y="3950538"/>
                  </a:lnTo>
                  <a:lnTo>
                    <a:pt x="12899631" y="3905961"/>
                  </a:lnTo>
                  <a:lnTo>
                    <a:pt x="12903060" y="3859263"/>
                  </a:lnTo>
                  <a:lnTo>
                    <a:pt x="12903060" y="31611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31249" y="4373898"/>
              <a:ext cx="3469213" cy="425452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100872" y="4459344"/>
              <a:ext cx="6346825" cy="5464810"/>
            </a:xfrm>
            <a:custGeom>
              <a:avLst/>
              <a:gdLst/>
              <a:ahLst/>
              <a:cxnLst/>
              <a:rect l="l" t="t" r="r" b="b"/>
              <a:pathLst>
                <a:path w="6346825" h="5464809">
                  <a:moveTo>
                    <a:pt x="6346609" y="2783167"/>
                  </a:moveTo>
                  <a:lnTo>
                    <a:pt x="3141472" y="2783167"/>
                  </a:lnTo>
                  <a:lnTo>
                    <a:pt x="3141472" y="297370"/>
                  </a:lnTo>
                  <a:lnTo>
                    <a:pt x="3137585" y="249148"/>
                  </a:lnTo>
                  <a:lnTo>
                    <a:pt x="3126321" y="203403"/>
                  </a:lnTo>
                  <a:lnTo>
                    <a:pt x="3108287" y="160743"/>
                  </a:lnTo>
                  <a:lnTo>
                    <a:pt x="3084118" y="121767"/>
                  </a:lnTo>
                  <a:lnTo>
                    <a:pt x="3054400" y="87122"/>
                  </a:lnTo>
                  <a:lnTo>
                    <a:pt x="3019755" y="57391"/>
                  </a:lnTo>
                  <a:lnTo>
                    <a:pt x="2980791" y="33197"/>
                  </a:lnTo>
                  <a:lnTo>
                    <a:pt x="2938119" y="15163"/>
                  </a:lnTo>
                  <a:lnTo>
                    <a:pt x="2892348" y="3898"/>
                  </a:lnTo>
                  <a:lnTo>
                    <a:pt x="2844101" y="0"/>
                  </a:lnTo>
                  <a:lnTo>
                    <a:pt x="297370" y="0"/>
                  </a:lnTo>
                  <a:lnTo>
                    <a:pt x="249148" y="3898"/>
                  </a:lnTo>
                  <a:lnTo>
                    <a:pt x="203403" y="15163"/>
                  </a:lnTo>
                  <a:lnTo>
                    <a:pt x="160731" y="33197"/>
                  </a:lnTo>
                  <a:lnTo>
                    <a:pt x="121767" y="57391"/>
                  </a:lnTo>
                  <a:lnTo>
                    <a:pt x="87122" y="87122"/>
                  </a:lnTo>
                  <a:lnTo>
                    <a:pt x="57391" y="121767"/>
                  </a:lnTo>
                  <a:lnTo>
                    <a:pt x="33197" y="160743"/>
                  </a:lnTo>
                  <a:lnTo>
                    <a:pt x="15163" y="203403"/>
                  </a:lnTo>
                  <a:lnTo>
                    <a:pt x="3898" y="249148"/>
                  </a:lnTo>
                  <a:lnTo>
                    <a:pt x="0" y="297370"/>
                  </a:lnTo>
                  <a:lnTo>
                    <a:pt x="0" y="3629215"/>
                  </a:lnTo>
                  <a:lnTo>
                    <a:pt x="3898" y="3677437"/>
                  </a:lnTo>
                  <a:lnTo>
                    <a:pt x="15163" y="3723182"/>
                  </a:lnTo>
                  <a:lnTo>
                    <a:pt x="33197" y="3765854"/>
                  </a:lnTo>
                  <a:lnTo>
                    <a:pt x="57391" y="3804818"/>
                  </a:lnTo>
                  <a:lnTo>
                    <a:pt x="87122" y="3839464"/>
                  </a:lnTo>
                  <a:lnTo>
                    <a:pt x="121767" y="3869194"/>
                  </a:lnTo>
                  <a:lnTo>
                    <a:pt x="160731" y="3893388"/>
                  </a:lnTo>
                  <a:lnTo>
                    <a:pt x="203403" y="3911422"/>
                  </a:lnTo>
                  <a:lnTo>
                    <a:pt x="249148" y="3922687"/>
                  </a:lnTo>
                  <a:lnTo>
                    <a:pt x="297370" y="3926586"/>
                  </a:lnTo>
                  <a:lnTo>
                    <a:pt x="2844101" y="3926586"/>
                  </a:lnTo>
                  <a:lnTo>
                    <a:pt x="2892348" y="3922687"/>
                  </a:lnTo>
                  <a:lnTo>
                    <a:pt x="2938119" y="3911422"/>
                  </a:lnTo>
                  <a:lnTo>
                    <a:pt x="2980791" y="3893388"/>
                  </a:lnTo>
                  <a:lnTo>
                    <a:pt x="3001797" y="3880345"/>
                  </a:lnTo>
                  <a:lnTo>
                    <a:pt x="3001797" y="5464543"/>
                  </a:lnTo>
                  <a:lnTo>
                    <a:pt x="6346609" y="5464543"/>
                  </a:lnTo>
                  <a:lnTo>
                    <a:pt x="6346609" y="278316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31786" y="3988150"/>
              <a:ext cx="3667741" cy="450331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101415" y="4073593"/>
              <a:ext cx="3340100" cy="4175760"/>
            </a:xfrm>
            <a:custGeom>
              <a:avLst/>
              <a:gdLst/>
              <a:ahLst/>
              <a:cxnLst/>
              <a:rect l="l" t="t" r="r" b="b"/>
              <a:pathLst>
                <a:path w="3340100" h="4175759">
                  <a:moveTo>
                    <a:pt x="3023677" y="0"/>
                  </a:moveTo>
                  <a:lnTo>
                    <a:pt x="316116" y="0"/>
                  </a:lnTo>
                  <a:lnTo>
                    <a:pt x="269410" y="3428"/>
                  </a:lnTo>
                  <a:lnTo>
                    <a:pt x="224830" y="13386"/>
                  </a:lnTo>
                  <a:lnTo>
                    <a:pt x="182865" y="29386"/>
                  </a:lnTo>
                  <a:lnTo>
                    <a:pt x="144003" y="50937"/>
                  </a:lnTo>
                  <a:lnTo>
                    <a:pt x="108735" y="77550"/>
                  </a:lnTo>
                  <a:lnTo>
                    <a:pt x="77550" y="108735"/>
                  </a:lnTo>
                  <a:lnTo>
                    <a:pt x="50937" y="144003"/>
                  </a:lnTo>
                  <a:lnTo>
                    <a:pt x="29386" y="182865"/>
                  </a:lnTo>
                  <a:lnTo>
                    <a:pt x="13386" y="224830"/>
                  </a:lnTo>
                  <a:lnTo>
                    <a:pt x="3428" y="269410"/>
                  </a:lnTo>
                  <a:lnTo>
                    <a:pt x="0" y="316116"/>
                  </a:lnTo>
                  <a:lnTo>
                    <a:pt x="0" y="3859254"/>
                  </a:lnTo>
                  <a:lnTo>
                    <a:pt x="3428" y="3905959"/>
                  </a:lnTo>
                  <a:lnTo>
                    <a:pt x="13386" y="3950539"/>
                  </a:lnTo>
                  <a:lnTo>
                    <a:pt x="29386" y="3992505"/>
                  </a:lnTo>
                  <a:lnTo>
                    <a:pt x="50937" y="4031366"/>
                  </a:lnTo>
                  <a:lnTo>
                    <a:pt x="77550" y="4066634"/>
                  </a:lnTo>
                  <a:lnTo>
                    <a:pt x="108735" y="4097820"/>
                  </a:lnTo>
                  <a:lnTo>
                    <a:pt x="144003" y="4124432"/>
                  </a:lnTo>
                  <a:lnTo>
                    <a:pt x="182865" y="4145983"/>
                  </a:lnTo>
                  <a:lnTo>
                    <a:pt x="224830" y="4161983"/>
                  </a:lnTo>
                  <a:lnTo>
                    <a:pt x="269410" y="4171941"/>
                  </a:lnTo>
                  <a:lnTo>
                    <a:pt x="316116" y="4175370"/>
                  </a:lnTo>
                  <a:lnTo>
                    <a:pt x="3023677" y="4175370"/>
                  </a:lnTo>
                  <a:lnTo>
                    <a:pt x="3070382" y="4171941"/>
                  </a:lnTo>
                  <a:lnTo>
                    <a:pt x="3114962" y="4161983"/>
                  </a:lnTo>
                  <a:lnTo>
                    <a:pt x="3156928" y="4145983"/>
                  </a:lnTo>
                  <a:lnTo>
                    <a:pt x="3195789" y="4124432"/>
                  </a:lnTo>
                  <a:lnTo>
                    <a:pt x="3231058" y="4097820"/>
                  </a:lnTo>
                  <a:lnTo>
                    <a:pt x="3262243" y="4066634"/>
                  </a:lnTo>
                  <a:lnTo>
                    <a:pt x="3288856" y="4031366"/>
                  </a:lnTo>
                  <a:lnTo>
                    <a:pt x="3310407" y="3992505"/>
                  </a:lnTo>
                  <a:lnTo>
                    <a:pt x="3326406" y="3950539"/>
                  </a:lnTo>
                  <a:lnTo>
                    <a:pt x="3336365" y="3905959"/>
                  </a:lnTo>
                  <a:lnTo>
                    <a:pt x="3339793" y="3859254"/>
                  </a:lnTo>
                  <a:lnTo>
                    <a:pt x="3339793" y="316116"/>
                  </a:lnTo>
                  <a:lnTo>
                    <a:pt x="3336365" y="269410"/>
                  </a:lnTo>
                  <a:lnTo>
                    <a:pt x="3326406" y="224830"/>
                  </a:lnTo>
                  <a:lnTo>
                    <a:pt x="3310407" y="182865"/>
                  </a:lnTo>
                  <a:lnTo>
                    <a:pt x="3288856" y="144003"/>
                  </a:lnTo>
                  <a:lnTo>
                    <a:pt x="3262243" y="108735"/>
                  </a:lnTo>
                  <a:lnTo>
                    <a:pt x="3231058" y="77550"/>
                  </a:lnTo>
                  <a:lnTo>
                    <a:pt x="3195789" y="50937"/>
                  </a:lnTo>
                  <a:lnTo>
                    <a:pt x="3156928" y="29386"/>
                  </a:lnTo>
                  <a:lnTo>
                    <a:pt x="3114962" y="13386"/>
                  </a:lnTo>
                  <a:lnTo>
                    <a:pt x="3070382" y="3428"/>
                  </a:lnTo>
                  <a:lnTo>
                    <a:pt x="30236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94412" y="3368692"/>
              <a:ext cx="3902708" cy="479608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8264030" y="3454139"/>
              <a:ext cx="3576320" cy="6470015"/>
            </a:xfrm>
            <a:custGeom>
              <a:avLst/>
              <a:gdLst/>
              <a:ahLst/>
              <a:cxnLst/>
              <a:rect l="l" t="t" r="r" b="b"/>
              <a:pathLst>
                <a:path w="3576320" h="6470015">
                  <a:moveTo>
                    <a:pt x="3576028" y="3416439"/>
                  </a:moveTo>
                  <a:lnTo>
                    <a:pt x="3574770" y="3416439"/>
                  </a:lnTo>
                  <a:lnTo>
                    <a:pt x="3574770" y="338416"/>
                  </a:lnTo>
                  <a:lnTo>
                    <a:pt x="3571671" y="292493"/>
                  </a:lnTo>
                  <a:lnTo>
                    <a:pt x="3562680" y="248450"/>
                  </a:lnTo>
                  <a:lnTo>
                    <a:pt x="3548176" y="206692"/>
                  </a:lnTo>
                  <a:lnTo>
                    <a:pt x="3528568" y="167614"/>
                  </a:lnTo>
                  <a:lnTo>
                    <a:pt x="3504247" y="131622"/>
                  </a:lnTo>
                  <a:lnTo>
                    <a:pt x="3475647" y="99123"/>
                  </a:lnTo>
                  <a:lnTo>
                    <a:pt x="3443147" y="70510"/>
                  </a:lnTo>
                  <a:lnTo>
                    <a:pt x="3407156" y="46202"/>
                  </a:lnTo>
                  <a:lnTo>
                    <a:pt x="3368078" y="26593"/>
                  </a:lnTo>
                  <a:lnTo>
                    <a:pt x="3326307" y="12090"/>
                  </a:lnTo>
                  <a:lnTo>
                    <a:pt x="3282264" y="3086"/>
                  </a:lnTo>
                  <a:lnTo>
                    <a:pt x="3236353" y="0"/>
                  </a:lnTo>
                  <a:lnTo>
                    <a:pt x="338429" y="0"/>
                  </a:lnTo>
                  <a:lnTo>
                    <a:pt x="292506" y="3086"/>
                  </a:lnTo>
                  <a:lnTo>
                    <a:pt x="248462" y="12090"/>
                  </a:lnTo>
                  <a:lnTo>
                    <a:pt x="206692" y="26593"/>
                  </a:lnTo>
                  <a:lnTo>
                    <a:pt x="167614" y="46202"/>
                  </a:lnTo>
                  <a:lnTo>
                    <a:pt x="131622" y="70510"/>
                  </a:lnTo>
                  <a:lnTo>
                    <a:pt x="99123" y="99123"/>
                  </a:lnTo>
                  <a:lnTo>
                    <a:pt x="70523" y="131622"/>
                  </a:lnTo>
                  <a:lnTo>
                    <a:pt x="46215" y="167614"/>
                  </a:lnTo>
                  <a:lnTo>
                    <a:pt x="26606" y="206692"/>
                  </a:lnTo>
                  <a:lnTo>
                    <a:pt x="12090" y="248450"/>
                  </a:lnTo>
                  <a:lnTo>
                    <a:pt x="3098" y="292493"/>
                  </a:lnTo>
                  <a:lnTo>
                    <a:pt x="0" y="338416"/>
                  </a:lnTo>
                  <a:lnTo>
                    <a:pt x="0" y="4129722"/>
                  </a:lnTo>
                  <a:lnTo>
                    <a:pt x="1257" y="4148366"/>
                  </a:lnTo>
                  <a:lnTo>
                    <a:pt x="1257" y="6469748"/>
                  </a:lnTo>
                  <a:lnTo>
                    <a:pt x="3576028" y="6469748"/>
                  </a:lnTo>
                  <a:lnTo>
                    <a:pt x="3576028" y="341643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438696" y="4073593"/>
              <a:ext cx="3197808" cy="584903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07482" y="4564887"/>
              <a:ext cx="2936455" cy="535020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45376" y="5093876"/>
              <a:ext cx="2871116" cy="482121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66444" y="4581221"/>
              <a:ext cx="2932685" cy="538538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010223" y="5093876"/>
              <a:ext cx="2769339" cy="482121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029072" y="7654635"/>
              <a:ext cx="1414826" cy="1938789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3649492" y="1992683"/>
            <a:ext cx="12795250" cy="930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60900" marR="5080" indent="-4648835">
              <a:lnSpc>
                <a:spcPct val="101000"/>
              </a:lnSpc>
              <a:spcBef>
                <a:spcPts val="95"/>
              </a:spcBef>
            </a:pPr>
            <a:r>
              <a:rPr sz="2950" b="1" spc="70" dirty="0">
                <a:latin typeface="HiraginoSansGB-W6"/>
                <a:cs typeface="HiraginoSansGB-W6"/>
              </a:rPr>
              <a:t>覆盖潮鞋、潮牌服饰、箱包、手办、数码、手表、美妆、汽车、艺术品等。</a:t>
            </a:r>
            <a:r>
              <a:rPr sz="2950" b="1" spc="65" dirty="0">
                <a:solidFill>
                  <a:srgbClr val="08AAA9"/>
                </a:solidFill>
                <a:latin typeface="HiraginoSansGB-W6"/>
                <a:cs typeface="HiraginoSansGB-W6"/>
              </a:rPr>
              <a:t>潮流尖货，垂手可得</a:t>
            </a:r>
            <a:endParaRPr sz="2950">
              <a:latin typeface="HiraginoSansGB-W6"/>
              <a:cs typeface="HiraginoSansGB-W6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417449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8669" baseline="-12000" dirty="0"/>
              <a:t>P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新</a:t>
            </a:r>
            <a:r>
              <a:rPr sz="14325" spc="-11122" baseline="-12000" dirty="0"/>
              <a:t>O</a:t>
            </a:r>
            <a:r>
              <a:rPr sz="3950" b="1" spc="-1700" dirty="0">
                <a:solidFill>
                  <a:srgbClr val="000000"/>
                </a:solidFill>
                <a:latin typeface="HiraginoSansGB-W6"/>
                <a:cs typeface="HiraginoSansGB-W6"/>
              </a:rPr>
              <a:t>媒体</a:t>
            </a:r>
            <a:r>
              <a:rPr sz="14325" spc="1072" baseline="-12000" dirty="0"/>
              <a:t>I</a:t>
            </a:r>
            <a:r>
              <a:rPr sz="3950" b="1" spc="-2815" dirty="0">
                <a:solidFill>
                  <a:srgbClr val="000000"/>
                </a:solidFill>
                <a:latin typeface="HiraginoSansGB-W6"/>
                <a:cs typeface="HiraginoSansGB-W6"/>
              </a:rPr>
              <a:t>矩</a:t>
            </a:r>
            <a:r>
              <a:rPr sz="14325" spc="-4605" baseline="-12000" dirty="0"/>
              <a:t>Z</a:t>
            </a:r>
            <a:r>
              <a:rPr sz="3950" b="1" spc="-2235" dirty="0">
                <a:solidFill>
                  <a:srgbClr val="000000"/>
                </a:solidFill>
                <a:latin typeface="HiraginoSansGB-W6"/>
                <a:cs typeface="HiraginoSansGB-W6"/>
              </a:rPr>
              <a:t>阵</a:t>
            </a:r>
            <a:r>
              <a:rPr sz="14325" spc="-7815" baseline="-12000" dirty="0"/>
              <a:t>O</a:t>
            </a:r>
            <a:r>
              <a:rPr sz="3950" b="1" spc="-1650" dirty="0">
                <a:solidFill>
                  <a:srgbClr val="000000"/>
                </a:solidFill>
                <a:latin typeface="HiraginoSansGB-W6"/>
                <a:cs typeface="HiraginoSansGB-W6"/>
              </a:rPr>
              <a:t>全</a:t>
            </a:r>
            <a:r>
              <a:rPr sz="14325" spc="-7957" baseline="-12000" dirty="0"/>
              <a:t>N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覆盖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700485" y="8582556"/>
            <a:ext cx="2787650" cy="1292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13360">
              <a:lnSpc>
                <a:spcPct val="120000"/>
              </a:lnSpc>
              <a:spcBef>
                <a:spcPts val="100"/>
              </a:spcBef>
            </a:pPr>
            <a:r>
              <a:rPr sz="2300" dirty="0">
                <a:latin typeface="Arial Unicode MS"/>
                <a:cs typeface="Arial Unicode MS"/>
              </a:rPr>
              <a:t>得物</a:t>
            </a:r>
            <a:r>
              <a:rPr sz="2300" spc="150" dirty="0">
                <a:latin typeface="Arial Unicode MS"/>
                <a:cs typeface="Arial Unicode MS"/>
              </a:rPr>
              <a:t>App</a:t>
            </a:r>
            <a:r>
              <a:rPr sz="2300" spc="-15" dirty="0">
                <a:latin typeface="Arial Unicode MS"/>
                <a:cs typeface="Arial Unicode MS"/>
              </a:rPr>
              <a:t>官方微信</a:t>
            </a:r>
            <a:r>
              <a:rPr sz="2300" dirty="0">
                <a:solidFill>
                  <a:srgbClr val="08AAA9"/>
                </a:solidFill>
                <a:latin typeface="Arial Unicode MS"/>
                <a:cs typeface="Arial Unicode MS"/>
              </a:rPr>
              <a:t>新榜潮流自媒体</a:t>
            </a:r>
            <a:r>
              <a:rPr sz="2300" spc="65" dirty="0">
                <a:solidFill>
                  <a:srgbClr val="08AAA9"/>
                </a:solidFill>
                <a:latin typeface="Arial Unicode MS"/>
                <a:cs typeface="Arial Unicode MS"/>
              </a:rPr>
              <a:t>Top5</a:t>
            </a:r>
            <a:endParaRPr sz="2300">
              <a:latin typeface="Arial Unicode MS"/>
              <a:cs typeface="Arial Unicode MS"/>
            </a:endParaRPr>
          </a:p>
          <a:p>
            <a:pPr marL="379095">
              <a:lnSpc>
                <a:spcPct val="100000"/>
              </a:lnSpc>
              <a:spcBef>
                <a:spcPts val="565"/>
              </a:spcBef>
            </a:pPr>
            <a:r>
              <a:rPr sz="2300" dirty="0">
                <a:latin typeface="Arial Unicode MS"/>
                <a:cs typeface="Arial Unicode MS"/>
              </a:rPr>
              <a:t>平均阅读</a:t>
            </a:r>
            <a:r>
              <a:rPr sz="2300" spc="140" dirty="0">
                <a:latin typeface="Arial Unicode MS"/>
                <a:cs typeface="Arial Unicode MS"/>
              </a:rPr>
              <a:t>10W+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20542" y="8616272"/>
            <a:ext cx="2664460" cy="869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7010" marR="5080" indent="-194945">
              <a:lnSpc>
                <a:spcPct val="120000"/>
              </a:lnSpc>
              <a:spcBef>
                <a:spcPts val="100"/>
              </a:spcBef>
            </a:pPr>
            <a:r>
              <a:rPr sz="2300" dirty="0">
                <a:latin typeface="Arial Unicode MS"/>
                <a:cs typeface="Arial Unicode MS"/>
              </a:rPr>
              <a:t>@</a:t>
            </a:r>
            <a:r>
              <a:rPr sz="2300" dirty="0">
                <a:latin typeface="Arial Unicode MS"/>
                <a:cs typeface="Arial Unicode MS"/>
              </a:rPr>
              <a:t>得物</a:t>
            </a:r>
            <a:r>
              <a:rPr sz="2300" spc="150" dirty="0">
                <a:latin typeface="Arial Unicode MS"/>
                <a:cs typeface="Arial Unicode MS"/>
              </a:rPr>
              <a:t>App</a:t>
            </a:r>
            <a:r>
              <a:rPr sz="2300" spc="-15" dirty="0">
                <a:latin typeface="Arial Unicode MS"/>
                <a:cs typeface="Arial Unicode MS"/>
              </a:rPr>
              <a:t>官方微博</a:t>
            </a:r>
            <a:r>
              <a:rPr sz="2300" dirty="0">
                <a:solidFill>
                  <a:srgbClr val="08AAA9"/>
                </a:solidFill>
                <a:latin typeface="Arial Unicode MS"/>
                <a:cs typeface="Arial Unicode MS"/>
              </a:rPr>
              <a:t>微博头部潮流大</a:t>
            </a:r>
            <a:r>
              <a:rPr sz="2300" spc="-50" dirty="0">
                <a:solidFill>
                  <a:srgbClr val="08AAA9"/>
                </a:solidFill>
                <a:latin typeface="Arial Unicode MS"/>
                <a:cs typeface="Arial Unicode MS"/>
              </a:rPr>
              <a:t>V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473904" y="8582556"/>
            <a:ext cx="3235960" cy="1292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8310" marR="441325" algn="ctr">
              <a:lnSpc>
                <a:spcPct val="120000"/>
              </a:lnSpc>
              <a:spcBef>
                <a:spcPts val="100"/>
              </a:spcBef>
            </a:pPr>
            <a:r>
              <a:rPr sz="2300" spc="-5" dirty="0">
                <a:latin typeface="Arial Unicode MS"/>
                <a:cs typeface="Arial Unicode MS"/>
              </a:rPr>
              <a:t>得物</a:t>
            </a:r>
            <a:r>
              <a:rPr sz="2300" spc="150" dirty="0">
                <a:latin typeface="Arial Unicode MS"/>
                <a:cs typeface="Arial Unicode MS"/>
              </a:rPr>
              <a:t>App</a:t>
            </a:r>
            <a:r>
              <a:rPr sz="2300" spc="-15" dirty="0">
                <a:latin typeface="Arial Unicode MS"/>
                <a:cs typeface="Arial Unicode MS"/>
              </a:rPr>
              <a:t>官方抖音</a:t>
            </a:r>
            <a:r>
              <a:rPr sz="2300" dirty="0">
                <a:latin typeface="Arial Unicode MS"/>
                <a:cs typeface="Arial Unicode MS"/>
              </a:rPr>
              <a:t>粉丝</a:t>
            </a:r>
            <a:r>
              <a:rPr sz="2300" spc="130" dirty="0">
                <a:latin typeface="Arial Unicode MS"/>
                <a:cs typeface="Arial Unicode MS"/>
              </a:rPr>
              <a:t>180W+</a:t>
            </a:r>
            <a:endParaRPr sz="2300">
              <a:latin typeface="Arial Unicode MS"/>
              <a:cs typeface="Arial Unicode MS"/>
            </a:endParaRPr>
          </a:p>
          <a:p>
            <a:pPr algn="ctr">
              <a:lnSpc>
                <a:spcPct val="100000"/>
              </a:lnSpc>
              <a:spcBef>
                <a:spcPts val="565"/>
              </a:spcBef>
            </a:pPr>
            <a:r>
              <a:rPr sz="2300" dirty="0">
                <a:solidFill>
                  <a:srgbClr val="08AAA9"/>
                </a:solidFill>
                <a:latin typeface="Arial Unicode MS"/>
                <a:cs typeface="Arial Unicode MS"/>
              </a:rPr>
              <a:t>抖音头部潮流短视频</a:t>
            </a:r>
            <a:r>
              <a:rPr sz="2300" spc="-25" dirty="0">
                <a:solidFill>
                  <a:srgbClr val="08AAA9"/>
                </a:solidFill>
                <a:latin typeface="Arial Unicode MS"/>
                <a:cs typeface="Arial Unicode MS"/>
              </a:rPr>
              <a:t>KOL</a:t>
            </a:r>
            <a:endParaRPr sz="2300">
              <a:latin typeface="Arial Unicode MS"/>
              <a:cs typeface="Arial Unicode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462931" y="1658588"/>
            <a:ext cx="3238500" cy="6805295"/>
            <a:chOff x="3462931" y="1658588"/>
            <a:chExt cx="3238500" cy="6805295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62931" y="1658588"/>
              <a:ext cx="3238016" cy="680523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47117" y="2397414"/>
              <a:ext cx="3047027" cy="5328842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8458799" y="1658588"/>
            <a:ext cx="3239770" cy="6805295"/>
            <a:chOff x="8458799" y="1658588"/>
            <a:chExt cx="3239770" cy="6805295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58799" y="1658588"/>
              <a:ext cx="3239273" cy="680523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50524" y="2355949"/>
              <a:ext cx="3003049" cy="5370307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13472259" y="1658588"/>
            <a:ext cx="3238500" cy="6805295"/>
            <a:chOff x="13472259" y="1658588"/>
            <a:chExt cx="3238500" cy="6805295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472259" y="1658588"/>
              <a:ext cx="3238016" cy="680523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693405" y="2249146"/>
              <a:ext cx="2794469" cy="5801289"/>
            </a:xfrm>
            <a:prstGeom prst="rect">
              <a:avLst/>
            </a:prstGeom>
          </p:spPr>
        </p:pic>
      </p:grpSp>
      <p:sp>
        <p:nvSpPr>
          <p:cNvPr id="16" name="object 16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6798945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9262" baseline="-12000" dirty="0"/>
              <a:t>P</a:t>
            </a:r>
            <a:r>
              <a:rPr sz="3950" b="1" spc="-1795" dirty="0">
                <a:solidFill>
                  <a:srgbClr val="000000"/>
                </a:solidFill>
                <a:latin typeface="HiraginoSansGB-W6"/>
                <a:cs typeface="HiraginoSansGB-W6"/>
              </a:rPr>
              <a:t>明星</a:t>
            </a:r>
            <a:r>
              <a:rPr sz="14325" spc="-3465" baseline="-12000" dirty="0"/>
              <a:t>O</a:t>
            </a:r>
            <a:r>
              <a:rPr sz="3950" b="1" spc="-1764" dirty="0">
                <a:solidFill>
                  <a:srgbClr val="000000"/>
                </a:solidFill>
                <a:latin typeface="HiraginoSansGB-W6"/>
                <a:cs typeface="HiraginoSansGB-W6"/>
              </a:rPr>
              <a:t>/</a:t>
            </a:r>
            <a:r>
              <a:rPr sz="14325" spc="-4320" baseline="-12000" dirty="0"/>
              <a:t>I</a:t>
            </a:r>
            <a:r>
              <a:rPr sz="3950" b="1" spc="-340" dirty="0">
                <a:solidFill>
                  <a:srgbClr val="000000"/>
                </a:solidFill>
                <a:latin typeface="HiraginoSansGB-W6"/>
                <a:cs typeface="HiraginoSansGB-W6"/>
              </a:rPr>
              <a:t>机</a:t>
            </a:r>
            <a:r>
              <a:rPr sz="14325" spc="-8325" baseline="-12000" dirty="0"/>
              <a:t>Z</a:t>
            </a:r>
            <a:r>
              <a:rPr sz="3950" b="1" spc="-1295" dirty="0">
                <a:solidFill>
                  <a:srgbClr val="000000"/>
                </a:solidFill>
                <a:latin typeface="HiraginoSansGB-W6"/>
                <a:cs typeface="HiraginoSansGB-W6"/>
              </a:rPr>
              <a:t>构/</a:t>
            </a:r>
            <a:r>
              <a:rPr sz="14325" spc="-8362" baseline="-12000" dirty="0"/>
              <a:t>O</a:t>
            </a:r>
            <a:r>
              <a:rPr sz="3950" b="1" spc="-1040" dirty="0">
                <a:solidFill>
                  <a:srgbClr val="000000"/>
                </a:solidFill>
                <a:latin typeface="HiraginoSansGB-W6"/>
                <a:cs typeface="HiraginoSansGB-W6"/>
              </a:rPr>
              <a:t>潮</a:t>
            </a:r>
            <a:r>
              <a:rPr sz="14325" spc="-8872" baseline="-12000" dirty="0"/>
              <a:t>N</a:t>
            </a:r>
            <a:r>
              <a:rPr sz="3950" b="1" spc="-120" dirty="0">
                <a:solidFill>
                  <a:srgbClr val="000000"/>
                </a:solidFill>
                <a:latin typeface="HiraginoSansGB-W6"/>
                <a:cs typeface="HiraginoSansGB-W6"/>
              </a:rPr>
              <a:t>人/</a:t>
            </a:r>
            <a:r>
              <a:rPr sz="3950" b="1" spc="-235" dirty="0">
                <a:solidFill>
                  <a:srgbClr val="000000"/>
                </a:solidFill>
                <a:latin typeface="HiraginoSansGB-W6"/>
                <a:cs typeface="HiraginoSansGB-W6"/>
              </a:rPr>
              <a:t>sneaker</a:t>
            </a:r>
            <a:r>
              <a:rPr sz="3950" b="1" spc="-25" dirty="0">
                <a:solidFill>
                  <a:srgbClr val="000000"/>
                </a:solidFill>
                <a:latin typeface="HiraginoSansGB-W6"/>
                <a:cs typeface="HiraginoSansGB-W6"/>
              </a:rPr>
              <a:t>入驻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4792847" y="4327407"/>
            <a:ext cx="3335020" cy="6981190"/>
            <a:chOff x="14792847" y="4327407"/>
            <a:chExt cx="3335020" cy="698119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792847" y="4327407"/>
              <a:ext cx="3334767" cy="328953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92847" y="7650864"/>
              <a:ext cx="3334767" cy="3657686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8042896" y="0"/>
            <a:ext cx="6687184" cy="11308715"/>
            <a:chOff x="8042896" y="0"/>
            <a:chExt cx="6687184" cy="11308715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46666" y="0"/>
              <a:ext cx="3333510" cy="209208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6666" y="1946328"/>
              <a:ext cx="3310894" cy="634787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419129" y="0"/>
              <a:ext cx="3305867" cy="143367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47922" y="4410336"/>
              <a:ext cx="3308380" cy="633404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042896" y="6880628"/>
              <a:ext cx="3308380" cy="321539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431694" y="1433673"/>
              <a:ext cx="3278224" cy="180057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426667" y="2764313"/>
              <a:ext cx="3287020" cy="322796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425411" y="4699333"/>
              <a:ext cx="3274455" cy="200412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19129" y="6188293"/>
              <a:ext cx="3298328" cy="26901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393999" y="8677430"/>
              <a:ext cx="3336024" cy="260599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047922" y="9396153"/>
              <a:ext cx="3309637" cy="1912400"/>
            </a:xfrm>
            <a:prstGeom prst="rect">
              <a:avLst/>
            </a:prstGeom>
          </p:spPr>
        </p:pic>
      </p:grpSp>
      <p:grpSp>
        <p:nvGrpSpPr>
          <p:cNvPr id="19" name="object 19"/>
          <p:cNvGrpSpPr/>
          <p:nvPr/>
        </p:nvGrpSpPr>
        <p:grpSpPr>
          <a:xfrm>
            <a:off x="14782796" y="0"/>
            <a:ext cx="3345179" cy="4259580"/>
            <a:chOff x="14782796" y="0"/>
            <a:chExt cx="3345179" cy="4259580"/>
          </a:xfrm>
        </p:grpSpPr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782796" y="2100878"/>
              <a:ext cx="3334767" cy="215867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782796" y="0"/>
              <a:ext cx="3334767" cy="206444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792848" y="1341948"/>
              <a:ext cx="3334767" cy="761442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2084409" y="2403268"/>
            <a:ext cx="4982845" cy="44665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3975" marR="1699895">
              <a:lnSpc>
                <a:spcPct val="132000"/>
              </a:lnSpc>
              <a:spcBef>
                <a:spcPts val="95"/>
              </a:spcBef>
            </a:pPr>
            <a:r>
              <a:rPr sz="2300" b="1" spc="-5" dirty="0">
                <a:solidFill>
                  <a:srgbClr val="08AAA9"/>
                </a:solidFill>
                <a:latin typeface="HiraginoSansGB-W6"/>
                <a:cs typeface="HiraginoSansGB-W6"/>
              </a:rPr>
              <a:t>作为中国潮流文化创造者</a:t>
            </a:r>
            <a:r>
              <a:rPr sz="2300" b="1" spc="-10" dirty="0">
                <a:solidFill>
                  <a:srgbClr val="08AAA9"/>
                </a:solidFill>
                <a:latin typeface="HiraginoSansGB-W6"/>
                <a:cs typeface="HiraginoSansGB-W6"/>
              </a:rPr>
              <a:t>他们和你一样在这里</a:t>
            </a:r>
            <a:endParaRPr sz="2300">
              <a:latin typeface="HiraginoSansGB-W6"/>
              <a:cs typeface="HiraginoSansGB-W6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90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</a:pPr>
            <a:r>
              <a:rPr sz="3300" b="1" spc="-40" dirty="0">
                <a:latin typeface="HiraginoSansGB-W6"/>
                <a:cs typeface="HiraginoSansGB-W6"/>
              </a:rPr>
              <a:t>明</a:t>
            </a:r>
            <a:r>
              <a:rPr sz="3300" b="1" spc="-50" dirty="0">
                <a:latin typeface="HiraginoSansGB-W6"/>
                <a:cs typeface="HiraginoSansGB-W6"/>
              </a:rPr>
              <a:t>星</a:t>
            </a:r>
            <a:endParaRPr sz="3300">
              <a:latin typeface="HiraginoSansGB-W6"/>
              <a:cs typeface="HiraginoSansGB-W6"/>
            </a:endParaRPr>
          </a:p>
          <a:p>
            <a:pPr marL="12700" marR="5080" algn="just">
              <a:lnSpc>
                <a:spcPct val="122000"/>
              </a:lnSpc>
              <a:spcBef>
                <a:spcPts val="1135"/>
              </a:spcBef>
            </a:pP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陈</a:t>
            </a: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伟</a:t>
            </a: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霆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薛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之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谦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陈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赫</a:t>
            </a:r>
            <a:r>
              <a:rPr sz="1950" b="1" spc="145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林</a:t>
            </a: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允</a:t>
            </a: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刘</a:t>
            </a:r>
            <a:r>
              <a:rPr sz="1950" b="1" spc="140" dirty="0">
                <a:solidFill>
                  <a:srgbClr val="5E5E5E"/>
                </a:solidFill>
                <a:latin typeface="HiraginoSansGB-W6"/>
                <a:cs typeface="HiraginoSansGB-W6"/>
              </a:rPr>
              <a:t>雨</a:t>
            </a:r>
            <a:r>
              <a:rPr sz="1950" b="1" spc="145" dirty="0">
                <a:solidFill>
                  <a:srgbClr val="5E5E5E"/>
                </a:solidFill>
                <a:latin typeface="HiraginoSansGB-W6"/>
                <a:cs typeface="HiraginoSansGB-W6"/>
              </a:rPr>
              <a:t>昕、</a:t>
            </a:r>
            <a:r>
              <a:rPr sz="1950" b="1" spc="-50" dirty="0">
                <a:solidFill>
                  <a:srgbClr val="5E5E5E"/>
                </a:solidFill>
                <a:latin typeface="HiraginoSansGB-W6"/>
                <a:cs typeface="HiraginoSansGB-W6"/>
              </a:rPr>
              <a:t>李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晨</a:t>
            </a:r>
            <a:r>
              <a:rPr sz="1950" b="1" spc="-70" dirty="0">
                <a:solidFill>
                  <a:srgbClr val="5E5E5E"/>
                </a:solidFill>
                <a:latin typeface="HiraginoSansGB-W6"/>
                <a:cs typeface="HiraginoSansGB-W6"/>
              </a:rPr>
              <a:t>nic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胡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彦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斌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周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扬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青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汪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峰</a:t>
            </a:r>
            <a:r>
              <a:rPr sz="1950" b="1" spc="120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spc="120" dirty="0">
                <a:solidFill>
                  <a:srgbClr val="5E5E5E"/>
                </a:solidFill>
                <a:latin typeface="HiraginoSansGB-W6"/>
                <a:cs typeface="HiraginoSansGB-W6"/>
              </a:rPr>
              <a:t>易</a:t>
            </a:r>
            <a:r>
              <a:rPr sz="1950" b="1" spc="120" dirty="0">
                <a:solidFill>
                  <a:srgbClr val="5E5E5E"/>
                </a:solidFill>
                <a:latin typeface="HiraginoSansGB-W6"/>
                <a:cs typeface="HiraginoSansGB-W6"/>
              </a:rPr>
              <a:t>建</a:t>
            </a:r>
            <a:r>
              <a:rPr sz="1950" b="1" spc="110" dirty="0">
                <a:solidFill>
                  <a:srgbClr val="5E5E5E"/>
                </a:solidFill>
                <a:latin typeface="HiraginoSansGB-W6"/>
                <a:cs typeface="HiraginoSansGB-W6"/>
              </a:rPr>
              <a:t>联</a:t>
            </a:r>
            <a:r>
              <a:rPr sz="1950" b="1" spc="110" dirty="0">
                <a:solidFill>
                  <a:srgbClr val="5E5E5E"/>
                </a:solidFill>
                <a:latin typeface="HiraginoSansGB-W6"/>
                <a:cs typeface="HiraginoSansGB-W6"/>
              </a:rPr>
              <a:t>、</a:t>
            </a:r>
            <a:r>
              <a:rPr sz="1950" b="1" spc="-50" dirty="0">
                <a:solidFill>
                  <a:srgbClr val="5E5E5E"/>
                </a:solidFill>
                <a:latin typeface="HiraginoSansGB-W6"/>
                <a:cs typeface="HiraginoSansGB-W6"/>
              </a:rPr>
              <a:t>林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书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豪</a:t>
            </a:r>
            <a:r>
              <a:rPr sz="1950" b="1" spc="-50" dirty="0">
                <a:solidFill>
                  <a:srgbClr val="5E5E5E"/>
                </a:solidFill>
                <a:latin typeface="HiraginoSansGB-W6"/>
                <a:cs typeface="HiraginoSansGB-W6"/>
              </a:rPr>
              <a:t>等</a:t>
            </a:r>
            <a:endParaRPr sz="195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2030"/>
              </a:spcBef>
            </a:pPr>
            <a:r>
              <a:rPr sz="3300" b="1" spc="-40" dirty="0">
                <a:latin typeface="HiraginoSansGB-W6"/>
                <a:cs typeface="HiraginoSansGB-W6"/>
              </a:rPr>
              <a:t>机</a:t>
            </a:r>
            <a:r>
              <a:rPr sz="3300" b="1" spc="-50" dirty="0">
                <a:latin typeface="HiraginoSansGB-W6"/>
                <a:cs typeface="HiraginoSansGB-W6"/>
              </a:rPr>
              <a:t>构</a:t>
            </a:r>
            <a:endParaRPr sz="330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1645"/>
              </a:spcBef>
            </a:pP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王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思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聪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IG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战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队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b="1" spc="-165" dirty="0">
                <a:solidFill>
                  <a:srgbClr val="5E5E5E"/>
                </a:solidFill>
                <a:latin typeface="HiraginoSansGB-W6"/>
                <a:cs typeface="HiraginoSansGB-W6"/>
              </a:rPr>
              <a:t>CBA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联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赛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等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084409" y="7871876"/>
            <a:ext cx="4746625" cy="10344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40" dirty="0">
                <a:latin typeface="HiraginoSansGB-W6"/>
                <a:cs typeface="HiraginoSansGB-W6"/>
              </a:rPr>
              <a:t>潮</a:t>
            </a:r>
            <a:r>
              <a:rPr sz="3300" b="1" spc="-40" dirty="0">
                <a:latin typeface="HiraginoSansGB-W6"/>
                <a:cs typeface="HiraginoSansGB-W6"/>
              </a:rPr>
              <a:t>人</a:t>
            </a:r>
            <a:r>
              <a:rPr sz="3300" b="1" spc="-60" dirty="0">
                <a:latin typeface="HiraginoSansGB-W6"/>
                <a:cs typeface="HiraginoSansGB-W6"/>
              </a:rPr>
              <a:t>sneaker</a:t>
            </a:r>
            <a:endParaRPr sz="330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1640"/>
              </a:spcBef>
            </a:pPr>
            <a:r>
              <a:rPr sz="1950" b="1" spc="-60" dirty="0">
                <a:solidFill>
                  <a:srgbClr val="5E5E5E"/>
                </a:solidFill>
                <a:latin typeface="HiraginoSansGB-W6"/>
                <a:cs typeface="HiraginoSansGB-W6"/>
              </a:rPr>
              <a:t>Autohao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b="1" spc="-50" dirty="0">
                <a:solidFill>
                  <a:srgbClr val="5E5E5E"/>
                </a:solidFill>
                <a:latin typeface="HiraginoSansGB-W6"/>
                <a:cs typeface="HiraginoSansGB-W6"/>
              </a:rPr>
              <a:t>linch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b="1" spc="-85" dirty="0">
                <a:solidFill>
                  <a:srgbClr val="5E5E5E"/>
                </a:solidFill>
                <a:latin typeface="HiraginoSansGB-W6"/>
                <a:cs typeface="HiraginoSansGB-W6"/>
              </a:rPr>
              <a:t>ye_wa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左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述</a:t>
            </a:r>
            <a:r>
              <a:rPr sz="1950" dirty="0">
                <a:solidFill>
                  <a:srgbClr val="5E5E5E"/>
                </a:solidFill>
                <a:latin typeface="Arial Unicode MS"/>
                <a:cs typeface="Arial Unicode MS"/>
              </a:rPr>
              <a:t>、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耘</a:t>
            </a:r>
            <a:r>
              <a:rPr sz="1950" b="1" dirty="0">
                <a:solidFill>
                  <a:srgbClr val="5E5E5E"/>
                </a:solidFill>
                <a:latin typeface="HiraginoSansGB-W6"/>
                <a:cs typeface="HiraginoSansGB-W6"/>
              </a:rPr>
              <a:t>硕</a:t>
            </a:r>
            <a:r>
              <a:rPr sz="1950" spc="-50" dirty="0">
                <a:solidFill>
                  <a:srgbClr val="5E5E5E"/>
                </a:solidFill>
                <a:latin typeface="Arial Unicode MS"/>
                <a:cs typeface="Arial Unicode MS"/>
              </a:rPr>
              <a:t>等</a:t>
            </a:r>
            <a:endParaRPr sz="1950">
              <a:latin typeface="Arial Unicode MS"/>
              <a:cs typeface="Arial Unicode M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353695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pc="-6175" dirty="0"/>
              <a:t>P</a:t>
            </a:r>
            <a:r>
              <a:rPr sz="5925" b="1" spc="-2692" baseline="29000" dirty="0">
                <a:solidFill>
                  <a:srgbClr val="000000"/>
                </a:solidFill>
                <a:latin typeface="HiraginoSansGB-W6"/>
                <a:cs typeface="HiraginoSansGB-W6"/>
              </a:rPr>
              <a:t>合作</a:t>
            </a:r>
            <a:r>
              <a:rPr sz="9550" spc="-3850" dirty="0"/>
              <a:t>O</a:t>
            </a:r>
            <a:r>
              <a:rPr sz="5925" b="1" spc="-4515" baseline="29000" dirty="0">
                <a:solidFill>
                  <a:srgbClr val="000000"/>
                </a:solidFill>
                <a:latin typeface="HiraginoSansGB-W6"/>
                <a:cs typeface="HiraginoSansGB-W6"/>
              </a:rPr>
              <a:t>品</a:t>
            </a:r>
            <a:r>
              <a:rPr sz="9550" spc="320" dirty="0"/>
              <a:t>I</a:t>
            </a:r>
            <a:r>
              <a:rPr sz="5925" b="1" spc="-3637" baseline="29000" dirty="0">
                <a:solidFill>
                  <a:srgbClr val="000000"/>
                </a:solidFill>
                <a:latin typeface="HiraginoSansGB-W6"/>
                <a:cs typeface="HiraginoSansGB-W6"/>
              </a:rPr>
              <a:t>牌</a:t>
            </a:r>
            <a:r>
              <a:rPr sz="9550" spc="-2245" dirty="0"/>
              <a:t>ZON</a:t>
            </a:r>
            <a:endParaRPr sz="95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262667" y="1641385"/>
            <a:ext cx="3373120" cy="5276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40" dirty="0">
                <a:latin typeface="HiraginoSansGB-W6"/>
                <a:cs typeface="HiraginoSansGB-W6"/>
              </a:rPr>
              <a:t>部</a:t>
            </a:r>
            <a:r>
              <a:rPr sz="3300" b="1" spc="-40" dirty="0">
                <a:latin typeface="HiraginoSansGB-W6"/>
                <a:cs typeface="HiraginoSansGB-W6"/>
              </a:rPr>
              <a:t>分</a:t>
            </a:r>
            <a:r>
              <a:rPr sz="3300" b="1" spc="-40" dirty="0">
                <a:latin typeface="HiraginoSansGB-W6"/>
                <a:cs typeface="HiraginoSansGB-W6"/>
              </a:rPr>
              <a:t>平</a:t>
            </a:r>
            <a:r>
              <a:rPr sz="3300" b="1" spc="-40" dirty="0">
                <a:latin typeface="HiraginoSansGB-W6"/>
                <a:cs typeface="HiraginoSansGB-W6"/>
              </a:rPr>
              <a:t>台</a:t>
            </a:r>
            <a:r>
              <a:rPr sz="3300" b="1" spc="-40" dirty="0">
                <a:latin typeface="HiraginoSansGB-W6"/>
                <a:cs typeface="HiraginoSansGB-W6"/>
              </a:rPr>
              <a:t>覆</a:t>
            </a:r>
            <a:r>
              <a:rPr sz="3300" b="1" spc="-40" dirty="0">
                <a:latin typeface="HiraginoSansGB-W6"/>
                <a:cs typeface="HiraginoSansGB-W6"/>
              </a:rPr>
              <a:t>盖</a:t>
            </a:r>
            <a:r>
              <a:rPr sz="3300" b="1" spc="-40" dirty="0">
                <a:latin typeface="HiraginoSansGB-W6"/>
                <a:cs typeface="HiraginoSansGB-W6"/>
              </a:rPr>
              <a:t>品</a:t>
            </a:r>
            <a:r>
              <a:rPr sz="3300" b="1" spc="-50" dirty="0">
                <a:latin typeface="HiraginoSansGB-W6"/>
                <a:cs typeface="HiraginoSansGB-W6"/>
              </a:rPr>
              <a:t>牌</a:t>
            </a:r>
            <a:endParaRPr sz="3300">
              <a:latin typeface="HiraginoSansGB-W6"/>
              <a:cs typeface="HiraginoSansGB-W6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070044" y="2412147"/>
            <a:ext cx="3373120" cy="5276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300" b="1" spc="-40" dirty="0">
                <a:latin typeface="HiraginoSansGB-W6"/>
                <a:cs typeface="HiraginoSansGB-W6"/>
              </a:rPr>
              <a:t>部</a:t>
            </a:r>
            <a:r>
              <a:rPr sz="3300" b="1" spc="-40" dirty="0">
                <a:latin typeface="HiraginoSansGB-W6"/>
                <a:cs typeface="HiraginoSansGB-W6"/>
              </a:rPr>
              <a:t>分</a:t>
            </a:r>
            <a:r>
              <a:rPr sz="3300" b="1" spc="-40" dirty="0">
                <a:latin typeface="HiraginoSansGB-W6"/>
                <a:cs typeface="HiraginoSansGB-W6"/>
              </a:rPr>
              <a:t>平</a:t>
            </a:r>
            <a:r>
              <a:rPr sz="3300" b="1" spc="-40" dirty="0">
                <a:latin typeface="HiraginoSansGB-W6"/>
                <a:cs typeface="HiraginoSansGB-W6"/>
              </a:rPr>
              <a:t>台</a:t>
            </a:r>
            <a:r>
              <a:rPr sz="3300" b="1" spc="-40" dirty="0">
                <a:latin typeface="HiraginoSansGB-W6"/>
                <a:cs typeface="HiraginoSansGB-W6"/>
              </a:rPr>
              <a:t>入</a:t>
            </a:r>
            <a:r>
              <a:rPr sz="3300" b="1" spc="-40" dirty="0">
                <a:latin typeface="HiraginoSansGB-W6"/>
                <a:cs typeface="HiraginoSansGB-W6"/>
              </a:rPr>
              <a:t>驻</a:t>
            </a:r>
            <a:r>
              <a:rPr sz="3300" b="1" spc="-40" dirty="0">
                <a:latin typeface="HiraginoSansGB-W6"/>
                <a:cs typeface="HiraginoSansGB-W6"/>
              </a:rPr>
              <a:t>品</a:t>
            </a:r>
            <a:r>
              <a:rPr sz="3300" b="1" spc="-50" dirty="0">
                <a:latin typeface="HiraginoSansGB-W6"/>
                <a:cs typeface="HiraginoSansGB-W6"/>
              </a:rPr>
              <a:t>牌</a:t>
            </a:r>
            <a:endParaRPr sz="3300">
              <a:latin typeface="HiraginoSansGB-W6"/>
              <a:cs typeface="HiraginoSansGB-W6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25837" y="3653060"/>
            <a:ext cx="4422557" cy="572914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97450" y="2657510"/>
            <a:ext cx="9482852" cy="8202472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725805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14325" spc="-7867" baseline="-13000" dirty="0"/>
              <a:t>P</a:t>
            </a:r>
            <a:r>
              <a:rPr sz="3950" b="1" spc="-560" dirty="0">
                <a:solidFill>
                  <a:srgbClr val="000000"/>
                </a:solidFill>
                <a:latin typeface="HiraginoSansGB-W6"/>
                <a:cs typeface="HiraginoSansGB-W6"/>
              </a:rPr>
              <a:t>品</a:t>
            </a:r>
            <a:r>
              <a:rPr sz="14325" spc="-10319" baseline="-13000" dirty="0"/>
              <a:t>O</a:t>
            </a:r>
            <a:r>
              <a:rPr sz="3950" b="1" spc="-1970" dirty="0">
                <a:solidFill>
                  <a:srgbClr val="000000"/>
                </a:solidFill>
                <a:latin typeface="HiraginoSansGB-W6"/>
                <a:cs typeface="HiraginoSansGB-W6"/>
              </a:rPr>
              <a:t>牌发</a:t>
            </a:r>
            <a:r>
              <a:rPr sz="14325" spc="1875" baseline="-13000" dirty="0"/>
              <a:t>I</a:t>
            </a:r>
            <a:r>
              <a:rPr sz="3950" b="1" spc="-3350" dirty="0">
                <a:solidFill>
                  <a:srgbClr val="000000"/>
                </a:solidFill>
                <a:latin typeface="HiraginoSansGB-W6"/>
                <a:cs typeface="HiraginoSansGB-W6"/>
              </a:rPr>
              <a:t>展</a:t>
            </a:r>
            <a:r>
              <a:rPr sz="14325" spc="-3802" baseline="-13000" dirty="0"/>
              <a:t>Z</a:t>
            </a:r>
            <a:r>
              <a:rPr sz="3950" b="1" spc="-2770" dirty="0">
                <a:solidFill>
                  <a:srgbClr val="000000"/>
                </a:solidFill>
                <a:latin typeface="HiraginoSansGB-W6"/>
                <a:cs typeface="HiraginoSansGB-W6"/>
              </a:rPr>
              <a:t>里</a:t>
            </a:r>
            <a:r>
              <a:rPr sz="14325" spc="-7005" baseline="-13000" dirty="0"/>
              <a:t>O</a:t>
            </a:r>
            <a:r>
              <a:rPr sz="3950" b="1" spc="-2185" dirty="0">
                <a:solidFill>
                  <a:srgbClr val="000000"/>
                </a:solidFill>
                <a:latin typeface="HiraginoSansGB-W6"/>
                <a:cs typeface="HiraginoSansGB-W6"/>
              </a:rPr>
              <a:t>程</a:t>
            </a:r>
            <a:r>
              <a:rPr sz="14325" spc="-6307" baseline="-13000" dirty="0"/>
              <a:t>N</a:t>
            </a:r>
            <a:r>
              <a:rPr sz="3950" b="1" spc="-85" dirty="0">
                <a:solidFill>
                  <a:srgbClr val="000000"/>
                </a:solidFill>
                <a:latin typeface="HiraginoSansGB-W6"/>
                <a:cs typeface="HiraginoSansGB-W6"/>
              </a:rPr>
              <a:t>，见证得物大事件</a:t>
            </a:r>
            <a:endParaRPr sz="39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516603" y="1619636"/>
            <a:ext cx="18587720" cy="215265"/>
            <a:chOff x="1516603" y="1619636"/>
            <a:chExt cx="18587720" cy="215265"/>
          </a:xfrm>
        </p:grpSpPr>
        <p:sp>
          <p:nvSpPr>
            <p:cNvPr id="5" name="object 5"/>
            <p:cNvSpPr/>
            <p:nvPr/>
          </p:nvSpPr>
          <p:spPr>
            <a:xfrm>
              <a:off x="1619636" y="1723926"/>
              <a:ext cx="18484850" cy="0"/>
            </a:xfrm>
            <a:custGeom>
              <a:avLst/>
              <a:gdLst/>
              <a:ahLst/>
              <a:cxnLst/>
              <a:rect l="l" t="t" r="r" b="b"/>
              <a:pathLst>
                <a:path w="18484850">
                  <a:moveTo>
                    <a:pt x="0" y="0"/>
                  </a:moveTo>
                  <a:lnTo>
                    <a:pt x="18484463" y="0"/>
                  </a:lnTo>
                </a:path>
              </a:pathLst>
            </a:custGeom>
            <a:ln w="62825">
              <a:solidFill>
                <a:srgbClr val="5FD5DB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6603" y="1619636"/>
              <a:ext cx="208580" cy="20858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89407" y="1619636"/>
              <a:ext cx="208580" cy="20858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6196" y="1619636"/>
              <a:ext cx="209836" cy="20858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860881" y="1624662"/>
              <a:ext cx="209836" cy="20983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53054" y="1619636"/>
              <a:ext cx="209837" cy="20858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977375" y="1619636"/>
              <a:ext cx="209836" cy="20858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418767" y="1619636"/>
              <a:ext cx="209836" cy="20858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1235534" y="1988898"/>
            <a:ext cx="1955800" cy="787400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87630">
              <a:lnSpc>
                <a:spcPct val="100000"/>
              </a:lnSpc>
              <a:spcBef>
                <a:spcPts val="955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2015.09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1700" dirty="0">
                <a:latin typeface="Arial Unicode MS"/>
                <a:cs typeface="Arial Unicode MS"/>
              </a:rPr>
              <a:t>首</a:t>
            </a:r>
            <a:r>
              <a:rPr sz="1700" dirty="0">
                <a:latin typeface="Arial Unicode MS"/>
                <a:cs typeface="Arial Unicode MS"/>
              </a:rPr>
              <a:t>次</a:t>
            </a:r>
            <a:r>
              <a:rPr sz="1700" dirty="0">
                <a:latin typeface="Arial Unicode MS"/>
                <a:cs typeface="Arial Unicode MS"/>
              </a:rPr>
              <a:t>以</a:t>
            </a:r>
            <a:r>
              <a:rPr sz="1700" dirty="0">
                <a:latin typeface="Arial Unicode MS"/>
                <a:cs typeface="Arial Unicode MS"/>
              </a:rPr>
              <a:t>资</a:t>
            </a:r>
            <a:r>
              <a:rPr sz="1700" dirty="0">
                <a:latin typeface="Arial Unicode MS"/>
                <a:cs typeface="Arial Unicode MS"/>
              </a:rPr>
              <a:t>讯</a:t>
            </a:r>
            <a:r>
              <a:rPr sz="1700" dirty="0">
                <a:latin typeface="Arial" panose="020B0604020202020204"/>
                <a:cs typeface="Arial" panose="020B0604020202020204"/>
              </a:rPr>
              <a:t>App</a:t>
            </a:r>
            <a:r>
              <a:rPr sz="1700" dirty="0">
                <a:latin typeface="Arial Unicode MS"/>
                <a:cs typeface="Arial Unicode MS"/>
              </a:rPr>
              <a:t>上</a:t>
            </a:r>
            <a:r>
              <a:rPr sz="1700" spc="-50" dirty="0">
                <a:latin typeface="Arial Unicode MS"/>
                <a:cs typeface="Arial Unicode MS"/>
              </a:rPr>
              <a:t>线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91689" y="1988898"/>
            <a:ext cx="1784985" cy="787400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85090">
              <a:lnSpc>
                <a:spcPct val="100000"/>
              </a:lnSpc>
              <a:spcBef>
                <a:spcPts val="955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2015.12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1700" dirty="0">
                <a:latin typeface="Arial Unicode MS"/>
                <a:cs typeface="Arial Unicode MS"/>
              </a:rPr>
              <a:t>鉴</a:t>
            </a:r>
            <a:r>
              <a:rPr sz="1700" dirty="0">
                <a:latin typeface="Arial Unicode MS"/>
                <a:cs typeface="Arial Unicode MS"/>
              </a:rPr>
              <a:t>别</a:t>
            </a:r>
            <a:r>
              <a:rPr sz="1700" dirty="0">
                <a:latin typeface="Arial Unicode MS"/>
                <a:cs typeface="Arial Unicode MS"/>
              </a:rPr>
              <a:t>功</a:t>
            </a:r>
            <a:r>
              <a:rPr sz="1700" dirty="0">
                <a:latin typeface="Arial Unicode MS"/>
                <a:cs typeface="Arial Unicode MS"/>
              </a:rPr>
              <a:t>能</a:t>
            </a:r>
            <a:r>
              <a:rPr sz="1700" dirty="0">
                <a:latin typeface="Arial Unicode MS"/>
                <a:cs typeface="Arial Unicode MS"/>
              </a:rPr>
              <a:t>正</a:t>
            </a:r>
            <a:r>
              <a:rPr sz="1700" dirty="0">
                <a:latin typeface="Arial Unicode MS"/>
                <a:cs typeface="Arial Unicode MS"/>
              </a:rPr>
              <a:t>式</a:t>
            </a:r>
            <a:r>
              <a:rPr sz="1700" dirty="0">
                <a:latin typeface="Arial Unicode MS"/>
                <a:cs typeface="Arial Unicode MS"/>
              </a:rPr>
              <a:t>上</a:t>
            </a:r>
            <a:r>
              <a:rPr sz="1700" spc="-50" dirty="0">
                <a:latin typeface="Arial Unicode MS"/>
                <a:cs typeface="Arial Unicode MS"/>
              </a:rPr>
              <a:t>线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53715" y="1938427"/>
            <a:ext cx="2160905" cy="1410335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L="84455">
              <a:lnSpc>
                <a:spcPct val="100000"/>
              </a:lnSpc>
              <a:spcBef>
                <a:spcPts val="135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2017.08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110"/>
              </a:spcBef>
            </a:pPr>
            <a:r>
              <a:rPr sz="1700" dirty="0">
                <a:latin typeface="Arial Unicode MS"/>
                <a:cs typeface="Arial Unicode MS"/>
              </a:rPr>
              <a:t>上</a:t>
            </a:r>
            <a:r>
              <a:rPr sz="1700" dirty="0">
                <a:latin typeface="Arial Unicode MS"/>
                <a:cs typeface="Arial Unicode MS"/>
              </a:rPr>
              <a:t>线</a:t>
            </a:r>
            <a:r>
              <a:rPr sz="1700" dirty="0">
                <a:latin typeface="Arial Unicode MS"/>
                <a:cs typeface="Arial Unicode MS"/>
              </a:rPr>
              <a:t>交</a:t>
            </a:r>
            <a:r>
              <a:rPr sz="1700" dirty="0">
                <a:latin typeface="Arial Unicode MS"/>
                <a:cs typeface="Arial Unicode MS"/>
              </a:rPr>
              <a:t>易</a:t>
            </a:r>
            <a:r>
              <a:rPr sz="1700" dirty="0">
                <a:latin typeface="Arial Unicode MS"/>
                <a:cs typeface="Arial Unicode MS"/>
              </a:rPr>
              <a:t>功</a:t>
            </a:r>
            <a:r>
              <a:rPr sz="1700" dirty="0">
                <a:latin typeface="Arial Unicode MS"/>
                <a:cs typeface="Arial Unicode MS"/>
              </a:rPr>
              <a:t>能</a:t>
            </a:r>
            <a:r>
              <a:rPr sz="1700" spc="-50" dirty="0">
                <a:latin typeface="Arial Unicode MS"/>
                <a:cs typeface="Arial Unicode MS"/>
              </a:rPr>
              <a:t>，</a:t>
            </a:r>
            <a:endParaRPr sz="1700">
              <a:latin typeface="Arial Unicode MS"/>
              <a:cs typeface="Arial Unicode MS"/>
            </a:endParaRPr>
          </a:p>
          <a:p>
            <a:pPr marL="12700" marR="5080">
              <a:lnSpc>
                <a:spcPct val="102000"/>
              </a:lnSpc>
              <a:spcBef>
                <a:spcPts val="5"/>
              </a:spcBef>
            </a:pPr>
            <a:r>
              <a:rPr sz="1700" dirty="0">
                <a:latin typeface="Arial Unicode MS"/>
                <a:cs typeface="Arial Unicode MS"/>
              </a:rPr>
              <a:t>开</a:t>
            </a:r>
            <a:r>
              <a:rPr sz="1700" dirty="0">
                <a:latin typeface="Arial Unicode MS"/>
                <a:cs typeface="Arial Unicode MS"/>
              </a:rPr>
              <a:t>创</a:t>
            </a:r>
            <a:r>
              <a:rPr sz="1700" dirty="0">
                <a:latin typeface="Arial" panose="020B0604020202020204"/>
                <a:cs typeface="Arial" panose="020B0604020202020204"/>
              </a:rPr>
              <a:t>“</a:t>
            </a:r>
            <a:r>
              <a:rPr sz="1700" dirty="0">
                <a:latin typeface="Arial Unicode MS"/>
                <a:cs typeface="Arial Unicode MS"/>
              </a:rPr>
              <a:t>先</a:t>
            </a:r>
            <a:r>
              <a:rPr sz="1700" dirty="0">
                <a:latin typeface="Arial Unicode MS"/>
                <a:cs typeface="Arial Unicode MS"/>
              </a:rPr>
              <a:t>鉴</a:t>
            </a:r>
            <a:r>
              <a:rPr sz="1700" dirty="0">
                <a:latin typeface="Arial Unicode MS"/>
                <a:cs typeface="Arial Unicode MS"/>
              </a:rPr>
              <a:t>别</a:t>
            </a:r>
            <a:r>
              <a:rPr sz="1700" dirty="0">
                <a:latin typeface="Arial Unicode MS"/>
                <a:cs typeface="Arial Unicode MS"/>
              </a:rPr>
              <a:t>、</a:t>
            </a:r>
            <a:r>
              <a:rPr sz="1700" dirty="0">
                <a:latin typeface="Arial Unicode MS"/>
                <a:cs typeface="Arial Unicode MS"/>
              </a:rPr>
              <a:t>后</a:t>
            </a:r>
            <a:r>
              <a:rPr sz="1700" dirty="0">
                <a:latin typeface="Arial Unicode MS"/>
                <a:cs typeface="Arial Unicode MS"/>
              </a:rPr>
              <a:t>发</a:t>
            </a:r>
            <a:r>
              <a:rPr sz="1700" dirty="0">
                <a:latin typeface="Arial Unicode MS"/>
                <a:cs typeface="Arial Unicode MS"/>
              </a:rPr>
              <a:t>货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”</a:t>
            </a:r>
            <a:r>
              <a:rPr sz="1700" dirty="0">
                <a:latin typeface="Arial Unicode MS"/>
                <a:cs typeface="Arial Unicode MS"/>
              </a:rPr>
              <a:t>的</a:t>
            </a:r>
            <a:r>
              <a:rPr sz="1700" dirty="0">
                <a:latin typeface="Arial Unicode MS"/>
                <a:cs typeface="Arial Unicode MS"/>
              </a:rPr>
              <a:t>全</a:t>
            </a:r>
            <a:r>
              <a:rPr sz="1700" dirty="0">
                <a:latin typeface="Arial Unicode MS"/>
                <a:cs typeface="Arial Unicode MS"/>
              </a:rPr>
              <a:t>新</a:t>
            </a:r>
            <a:r>
              <a:rPr sz="1700" dirty="0">
                <a:latin typeface="Arial Unicode MS"/>
                <a:cs typeface="Arial Unicode MS"/>
              </a:rPr>
              <a:t>交</a:t>
            </a:r>
            <a:r>
              <a:rPr sz="1700" dirty="0">
                <a:latin typeface="Arial Unicode MS"/>
                <a:cs typeface="Arial Unicode MS"/>
              </a:rPr>
              <a:t>易</a:t>
            </a:r>
            <a:r>
              <a:rPr sz="1700" dirty="0">
                <a:latin typeface="Arial Unicode MS"/>
                <a:cs typeface="Arial Unicode MS"/>
              </a:rPr>
              <a:t>模</a:t>
            </a:r>
            <a:r>
              <a:rPr sz="1700" spc="-50" dirty="0">
                <a:latin typeface="Arial Unicode MS"/>
                <a:cs typeface="Arial Unicode MS"/>
              </a:rPr>
              <a:t>式</a:t>
            </a:r>
            <a:endParaRPr sz="1700">
              <a:latin typeface="Arial Unicode MS"/>
              <a:cs typeface="Arial Unicode MS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0" y="4561117"/>
            <a:ext cx="17894300" cy="210185"/>
            <a:chOff x="0" y="4561117"/>
            <a:chExt cx="17894300" cy="210185"/>
          </a:xfrm>
        </p:grpSpPr>
        <p:sp>
          <p:nvSpPr>
            <p:cNvPr id="17" name="object 17"/>
            <p:cNvSpPr/>
            <p:nvPr/>
          </p:nvSpPr>
          <p:spPr>
            <a:xfrm>
              <a:off x="0" y="4633995"/>
              <a:ext cx="17868900" cy="62865"/>
            </a:xfrm>
            <a:custGeom>
              <a:avLst/>
              <a:gdLst/>
              <a:ahLst/>
              <a:cxnLst/>
              <a:rect l="l" t="t" r="r" b="b"/>
              <a:pathLst>
                <a:path w="17868900" h="62864">
                  <a:moveTo>
                    <a:pt x="17868775" y="0"/>
                  </a:moveTo>
                  <a:lnTo>
                    <a:pt x="0" y="0"/>
                  </a:lnTo>
                  <a:lnTo>
                    <a:pt x="0" y="62825"/>
                  </a:lnTo>
                  <a:lnTo>
                    <a:pt x="17868775" y="62825"/>
                  </a:lnTo>
                  <a:lnTo>
                    <a:pt x="17868775" y="0"/>
                  </a:lnTo>
                  <a:close/>
                </a:path>
              </a:pathLst>
            </a:custGeom>
            <a:solidFill>
              <a:srgbClr val="5FD5D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44156" y="4561117"/>
              <a:ext cx="209836" cy="20983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23979" y="4561117"/>
              <a:ext cx="209836" cy="20983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71958" y="4561117"/>
              <a:ext cx="209836" cy="20983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59409" y="4561117"/>
              <a:ext cx="209836" cy="20983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733256" y="4561117"/>
              <a:ext cx="208578" cy="20983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5308" y="4561117"/>
              <a:ext cx="208581" cy="20983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684069" y="4561117"/>
              <a:ext cx="209836" cy="209836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686922" y="5042538"/>
            <a:ext cx="1721485" cy="101219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76200">
              <a:lnSpc>
                <a:spcPct val="100000"/>
              </a:lnSpc>
              <a:spcBef>
                <a:spcPts val="13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2020.01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 marR="5080">
              <a:lnSpc>
                <a:spcPct val="102000"/>
              </a:lnSpc>
              <a:spcBef>
                <a:spcPts val="1230"/>
              </a:spcBef>
            </a:pPr>
            <a:r>
              <a:rPr sz="1700" dirty="0">
                <a:latin typeface="Arial Unicode MS"/>
                <a:cs typeface="Arial Unicode MS"/>
              </a:rPr>
              <a:t>启</a:t>
            </a:r>
            <a:r>
              <a:rPr sz="1700" dirty="0">
                <a:latin typeface="Arial Unicode MS"/>
                <a:cs typeface="Arial Unicode MS"/>
              </a:rPr>
              <a:t>动</a:t>
            </a:r>
            <a:r>
              <a:rPr sz="1700" dirty="0">
                <a:latin typeface="Arial Unicode MS"/>
                <a:cs typeface="Arial Unicode MS"/>
              </a:rPr>
              <a:t>品</a:t>
            </a:r>
            <a:r>
              <a:rPr sz="1700" dirty="0">
                <a:latin typeface="Arial Unicode MS"/>
                <a:cs typeface="Arial Unicode MS"/>
              </a:rPr>
              <a:t>牌</a:t>
            </a:r>
            <a:r>
              <a:rPr sz="1700" dirty="0">
                <a:latin typeface="Arial Unicode MS"/>
                <a:cs typeface="Arial Unicode MS"/>
              </a:rPr>
              <a:t>升</a:t>
            </a:r>
            <a:r>
              <a:rPr sz="1700" dirty="0">
                <a:latin typeface="Arial Unicode MS"/>
                <a:cs typeface="Arial Unicode MS"/>
              </a:rPr>
              <a:t>级</a:t>
            </a:r>
            <a:r>
              <a:rPr sz="1700" spc="-50" dirty="0">
                <a:latin typeface="Arial Unicode MS"/>
                <a:cs typeface="Arial Unicode MS"/>
              </a:rPr>
              <a:t>，</a:t>
            </a:r>
            <a:r>
              <a:rPr sz="1700" dirty="0">
                <a:latin typeface="Arial Unicode MS"/>
                <a:cs typeface="Arial Unicode MS"/>
              </a:rPr>
              <a:t>正</a:t>
            </a:r>
            <a:r>
              <a:rPr sz="1700" dirty="0">
                <a:latin typeface="Arial Unicode MS"/>
                <a:cs typeface="Arial Unicode MS"/>
              </a:rPr>
              <a:t>式</a:t>
            </a:r>
            <a:r>
              <a:rPr sz="1700" dirty="0">
                <a:latin typeface="Arial Unicode MS"/>
                <a:cs typeface="Arial Unicode MS"/>
              </a:rPr>
              <a:t>升</a:t>
            </a:r>
            <a:r>
              <a:rPr sz="1700" dirty="0">
                <a:latin typeface="Arial Unicode MS"/>
                <a:cs typeface="Arial Unicode MS"/>
              </a:rPr>
              <a:t>级</a:t>
            </a:r>
            <a:r>
              <a:rPr sz="1700" dirty="0">
                <a:latin typeface="Arial Unicode MS"/>
                <a:cs typeface="Arial Unicode MS"/>
              </a:rPr>
              <a:t>为</a:t>
            </a:r>
            <a:r>
              <a:rPr sz="1700" dirty="0">
                <a:latin typeface="Arial" panose="020B0604020202020204"/>
                <a:cs typeface="Arial" panose="020B0604020202020204"/>
              </a:rPr>
              <a:t>“</a:t>
            </a:r>
            <a:r>
              <a:rPr sz="1700" dirty="0">
                <a:latin typeface="Arial Unicode MS"/>
                <a:cs typeface="Arial Unicode MS"/>
              </a:rPr>
              <a:t>得</a:t>
            </a:r>
            <a:r>
              <a:rPr sz="1700" dirty="0">
                <a:latin typeface="Arial Unicode MS"/>
                <a:cs typeface="Arial Unicode MS"/>
              </a:rPr>
              <a:t>物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”</a:t>
            </a:r>
            <a:endParaRPr sz="17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979774" y="4894555"/>
            <a:ext cx="2207260" cy="868680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14935">
              <a:lnSpc>
                <a:spcPct val="100000"/>
              </a:lnSpc>
              <a:spcBef>
                <a:spcPts val="1295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2020.04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sz="1700" dirty="0">
                <a:latin typeface="Arial Unicode MS"/>
                <a:cs typeface="Arial Unicode MS"/>
              </a:rPr>
              <a:t>上</a:t>
            </a:r>
            <a:r>
              <a:rPr sz="1700" dirty="0">
                <a:latin typeface="Arial Unicode MS"/>
                <a:cs typeface="Arial Unicode MS"/>
              </a:rPr>
              <a:t>线</a:t>
            </a:r>
            <a:r>
              <a:rPr sz="1700" spc="-90" dirty="0">
                <a:latin typeface="Arial" panose="020B0604020202020204"/>
                <a:cs typeface="Arial" panose="020B0604020202020204"/>
              </a:rPr>
              <a:t>“AR</a:t>
            </a:r>
            <a:r>
              <a:rPr sz="1700" dirty="0">
                <a:latin typeface="Arial Unicode MS"/>
                <a:cs typeface="Arial Unicode MS"/>
              </a:rPr>
              <a:t>虚</a:t>
            </a:r>
            <a:r>
              <a:rPr sz="1700" dirty="0">
                <a:latin typeface="Arial Unicode MS"/>
                <a:cs typeface="Arial Unicode MS"/>
              </a:rPr>
              <a:t>拟</a:t>
            </a:r>
            <a:r>
              <a:rPr sz="1700" dirty="0">
                <a:latin typeface="Arial Unicode MS"/>
                <a:cs typeface="Arial Unicode MS"/>
              </a:rPr>
              <a:t>试</a:t>
            </a:r>
            <a:r>
              <a:rPr sz="1700" dirty="0">
                <a:latin typeface="Arial Unicode MS"/>
                <a:cs typeface="Arial Unicode MS"/>
              </a:rPr>
              <a:t>穿</a:t>
            </a:r>
            <a:r>
              <a:rPr sz="1700" dirty="0">
                <a:latin typeface="Arial" panose="020B0604020202020204"/>
                <a:cs typeface="Arial" panose="020B0604020202020204"/>
              </a:rPr>
              <a:t>”</a:t>
            </a:r>
            <a:r>
              <a:rPr sz="1700" dirty="0">
                <a:latin typeface="Arial Unicode MS"/>
                <a:cs typeface="Arial Unicode MS"/>
              </a:rPr>
              <a:t>功</a:t>
            </a:r>
            <a:r>
              <a:rPr sz="1700" spc="-50" dirty="0">
                <a:latin typeface="Arial Unicode MS"/>
                <a:cs typeface="Arial Unicode MS"/>
              </a:rPr>
              <a:t>能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573740" y="1967120"/>
            <a:ext cx="2072639" cy="1092835"/>
          </a:xfrm>
          <a:prstGeom prst="rect">
            <a:avLst/>
          </a:prstGeom>
        </p:spPr>
        <p:txBody>
          <a:bodyPr vert="horz" wrap="square" lIns="0" tIns="142875" rIns="0" bIns="0" rtlCol="0">
            <a:spAutoFit/>
          </a:bodyPr>
          <a:lstStyle/>
          <a:p>
            <a:pPr marL="87630">
              <a:lnSpc>
                <a:spcPct val="100000"/>
              </a:lnSpc>
              <a:spcBef>
                <a:spcPts val="1125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2018.03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910"/>
              </a:spcBef>
            </a:pPr>
            <a:r>
              <a:rPr sz="1700" dirty="0">
                <a:latin typeface="Arial Unicode MS"/>
                <a:cs typeface="Arial Unicode MS"/>
              </a:rPr>
              <a:t>跃</a:t>
            </a:r>
            <a:r>
              <a:rPr sz="1700" dirty="0">
                <a:latin typeface="Arial Unicode MS"/>
                <a:cs typeface="Arial Unicode MS"/>
              </a:rPr>
              <a:t>居</a:t>
            </a:r>
            <a:r>
              <a:rPr sz="1700" dirty="0">
                <a:latin typeface="Arial Unicode MS"/>
                <a:cs typeface="Arial Unicode MS"/>
              </a:rPr>
              <a:t>并</a:t>
            </a:r>
            <a:r>
              <a:rPr sz="1700" dirty="0">
                <a:latin typeface="Arial Unicode MS"/>
                <a:cs typeface="Arial Unicode MS"/>
              </a:rPr>
              <a:t>至</a:t>
            </a:r>
            <a:r>
              <a:rPr sz="1700" dirty="0">
                <a:latin typeface="Arial Unicode MS"/>
                <a:cs typeface="Arial Unicode MS"/>
              </a:rPr>
              <a:t>今</a:t>
            </a:r>
            <a:r>
              <a:rPr sz="1700" dirty="0">
                <a:latin typeface="Arial Unicode MS"/>
                <a:cs typeface="Arial Unicode MS"/>
              </a:rPr>
              <a:t>维</a:t>
            </a:r>
            <a:r>
              <a:rPr sz="1700" spc="-50" dirty="0">
                <a:latin typeface="Arial Unicode MS"/>
                <a:cs typeface="Arial Unicode MS"/>
              </a:rPr>
              <a:t>持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700" dirty="0">
                <a:latin typeface="Arial" panose="020B0604020202020204"/>
                <a:cs typeface="Arial" panose="020B0604020202020204"/>
              </a:rPr>
              <a:t>App</a:t>
            </a:r>
            <a:r>
              <a:rPr sz="1700" spc="140" dirty="0">
                <a:latin typeface="Arial" panose="020B0604020202020204"/>
                <a:cs typeface="Arial" panose="020B0604020202020204"/>
              </a:rPr>
              <a:t> 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Store</a:t>
            </a:r>
            <a:r>
              <a:rPr sz="1700" dirty="0">
                <a:latin typeface="Arial Unicode MS"/>
                <a:cs typeface="Arial Unicode MS"/>
              </a:rPr>
              <a:t>分</a:t>
            </a:r>
            <a:r>
              <a:rPr sz="1700" dirty="0">
                <a:latin typeface="Arial Unicode MS"/>
                <a:cs typeface="Arial Unicode MS"/>
              </a:rPr>
              <a:t>类</a:t>
            </a:r>
            <a:r>
              <a:rPr sz="1700" dirty="0">
                <a:latin typeface="Arial Unicode MS"/>
                <a:cs typeface="Arial Unicode MS"/>
              </a:rPr>
              <a:t>榜</a:t>
            </a:r>
            <a:r>
              <a:rPr sz="1700" dirty="0">
                <a:latin typeface="Arial Unicode MS"/>
                <a:cs typeface="Arial Unicode MS"/>
              </a:rPr>
              <a:t>第</a:t>
            </a:r>
            <a:r>
              <a:rPr sz="1700" spc="-50" dirty="0">
                <a:latin typeface="Arial Unicode MS"/>
                <a:cs typeface="Arial Unicode MS"/>
              </a:rPr>
              <a:t>一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1204130" y="1995813"/>
            <a:ext cx="2004060" cy="775335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83185">
              <a:lnSpc>
                <a:spcPct val="100000"/>
              </a:lnSpc>
              <a:spcBef>
                <a:spcPts val="900"/>
              </a:spcBef>
            </a:pPr>
            <a:r>
              <a:rPr sz="1950" spc="-55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2018.11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700" dirty="0">
                <a:latin typeface="Arial Unicode MS"/>
                <a:cs typeface="Arial Unicode MS"/>
              </a:rPr>
              <a:t>获</a:t>
            </a:r>
            <a:r>
              <a:rPr sz="1700" dirty="0">
                <a:latin typeface="Arial Unicode MS"/>
                <a:cs typeface="Arial Unicode MS"/>
              </a:rPr>
              <a:t>高</a:t>
            </a:r>
            <a:r>
              <a:rPr sz="1700" dirty="0">
                <a:latin typeface="Arial Unicode MS"/>
                <a:cs typeface="Arial Unicode MS"/>
              </a:rPr>
              <a:t>新</a:t>
            </a:r>
            <a:r>
              <a:rPr sz="1700" dirty="0">
                <a:latin typeface="Arial Unicode MS"/>
                <a:cs typeface="Arial Unicode MS"/>
              </a:rPr>
              <a:t>技</a:t>
            </a:r>
            <a:r>
              <a:rPr sz="1700" dirty="0">
                <a:latin typeface="Arial Unicode MS"/>
                <a:cs typeface="Arial Unicode MS"/>
              </a:rPr>
              <a:t>术</a:t>
            </a:r>
            <a:r>
              <a:rPr sz="1700" dirty="0">
                <a:latin typeface="Arial Unicode MS"/>
                <a:cs typeface="Arial Unicode MS"/>
              </a:rPr>
              <a:t>企</a:t>
            </a:r>
            <a:r>
              <a:rPr sz="1700" dirty="0">
                <a:latin typeface="Arial Unicode MS"/>
                <a:cs typeface="Arial Unicode MS"/>
              </a:rPr>
              <a:t>业</a:t>
            </a:r>
            <a:r>
              <a:rPr sz="1700" dirty="0">
                <a:latin typeface="Arial Unicode MS"/>
                <a:cs typeface="Arial Unicode MS"/>
              </a:rPr>
              <a:t>认</a:t>
            </a:r>
            <a:r>
              <a:rPr sz="1700" spc="-50" dirty="0">
                <a:latin typeface="Arial Unicode MS"/>
                <a:cs typeface="Arial Unicode MS"/>
              </a:rPr>
              <a:t>定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665418" y="1967120"/>
            <a:ext cx="1412875" cy="1092835"/>
          </a:xfrm>
          <a:prstGeom prst="rect">
            <a:avLst/>
          </a:prstGeom>
        </p:spPr>
        <p:txBody>
          <a:bodyPr vert="horz" wrap="square" lIns="0" tIns="142875" rIns="0" bIns="0" rtlCol="0">
            <a:spAutoFit/>
          </a:bodyPr>
          <a:lstStyle/>
          <a:p>
            <a:pPr marL="84455">
              <a:lnSpc>
                <a:spcPct val="100000"/>
              </a:lnSpc>
              <a:spcBef>
                <a:spcPts val="1125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2019.07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 marR="5080">
              <a:lnSpc>
                <a:spcPct val="102000"/>
              </a:lnSpc>
              <a:spcBef>
                <a:spcPts val="870"/>
              </a:spcBef>
            </a:pPr>
            <a:r>
              <a:rPr sz="1700" dirty="0">
                <a:latin typeface="Arial Unicode MS"/>
                <a:cs typeface="Arial Unicode MS"/>
              </a:rPr>
              <a:t>入</a:t>
            </a:r>
            <a:r>
              <a:rPr sz="1700" dirty="0">
                <a:latin typeface="Arial Unicode MS"/>
                <a:cs typeface="Arial Unicode MS"/>
              </a:rPr>
              <a:t>选</a:t>
            </a:r>
            <a:r>
              <a:rPr sz="1700" spc="-80" dirty="0">
                <a:latin typeface="Arial" panose="020B0604020202020204"/>
                <a:cs typeface="Arial" panose="020B0604020202020204"/>
              </a:rPr>
              <a:t>“2019</a:t>
            </a:r>
            <a:r>
              <a:rPr sz="1700" dirty="0">
                <a:latin typeface="Arial Unicode MS"/>
                <a:cs typeface="Arial Unicode MS"/>
              </a:rPr>
              <a:t>社</a:t>
            </a:r>
            <a:r>
              <a:rPr sz="1700" spc="-50" dirty="0">
                <a:latin typeface="Arial Unicode MS"/>
                <a:cs typeface="Arial Unicode MS"/>
              </a:rPr>
              <a:t>交</a:t>
            </a:r>
            <a:r>
              <a:rPr sz="1700" dirty="0">
                <a:latin typeface="Arial Unicode MS"/>
                <a:cs typeface="Arial Unicode MS"/>
              </a:rPr>
              <a:t>电</a:t>
            </a:r>
            <a:r>
              <a:rPr sz="1700" dirty="0">
                <a:latin typeface="Arial Unicode MS"/>
                <a:cs typeface="Arial Unicode MS"/>
              </a:rPr>
              <a:t>商</a:t>
            </a:r>
            <a:r>
              <a:rPr sz="1700" spc="-10" dirty="0">
                <a:latin typeface="Arial" panose="020B0604020202020204"/>
                <a:cs typeface="Arial" panose="020B0604020202020204"/>
              </a:rPr>
              <a:t>TOP50”</a:t>
            </a:r>
            <a:endParaRPr sz="17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836127" y="4872397"/>
            <a:ext cx="2160270" cy="1174115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77470">
              <a:lnSpc>
                <a:spcPct val="100000"/>
              </a:lnSpc>
              <a:spcBef>
                <a:spcPts val="147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2020.05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205"/>
              </a:spcBef>
            </a:pPr>
            <a:r>
              <a:rPr sz="1700" dirty="0">
                <a:latin typeface="Arial Unicode MS"/>
                <a:cs typeface="Arial Unicode MS"/>
              </a:rPr>
              <a:t>拓</a:t>
            </a:r>
            <a:r>
              <a:rPr sz="1700" dirty="0">
                <a:latin typeface="Arial Unicode MS"/>
                <a:cs typeface="Arial Unicode MS"/>
              </a:rPr>
              <a:t>展</a:t>
            </a:r>
            <a:r>
              <a:rPr sz="1700" dirty="0">
                <a:latin typeface="Arial" panose="020B0604020202020204"/>
                <a:cs typeface="Arial" panose="020B0604020202020204"/>
              </a:rPr>
              <a:t>“</a:t>
            </a:r>
            <a:r>
              <a:rPr sz="1700" dirty="0">
                <a:latin typeface="Arial Unicode MS"/>
                <a:cs typeface="Arial Unicode MS"/>
              </a:rPr>
              <a:t>汽</a:t>
            </a:r>
            <a:r>
              <a:rPr sz="1700" dirty="0">
                <a:latin typeface="Arial Unicode MS"/>
                <a:cs typeface="Arial Unicode MS"/>
              </a:rPr>
              <a:t>车</a:t>
            </a:r>
            <a:r>
              <a:rPr sz="1700" dirty="0">
                <a:latin typeface="Arial" panose="020B0604020202020204"/>
                <a:cs typeface="Arial" panose="020B0604020202020204"/>
              </a:rPr>
              <a:t>”</a:t>
            </a:r>
            <a:r>
              <a:rPr sz="1700" dirty="0">
                <a:latin typeface="Arial Unicode MS"/>
                <a:cs typeface="Arial Unicode MS"/>
              </a:rPr>
              <a:t>类</a:t>
            </a:r>
            <a:r>
              <a:rPr sz="1700" dirty="0">
                <a:latin typeface="Arial Unicode MS"/>
                <a:cs typeface="Arial Unicode MS"/>
              </a:rPr>
              <a:t>目</a:t>
            </a:r>
            <a:r>
              <a:rPr sz="1700" spc="-50" dirty="0">
                <a:latin typeface="Arial Unicode MS"/>
                <a:cs typeface="Arial Unicode MS"/>
              </a:rPr>
              <a:t>，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700" dirty="0">
                <a:latin typeface="Arial Unicode MS"/>
                <a:cs typeface="Arial Unicode MS"/>
              </a:rPr>
              <a:t>重</a:t>
            </a:r>
            <a:r>
              <a:rPr sz="1700" dirty="0">
                <a:latin typeface="Arial Unicode MS"/>
                <a:cs typeface="Arial Unicode MS"/>
              </a:rPr>
              <a:t>新</a:t>
            </a:r>
            <a:r>
              <a:rPr sz="1700" dirty="0">
                <a:latin typeface="Arial" panose="020B0604020202020204"/>
                <a:cs typeface="Arial" panose="020B0604020202020204"/>
              </a:rPr>
              <a:t>“</a:t>
            </a:r>
            <a:r>
              <a:rPr sz="1700" dirty="0">
                <a:latin typeface="Arial Unicode MS"/>
                <a:cs typeface="Arial Unicode MS"/>
              </a:rPr>
              <a:t>定</a:t>
            </a:r>
            <a:r>
              <a:rPr sz="1700" dirty="0">
                <a:latin typeface="Arial Unicode MS"/>
                <a:cs typeface="Arial Unicode MS"/>
              </a:rPr>
              <a:t>义</a:t>
            </a:r>
            <a:r>
              <a:rPr sz="1700" dirty="0">
                <a:latin typeface="Arial" panose="020B0604020202020204"/>
                <a:cs typeface="Arial" panose="020B0604020202020204"/>
              </a:rPr>
              <a:t>”</a:t>
            </a:r>
            <a:r>
              <a:rPr sz="1700" dirty="0">
                <a:latin typeface="Arial Unicode MS"/>
                <a:cs typeface="Arial Unicode MS"/>
              </a:rPr>
              <a:t>潮</a:t>
            </a:r>
            <a:r>
              <a:rPr sz="1700" dirty="0">
                <a:latin typeface="Arial Unicode MS"/>
                <a:cs typeface="Arial Unicode MS"/>
              </a:rPr>
              <a:t>流</a:t>
            </a:r>
            <a:r>
              <a:rPr sz="1700" dirty="0">
                <a:latin typeface="Arial Unicode MS"/>
                <a:cs typeface="Arial Unicode MS"/>
              </a:rPr>
              <a:t>新</a:t>
            </a:r>
            <a:r>
              <a:rPr sz="1700" dirty="0">
                <a:latin typeface="Arial Unicode MS"/>
                <a:cs typeface="Arial Unicode MS"/>
              </a:rPr>
              <a:t>品</a:t>
            </a:r>
            <a:r>
              <a:rPr sz="1700" spc="-50" dirty="0">
                <a:latin typeface="Arial Unicode MS"/>
                <a:cs typeface="Arial Unicode MS"/>
              </a:rPr>
              <a:t>类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658449" y="5042538"/>
            <a:ext cx="2004695" cy="12877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80645">
              <a:lnSpc>
                <a:spcPct val="100000"/>
              </a:lnSpc>
              <a:spcBef>
                <a:spcPts val="13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2020.07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 marR="5080" algn="just">
              <a:lnSpc>
                <a:spcPct val="102000"/>
              </a:lnSpc>
              <a:spcBef>
                <a:spcPts val="1325"/>
              </a:spcBef>
            </a:pPr>
            <a:r>
              <a:rPr sz="1700" dirty="0">
                <a:latin typeface="Arial Unicode MS"/>
                <a:cs typeface="Arial Unicode MS"/>
              </a:rPr>
              <a:t>在</a:t>
            </a:r>
            <a:r>
              <a:rPr sz="1700" dirty="0">
                <a:latin typeface="Arial Unicode MS"/>
                <a:cs typeface="Arial Unicode MS"/>
              </a:rPr>
              <a:t>世</a:t>
            </a:r>
            <a:r>
              <a:rPr sz="1700" dirty="0">
                <a:latin typeface="Arial Unicode MS"/>
                <a:cs typeface="Arial Unicode MS"/>
              </a:rPr>
              <a:t>界</a:t>
            </a:r>
            <a:r>
              <a:rPr sz="1700" dirty="0">
                <a:latin typeface="Arial Unicode MS"/>
                <a:cs typeface="Arial Unicode MS"/>
              </a:rPr>
              <a:t>人</a:t>
            </a:r>
            <a:r>
              <a:rPr sz="1700" dirty="0">
                <a:latin typeface="Arial Unicode MS"/>
                <a:cs typeface="Arial Unicode MS"/>
              </a:rPr>
              <a:t>工</a:t>
            </a:r>
            <a:r>
              <a:rPr sz="1700" dirty="0">
                <a:latin typeface="Arial Unicode MS"/>
                <a:cs typeface="Arial Unicode MS"/>
              </a:rPr>
              <a:t>智</a:t>
            </a:r>
            <a:r>
              <a:rPr sz="1700" dirty="0">
                <a:latin typeface="Arial Unicode MS"/>
                <a:cs typeface="Arial Unicode MS"/>
              </a:rPr>
              <a:t>能</a:t>
            </a:r>
            <a:r>
              <a:rPr sz="1700" dirty="0">
                <a:latin typeface="Arial Unicode MS"/>
                <a:cs typeface="Arial Unicode MS"/>
              </a:rPr>
              <a:t>大</a:t>
            </a:r>
            <a:r>
              <a:rPr sz="1700" spc="-50" dirty="0">
                <a:latin typeface="Arial Unicode MS"/>
                <a:cs typeface="Arial Unicode MS"/>
              </a:rPr>
              <a:t>会</a:t>
            </a:r>
            <a:r>
              <a:rPr sz="1700" dirty="0">
                <a:latin typeface="Arial Unicode MS"/>
                <a:cs typeface="Arial Unicode MS"/>
              </a:rPr>
              <a:t>签</a:t>
            </a:r>
            <a:r>
              <a:rPr sz="1700" dirty="0">
                <a:latin typeface="Arial Unicode MS"/>
                <a:cs typeface="Arial Unicode MS"/>
              </a:rPr>
              <a:t>约</a:t>
            </a:r>
            <a:r>
              <a:rPr sz="1700" dirty="0">
                <a:latin typeface="Arial Unicode MS"/>
                <a:cs typeface="Arial Unicode MS"/>
              </a:rPr>
              <a:t>，</a:t>
            </a:r>
            <a:r>
              <a:rPr sz="1700" dirty="0">
                <a:latin typeface="Arial Unicode MS"/>
                <a:cs typeface="Arial Unicode MS"/>
              </a:rPr>
              <a:t>打</a:t>
            </a:r>
            <a:r>
              <a:rPr sz="1700" dirty="0">
                <a:latin typeface="Arial Unicode MS"/>
                <a:cs typeface="Arial Unicode MS"/>
              </a:rPr>
              <a:t>造</a:t>
            </a:r>
            <a:r>
              <a:rPr sz="1700" dirty="0">
                <a:latin typeface="Arial Unicode MS"/>
                <a:cs typeface="Arial Unicode MS"/>
              </a:rPr>
              <a:t>全</a:t>
            </a:r>
            <a:r>
              <a:rPr sz="1700" dirty="0">
                <a:latin typeface="Arial Unicode MS"/>
                <a:cs typeface="Arial Unicode MS"/>
              </a:rPr>
              <a:t>球</a:t>
            </a:r>
            <a:r>
              <a:rPr sz="1700" dirty="0">
                <a:latin typeface="Arial Unicode MS"/>
                <a:cs typeface="Arial Unicode MS"/>
              </a:rPr>
              <a:t>最</a:t>
            </a:r>
            <a:r>
              <a:rPr sz="1700" spc="-50" dirty="0">
                <a:latin typeface="Arial Unicode MS"/>
                <a:cs typeface="Arial Unicode MS"/>
              </a:rPr>
              <a:t>大</a:t>
            </a:r>
            <a:r>
              <a:rPr sz="1700" dirty="0">
                <a:latin typeface="Arial Unicode MS"/>
                <a:cs typeface="Arial Unicode MS"/>
              </a:rPr>
              <a:t>人</a:t>
            </a:r>
            <a:r>
              <a:rPr sz="1700" dirty="0">
                <a:latin typeface="Arial Unicode MS"/>
                <a:cs typeface="Arial Unicode MS"/>
              </a:rPr>
              <a:t>工</a:t>
            </a:r>
            <a:r>
              <a:rPr sz="1700" dirty="0">
                <a:latin typeface="Arial Unicode MS"/>
                <a:cs typeface="Arial Unicode MS"/>
              </a:rPr>
              <a:t>智</a:t>
            </a:r>
            <a:r>
              <a:rPr sz="1700" dirty="0">
                <a:latin typeface="Arial Unicode MS"/>
                <a:cs typeface="Arial Unicode MS"/>
              </a:rPr>
              <a:t>能</a:t>
            </a:r>
            <a:r>
              <a:rPr sz="1700" dirty="0">
                <a:latin typeface="Arial Unicode MS"/>
                <a:cs typeface="Arial Unicode MS"/>
              </a:rPr>
              <a:t>鉴</a:t>
            </a:r>
            <a:r>
              <a:rPr sz="1700" dirty="0">
                <a:latin typeface="Arial Unicode MS"/>
                <a:cs typeface="Arial Unicode MS"/>
              </a:rPr>
              <a:t>别</a:t>
            </a:r>
            <a:r>
              <a:rPr sz="1700" dirty="0">
                <a:latin typeface="Arial Unicode MS"/>
                <a:cs typeface="Arial Unicode MS"/>
              </a:rPr>
              <a:t>场</a:t>
            </a:r>
            <a:r>
              <a:rPr sz="1700" spc="-50" dirty="0">
                <a:latin typeface="Arial Unicode MS"/>
                <a:cs typeface="Arial Unicode MS"/>
              </a:rPr>
              <a:t>景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301091" y="5042538"/>
            <a:ext cx="2324735" cy="101219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09220">
              <a:lnSpc>
                <a:spcPct val="100000"/>
              </a:lnSpc>
              <a:spcBef>
                <a:spcPts val="13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2020.08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 marR="5080">
              <a:lnSpc>
                <a:spcPct val="102000"/>
              </a:lnSpc>
              <a:spcBef>
                <a:spcPts val="1230"/>
              </a:spcBef>
            </a:pPr>
            <a:r>
              <a:rPr sz="1700" dirty="0">
                <a:latin typeface="Arial Unicode MS"/>
                <a:cs typeface="Arial Unicode MS"/>
              </a:rPr>
              <a:t>荣</a:t>
            </a:r>
            <a:r>
              <a:rPr sz="1700" dirty="0">
                <a:latin typeface="Arial Unicode MS"/>
                <a:cs typeface="Arial Unicode MS"/>
              </a:rPr>
              <a:t>登</a:t>
            </a:r>
            <a:r>
              <a:rPr sz="1700" spc="-30" dirty="0">
                <a:latin typeface="Arial" panose="020B0604020202020204"/>
                <a:cs typeface="Arial" panose="020B0604020202020204"/>
              </a:rPr>
              <a:t>“2020</a:t>
            </a:r>
            <a:r>
              <a:rPr sz="1700" dirty="0">
                <a:latin typeface="Arial Unicode MS"/>
                <a:cs typeface="Arial Unicode MS"/>
              </a:rPr>
              <a:t>上</a:t>
            </a:r>
            <a:r>
              <a:rPr sz="1700" dirty="0">
                <a:latin typeface="Arial Unicode MS"/>
                <a:cs typeface="Arial Unicode MS"/>
              </a:rPr>
              <a:t>海</a:t>
            </a:r>
            <a:r>
              <a:rPr sz="1700" dirty="0">
                <a:latin typeface="Arial Unicode MS"/>
                <a:cs typeface="Arial Unicode MS"/>
              </a:rPr>
              <a:t>百</a:t>
            </a:r>
            <a:r>
              <a:rPr sz="1700" dirty="0">
                <a:latin typeface="Arial Unicode MS"/>
                <a:cs typeface="Arial Unicode MS"/>
              </a:rPr>
              <a:t>强</a:t>
            </a:r>
            <a:r>
              <a:rPr sz="1700" dirty="0">
                <a:latin typeface="Arial Unicode MS"/>
                <a:cs typeface="Arial Unicode MS"/>
              </a:rPr>
              <a:t>成</a:t>
            </a:r>
            <a:r>
              <a:rPr sz="1700" spc="-50" dirty="0">
                <a:latin typeface="Arial Unicode MS"/>
                <a:cs typeface="Arial Unicode MS"/>
              </a:rPr>
              <a:t>长</a:t>
            </a:r>
            <a:r>
              <a:rPr sz="1700" dirty="0">
                <a:latin typeface="Arial Unicode MS"/>
                <a:cs typeface="Arial Unicode MS"/>
              </a:rPr>
              <a:t>企</a:t>
            </a:r>
            <a:r>
              <a:rPr sz="1700" dirty="0">
                <a:latin typeface="Arial Unicode MS"/>
                <a:cs typeface="Arial Unicode MS"/>
              </a:rPr>
              <a:t>业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50</a:t>
            </a:r>
            <a:r>
              <a:rPr sz="1700" dirty="0">
                <a:latin typeface="Arial Unicode MS"/>
                <a:cs typeface="Arial Unicode MS"/>
              </a:rPr>
              <a:t>强</a:t>
            </a:r>
            <a:r>
              <a:rPr sz="1700" dirty="0">
                <a:latin typeface="Arial" panose="020B0604020202020204"/>
                <a:cs typeface="Arial" panose="020B0604020202020204"/>
              </a:rPr>
              <a:t>”</a:t>
            </a:r>
            <a:r>
              <a:rPr sz="1700" dirty="0">
                <a:latin typeface="Arial Unicode MS"/>
                <a:cs typeface="Arial Unicode MS"/>
              </a:rPr>
              <a:t>榜</a:t>
            </a:r>
            <a:r>
              <a:rPr sz="1700" spc="-50" dirty="0">
                <a:latin typeface="Arial Unicode MS"/>
                <a:cs typeface="Arial Unicode MS"/>
              </a:rPr>
              <a:t>首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4405919" y="4895153"/>
            <a:ext cx="2004695" cy="867410"/>
          </a:xfrm>
          <a:prstGeom prst="rect">
            <a:avLst/>
          </a:prstGeom>
        </p:spPr>
        <p:txBody>
          <a:bodyPr vert="horz" wrap="square" lIns="0" tIns="163830" rIns="0" bIns="0" rtlCol="0">
            <a:spAutoFit/>
          </a:bodyPr>
          <a:lstStyle/>
          <a:p>
            <a:pPr marL="75565">
              <a:lnSpc>
                <a:spcPct val="100000"/>
              </a:lnSpc>
              <a:spcBef>
                <a:spcPts val="129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2020.10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sz="1700" dirty="0">
                <a:latin typeface="Arial Unicode MS"/>
                <a:cs typeface="Arial Unicode MS"/>
              </a:rPr>
              <a:t>获</a:t>
            </a:r>
            <a:r>
              <a:rPr sz="1700" dirty="0">
                <a:latin typeface="Arial Unicode MS"/>
                <a:cs typeface="Arial Unicode MS"/>
              </a:rPr>
              <a:t>《</a:t>
            </a:r>
            <a:r>
              <a:rPr sz="1700" dirty="0">
                <a:latin typeface="Arial Unicode MS"/>
                <a:cs typeface="Arial Unicode MS"/>
              </a:rPr>
              <a:t>人</a:t>
            </a:r>
            <a:r>
              <a:rPr sz="1700" dirty="0">
                <a:latin typeface="Arial Unicode MS"/>
                <a:cs typeface="Arial Unicode MS"/>
              </a:rPr>
              <a:t>民</a:t>
            </a:r>
            <a:r>
              <a:rPr sz="1700" dirty="0">
                <a:latin typeface="Arial Unicode MS"/>
                <a:cs typeface="Arial Unicode MS"/>
              </a:rPr>
              <a:t>日</a:t>
            </a:r>
            <a:r>
              <a:rPr sz="1700" dirty="0">
                <a:latin typeface="Arial Unicode MS"/>
                <a:cs typeface="Arial Unicode MS"/>
              </a:rPr>
              <a:t>报</a:t>
            </a:r>
            <a:r>
              <a:rPr sz="1700" dirty="0">
                <a:latin typeface="Arial Unicode MS"/>
                <a:cs typeface="Arial Unicode MS"/>
              </a:rPr>
              <a:t>》</a:t>
            </a:r>
            <a:r>
              <a:rPr sz="1700" dirty="0">
                <a:latin typeface="Arial Unicode MS"/>
                <a:cs typeface="Arial Unicode MS"/>
              </a:rPr>
              <a:t>点</a:t>
            </a:r>
            <a:r>
              <a:rPr sz="1700" spc="-50" dirty="0">
                <a:latin typeface="Arial Unicode MS"/>
                <a:cs typeface="Arial Unicode MS"/>
              </a:rPr>
              <a:t>赞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107018" y="1972504"/>
            <a:ext cx="2314575" cy="1844675"/>
          </a:xfrm>
          <a:prstGeom prst="rect">
            <a:avLst/>
          </a:prstGeom>
        </p:spPr>
        <p:txBody>
          <a:bodyPr vert="horz" wrap="square" lIns="0" tIns="137160" rIns="0" bIns="0" rtlCol="0">
            <a:spAutoFit/>
          </a:bodyPr>
          <a:lstStyle/>
          <a:p>
            <a:pPr marL="82550">
              <a:lnSpc>
                <a:spcPct val="100000"/>
              </a:lnSpc>
              <a:spcBef>
                <a:spcPts val="108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2019.08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</a:pPr>
            <a:r>
              <a:rPr sz="1700" dirty="0">
                <a:latin typeface="Arial Unicode MS"/>
                <a:cs typeface="Arial Unicode MS"/>
              </a:rPr>
              <a:t>与</a:t>
            </a:r>
            <a:r>
              <a:rPr sz="1700" dirty="0">
                <a:latin typeface="Arial Unicode MS"/>
                <a:cs typeface="Arial Unicode MS"/>
              </a:rPr>
              <a:t>中</a:t>
            </a:r>
            <a:r>
              <a:rPr sz="1700" dirty="0">
                <a:latin typeface="Arial Unicode MS"/>
                <a:cs typeface="Arial Unicode MS"/>
              </a:rPr>
              <a:t>检</a:t>
            </a:r>
            <a:r>
              <a:rPr sz="1700" dirty="0">
                <a:latin typeface="Arial Unicode MS"/>
                <a:cs typeface="Arial Unicode MS"/>
              </a:rPr>
              <a:t>集</a:t>
            </a:r>
            <a:r>
              <a:rPr sz="1700" dirty="0">
                <a:latin typeface="Arial Unicode MS"/>
                <a:cs typeface="Arial Unicode MS"/>
              </a:rPr>
              <a:t>团</a:t>
            </a:r>
            <a:r>
              <a:rPr sz="1700" dirty="0">
                <a:latin typeface="Arial Unicode MS"/>
                <a:cs typeface="Arial Unicode MS"/>
              </a:rPr>
              <a:t>奢</a:t>
            </a:r>
            <a:r>
              <a:rPr sz="1700" dirty="0">
                <a:latin typeface="Arial Unicode MS"/>
                <a:cs typeface="Arial Unicode MS"/>
              </a:rPr>
              <a:t>侈</a:t>
            </a:r>
            <a:r>
              <a:rPr sz="1700" spc="-50" dirty="0">
                <a:latin typeface="Arial Unicode MS"/>
                <a:cs typeface="Arial Unicode MS"/>
              </a:rPr>
              <a:t>品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700" dirty="0">
                <a:latin typeface="Arial Unicode MS"/>
                <a:cs typeface="Arial Unicode MS"/>
              </a:rPr>
              <a:t>鉴</a:t>
            </a:r>
            <a:r>
              <a:rPr sz="1700" dirty="0">
                <a:latin typeface="Arial Unicode MS"/>
                <a:cs typeface="Arial Unicode MS"/>
              </a:rPr>
              <a:t>定</a:t>
            </a:r>
            <a:r>
              <a:rPr sz="1700" dirty="0">
                <a:latin typeface="Arial Unicode MS"/>
                <a:cs typeface="Arial Unicode MS"/>
              </a:rPr>
              <a:t>中</a:t>
            </a:r>
            <a:r>
              <a:rPr sz="1700" dirty="0">
                <a:latin typeface="Arial Unicode MS"/>
                <a:cs typeface="Arial Unicode MS"/>
              </a:rPr>
              <a:t>心</a:t>
            </a:r>
            <a:r>
              <a:rPr sz="1700" dirty="0">
                <a:latin typeface="Arial Unicode MS"/>
                <a:cs typeface="Arial Unicode MS"/>
              </a:rPr>
              <a:t>达</a:t>
            </a:r>
            <a:r>
              <a:rPr sz="1700" dirty="0">
                <a:latin typeface="Arial Unicode MS"/>
                <a:cs typeface="Arial Unicode MS"/>
              </a:rPr>
              <a:t>成</a:t>
            </a:r>
            <a:r>
              <a:rPr sz="1700" dirty="0">
                <a:latin typeface="Arial Unicode MS"/>
                <a:cs typeface="Arial Unicode MS"/>
              </a:rPr>
              <a:t>战</a:t>
            </a:r>
            <a:r>
              <a:rPr sz="1700" dirty="0">
                <a:latin typeface="Arial Unicode MS"/>
                <a:cs typeface="Arial Unicode MS"/>
              </a:rPr>
              <a:t>略</a:t>
            </a:r>
            <a:r>
              <a:rPr sz="1700" dirty="0">
                <a:latin typeface="Arial Unicode MS"/>
                <a:cs typeface="Arial Unicode MS"/>
              </a:rPr>
              <a:t>合</a:t>
            </a:r>
            <a:r>
              <a:rPr sz="1700" spc="-50" dirty="0">
                <a:latin typeface="Arial Unicode MS"/>
                <a:cs typeface="Arial Unicode MS"/>
              </a:rPr>
              <a:t>作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885"/>
              </a:spcBef>
            </a:pPr>
            <a:r>
              <a:rPr sz="1700" dirty="0">
                <a:latin typeface="Arial Unicode MS"/>
                <a:cs typeface="Arial Unicode MS"/>
              </a:rPr>
              <a:t>入选</a:t>
            </a:r>
            <a:r>
              <a:rPr sz="1700" spc="-80" dirty="0">
                <a:latin typeface="Arial" panose="020B0604020202020204"/>
                <a:cs typeface="Arial" panose="020B0604020202020204"/>
              </a:rPr>
              <a:t>“2019</a:t>
            </a:r>
            <a:r>
              <a:rPr sz="1700" dirty="0">
                <a:latin typeface="Arial Unicode MS"/>
                <a:cs typeface="Arial Unicode MS"/>
              </a:rPr>
              <a:t>年</a:t>
            </a:r>
            <a:r>
              <a:rPr sz="1700" dirty="0">
                <a:latin typeface="Arial Unicode MS"/>
                <a:cs typeface="Arial Unicode MS"/>
              </a:rPr>
              <a:t>中</a:t>
            </a:r>
            <a:r>
              <a:rPr sz="1700" spc="-50" dirty="0">
                <a:latin typeface="Arial Unicode MS"/>
                <a:cs typeface="Arial Unicode MS"/>
              </a:rPr>
              <a:t>国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700" dirty="0">
                <a:latin typeface="Arial Unicode MS"/>
                <a:cs typeface="Arial Unicode MS"/>
              </a:rPr>
              <a:t>互</a:t>
            </a:r>
            <a:r>
              <a:rPr sz="1700" dirty="0">
                <a:latin typeface="Arial Unicode MS"/>
                <a:cs typeface="Arial Unicode MS"/>
              </a:rPr>
              <a:t>联</a:t>
            </a:r>
            <a:r>
              <a:rPr sz="1700" dirty="0">
                <a:latin typeface="Arial Unicode MS"/>
                <a:cs typeface="Arial Unicode MS"/>
              </a:rPr>
              <a:t>网</a:t>
            </a:r>
            <a:r>
              <a:rPr sz="1700" dirty="0">
                <a:latin typeface="Arial Unicode MS"/>
                <a:cs typeface="Arial Unicode MS"/>
              </a:rPr>
              <a:t>成</a:t>
            </a:r>
            <a:r>
              <a:rPr sz="1700" dirty="0">
                <a:latin typeface="Arial Unicode MS"/>
                <a:cs typeface="Arial Unicode MS"/>
              </a:rPr>
              <a:t>长</a:t>
            </a:r>
            <a:r>
              <a:rPr sz="1700" dirty="0">
                <a:latin typeface="Arial Unicode MS"/>
                <a:cs typeface="Arial Unicode MS"/>
              </a:rPr>
              <a:t>型</a:t>
            </a:r>
            <a:r>
              <a:rPr sz="1700" dirty="0">
                <a:latin typeface="Arial Unicode MS"/>
                <a:cs typeface="Arial Unicode MS"/>
              </a:rPr>
              <a:t>企</a:t>
            </a:r>
            <a:r>
              <a:rPr sz="1700" dirty="0">
                <a:latin typeface="Arial Unicode MS"/>
                <a:cs typeface="Arial Unicode MS"/>
              </a:rPr>
              <a:t>业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20</a:t>
            </a:r>
            <a:r>
              <a:rPr sz="1700" dirty="0">
                <a:latin typeface="Arial Unicode MS"/>
                <a:cs typeface="Arial Unicode MS"/>
              </a:rPr>
              <a:t>强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”</a:t>
            </a:r>
            <a:endParaRPr sz="17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7284155" y="4901141"/>
            <a:ext cx="2444750" cy="856615"/>
          </a:xfrm>
          <a:prstGeom prst="rect">
            <a:avLst/>
          </a:prstGeom>
        </p:spPr>
        <p:txBody>
          <a:bodyPr vert="horz" wrap="square" lIns="0" tIns="157480" rIns="0" bIns="0" rtlCol="0">
            <a:spAutoFit/>
          </a:bodyPr>
          <a:lstStyle/>
          <a:p>
            <a:pPr marL="67945">
              <a:lnSpc>
                <a:spcPct val="100000"/>
              </a:lnSpc>
              <a:spcBef>
                <a:spcPts val="1240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2020.11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015"/>
              </a:spcBef>
            </a:pPr>
            <a:r>
              <a:rPr sz="1700" dirty="0">
                <a:latin typeface="Arial Unicode MS"/>
                <a:cs typeface="Arial Unicode MS"/>
              </a:rPr>
              <a:t>登</a:t>
            </a:r>
            <a:r>
              <a:rPr sz="1700" dirty="0">
                <a:latin typeface="Arial Unicode MS"/>
                <a:cs typeface="Arial Unicode MS"/>
              </a:rPr>
              <a:t>上</a:t>
            </a:r>
            <a:r>
              <a:rPr sz="1700" dirty="0">
                <a:latin typeface="Arial Unicode MS"/>
                <a:cs typeface="Arial Unicode MS"/>
              </a:rPr>
              <a:t>《</a:t>
            </a:r>
            <a:r>
              <a:rPr sz="1700" dirty="0">
                <a:latin typeface="Arial Unicode MS"/>
                <a:cs typeface="Arial Unicode MS"/>
              </a:rPr>
              <a:t>光</a:t>
            </a:r>
            <a:r>
              <a:rPr sz="1700" dirty="0">
                <a:latin typeface="Arial Unicode MS"/>
                <a:cs typeface="Arial Unicode MS"/>
              </a:rPr>
              <a:t>明</a:t>
            </a:r>
            <a:r>
              <a:rPr sz="1700" dirty="0">
                <a:latin typeface="Arial Unicode MS"/>
                <a:cs typeface="Arial Unicode MS"/>
              </a:rPr>
              <a:t>日</a:t>
            </a:r>
            <a:r>
              <a:rPr sz="1700" dirty="0">
                <a:latin typeface="Arial Unicode MS"/>
                <a:cs typeface="Arial Unicode MS"/>
              </a:rPr>
              <a:t>报</a:t>
            </a:r>
            <a:r>
              <a:rPr sz="1700" dirty="0">
                <a:latin typeface="Arial Unicode MS"/>
                <a:cs typeface="Arial Unicode MS"/>
              </a:rPr>
              <a:t>》</a:t>
            </a:r>
            <a:r>
              <a:rPr sz="1700" dirty="0">
                <a:latin typeface="Arial Unicode MS"/>
                <a:cs typeface="Arial Unicode MS"/>
              </a:rPr>
              <a:t>要</a:t>
            </a:r>
            <a:r>
              <a:rPr sz="1700" dirty="0">
                <a:latin typeface="Arial Unicode MS"/>
                <a:cs typeface="Arial Unicode MS"/>
              </a:rPr>
              <a:t>闻</a:t>
            </a:r>
            <a:r>
              <a:rPr sz="1700" spc="-50" dirty="0">
                <a:latin typeface="Arial Unicode MS"/>
                <a:cs typeface="Arial Unicode MS"/>
              </a:rPr>
              <a:t>版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301091" y="6386162"/>
            <a:ext cx="2444750" cy="2895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dirty="0">
                <a:latin typeface="Arial Unicode MS"/>
                <a:cs typeface="Arial Unicode MS"/>
              </a:rPr>
              <a:t>携</a:t>
            </a:r>
            <a:r>
              <a:rPr sz="1700" dirty="0">
                <a:latin typeface="Arial Unicode MS"/>
                <a:cs typeface="Arial Unicode MS"/>
              </a:rPr>
              <a:t>手</a:t>
            </a:r>
            <a:r>
              <a:rPr sz="1700" dirty="0">
                <a:latin typeface="Arial Unicode MS"/>
                <a:cs typeface="Arial Unicode MS"/>
              </a:rPr>
              <a:t>中</a:t>
            </a:r>
            <a:r>
              <a:rPr sz="1700" dirty="0">
                <a:latin typeface="Arial Unicode MS"/>
                <a:cs typeface="Arial Unicode MS"/>
              </a:rPr>
              <a:t>国</a:t>
            </a:r>
            <a:r>
              <a:rPr sz="1700" dirty="0">
                <a:latin typeface="Arial Unicode MS"/>
                <a:cs typeface="Arial Unicode MS"/>
              </a:rPr>
              <a:t>质</a:t>
            </a:r>
            <a:r>
              <a:rPr sz="1700" dirty="0">
                <a:latin typeface="Arial Unicode MS"/>
                <a:cs typeface="Arial Unicode MS"/>
              </a:rPr>
              <a:t>量</a:t>
            </a:r>
            <a:r>
              <a:rPr sz="1700" dirty="0">
                <a:latin typeface="Arial Unicode MS"/>
                <a:cs typeface="Arial Unicode MS"/>
              </a:rPr>
              <a:t>检</a:t>
            </a:r>
            <a:r>
              <a:rPr sz="1700" dirty="0">
                <a:latin typeface="Arial Unicode MS"/>
                <a:cs typeface="Arial Unicode MS"/>
              </a:rPr>
              <a:t>验</a:t>
            </a:r>
            <a:r>
              <a:rPr sz="1700" dirty="0">
                <a:latin typeface="Arial Unicode MS"/>
                <a:cs typeface="Arial Unicode MS"/>
              </a:rPr>
              <a:t>协</a:t>
            </a:r>
            <a:r>
              <a:rPr sz="1700" dirty="0">
                <a:latin typeface="Arial Unicode MS"/>
                <a:cs typeface="Arial Unicode MS"/>
              </a:rPr>
              <a:t>会</a:t>
            </a:r>
            <a:r>
              <a:rPr sz="1700" spc="-50" dirty="0">
                <a:latin typeface="Arial Unicode MS"/>
                <a:cs typeface="Arial Unicode MS"/>
              </a:rPr>
              <a:t>，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301091" y="6650028"/>
            <a:ext cx="3260725" cy="2895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dirty="0">
                <a:latin typeface="Arial Unicode MS"/>
                <a:cs typeface="Arial Unicode MS"/>
              </a:rPr>
              <a:t>发</a:t>
            </a:r>
            <a:r>
              <a:rPr sz="1700" dirty="0">
                <a:latin typeface="Arial Unicode MS"/>
                <a:cs typeface="Arial Unicode MS"/>
              </a:rPr>
              <a:t>布</a:t>
            </a:r>
            <a:r>
              <a:rPr sz="1700" dirty="0">
                <a:latin typeface="Arial Unicode MS"/>
                <a:cs typeface="Arial Unicode MS"/>
              </a:rPr>
              <a:t>国</a:t>
            </a:r>
            <a:r>
              <a:rPr sz="1700" dirty="0">
                <a:latin typeface="Arial Unicode MS"/>
                <a:cs typeface="Arial Unicode MS"/>
              </a:rPr>
              <a:t>内</a:t>
            </a:r>
            <a:r>
              <a:rPr sz="1700" dirty="0">
                <a:latin typeface="Arial Unicode MS"/>
                <a:cs typeface="Arial Unicode MS"/>
              </a:rPr>
              <a:t>首</a:t>
            </a:r>
            <a:r>
              <a:rPr sz="1700" dirty="0">
                <a:latin typeface="Arial Unicode MS"/>
                <a:cs typeface="Arial Unicode MS"/>
              </a:rPr>
              <a:t>个</a:t>
            </a:r>
            <a:r>
              <a:rPr sz="1700" dirty="0">
                <a:latin typeface="Arial" panose="020B0604020202020204"/>
                <a:cs typeface="Arial" panose="020B0604020202020204"/>
              </a:rPr>
              <a:t>“</a:t>
            </a:r>
            <a:r>
              <a:rPr sz="1700" dirty="0">
                <a:latin typeface="Arial Unicode MS"/>
                <a:cs typeface="Arial Unicode MS"/>
              </a:rPr>
              <a:t>鞋</a:t>
            </a:r>
            <a:r>
              <a:rPr sz="1700" dirty="0">
                <a:latin typeface="Arial Unicode MS"/>
                <a:cs typeface="Arial Unicode MS"/>
              </a:rPr>
              <a:t>类</a:t>
            </a:r>
            <a:r>
              <a:rPr sz="1700" dirty="0">
                <a:latin typeface="Arial Unicode MS"/>
                <a:cs typeface="Arial Unicode MS"/>
              </a:rPr>
              <a:t>鉴</a:t>
            </a:r>
            <a:r>
              <a:rPr sz="1700" dirty="0">
                <a:latin typeface="Arial Unicode MS"/>
                <a:cs typeface="Arial Unicode MS"/>
              </a:rPr>
              <a:t>别</a:t>
            </a:r>
            <a:r>
              <a:rPr sz="1700" dirty="0">
                <a:latin typeface="Arial Unicode MS"/>
                <a:cs typeface="Arial Unicode MS"/>
              </a:rPr>
              <a:t>团</a:t>
            </a:r>
            <a:r>
              <a:rPr sz="1700" dirty="0">
                <a:latin typeface="Arial Unicode MS"/>
                <a:cs typeface="Arial Unicode MS"/>
              </a:rPr>
              <a:t>体</a:t>
            </a:r>
            <a:r>
              <a:rPr sz="1700" dirty="0">
                <a:latin typeface="Arial Unicode MS"/>
                <a:cs typeface="Arial Unicode MS"/>
              </a:rPr>
              <a:t>标</a:t>
            </a:r>
            <a:r>
              <a:rPr sz="1700" dirty="0">
                <a:latin typeface="Arial Unicode MS"/>
                <a:cs typeface="Arial Unicode MS"/>
              </a:rPr>
              <a:t>准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”</a:t>
            </a:r>
            <a:endParaRPr sz="17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4405919" y="6026906"/>
            <a:ext cx="2302510" cy="5537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dirty="0">
                <a:latin typeface="Arial Unicode MS"/>
                <a:cs typeface="Arial Unicode MS"/>
              </a:rPr>
              <a:t>获</a:t>
            </a:r>
            <a:r>
              <a:rPr sz="1700" spc="-30" dirty="0">
                <a:latin typeface="Arial" panose="020B0604020202020204"/>
                <a:cs typeface="Arial" panose="020B0604020202020204"/>
              </a:rPr>
              <a:t>“2020</a:t>
            </a:r>
            <a:r>
              <a:rPr sz="1700" dirty="0">
                <a:latin typeface="Arial Unicode MS"/>
                <a:cs typeface="Arial Unicode MS"/>
              </a:rPr>
              <a:t>互</a:t>
            </a:r>
            <a:r>
              <a:rPr sz="1700" dirty="0">
                <a:latin typeface="Arial Unicode MS"/>
                <a:cs typeface="Arial Unicode MS"/>
              </a:rPr>
              <a:t>联</a:t>
            </a:r>
            <a:r>
              <a:rPr sz="1700" spc="-50" dirty="0">
                <a:latin typeface="Arial Unicode MS"/>
                <a:cs typeface="Arial Unicode MS"/>
              </a:rPr>
              <a:t>网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700" dirty="0">
                <a:latin typeface="Arial Unicode MS"/>
                <a:cs typeface="Arial Unicode MS"/>
              </a:rPr>
              <a:t>综</a:t>
            </a:r>
            <a:r>
              <a:rPr sz="1700" dirty="0">
                <a:latin typeface="Arial Unicode MS"/>
                <a:cs typeface="Arial Unicode MS"/>
              </a:rPr>
              <a:t>合</a:t>
            </a:r>
            <a:r>
              <a:rPr sz="1700" dirty="0">
                <a:latin typeface="Arial Unicode MS"/>
                <a:cs typeface="Arial Unicode MS"/>
              </a:rPr>
              <a:t>实</a:t>
            </a:r>
            <a:r>
              <a:rPr sz="1700" dirty="0">
                <a:latin typeface="Arial Unicode MS"/>
                <a:cs typeface="Arial Unicode MS"/>
              </a:rPr>
              <a:t>力</a:t>
            </a:r>
            <a:r>
              <a:rPr sz="1700" dirty="0">
                <a:latin typeface="Arial Unicode MS"/>
                <a:cs typeface="Arial Unicode MS"/>
              </a:rPr>
              <a:t>企</a:t>
            </a:r>
            <a:r>
              <a:rPr sz="1700" dirty="0">
                <a:latin typeface="Arial Unicode MS"/>
                <a:cs typeface="Arial Unicode MS"/>
              </a:rPr>
              <a:t>业</a:t>
            </a:r>
            <a:r>
              <a:rPr sz="1700" dirty="0">
                <a:latin typeface="Arial" panose="020B0604020202020204"/>
                <a:cs typeface="Arial" panose="020B0604020202020204"/>
              </a:rPr>
              <a:t>”</a:t>
            </a:r>
            <a:r>
              <a:rPr sz="1700" dirty="0">
                <a:latin typeface="Arial Unicode MS"/>
                <a:cs typeface="Arial Unicode MS"/>
              </a:rPr>
              <a:t>百</a:t>
            </a:r>
            <a:r>
              <a:rPr sz="1700" dirty="0">
                <a:latin typeface="Arial Unicode MS"/>
                <a:cs typeface="Arial Unicode MS"/>
              </a:rPr>
              <a:t>强</a:t>
            </a:r>
            <a:r>
              <a:rPr sz="1700" dirty="0">
                <a:latin typeface="Arial Unicode MS"/>
                <a:cs typeface="Arial Unicode MS"/>
              </a:rPr>
              <a:t>称</a:t>
            </a:r>
            <a:r>
              <a:rPr sz="1700" spc="-50" dirty="0">
                <a:latin typeface="Arial Unicode MS"/>
                <a:cs typeface="Arial Unicode MS"/>
              </a:rPr>
              <a:t>号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7253684" y="6080622"/>
            <a:ext cx="2623820" cy="100647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dirty="0">
                <a:latin typeface="Arial Unicode MS"/>
                <a:cs typeface="Arial Unicode MS"/>
              </a:rPr>
              <a:t>荣</a:t>
            </a:r>
            <a:r>
              <a:rPr sz="1700" dirty="0">
                <a:latin typeface="Arial Unicode MS"/>
                <a:cs typeface="Arial Unicode MS"/>
              </a:rPr>
              <a:t>获</a:t>
            </a:r>
            <a:r>
              <a:rPr sz="1700" spc="-35" dirty="0">
                <a:latin typeface="Arial" panose="020B0604020202020204"/>
                <a:cs typeface="Arial" panose="020B0604020202020204"/>
              </a:rPr>
              <a:t>“2020</a:t>
            </a:r>
            <a:r>
              <a:rPr sz="1700" dirty="0">
                <a:latin typeface="Arial Unicode MS"/>
                <a:cs typeface="Arial Unicode MS"/>
              </a:rPr>
              <a:t>年</a:t>
            </a:r>
            <a:r>
              <a:rPr sz="1700" dirty="0">
                <a:latin typeface="Arial Unicode MS"/>
                <a:cs typeface="Arial Unicode MS"/>
              </a:rPr>
              <a:t>度</a:t>
            </a:r>
            <a:r>
              <a:rPr sz="1700" dirty="0">
                <a:latin typeface="Arial Unicode MS"/>
                <a:cs typeface="Arial Unicode MS"/>
              </a:rPr>
              <a:t>新</a:t>
            </a:r>
            <a:r>
              <a:rPr sz="1700" dirty="0">
                <a:latin typeface="Arial Unicode MS"/>
                <a:cs typeface="Arial Unicode MS"/>
              </a:rPr>
              <a:t>经</a:t>
            </a:r>
            <a:r>
              <a:rPr sz="1700" dirty="0">
                <a:latin typeface="Arial Unicode MS"/>
                <a:cs typeface="Arial Unicode MS"/>
              </a:rPr>
              <a:t>济</a:t>
            </a:r>
            <a:r>
              <a:rPr sz="1700" dirty="0">
                <a:latin typeface="Arial Unicode MS"/>
                <a:cs typeface="Arial Unicode MS"/>
              </a:rPr>
              <a:t>企</a:t>
            </a:r>
            <a:r>
              <a:rPr sz="1700" dirty="0">
                <a:latin typeface="Arial Unicode MS"/>
                <a:cs typeface="Arial Unicode MS"/>
              </a:rPr>
              <a:t>业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”</a:t>
            </a:r>
            <a:endParaRPr sz="170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530"/>
              </a:spcBef>
            </a:pPr>
            <a:r>
              <a:rPr sz="1700" dirty="0">
                <a:latin typeface="Arial Unicode MS"/>
                <a:cs typeface="Arial Unicode MS"/>
              </a:rPr>
              <a:t>获</a:t>
            </a:r>
            <a:r>
              <a:rPr sz="1700" dirty="0">
                <a:latin typeface="Arial Unicode MS"/>
                <a:cs typeface="Arial Unicode MS"/>
              </a:rPr>
              <a:t>选</a:t>
            </a:r>
            <a:r>
              <a:rPr sz="1700" dirty="0">
                <a:latin typeface="Arial Unicode MS"/>
                <a:cs typeface="Arial Unicode MS"/>
              </a:rPr>
              <a:t>人</a:t>
            </a:r>
            <a:r>
              <a:rPr sz="1700" dirty="0">
                <a:latin typeface="Arial Unicode MS"/>
                <a:cs typeface="Arial Unicode MS"/>
              </a:rPr>
              <a:t>民</a:t>
            </a:r>
            <a:r>
              <a:rPr sz="1700" dirty="0">
                <a:latin typeface="Arial Unicode MS"/>
                <a:cs typeface="Arial Unicode MS"/>
              </a:rPr>
              <a:t>日</a:t>
            </a:r>
            <a:r>
              <a:rPr sz="1700" dirty="0">
                <a:latin typeface="Arial Unicode MS"/>
                <a:cs typeface="Arial Unicode MS"/>
              </a:rPr>
              <a:t>报</a:t>
            </a:r>
            <a:r>
              <a:rPr sz="1700" spc="-50" dirty="0">
                <a:latin typeface="Arial Unicode MS"/>
                <a:cs typeface="Arial Unicode MS"/>
              </a:rPr>
              <a:t>社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700" spc="-35" dirty="0">
                <a:latin typeface="Arial" panose="020B0604020202020204"/>
                <a:cs typeface="Arial" panose="020B0604020202020204"/>
              </a:rPr>
              <a:t>“2020</a:t>
            </a:r>
            <a:r>
              <a:rPr sz="1700" dirty="0">
                <a:latin typeface="Arial Unicode MS"/>
                <a:cs typeface="Arial Unicode MS"/>
              </a:rPr>
              <a:t>赋</a:t>
            </a:r>
            <a:r>
              <a:rPr sz="1700" dirty="0">
                <a:latin typeface="Arial Unicode MS"/>
                <a:cs typeface="Arial Unicode MS"/>
              </a:rPr>
              <a:t>能</a:t>
            </a:r>
            <a:r>
              <a:rPr sz="1700" dirty="0">
                <a:latin typeface="Arial Unicode MS"/>
                <a:cs typeface="Arial Unicode MS"/>
              </a:rPr>
              <a:t>创</a:t>
            </a:r>
            <a:r>
              <a:rPr sz="1700" dirty="0">
                <a:latin typeface="Arial Unicode MS"/>
                <a:cs typeface="Arial Unicode MS"/>
              </a:rPr>
              <a:t>新</a:t>
            </a:r>
            <a:r>
              <a:rPr sz="1700" dirty="0">
                <a:latin typeface="Arial Unicode MS"/>
                <a:cs typeface="Arial Unicode MS"/>
              </a:rPr>
              <a:t>奖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”</a:t>
            </a:r>
            <a:endParaRPr sz="17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1" name="object 41"/>
          <p:cNvGrpSpPr/>
          <p:nvPr/>
        </p:nvGrpSpPr>
        <p:grpSpPr>
          <a:xfrm>
            <a:off x="10454131" y="7861959"/>
            <a:ext cx="9681845" cy="226695"/>
            <a:chOff x="10454131" y="7861959"/>
            <a:chExt cx="9681845" cy="226695"/>
          </a:xfrm>
        </p:grpSpPr>
        <p:sp>
          <p:nvSpPr>
            <p:cNvPr id="42" name="object 42"/>
            <p:cNvSpPr/>
            <p:nvPr/>
          </p:nvSpPr>
          <p:spPr>
            <a:xfrm>
              <a:off x="10554652" y="7948658"/>
              <a:ext cx="9549765" cy="34290"/>
            </a:xfrm>
            <a:custGeom>
              <a:avLst/>
              <a:gdLst/>
              <a:ahLst/>
              <a:cxnLst/>
              <a:rect l="l" t="t" r="r" b="b"/>
              <a:pathLst>
                <a:path w="9549765" h="34290">
                  <a:moveTo>
                    <a:pt x="0" y="0"/>
                  </a:moveTo>
                  <a:lnTo>
                    <a:pt x="9549447" y="33925"/>
                  </a:lnTo>
                </a:path>
              </a:pathLst>
            </a:custGeom>
            <a:ln w="62825">
              <a:solidFill>
                <a:srgbClr val="5FD5DB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3" name="object 4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454131" y="7861959"/>
              <a:ext cx="209836" cy="209836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664863" y="7878294"/>
              <a:ext cx="209836" cy="209836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10119766" y="8291758"/>
            <a:ext cx="1344930" cy="8223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6510">
              <a:lnSpc>
                <a:spcPct val="100000"/>
              </a:lnSpc>
              <a:spcBef>
                <a:spcPts val="125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2021.02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860"/>
              </a:spcBef>
            </a:pPr>
            <a:r>
              <a:rPr sz="1700" dirty="0">
                <a:latin typeface="Arial Unicode MS"/>
                <a:cs typeface="Arial Unicode MS"/>
              </a:rPr>
              <a:t>得</a:t>
            </a:r>
            <a:r>
              <a:rPr sz="1700" dirty="0">
                <a:latin typeface="Arial Unicode MS"/>
                <a:cs typeface="Arial Unicode MS"/>
              </a:rPr>
              <a:t>物</a:t>
            </a:r>
            <a:r>
              <a:rPr sz="1700" dirty="0">
                <a:latin typeface="Arial Unicode MS"/>
                <a:cs typeface="Arial Unicode MS"/>
              </a:rPr>
              <a:t>艺</a:t>
            </a:r>
            <a:r>
              <a:rPr sz="1700" dirty="0">
                <a:latin typeface="Arial Unicode MS"/>
                <a:cs typeface="Arial Unicode MS"/>
              </a:rPr>
              <a:t>术</a:t>
            </a:r>
            <a:r>
              <a:rPr sz="1700" dirty="0">
                <a:latin typeface="Arial Unicode MS"/>
                <a:cs typeface="Arial Unicode MS"/>
              </a:rPr>
              <a:t>上</a:t>
            </a:r>
            <a:r>
              <a:rPr sz="1700" spc="-50" dirty="0">
                <a:latin typeface="Arial Unicode MS"/>
                <a:cs typeface="Arial Unicode MS"/>
              </a:rPr>
              <a:t>线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  <p:sp>
        <p:nvSpPr>
          <p:cNvPr id="46" name="object 46"/>
          <p:cNvSpPr txBox="1"/>
          <p:nvPr/>
        </p:nvSpPr>
        <p:spPr>
          <a:xfrm>
            <a:off x="15336780" y="8221829"/>
            <a:ext cx="3722370" cy="1132840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16510">
              <a:lnSpc>
                <a:spcPct val="100000"/>
              </a:lnSpc>
              <a:spcBef>
                <a:spcPts val="1295"/>
              </a:spcBef>
            </a:pPr>
            <a:r>
              <a:rPr sz="1950" spc="-10" dirty="0">
                <a:solidFill>
                  <a:srgbClr val="60D5DB"/>
                </a:solidFill>
                <a:latin typeface="Arial" panose="020B0604020202020204"/>
                <a:cs typeface="Arial" panose="020B0604020202020204"/>
              </a:rPr>
              <a:t>2020.12</a:t>
            </a:r>
            <a:endParaRPr sz="1950">
              <a:latin typeface="Arial" panose="020B0604020202020204"/>
              <a:cs typeface="Arial" panose="020B0604020202020204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sz="1700" dirty="0">
                <a:latin typeface="Arial Unicode MS"/>
                <a:cs typeface="Arial Unicode MS"/>
              </a:rPr>
              <a:t>出</a:t>
            </a:r>
            <a:r>
              <a:rPr sz="1700" dirty="0">
                <a:latin typeface="Arial Unicode MS"/>
                <a:cs typeface="Arial Unicode MS"/>
              </a:rPr>
              <a:t>席</a:t>
            </a:r>
            <a:r>
              <a:rPr sz="1700" dirty="0">
                <a:latin typeface="Arial Unicode MS"/>
                <a:cs typeface="Arial Unicode MS"/>
              </a:rPr>
              <a:t>中</a:t>
            </a:r>
            <a:r>
              <a:rPr sz="1700" dirty="0">
                <a:latin typeface="Arial Unicode MS"/>
                <a:cs typeface="Arial Unicode MS"/>
              </a:rPr>
              <a:t>央</a:t>
            </a:r>
            <a:r>
              <a:rPr sz="1700" dirty="0">
                <a:latin typeface="Arial Unicode MS"/>
                <a:cs typeface="Arial Unicode MS"/>
              </a:rPr>
              <a:t>广</a:t>
            </a:r>
            <a:r>
              <a:rPr sz="1700" dirty="0">
                <a:latin typeface="Arial Unicode MS"/>
                <a:cs typeface="Arial Unicode MS"/>
              </a:rPr>
              <a:t>播</a:t>
            </a:r>
            <a:r>
              <a:rPr sz="1700" dirty="0">
                <a:latin typeface="Arial Unicode MS"/>
                <a:cs typeface="Arial Unicode MS"/>
              </a:rPr>
              <a:t>电</a:t>
            </a:r>
            <a:r>
              <a:rPr sz="1700" dirty="0">
                <a:latin typeface="Arial Unicode MS"/>
                <a:cs typeface="Arial Unicode MS"/>
              </a:rPr>
              <a:t>视</a:t>
            </a:r>
            <a:r>
              <a:rPr sz="1700" dirty="0">
                <a:latin typeface="Arial Unicode MS"/>
                <a:cs typeface="Arial Unicode MS"/>
              </a:rPr>
              <a:t>总</a:t>
            </a:r>
            <a:r>
              <a:rPr sz="1700" dirty="0">
                <a:latin typeface="Arial Unicode MS"/>
                <a:cs typeface="Arial Unicode MS"/>
              </a:rPr>
              <a:t>台</a:t>
            </a:r>
            <a:r>
              <a:rPr sz="1700" dirty="0">
                <a:latin typeface="Arial Unicode MS"/>
                <a:cs typeface="Arial Unicode MS"/>
              </a:rPr>
              <a:t>主</a:t>
            </a:r>
            <a:r>
              <a:rPr sz="1700" spc="-50" dirty="0">
                <a:latin typeface="Arial Unicode MS"/>
                <a:cs typeface="Arial Unicode MS"/>
              </a:rPr>
              <a:t>办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700" dirty="0">
                <a:latin typeface="Arial" panose="020B0604020202020204"/>
                <a:cs typeface="Arial" panose="020B0604020202020204"/>
              </a:rPr>
              <a:t>“</a:t>
            </a:r>
            <a:r>
              <a:rPr sz="1700" dirty="0">
                <a:latin typeface="Arial Unicode MS"/>
                <a:cs typeface="Arial Unicode MS"/>
              </a:rPr>
              <a:t>中</a:t>
            </a:r>
            <a:r>
              <a:rPr sz="1700" dirty="0">
                <a:latin typeface="Arial Unicode MS"/>
                <a:cs typeface="Arial Unicode MS"/>
              </a:rPr>
              <a:t>国</a:t>
            </a:r>
            <a:r>
              <a:rPr sz="1700" dirty="0">
                <a:latin typeface="Arial Unicode MS"/>
                <a:cs typeface="Arial Unicode MS"/>
              </a:rPr>
              <a:t>城</a:t>
            </a:r>
            <a:r>
              <a:rPr sz="1700" dirty="0">
                <a:latin typeface="Arial Unicode MS"/>
                <a:cs typeface="Arial Unicode MS"/>
              </a:rPr>
              <a:t>市</a:t>
            </a:r>
            <a:r>
              <a:rPr sz="1700" dirty="0">
                <a:latin typeface="Arial Unicode MS"/>
                <a:cs typeface="Arial Unicode MS"/>
              </a:rPr>
              <a:t>经</a:t>
            </a:r>
            <a:r>
              <a:rPr sz="1700" dirty="0">
                <a:latin typeface="Arial Unicode MS"/>
                <a:cs typeface="Arial Unicode MS"/>
              </a:rPr>
              <a:t>济</a:t>
            </a:r>
            <a:r>
              <a:rPr sz="1700" dirty="0">
                <a:latin typeface="Arial Unicode MS"/>
                <a:cs typeface="Arial Unicode MS"/>
              </a:rPr>
              <a:t>论</a:t>
            </a:r>
            <a:r>
              <a:rPr sz="1700" dirty="0">
                <a:latin typeface="Arial Unicode MS"/>
                <a:cs typeface="Arial Unicode MS"/>
              </a:rPr>
              <a:t>坛</a:t>
            </a:r>
            <a:r>
              <a:rPr sz="1700" spc="-25" dirty="0">
                <a:latin typeface="Arial" panose="020B0604020202020204"/>
                <a:cs typeface="Arial" panose="020B0604020202020204"/>
              </a:rPr>
              <a:t>2020”</a:t>
            </a:r>
            <a:r>
              <a:rPr sz="1700" spc="-25" dirty="0">
                <a:latin typeface="Arial Unicode MS"/>
                <a:cs typeface="Arial Unicode MS"/>
              </a:rPr>
              <a:t>，</a:t>
            </a:r>
            <a:r>
              <a:rPr sz="1700" dirty="0">
                <a:latin typeface="Arial Unicode MS"/>
                <a:cs typeface="Arial Unicode MS"/>
              </a:rPr>
              <a:t>并</a:t>
            </a:r>
            <a:r>
              <a:rPr sz="1700" dirty="0">
                <a:latin typeface="Arial Unicode MS"/>
                <a:cs typeface="Arial Unicode MS"/>
              </a:rPr>
              <a:t>亮</a:t>
            </a:r>
            <a:r>
              <a:rPr sz="1700" dirty="0">
                <a:latin typeface="Arial Unicode MS"/>
                <a:cs typeface="Arial Unicode MS"/>
              </a:rPr>
              <a:t>相</a:t>
            </a:r>
            <a:r>
              <a:rPr sz="1700" dirty="0">
                <a:latin typeface="Arial Unicode MS"/>
                <a:cs typeface="Arial Unicode MS"/>
              </a:rPr>
              <a:t>央</a:t>
            </a:r>
            <a:r>
              <a:rPr sz="1700" spc="-50" dirty="0">
                <a:latin typeface="Arial Unicode MS"/>
                <a:cs typeface="Arial Unicode MS"/>
              </a:rPr>
              <a:t>视</a:t>
            </a:r>
            <a:endParaRPr sz="1700">
              <a:latin typeface="Arial Unicode MS"/>
              <a:cs typeface="Arial Unicode MS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0119766" y="9426175"/>
            <a:ext cx="3611879" cy="5537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dirty="0">
                <a:latin typeface="Arial Unicode MS"/>
                <a:cs typeface="Arial Unicode MS"/>
              </a:rPr>
              <a:t>春</a:t>
            </a:r>
            <a:r>
              <a:rPr sz="1700" dirty="0">
                <a:latin typeface="Arial Unicode MS"/>
                <a:cs typeface="Arial Unicode MS"/>
              </a:rPr>
              <a:t>节</a:t>
            </a:r>
            <a:r>
              <a:rPr sz="1700" dirty="0">
                <a:latin typeface="Arial Unicode MS"/>
                <a:cs typeface="Arial Unicode MS"/>
              </a:rPr>
              <a:t>期</a:t>
            </a:r>
            <a:r>
              <a:rPr sz="1700" dirty="0">
                <a:latin typeface="Arial Unicode MS"/>
                <a:cs typeface="Arial Unicode MS"/>
              </a:rPr>
              <a:t>间</a:t>
            </a:r>
            <a:r>
              <a:rPr sz="1700" dirty="0">
                <a:latin typeface="Arial Unicode MS"/>
                <a:cs typeface="Arial Unicode MS"/>
              </a:rPr>
              <a:t>，</a:t>
            </a:r>
            <a:r>
              <a:rPr sz="1700" dirty="0">
                <a:latin typeface="Arial Unicode MS"/>
                <a:cs typeface="Arial Unicode MS"/>
              </a:rPr>
              <a:t>得</a:t>
            </a:r>
            <a:r>
              <a:rPr sz="1700" dirty="0">
                <a:latin typeface="Arial Unicode MS"/>
                <a:cs typeface="Arial Unicode MS"/>
              </a:rPr>
              <a:t>物</a:t>
            </a:r>
            <a:r>
              <a:rPr sz="1700" dirty="0">
                <a:latin typeface="Arial" panose="020B0604020202020204"/>
                <a:cs typeface="Arial" panose="020B0604020202020204"/>
              </a:rPr>
              <a:t>App</a:t>
            </a:r>
            <a:r>
              <a:rPr sz="1700" dirty="0">
                <a:latin typeface="Arial Unicode MS"/>
                <a:cs typeface="Arial Unicode MS"/>
              </a:rPr>
              <a:t>登</a:t>
            </a:r>
            <a:r>
              <a:rPr sz="1700" spc="-50" dirty="0">
                <a:latin typeface="Arial Unicode MS"/>
                <a:cs typeface="Arial Unicode MS"/>
              </a:rPr>
              <a:t>顶</a:t>
            </a:r>
            <a:endParaRPr sz="17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700" dirty="0">
                <a:latin typeface="Arial" panose="020B0604020202020204"/>
                <a:cs typeface="Arial" panose="020B0604020202020204"/>
              </a:rPr>
              <a:t>App</a:t>
            </a:r>
            <a:r>
              <a:rPr sz="1700" spc="260" dirty="0">
                <a:latin typeface="Arial" panose="020B0604020202020204"/>
                <a:cs typeface="Arial" panose="020B0604020202020204"/>
              </a:rPr>
              <a:t> </a:t>
            </a:r>
            <a:r>
              <a:rPr sz="1700" spc="-50" dirty="0">
                <a:latin typeface="Arial" panose="020B0604020202020204"/>
                <a:cs typeface="Arial" panose="020B0604020202020204"/>
              </a:rPr>
              <a:t>Store</a:t>
            </a:r>
            <a:r>
              <a:rPr sz="1700" dirty="0">
                <a:latin typeface="Arial Unicode MS"/>
                <a:cs typeface="Arial Unicode MS"/>
              </a:rPr>
              <a:t>总</a:t>
            </a:r>
            <a:r>
              <a:rPr sz="1700" dirty="0">
                <a:latin typeface="Arial Unicode MS"/>
                <a:cs typeface="Arial Unicode MS"/>
              </a:rPr>
              <a:t>榜</a:t>
            </a:r>
            <a:r>
              <a:rPr sz="1700" dirty="0">
                <a:latin typeface="Arial Unicode MS"/>
                <a:cs typeface="Arial Unicode MS"/>
              </a:rPr>
              <a:t>榜</a:t>
            </a:r>
            <a:r>
              <a:rPr sz="1700" dirty="0">
                <a:latin typeface="Arial Unicode MS"/>
                <a:cs typeface="Arial Unicode MS"/>
              </a:rPr>
              <a:t>首</a:t>
            </a:r>
            <a:r>
              <a:rPr sz="1700" dirty="0">
                <a:latin typeface="Arial Unicode MS"/>
                <a:cs typeface="Arial Unicode MS"/>
              </a:rPr>
              <a:t>，</a:t>
            </a:r>
            <a:r>
              <a:rPr sz="1700" dirty="0">
                <a:latin typeface="Arial Unicode MS"/>
                <a:cs typeface="Arial Unicode MS"/>
              </a:rPr>
              <a:t>并</a:t>
            </a:r>
            <a:r>
              <a:rPr sz="1700" dirty="0">
                <a:latin typeface="Arial Unicode MS"/>
                <a:cs typeface="Arial Unicode MS"/>
              </a:rPr>
              <a:t>霸</a:t>
            </a:r>
            <a:r>
              <a:rPr sz="1700" dirty="0">
                <a:latin typeface="Arial Unicode MS"/>
                <a:cs typeface="Arial Unicode MS"/>
              </a:rPr>
              <a:t>榜</a:t>
            </a:r>
            <a:r>
              <a:rPr sz="1700" dirty="0">
                <a:latin typeface="Arial Unicode MS"/>
                <a:cs typeface="Arial Unicode MS"/>
              </a:rPr>
              <a:t>超</a:t>
            </a:r>
            <a:r>
              <a:rPr sz="1700" dirty="0">
                <a:latin typeface="Arial Unicode MS"/>
                <a:cs typeface="Arial Unicode MS"/>
              </a:rPr>
              <a:t>过</a:t>
            </a:r>
            <a:r>
              <a:rPr sz="1700" dirty="0">
                <a:latin typeface="Arial Unicode MS"/>
                <a:cs typeface="Arial Unicode MS"/>
              </a:rPr>
              <a:t>一</a:t>
            </a:r>
            <a:r>
              <a:rPr sz="1700" spc="-50" dirty="0">
                <a:latin typeface="Arial Unicode MS"/>
                <a:cs typeface="Arial Unicode MS"/>
              </a:rPr>
              <a:t>周</a:t>
            </a:r>
            <a:endParaRPr sz="17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3536315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pc="-1170" dirty="0"/>
              <a:t>P</a:t>
            </a:r>
            <a:r>
              <a:rPr spc="-7484" dirty="0"/>
              <a:t>O</a:t>
            </a:r>
            <a:r>
              <a:rPr sz="5925" b="1" spc="-157" baseline="27000" dirty="0">
                <a:solidFill>
                  <a:srgbClr val="000000"/>
                </a:solidFill>
                <a:latin typeface="HiraginoSansGB-W6"/>
                <a:cs typeface="HiraginoSansGB-W6"/>
              </a:rPr>
              <a:t>工</a:t>
            </a:r>
            <a:r>
              <a:rPr sz="9550" spc="-2580" dirty="0"/>
              <a:t>I</a:t>
            </a:r>
            <a:r>
              <a:rPr sz="5925" b="1" spc="-2610" baseline="27000" dirty="0">
                <a:solidFill>
                  <a:srgbClr val="000000"/>
                </a:solidFill>
                <a:latin typeface="HiraginoSansGB-W6"/>
                <a:cs typeface="HiraginoSansGB-W6"/>
              </a:rPr>
              <a:t>作介</a:t>
            </a:r>
            <a:r>
              <a:rPr sz="9550" spc="-2405" dirty="0"/>
              <a:t>Z</a:t>
            </a:r>
            <a:r>
              <a:rPr sz="5925" b="1" spc="-4342" baseline="27000" dirty="0">
                <a:solidFill>
                  <a:srgbClr val="000000"/>
                </a:solidFill>
                <a:latin typeface="HiraginoSansGB-W6"/>
                <a:cs typeface="HiraginoSansGB-W6"/>
              </a:rPr>
              <a:t>绍</a:t>
            </a:r>
            <a:r>
              <a:rPr sz="9550" spc="-2685" dirty="0"/>
              <a:t>ON</a:t>
            </a:r>
            <a:endParaRPr sz="95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615105" y="1839578"/>
            <a:ext cx="11899900" cy="34588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879475" algn="just">
              <a:lnSpc>
                <a:spcPct val="109000"/>
              </a:lnSpc>
              <a:spcBef>
                <a:spcPts val="95"/>
              </a:spcBef>
            </a:pPr>
            <a:r>
              <a:rPr sz="3450" spc="1135" dirty="0">
                <a:latin typeface="Arial" panose="020B0604020202020204"/>
                <a:cs typeface="Arial" panose="020B0604020202020204"/>
              </a:rPr>
              <a:t>消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费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者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下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单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购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买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后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，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卖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家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不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会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直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接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发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货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给</a:t>
            </a:r>
            <a:r>
              <a:rPr sz="3450" spc="-50" dirty="0">
                <a:latin typeface="Arial" panose="020B0604020202020204"/>
                <a:cs typeface="Arial" panose="020B0604020202020204"/>
              </a:rPr>
              <a:t>买 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家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，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而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是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先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发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货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给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得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物</a:t>
            </a:r>
            <a:r>
              <a:rPr sz="3450" spc="-25" dirty="0">
                <a:latin typeface="Arial" panose="020B0604020202020204"/>
                <a:cs typeface="Arial" panose="020B0604020202020204"/>
              </a:rPr>
              <a:t> </a:t>
            </a:r>
            <a:r>
              <a:rPr sz="3450" spc="-100" dirty="0">
                <a:latin typeface="Arial" panose="020B0604020202020204"/>
                <a:cs typeface="Arial" panose="020B0604020202020204"/>
              </a:rPr>
              <a:t>App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平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台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。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确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保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是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全</a:t>
            </a:r>
            <a:r>
              <a:rPr sz="3450" spc="1085" dirty="0">
                <a:latin typeface="Arial" panose="020B0604020202020204"/>
                <a:cs typeface="Arial" panose="020B0604020202020204"/>
              </a:rPr>
              <a:t>新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正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之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后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，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才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能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继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续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发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货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给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买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家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。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所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以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，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从</a:t>
            </a:r>
            <a:r>
              <a:rPr sz="3450" spc="1085" dirty="0">
                <a:latin typeface="Arial" panose="020B0604020202020204"/>
                <a:cs typeface="Arial" panose="020B0604020202020204"/>
              </a:rPr>
              <a:t>卖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家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手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中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售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出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的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商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，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到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最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终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到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消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费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者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手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里</a:t>
            </a:r>
            <a:r>
              <a:rPr sz="3450" spc="1085" dirty="0">
                <a:latin typeface="Arial" panose="020B0604020202020204"/>
                <a:cs typeface="Arial" panose="020B0604020202020204"/>
              </a:rPr>
              <a:t>，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已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经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通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过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多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道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鉴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别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查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验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工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序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中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的</a:t>
            </a:r>
            <a:r>
              <a:rPr sz="3450" spc="434" dirty="0">
                <a:latin typeface="Arial" panose="020B0604020202020204"/>
                <a:cs typeface="Arial" panose="020B0604020202020204"/>
              </a:rPr>
              <a:t>“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层</a:t>
            </a:r>
            <a:r>
              <a:rPr sz="3450" spc="1310" dirty="0">
                <a:latin typeface="Arial" panose="020B0604020202020204"/>
                <a:cs typeface="Arial" panose="020B0604020202020204"/>
              </a:rPr>
              <a:t>层</a:t>
            </a:r>
            <a:r>
              <a:rPr sz="3450" spc="1895" dirty="0">
                <a:latin typeface="Arial" panose="020B0604020202020204"/>
                <a:cs typeface="Arial" panose="020B0604020202020204"/>
              </a:rPr>
              <a:t>关</a:t>
            </a:r>
            <a:r>
              <a:rPr sz="3450" spc="1895" dirty="0">
                <a:latin typeface="Arial" panose="020B0604020202020204"/>
                <a:cs typeface="Arial" panose="020B0604020202020204"/>
              </a:rPr>
              <a:t>卡</a:t>
            </a:r>
            <a:r>
              <a:rPr sz="3450" spc="580" dirty="0">
                <a:latin typeface="Arial" panose="020B0604020202020204"/>
                <a:cs typeface="Arial" panose="020B0604020202020204"/>
              </a:rPr>
              <a:t>”</a:t>
            </a:r>
            <a:r>
              <a:rPr sz="3450" spc="1845" dirty="0">
                <a:latin typeface="Arial" panose="020B0604020202020204"/>
                <a:cs typeface="Arial" panose="020B0604020202020204"/>
              </a:rPr>
              <a:t>。</a:t>
            </a:r>
            <a:endParaRPr sz="3450">
              <a:latin typeface="Arial" panose="020B0604020202020204"/>
              <a:cs typeface="Arial" panose="020B0604020202020204"/>
            </a:endParaRPr>
          </a:p>
          <a:p>
            <a:pPr marL="12700" marR="5080" indent="879475">
              <a:lnSpc>
                <a:spcPct val="109000"/>
              </a:lnSpc>
              <a:spcBef>
                <a:spcPts val="5"/>
              </a:spcBef>
            </a:pPr>
            <a:r>
              <a:rPr sz="3450" spc="1135" dirty="0">
                <a:latin typeface="Arial" panose="020B0604020202020204"/>
                <a:cs typeface="Arial" panose="020B0604020202020204"/>
              </a:rPr>
              <a:t>因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此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我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们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的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工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作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内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容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就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是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对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商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进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行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收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入</a:t>
            </a:r>
            <a:r>
              <a:rPr sz="3450" spc="-50" dirty="0">
                <a:latin typeface="Arial" panose="020B0604020202020204"/>
                <a:cs typeface="Arial" panose="020B0604020202020204"/>
              </a:rPr>
              <a:t>库 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处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理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初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步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的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质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检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质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拍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鉴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别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复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查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数</a:t>
            </a:r>
            <a:r>
              <a:rPr sz="3450" spc="1085" dirty="0">
                <a:latin typeface="Arial" panose="020B0604020202020204"/>
                <a:cs typeface="Arial" panose="020B0604020202020204"/>
              </a:rPr>
              <a:t>据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统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计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包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装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出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库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售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后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等</a:t>
            </a:r>
            <a:r>
              <a:rPr sz="3450" spc="1085" dirty="0">
                <a:latin typeface="Arial" panose="020B0604020202020204"/>
                <a:cs typeface="Arial" panose="020B0604020202020204"/>
              </a:rPr>
              <a:t>。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87837" y="5901330"/>
            <a:ext cx="6895395" cy="3635911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63643" y="5942195"/>
            <a:ext cx="6354209" cy="3578560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9136590" y="375696"/>
            <a:ext cx="579249" cy="62825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72119" y="3082538"/>
            <a:ext cx="5361093" cy="536109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351273" y="10219165"/>
            <a:ext cx="1360796" cy="628253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3536315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pc="-1465" dirty="0"/>
              <a:t>P</a:t>
            </a:r>
            <a:r>
              <a:rPr spc="-6115" dirty="0"/>
              <a:t>O</a:t>
            </a:r>
            <a:r>
              <a:rPr sz="5925" b="1" spc="-1679" baseline="30000" dirty="0">
                <a:solidFill>
                  <a:srgbClr val="000000"/>
                </a:solidFill>
                <a:latin typeface="HiraginoSansGB-W6"/>
                <a:cs typeface="HiraginoSansGB-W6"/>
              </a:rPr>
              <a:t>企</a:t>
            </a:r>
            <a:r>
              <a:rPr sz="9550" spc="-1565" dirty="0"/>
              <a:t>I</a:t>
            </a:r>
            <a:r>
              <a:rPr sz="5925" b="1" spc="-802" baseline="30000" dirty="0">
                <a:solidFill>
                  <a:srgbClr val="000000"/>
                </a:solidFill>
                <a:latin typeface="HiraginoSansGB-W6"/>
                <a:cs typeface="HiraginoSansGB-W6"/>
              </a:rPr>
              <a:t>业</a:t>
            </a:r>
            <a:r>
              <a:rPr sz="9550" spc="-5350" dirty="0"/>
              <a:t>Z</a:t>
            </a:r>
            <a:r>
              <a:rPr sz="5925" b="1" spc="-2932" baseline="30000" dirty="0">
                <a:solidFill>
                  <a:srgbClr val="000000"/>
                </a:solidFill>
                <a:latin typeface="HiraginoSansGB-W6"/>
                <a:cs typeface="HiraginoSansGB-W6"/>
              </a:rPr>
              <a:t>分布</a:t>
            </a:r>
            <a:r>
              <a:rPr sz="9550" spc="-2685" dirty="0"/>
              <a:t>ON</a:t>
            </a:r>
            <a:endParaRPr sz="9550">
              <a:latin typeface="HiraginoSansGB-W6"/>
              <a:cs typeface="HiraginoSansGB-W6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197450" y="10401358"/>
            <a:ext cx="2436495" cy="437515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54610" rIns="0" bIns="0" rtlCol="0">
            <a:spAutoFit/>
          </a:bodyPr>
          <a:lstStyle/>
          <a:p>
            <a:pPr marL="86995">
              <a:lnSpc>
                <a:spcPct val="100000"/>
              </a:lnSpc>
              <a:spcBef>
                <a:spcPts val="430"/>
              </a:spcBef>
            </a:pP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新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一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代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潮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流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网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购</a:t>
            </a:r>
            <a:r>
              <a:rPr sz="1950" b="1" dirty="0">
                <a:solidFill>
                  <a:srgbClr val="FFFFFF"/>
                </a:solidFill>
                <a:latin typeface="HiraginoSansGB-W6"/>
                <a:cs typeface="HiraginoSansGB-W6"/>
              </a:rPr>
              <a:t>社</a:t>
            </a:r>
            <a:r>
              <a:rPr sz="1950" b="1" spc="-50" dirty="0">
                <a:solidFill>
                  <a:srgbClr val="FFFFFF"/>
                </a:solidFill>
                <a:latin typeface="HiraginoSansGB-W6"/>
                <a:cs typeface="HiraginoSansGB-W6"/>
              </a:rPr>
              <a:t>区</a:t>
            </a:r>
            <a:endParaRPr sz="1950">
              <a:latin typeface="HiraginoSansGB-W6"/>
              <a:cs typeface="HiraginoSansGB-W6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36896" y="2432229"/>
            <a:ext cx="2858770" cy="1447800"/>
          </a:xfrm>
          <a:prstGeom prst="rect">
            <a:avLst/>
          </a:prstGeom>
          <a:solidFill>
            <a:srgbClr val="FFFF83">
              <a:alpha val="75000"/>
            </a:srgbClr>
          </a:solidFill>
        </p:spPr>
        <p:txBody>
          <a:bodyPr vert="horz" wrap="square" lIns="0" tIns="311150" rIns="0" bIns="0" rtlCol="0">
            <a:spAutoFit/>
          </a:bodyPr>
          <a:lstStyle/>
          <a:p>
            <a:pPr marL="325755" marR="325755">
              <a:lnSpc>
                <a:spcPts val="3460"/>
              </a:lnSpc>
              <a:spcBef>
                <a:spcPts val="2450"/>
              </a:spcBef>
            </a:pPr>
            <a:r>
              <a:rPr sz="3450" spc="1135" dirty="0">
                <a:latin typeface="Arial" panose="020B0604020202020204"/>
                <a:cs typeface="Arial" panose="020B0604020202020204"/>
              </a:rPr>
              <a:t>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业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在</a:t>
            </a:r>
            <a:r>
              <a:rPr sz="3450" spc="-50" dirty="0">
                <a:latin typeface="Arial" panose="020B0604020202020204"/>
                <a:cs typeface="Arial" panose="020B0604020202020204"/>
              </a:rPr>
              <a:t>职 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人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数</a:t>
            </a:r>
            <a:r>
              <a:rPr sz="3450" spc="1085" dirty="0">
                <a:latin typeface="Arial" panose="020B0604020202020204"/>
                <a:cs typeface="Arial" panose="020B0604020202020204"/>
              </a:rPr>
              <a:t>十</a:t>
            </a:r>
            <a:r>
              <a:rPr sz="3450" spc="1135" dirty="0">
                <a:latin typeface="Arial" panose="020B0604020202020204"/>
                <a:cs typeface="Arial" panose="020B0604020202020204"/>
              </a:rPr>
              <a:t>万</a:t>
            </a:r>
            <a:r>
              <a:rPr sz="3450" spc="1085" dirty="0">
                <a:latin typeface="Arial" panose="020B0604020202020204"/>
                <a:cs typeface="Arial" panose="020B0604020202020204"/>
              </a:rPr>
              <a:t>人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3202425" y="1451023"/>
            <a:ext cx="2275840" cy="1586865"/>
          </a:xfrm>
          <a:custGeom>
            <a:avLst/>
            <a:gdLst/>
            <a:ahLst/>
            <a:cxnLst/>
            <a:rect l="l" t="t" r="r" b="b"/>
            <a:pathLst>
              <a:path w="2275840" h="1586864">
                <a:moveTo>
                  <a:pt x="45684" y="1560779"/>
                </a:moveTo>
                <a:lnTo>
                  <a:pt x="10" y="1586370"/>
                </a:lnTo>
                <a:lnTo>
                  <a:pt x="18554" y="1537408"/>
                </a:lnTo>
              </a:path>
              <a:path w="2275840" h="1586864">
                <a:moveTo>
                  <a:pt x="0" y="1586370"/>
                </a:moveTo>
                <a:lnTo>
                  <a:pt x="1172425" y="225124"/>
                </a:lnTo>
                <a:lnTo>
                  <a:pt x="1277133" y="225124"/>
                </a:lnTo>
              </a:path>
              <a:path w="2275840" h="1586864">
                <a:moveTo>
                  <a:pt x="1282400" y="450248"/>
                </a:moveTo>
                <a:lnTo>
                  <a:pt x="2275532" y="450248"/>
                </a:lnTo>
                <a:lnTo>
                  <a:pt x="2275532" y="0"/>
                </a:lnTo>
                <a:lnTo>
                  <a:pt x="1282400" y="0"/>
                </a:lnTo>
                <a:lnTo>
                  <a:pt x="1282400" y="450248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4477359" y="1381548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上海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746149" y="2018169"/>
            <a:ext cx="2477770" cy="1036955"/>
          </a:xfrm>
          <a:custGeom>
            <a:avLst/>
            <a:gdLst/>
            <a:ahLst/>
            <a:cxnLst/>
            <a:rect l="l" t="t" r="r" b="b"/>
            <a:pathLst>
              <a:path w="2477770" h="1036955">
                <a:moveTo>
                  <a:pt x="2445077" y="995289"/>
                </a:moveTo>
                <a:lnTo>
                  <a:pt x="2477474" y="1036408"/>
                </a:lnTo>
                <a:lnTo>
                  <a:pt x="2426219" y="1025727"/>
                </a:lnTo>
              </a:path>
              <a:path w="2477770" h="1036955">
                <a:moveTo>
                  <a:pt x="2477474" y="1036408"/>
                </a:moveTo>
                <a:lnTo>
                  <a:pt x="1167503" y="225124"/>
                </a:lnTo>
                <a:lnTo>
                  <a:pt x="1062794" y="225124"/>
                </a:lnTo>
              </a:path>
              <a:path w="2477770" h="1036955">
                <a:moveTo>
                  <a:pt x="0" y="450248"/>
                </a:moveTo>
                <a:lnTo>
                  <a:pt x="1057559" y="450248"/>
                </a:lnTo>
                <a:lnTo>
                  <a:pt x="1057559" y="0"/>
                </a:lnTo>
                <a:lnTo>
                  <a:pt x="0" y="0"/>
                </a:lnTo>
                <a:lnTo>
                  <a:pt x="0" y="450248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5738686" y="1948695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广东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0380102" y="1347906"/>
            <a:ext cx="1471295" cy="1552575"/>
          </a:xfrm>
          <a:custGeom>
            <a:avLst/>
            <a:gdLst/>
            <a:ahLst/>
            <a:cxnLst/>
            <a:rect l="l" t="t" r="r" b="b"/>
            <a:pathLst>
              <a:path w="1471295" h="1552575">
                <a:moveTo>
                  <a:pt x="34941" y="1507891"/>
                </a:moveTo>
                <a:lnTo>
                  <a:pt x="6732" y="1551994"/>
                </a:lnTo>
                <a:lnTo>
                  <a:pt x="0" y="1500079"/>
                </a:lnTo>
              </a:path>
              <a:path w="1471295" h="1552575">
                <a:moveTo>
                  <a:pt x="6732" y="1551994"/>
                </a:moveTo>
                <a:lnTo>
                  <a:pt x="303550" y="225124"/>
                </a:lnTo>
                <a:lnTo>
                  <a:pt x="408259" y="225124"/>
                </a:lnTo>
              </a:path>
              <a:path w="1471295" h="1552575">
                <a:moveTo>
                  <a:pt x="413537" y="450248"/>
                </a:moveTo>
                <a:lnTo>
                  <a:pt x="1471096" y="450248"/>
                </a:lnTo>
                <a:lnTo>
                  <a:pt x="1471096" y="0"/>
                </a:lnTo>
                <a:lnTo>
                  <a:pt x="413537" y="0"/>
                </a:lnTo>
                <a:lnTo>
                  <a:pt x="413537" y="450248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10786171" y="1278431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昆山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3528592" y="4424242"/>
            <a:ext cx="2305685" cy="1242695"/>
          </a:xfrm>
          <a:custGeom>
            <a:avLst/>
            <a:gdLst/>
            <a:ahLst/>
            <a:cxnLst/>
            <a:rect l="l" t="t" r="r" b="b"/>
            <a:pathLst>
              <a:path w="2305684" h="1242695">
                <a:moveTo>
                  <a:pt x="48647" y="1223208"/>
                </a:moveTo>
                <a:lnTo>
                  <a:pt x="41" y="1242653"/>
                </a:lnTo>
                <a:lnTo>
                  <a:pt x="24784" y="1196508"/>
                </a:lnTo>
              </a:path>
              <a:path w="2305684" h="1242695">
                <a:moveTo>
                  <a:pt x="0" y="1242653"/>
                </a:moveTo>
                <a:lnTo>
                  <a:pt x="1138185" y="225124"/>
                </a:lnTo>
                <a:lnTo>
                  <a:pt x="1242894" y="225124"/>
                </a:lnTo>
              </a:path>
              <a:path w="2305684" h="1242695">
                <a:moveTo>
                  <a:pt x="1248087" y="450248"/>
                </a:moveTo>
                <a:lnTo>
                  <a:pt x="2305647" y="450248"/>
                </a:lnTo>
                <a:lnTo>
                  <a:pt x="2305647" y="0"/>
                </a:lnTo>
                <a:lnTo>
                  <a:pt x="1248087" y="0"/>
                </a:lnTo>
                <a:lnTo>
                  <a:pt x="1248087" y="450248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14769220" y="4354771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宁波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3648799" y="6990226"/>
            <a:ext cx="3009900" cy="1510665"/>
          </a:xfrm>
          <a:custGeom>
            <a:avLst/>
            <a:gdLst/>
            <a:ahLst/>
            <a:cxnLst/>
            <a:rect l="l" t="t" r="r" b="b"/>
            <a:pathLst>
              <a:path w="3009900" h="1510665">
                <a:moveTo>
                  <a:pt x="50605" y="13476"/>
                </a:moveTo>
                <a:lnTo>
                  <a:pt x="10" y="0"/>
                </a:lnTo>
                <a:lnTo>
                  <a:pt x="30114" y="42846"/>
                </a:lnTo>
              </a:path>
              <a:path w="3009900" h="1510665">
                <a:moveTo>
                  <a:pt x="0" y="0"/>
                </a:moveTo>
                <a:lnTo>
                  <a:pt x="1842038" y="1285437"/>
                </a:lnTo>
                <a:lnTo>
                  <a:pt x="1946747" y="1285437"/>
                </a:lnTo>
              </a:path>
              <a:path w="3009900" h="1510665">
                <a:moveTo>
                  <a:pt x="1951961" y="1510561"/>
                </a:moveTo>
                <a:lnTo>
                  <a:pt x="3009520" y="1510561"/>
                </a:lnTo>
                <a:lnTo>
                  <a:pt x="3009520" y="1060313"/>
                </a:lnTo>
                <a:lnTo>
                  <a:pt x="1951961" y="1060313"/>
                </a:lnTo>
                <a:lnTo>
                  <a:pt x="1951961" y="1510561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5593300" y="7981071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嘉兴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2855524" y="8571372"/>
            <a:ext cx="1657350" cy="1906270"/>
          </a:xfrm>
          <a:custGeom>
            <a:avLst/>
            <a:gdLst/>
            <a:ahLst/>
            <a:cxnLst/>
            <a:rect l="l" t="t" r="r" b="b"/>
            <a:pathLst>
              <a:path w="1657350" h="1906270">
                <a:moveTo>
                  <a:pt x="34407" y="42281"/>
                </a:moveTo>
                <a:lnTo>
                  <a:pt x="3549" y="0"/>
                </a:lnTo>
                <a:lnTo>
                  <a:pt x="0" y="52228"/>
                </a:lnTo>
              </a:path>
              <a:path w="1657350" h="1906270">
                <a:moveTo>
                  <a:pt x="3560" y="0"/>
                </a:moveTo>
                <a:lnTo>
                  <a:pt x="489304" y="1680713"/>
                </a:lnTo>
                <a:lnTo>
                  <a:pt x="594013" y="1680713"/>
                </a:lnTo>
              </a:path>
              <a:path w="1657350" h="1906270">
                <a:moveTo>
                  <a:pt x="599196" y="1905837"/>
                </a:moveTo>
                <a:lnTo>
                  <a:pt x="1656755" y="1905837"/>
                </a:lnTo>
                <a:lnTo>
                  <a:pt x="1656755" y="1455589"/>
                </a:lnTo>
                <a:lnTo>
                  <a:pt x="599196" y="1455589"/>
                </a:lnTo>
                <a:lnTo>
                  <a:pt x="599196" y="1905837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13447261" y="9957491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杭州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0426865" y="8571372"/>
            <a:ext cx="1424940" cy="2129790"/>
          </a:xfrm>
          <a:custGeom>
            <a:avLst/>
            <a:gdLst/>
            <a:ahLst/>
            <a:cxnLst/>
            <a:rect l="l" t="t" r="r" b="b"/>
            <a:pathLst>
              <a:path w="1424940" h="2129790">
                <a:moveTo>
                  <a:pt x="35517" y="46501"/>
                </a:moveTo>
                <a:lnTo>
                  <a:pt x="11476" y="0"/>
                </a:lnTo>
                <a:lnTo>
                  <a:pt x="0" y="51076"/>
                </a:lnTo>
              </a:path>
              <a:path w="1424940" h="2129790">
                <a:moveTo>
                  <a:pt x="11476" y="0"/>
                </a:moveTo>
                <a:lnTo>
                  <a:pt x="256787" y="1904136"/>
                </a:lnTo>
                <a:lnTo>
                  <a:pt x="361496" y="1904136"/>
                </a:lnTo>
              </a:path>
              <a:path w="1424940" h="2129790">
                <a:moveTo>
                  <a:pt x="366774" y="2129265"/>
                </a:moveTo>
                <a:lnTo>
                  <a:pt x="1424333" y="2129265"/>
                </a:lnTo>
                <a:lnTo>
                  <a:pt x="1424333" y="1679016"/>
                </a:lnTo>
                <a:lnTo>
                  <a:pt x="366774" y="1679016"/>
                </a:lnTo>
                <a:lnTo>
                  <a:pt x="366774" y="2129265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10786171" y="10180912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宁波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295535" y="8605738"/>
            <a:ext cx="2185670" cy="2060575"/>
          </a:xfrm>
          <a:custGeom>
            <a:avLst/>
            <a:gdLst/>
            <a:ahLst/>
            <a:cxnLst/>
            <a:rect l="l" t="t" r="r" b="b"/>
            <a:pathLst>
              <a:path w="2185670" h="2060575">
                <a:moveTo>
                  <a:pt x="2177410" y="51705"/>
                </a:moveTo>
                <a:lnTo>
                  <a:pt x="2185608" y="0"/>
                </a:lnTo>
                <a:lnTo>
                  <a:pt x="2146091" y="34334"/>
                </a:lnTo>
              </a:path>
              <a:path w="2185670" h="2060575">
                <a:moveTo>
                  <a:pt x="2185608" y="0"/>
                </a:moveTo>
                <a:lnTo>
                  <a:pt x="1167503" y="1835399"/>
                </a:lnTo>
                <a:lnTo>
                  <a:pt x="1062794" y="1835399"/>
                </a:lnTo>
              </a:path>
              <a:path w="2185670" h="2060575">
                <a:moveTo>
                  <a:pt x="0" y="2060523"/>
                </a:moveTo>
                <a:lnTo>
                  <a:pt x="1057559" y="2060523"/>
                </a:lnTo>
                <a:lnTo>
                  <a:pt x="1057559" y="1610275"/>
                </a:lnTo>
                <a:lnTo>
                  <a:pt x="0" y="1610275"/>
                </a:lnTo>
                <a:lnTo>
                  <a:pt x="0" y="2060523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6288072" y="10146540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武汉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304015" y="7036560"/>
            <a:ext cx="3696970" cy="853440"/>
          </a:xfrm>
          <a:custGeom>
            <a:avLst/>
            <a:gdLst/>
            <a:ahLst/>
            <a:cxnLst/>
            <a:rect l="l" t="t" r="r" b="b"/>
            <a:pathLst>
              <a:path w="3696970" h="853440">
                <a:moveTo>
                  <a:pt x="3652925" y="818215"/>
                </a:moveTo>
                <a:lnTo>
                  <a:pt x="3696421" y="847356"/>
                </a:lnTo>
                <a:lnTo>
                  <a:pt x="3644370" y="852989"/>
                </a:lnTo>
              </a:path>
              <a:path w="3696970" h="853440">
                <a:moveTo>
                  <a:pt x="3696421" y="847356"/>
                </a:moveTo>
                <a:lnTo>
                  <a:pt x="1167503" y="225124"/>
                </a:lnTo>
                <a:lnTo>
                  <a:pt x="1062794" y="225124"/>
                </a:lnTo>
              </a:path>
              <a:path w="3696970" h="853440">
                <a:moveTo>
                  <a:pt x="0" y="450248"/>
                </a:moveTo>
                <a:lnTo>
                  <a:pt x="1057559" y="450248"/>
                </a:lnTo>
                <a:lnTo>
                  <a:pt x="1057559" y="0"/>
                </a:lnTo>
                <a:lnTo>
                  <a:pt x="0" y="0"/>
                </a:lnTo>
                <a:lnTo>
                  <a:pt x="0" y="450248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4296547" y="6967082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成都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407017" y="4647670"/>
            <a:ext cx="3627754" cy="836294"/>
          </a:xfrm>
          <a:custGeom>
            <a:avLst/>
            <a:gdLst/>
            <a:ahLst/>
            <a:cxnLst/>
            <a:rect l="l" t="t" r="r" b="b"/>
            <a:pathLst>
              <a:path w="3627754" h="836295">
                <a:moveTo>
                  <a:pt x="3584257" y="801033"/>
                </a:moveTo>
                <a:lnTo>
                  <a:pt x="3627753" y="830173"/>
                </a:lnTo>
                <a:lnTo>
                  <a:pt x="3575702" y="835807"/>
                </a:lnTo>
              </a:path>
              <a:path w="3627754" h="836295">
                <a:moveTo>
                  <a:pt x="3627753" y="830173"/>
                </a:moveTo>
                <a:lnTo>
                  <a:pt x="1167503" y="225124"/>
                </a:lnTo>
                <a:lnTo>
                  <a:pt x="1062794" y="225124"/>
                </a:lnTo>
              </a:path>
              <a:path w="3627754" h="836295">
                <a:moveTo>
                  <a:pt x="0" y="450248"/>
                </a:moveTo>
                <a:lnTo>
                  <a:pt x="1057559" y="450248"/>
                </a:lnTo>
                <a:lnTo>
                  <a:pt x="1057559" y="0"/>
                </a:lnTo>
                <a:lnTo>
                  <a:pt x="0" y="0"/>
                </a:lnTo>
                <a:lnTo>
                  <a:pt x="0" y="450248"/>
                </a:lnTo>
                <a:close/>
              </a:path>
            </a:pathLst>
          </a:custGeom>
          <a:ln w="1047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4399557" y="4578193"/>
            <a:ext cx="905510" cy="5537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450" spc="-25" dirty="0">
                <a:latin typeface="Arial" panose="020B0604020202020204"/>
                <a:cs typeface="Arial" panose="020B0604020202020204"/>
              </a:rPr>
              <a:t>香港</a:t>
            </a:r>
            <a:endParaRPr sz="3450">
              <a:latin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352" y="0"/>
            <a:ext cx="3536315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pc="-1295" dirty="0"/>
              <a:t>P</a:t>
            </a:r>
            <a:r>
              <a:rPr spc="-6820" dirty="0"/>
              <a:t>O</a:t>
            </a:r>
            <a:r>
              <a:rPr sz="5925" b="1" spc="-877" baseline="25000" dirty="0">
                <a:solidFill>
                  <a:srgbClr val="000000"/>
                </a:solidFill>
                <a:latin typeface="HiraginoSansGB-W6"/>
                <a:cs typeface="HiraginoSansGB-W6"/>
              </a:rPr>
              <a:t>招</a:t>
            </a:r>
            <a:r>
              <a:rPr sz="9550" spc="-2100" dirty="0"/>
              <a:t>I</a:t>
            </a:r>
            <a:r>
              <a:rPr sz="5925" b="1" baseline="25000" dirty="0">
                <a:solidFill>
                  <a:srgbClr val="000000"/>
                </a:solidFill>
                <a:latin typeface="HiraginoSansGB-W6"/>
                <a:cs typeface="HiraginoSansGB-W6"/>
              </a:rPr>
              <a:t>聘</a:t>
            </a:r>
            <a:r>
              <a:rPr sz="5925" b="1" spc="-5940" baseline="25000" dirty="0">
                <a:solidFill>
                  <a:srgbClr val="000000"/>
                </a:solidFill>
                <a:latin typeface="HiraginoSansGB-W6"/>
                <a:cs typeface="HiraginoSansGB-W6"/>
              </a:rPr>
              <a:t>要</a:t>
            </a:r>
            <a:r>
              <a:rPr sz="9550" spc="-1925" dirty="0"/>
              <a:t>Z</a:t>
            </a:r>
            <a:r>
              <a:rPr sz="5925" b="1" spc="-5062" baseline="25000" dirty="0">
                <a:solidFill>
                  <a:srgbClr val="000000"/>
                </a:solidFill>
                <a:latin typeface="HiraginoSansGB-W6"/>
                <a:cs typeface="HiraginoSansGB-W6"/>
              </a:rPr>
              <a:t>求</a:t>
            </a:r>
            <a:r>
              <a:rPr sz="9550" spc="-2685" dirty="0"/>
              <a:t>ON</a:t>
            </a:r>
            <a:endParaRPr sz="95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4107696" y="2554326"/>
            <a:ext cx="7031990" cy="502920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3450" b="1" spc="-10" dirty="0">
                <a:latin typeface="HiraginoSansGB-W6"/>
                <a:cs typeface="HiraginoSansGB-W6"/>
              </a:rPr>
              <a:t>企业要求：</a:t>
            </a:r>
            <a:endParaRPr sz="345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255"/>
              </a:spcBef>
            </a:pPr>
            <a:r>
              <a:rPr sz="2950" spc="85" dirty="0">
                <a:latin typeface="Arial Unicode MS"/>
                <a:cs typeface="Arial Unicode MS"/>
              </a:rPr>
              <a:t>1</a:t>
            </a:r>
            <a:r>
              <a:rPr sz="2950" dirty="0">
                <a:latin typeface="Arial Unicode MS"/>
                <a:cs typeface="Arial Unicode MS"/>
              </a:rPr>
              <a:t>、年满</a:t>
            </a:r>
            <a:r>
              <a:rPr sz="2950" spc="85" dirty="0">
                <a:latin typeface="Arial Unicode MS"/>
                <a:cs typeface="Arial Unicode MS"/>
              </a:rPr>
              <a:t>1</a:t>
            </a:r>
            <a:r>
              <a:rPr lang="en-US" altLang="" sz="2950" spc="85" dirty="0">
                <a:latin typeface="Arial Unicode MS"/>
                <a:cs typeface="Arial Unicode MS"/>
              </a:rPr>
              <a:t>8</a:t>
            </a:r>
            <a:r>
              <a:rPr sz="2950" spc="-25" dirty="0">
                <a:latin typeface="Arial Unicode MS"/>
                <a:cs typeface="Arial Unicode MS"/>
              </a:rPr>
              <a:t>周岁</a:t>
            </a:r>
            <a:endParaRPr sz="29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2950" spc="85" dirty="0">
                <a:latin typeface="Arial Unicode MS"/>
                <a:cs typeface="Arial Unicode MS"/>
              </a:rPr>
              <a:t>2</a:t>
            </a:r>
            <a:r>
              <a:rPr sz="2950" spc="-5" dirty="0">
                <a:latin typeface="Arial Unicode MS"/>
                <a:cs typeface="Arial Unicode MS"/>
              </a:rPr>
              <a:t>、身体健康，无心脏病，传染病</a:t>
            </a:r>
            <a:endParaRPr sz="29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2950" spc="85" dirty="0">
                <a:latin typeface="Arial Unicode MS"/>
                <a:cs typeface="Arial Unicode MS"/>
              </a:rPr>
              <a:t>3</a:t>
            </a:r>
            <a:r>
              <a:rPr sz="2950" spc="-10" dirty="0">
                <a:latin typeface="Arial Unicode MS"/>
                <a:cs typeface="Arial Unicode MS"/>
              </a:rPr>
              <a:t>、有吃苦耐劳的精神</a:t>
            </a:r>
            <a:endParaRPr sz="295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34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</a:pPr>
            <a:r>
              <a:rPr sz="3450" b="1" spc="-10" dirty="0">
                <a:latin typeface="HiraginoSansGB-W6"/>
                <a:cs typeface="HiraginoSansGB-W6"/>
              </a:rPr>
              <a:t>企业优势：</a:t>
            </a:r>
            <a:endParaRPr sz="3450">
              <a:latin typeface="HiraginoSansGB-W6"/>
              <a:cs typeface="HiraginoSansGB-W6"/>
            </a:endParaRPr>
          </a:p>
          <a:p>
            <a:pPr marL="12700">
              <a:lnSpc>
                <a:spcPct val="100000"/>
              </a:lnSpc>
              <a:spcBef>
                <a:spcPts val="255"/>
              </a:spcBef>
            </a:pPr>
            <a:r>
              <a:rPr sz="2950" spc="85" dirty="0">
                <a:latin typeface="Arial Unicode MS"/>
                <a:cs typeface="Arial Unicode MS"/>
              </a:rPr>
              <a:t>1</a:t>
            </a:r>
            <a:r>
              <a:rPr sz="2950" dirty="0">
                <a:latin typeface="Arial Unicode MS"/>
                <a:cs typeface="Arial Unicode MS"/>
              </a:rPr>
              <a:t>、</a:t>
            </a:r>
            <a:r>
              <a:rPr sz="2950" spc="85" dirty="0">
                <a:latin typeface="Arial Unicode MS"/>
                <a:cs typeface="Arial Unicode MS"/>
              </a:rPr>
              <a:t>2/3</a:t>
            </a:r>
            <a:r>
              <a:rPr sz="2950" spc="-80" dirty="0">
                <a:latin typeface="Arial Unicode MS"/>
                <a:cs typeface="Arial Unicode MS"/>
              </a:rPr>
              <a:t> 人员为长白班</a:t>
            </a:r>
            <a:endParaRPr sz="29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2950" spc="85" dirty="0">
                <a:latin typeface="Arial Unicode MS"/>
                <a:cs typeface="Arial Unicode MS"/>
              </a:rPr>
              <a:t>2</a:t>
            </a:r>
            <a:r>
              <a:rPr sz="2950" spc="-5" dirty="0">
                <a:latin typeface="Arial Unicode MS"/>
                <a:cs typeface="Arial Unicode MS"/>
              </a:rPr>
              <a:t>、企业产品为年轻人日常所接触到的商品</a:t>
            </a:r>
            <a:endParaRPr sz="29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230"/>
              </a:spcBef>
            </a:pPr>
            <a:r>
              <a:rPr sz="2950" spc="85" dirty="0">
                <a:latin typeface="Arial Unicode MS"/>
                <a:cs typeface="Arial Unicode MS"/>
              </a:rPr>
              <a:t>3</a:t>
            </a:r>
            <a:r>
              <a:rPr sz="2950" dirty="0">
                <a:latin typeface="Arial Unicode MS"/>
                <a:cs typeface="Arial Unicode MS"/>
              </a:rPr>
              <a:t>、上班时间为</a:t>
            </a:r>
            <a:r>
              <a:rPr sz="2950" spc="85" dirty="0">
                <a:latin typeface="Arial Unicode MS"/>
                <a:cs typeface="Arial Unicode MS"/>
              </a:rPr>
              <a:t>9</a:t>
            </a:r>
            <a:r>
              <a:rPr sz="2950" spc="70" dirty="0">
                <a:latin typeface="Arial Unicode MS"/>
                <a:cs typeface="Arial Unicode MS"/>
              </a:rPr>
              <a:t>点-</a:t>
            </a:r>
            <a:r>
              <a:rPr sz="2950" spc="229" dirty="0">
                <a:latin typeface="Arial Unicode MS"/>
                <a:cs typeface="Arial Unicode MS"/>
              </a:rPr>
              <a:t>9</a:t>
            </a:r>
            <a:r>
              <a:rPr sz="2950" spc="-50" dirty="0">
                <a:latin typeface="Arial Unicode MS"/>
                <a:cs typeface="Arial Unicode MS"/>
              </a:rPr>
              <a:t>点</a:t>
            </a:r>
            <a:endParaRPr sz="295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2950" spc="85" dirty="0">
                <a:latin typeface="Arial Unicode MS"/>
                <a:cs typeface="Arial Unicode MS"/>
              </a:rPr>
              <a:t>4</a:t>
            </a:r>
            <a:r>
              <a:rPr sz="2950" spc="-10" dirty="0">
                <a:latin typeface="Arial Unicode MS"/>
                <a:cs typeface="Arial Unicode MS"/>
              </a:rPr>
              <a:t>、上六休一，轮休制</a:t>
            </a:r>
            <a:endParaRPr sz="295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0052" y="0"/>
            <a:ext cx="351155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10"/>
              </a:spcBef>
            </a:pPr>
            <a:r>
              <a:rPr spc="-1635" dirty="0"/>
              <a:t>P</a:t>
            </a:r>
            <a:r>
              <a:rPr spc="-5425" dirty="0"/>
              <a:t>O</a:t>
            </a:r>
            <a:r>
              <a:rPr sz="5175" b="1" spc="-1732" baseline="35000" dirty="0">
                <a:solidFill>
                  <a:srgbClr val="000000"/>
                </a:solidFill>
                <a:latin typeface="HiraginoSansGB-W6"/>
                <a:cs typeface="HiraginoSansGB-W6"/>
              </a:rPr>
              <a:t>食</a:t>
            </a:r>
            <a:r>
              <a:rPr sz="9550" spc="-1530" dirty="0"/>
              <a:t>I</a:t>
            </a:r>
            <a:r>
              <a:rPr sz="5175" b="1" spc="-112" baseline="35000" dirty="0">
                <a:solidFill>
                  <a:srgbClr val="000000"/>
                </a:solidFill>
                <a:latin typeface="HiraginoSansGB-W6"/>
                <a:cs typeface="HiraginoSansGB-W6"/>
              </a:rPr>
              <a:t>宿</a:t>
            </a:r>
            <a:r>
              <a:rPr sz="9550" spc="-5810" dirty="0"/>
              <a:t>Z</a:t>
            </a:r>
            <a:r>
              <a:rPr sz="5175" b="1" spc="-1845" baseline="35000" dirty="0">
                <a:solidFill>
                  <a:srgbClr val="000000"/>
                </a:solidFill>
                <a:latin typeface="HiraginoSansGB-W6"/>
                <a:cs typeface="HiraginoSansGB-W6"/>
              </a:rPr>
              <a:t>情况</a:t>
            </a:r>
            <a:r>
              <a:rPr sz="9550" spc="-2680" dirty="0"/>
              <a:t>ON</a:t>
            </a:r>
            <a:endParaRPr sz="95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806034" y="1478676"/>
            <a:ext cx="9300210" cy="154813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3450" b="1" spc="-10" dirty="0">
                <a:latin typeface="HiraginoSansGB-W6"/>
                <a:cs typeface="HiraginoSansGB-W6"/>
              </a:rPr>
              <a:t>企业食宿：</a:t>
            </a:r>
            <a:endParaRPr sz="3450">
              <a:latin typeface="HiraginoSansGB-W6"/>
              <a:cs typeface="HiraginoSansGB-W6"/>
            </a:endParaRPr>
          </a:p>
          <a:p>
            <a:pPr marL="12700" marR="5080">
              <a:lnSpc>
                <a:spcPct val="106000"/>
              </a:lnSpc>
              <a:spcBef>
                <a:spcPts val="25"/>
              </a:spcBef>
            </a:pPr>
            <a:r>
              <a:rPr sz="2950" dirty="0">
                <a:latin typeface="Arial Unicode MS"/>
                <a:cs typeface="Arial Unicode MS"/>
              </a:rPr>
              <a:t>标准的</a:t>
            </a:r>
            <a:r>
              <a:rPr sz="2950" spc="90" dirty="0">
                <a:latin typeface="Arial Unicode MS"/>
                <a:cs typeface="Arial Unicode MS"/>
              </a:rPr>
              <a:t>6-</a:t>
            </a:r>
            <a:r>
              <a:rPr sz="2950" dirty="0">
                <a:latin typeface="Arial Unicode MS"/>
                <a:cs typeface="Arial Unicode MS"/>
              </a:rPr>
              <a:t>8</a:t>
            </a:r>
            <a:r>
              <a:rPr sz="2950" spc="-60" dirty="0">
                <a:latin typeface="Arial Unicode MS"/>
                <a:cs typeface="Arial Unicode MS"/>
              </a:rPr>
              <a:t> 人间，独立卫生间，空调，洗衣机等一应俱全</a:t>
            </a:r>
            <a:r>
              <a:rPr sz="2950" spc="-10" dirty="0">
                <a:latin typeface="Arial Unicode MS"/>
                <a:cs typeface="Arial Unicode MS"/>
              </a:rPr>
              <a:t>八人间宿舍：</a:t>
            </a:r>
            <a:endParaRPr sz="2950">
              <a:latin typeface="Arial Unicode MS"/>
              <a:cs typeface="Arial Unicode MS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70497" y="3382743"/>
            <a:ext cx="4429080" cy="29138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168807" y="3445568"/>
            <a:ext cx="4432518" cy="292873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25203" y="3336441"/>
            <a:ext cx="4205388" cy="3002035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890436" y="6697156"/>
            <a:ext cx="2287270" cy="4781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2950" spc="-10" dirty="0">
                <a:latin typeface="Arial Unicode MS"/>
                <a:cs typeface="Arial Unicode MS"/>
              </a:rPr>
              <a:t>六人间宿舍：</a:t>
            </a:r>
            <a:endParaRPr sz="2950">
              <a:latin typeface="Arial Unicode MS"/>
              <a:cs typeface="Arial Unicode MS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27898" y="7426717"/>
            <a:ext cx="4802895" cy="2921867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290898" y="7480872"/>
            <a:ext cx="4872156" cy="2867713"/>
          </a:xfrm>
          <a:prstGeom prst="rect">
            <a:avLst/>
          </a:prstGeom>
        </p:spPr>
      </p:pic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0052" y="0"/>
            <a:ext cx="351155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10"/>
              </a:spcBef>
            </a:pPr>
            <a:r>
              <a:rPr spc="-1465" dirty="0"/>
              <a:t>P</a:t>
            </a:r>
            <a:r>
              <a:rPr spc="-6115" dirty="0"/>
              <a:t>O</a:t>
            </a:r>
            <a:r>
              <a:rPr sz="5175" b="1" spc="-937" baseline="31000" dirty="0">
                <a:solidFill>
                  <a:srgbClr val="000000"/>
                </a:solidFill>
                <a:latin typeface="HiraginoSansGB-W6"/>
                <a:cs typeface="HiraginoSansGB-W6"/>
              </a:rPr>
              <a:t>福</a:t>
            </a:r>
            <a:r>
              <a:rPr sz="9550" spc="-2060" dirty="0"/>
              <a:t>I</a:t>
            </a:r>
            <a:r>
              <a:rPr sz="5175" b="1" spc="-2257" baseline="31000" dirty="0">
                <a:solidFill>
                  <a:srgbClr val="000000"/>
                </a:solidFill>
                <a:latin typeface="HiraginoSansGB-W6"/>
                <a:cs typeface="HiraginoSansGB-W6"/>
              </a:rPr>
              <a:t>利待</a:t>
            </a:r>
            <a:r>
              <a:rPr sz="9550" spc="-2875" dirty="0"/>
              <a:t>Z</a:t>
            </a:r>
            <a:r>
              <a:rPr sz="5175" b="1" spc="-2895" baseline="31000" dirty="0">
                <a:solidFill>
                  <a:srgbClr val="000000"/>
                </a:solidFill>
                <a:latin typeface="HiraginoSansGB-W6"/>
                <a:cs typeface="HiraginoSansGB-W6"/>
              </a:rPr>
              <a:t>遇</a:t>
            </a:r>
            <a:r>
              <a:rPr sz="9550" spc="-2680" dirty="0"/>
              <a:t>ON</a:t>
            </a:r>
            <a:endParaRPr sz="9550">
              <a:latin typeface="HiraginoSansGB-W6"/>
              <a:cs typeface="HiraginoSansGB-W6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582295">
              <a:lnSpc>
                <a:spcPct val="100000"/>
              </a:lnSpc>
              <a:spcBef>
                <a:spcPts val="380"/>
              </a:spcBef>
            </a:pPr>
            <a:r>
              <a:rPr spc="-10" dirty="0"/>
              <a:t>工资发放：</a:t>
            </a:r>
            <a:endParaRPr spc="-10" dirty="0"/>
          </a:p>
          <a:p>
            <a:pPr marL="582295">
              <a:lnSpc>
                <a:spcPct val="100000"/>
              </a:lnSpc>
              <a:spcBef>
                <a:spcPts val="255"/>
              </a:spcBef>
            </a:pPr>
            <a:r>
              <a:rPr sz="2950" b="0" dirty="0">
                <a:latin typeface="Arial Unicode MS"/>
                <a:cs typeface="Arial Unicode MS"/>
              </a:rPr>
              <a:t>每月</a:t>
            </a:r>
            <a:r>
              <a:rPr sz="2950" b="0" spc="85" dirty="0">
                <a:latin typeface="Arial Unicode MS"/>
                <a:cs typeface="Arial Unicode MS"/>
              </a:rPr>
              <a:t>25</a:t>
            </a:r>
            <a:r>
              <a:rPr sz="2950" b="0" spc="-10" dirty="0">
                <a:latin typeface="Arial Unicode MS"/>
                <a:cs typeface="Arial Unicode MS"/>
              </a:rPr>
              <a:t>号发放上月整月工资</a:t>
            </a:r>
            <a:endParaRPr sz="2950">
              <a:latin typeface="Arial Unicode MS"/>
              <a:cs typeface="Arial Unicode MS"/>
            </a:endParaRPr>
          </a:p>
          <a:p>
            <a:pPr marL="569595">
              <a:lnSpc>
                <a:spcPct val="100000"/>
              </a:lnSpc>
              <a:spcBef>
                <a:spcPts val="5"/>
              </a:spcBef>
            </a:pPr>
            <a:endParaRPr sz="2750">
              <a:latin typeface="Arial Unicode MS"/>
              <a:cs typeface="Arial Unicode MS"/>
            </a:endParaRPr>
          </a:p>
          <a:p>
            <a:pPr marL="582295">
              <a:lnSpc>
                <a:spcPct val="100000"/>
              </a:lnSpc>
            </a:pPr>
            <a:r>
              <a:rPr spc="-10" dirty="0"/>
              <a:t>福利待遇：</a:t>
            </a:r>
            <a:endParaRPr spc="-10" dirty="0"/>
          </a:p>
          <a:p>
            <a:pPr marL="582295" marR="5080">
              <a:lnSpc>
                <a:spcPct val="106000"/>
              </a:lnSpc>
              <a:spcBef>
                <a:spcPts val="25"/>
              </a:spcBef>
            </a:pPr>
            <a:r>
              <a:rPr sz="2950" b="0" spc="-5" dirty="0">
                <a:latin typeface="Arial Unicode MS"/>
                <a:cs typeface="Arial Unicode MS"/>
              </a:rPr>
              <a:t>除正常工资之外，还有生产激励作为额外的奖励；每月会按时举行生日会；每月会评举优秀实习</a:t>
            </a:r>
            <a:r>
              <a:rPr sz="2950" b="0" spc="-5" dirty="0">
                <a:latin typeface="Arial Unicode MS"/>
                <a:cs typeface="Arial Unicode MS"/>
              </a:rPr>
              <a:t>生，发放相应荣誉证书；企业还会不定期举办抽奖活动、运动会等。</a:t>
            </a:r>
            <a:endParaRPr sz="2950">
              <a:latin typeface="Arial Unicode MS"/>
              <a:cs typeface="Arial Unicode MS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17868" y="5491874"/>
            <a:ext cx="10322489" cy="5128116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2752" y="0"/>
            <a:ext cx="3486150" cy="14833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550" spc="-1600" dirty="0">
                <a:solidFill>
                  <a:srgbClr val="EBEBEF"/>
                </a:solidFill>
                <a:latin typeface="Arial Unicode MS"/>
                <a:cs typeface="Arial Unicode MS"/>
              </a:rPr>
              <a:t>POIZON</a:t>
            </a:r>
            <a:endParaRPr sz="9550">
              <a:latin typeface="Arial Unicode MS"/>
              <a:cs typeface="Arial Unicode MS"/>
            </a:endParaRPr>
          </a:p>
        </p:txBody>
      </p:sp>
      <p:pic>
        <p:nvPicPr>
          <p:cNvPr id="3" name="object 3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57907" y="10352383"/>
            <a:ext cx="496282" cy="49751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42986" y="3964277"/>
            <a:ext cx="3018128" cy="338000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212733" y="4779928"/>
            <a:ext cx="5681345" cy="22879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850" spc="-2725" dirty="0">
                <a:latin typeface="Arial Unicode MS"/>
                <a:cs typeface="Arial Unicode MS"/>
              </a:rPr>
              <a:t>THANKS</a:t>
            </a:r>
            <a:endParaRPr sz="1485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97450" y="10401358"/>
            <a:ext cx="2436495" cy="437515"/>
          </a:xfrm>
          <a:custGeom>
            <a:avLst/>
            <a:gdLst/>
            <a:ahLst/>
            <a:cxnLst/>
            <a:rect l="l" t="t" r="r" b="b"/>
            <a:pathLst>
              <a:path w="2436495" h="437515">
                <a:moveTo>
                  <a:pt x="2436365" y="0"/>
                </a:moveTo>
                <a:lnTo>
                  <a:pt x="0" y="0"/>
                </a:lnTo>
                <a:lnTo>
                  <a:pt x="0" y="437264"/>
                </a:lnTo>
                <a:lnTo>
                  <a:pt x="2436365" y="437264"/>
                </a:lnTo>
                <a:lnTo>
                  <a:pt x="243636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/>
              <a:t>新</a:t>
            </a:r>
            <a:r>
              <a:rPr dirty="0"/>
              <a:t>一</a:t>
            </a:r>
            <a:r>
              <a:rPr dirty="0"/>
              <a:t>代</a:t>
            </a:r>
            <a:r>
              <a:rPr dirty="0"/>
              <a:t>潮</a:t>
            </a:r>
            <a:r>
              <a:rPr dirty="0"/>
              <a:t>流</a:t>
            </a:r>
            <a:r>
              <a:rPr dirty="0"/>
              <a:t>网</a:t>
            </a:r>
            <a:r>
              <a:rPr dirty="0"/>
              <a:t>购</a:t>
            </a:r>
            <a:r>
              <a:rPr dirty="0"/>
              <a:t>社</a:t>
            </a:r>
            <a:r>
              <a:rPr spc="-50" dirty="0"/>
              <a:t>区</a:t>
            </a:r>
            <a:endParaRPr spc="-50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TAxZDE0OWI0YzEzYmYxNzZlMzJiNTUwMjAyMDhlYTM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3017</Words>
  <Application>WPS 演示</Application>
  <PresentationFormat>On-screen Show (4:3)</PresentationFormat>
  <Paragraphs>440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Arial</vt:lpstr>
      <vt:lpstr>宋体</vt:lpstr>
      <vt:lpstr>Wingdings</vt:lpstr>
      <vt:lpstr>Arial Unicode MS</vt:lpstr>
      <vt:lpstr>HiraginoSansGB-W6</vt:lpstr>
      <vt:lpstr>Segoe Print</vt:lpstr>
      <vt:lpstr>Helvetica</vt:lpstr>
      <vt:lpstr>Arial-BoldItalicMT</vt:lpstr>
      <vt:lpstr>Apple SD Gothic Neo</vt:lpstr>
      <vt:lpstr>微软雅黑</vt:lpstr>
      <vt:lpstr>Arial Unicode MS</vt:lpstr>
      <vt:lpstr>Calibri</vt:lpstr>
      <vt:lpstr>Arial</vt:lpstr>
      <vt:lpstr>Office Theme</vt:lpstr>
      <vt:lpstr>PowerPoint 演示文稿</vt:lpstr>
      <vt:lpstr>P中O国IGeZn OZ 消N费新趋势</vt:lpstr>
      <vt:lpstr>P潮O流引I爆Z的O新N生代消费机会</vt:lpstr>
      <vt:lpstr>P全O球领I先Z的OGNen Z 潮品交易服务</vt:lpstr>
      <vt:lpstr>PGeOn IZ 潮Z流O人N群聚集地</vt:lpstr>
      <vt:lpstr>PGeOn IZ 潮Z流O生N活方式平台</vt:lpstr>
      <vt:lpstr>PGeOn IZ 潮Z流O交N易所</vt:lpstr>
      <vt:lpstr>P全O球领I先Z的OGNen Z 潮品交易服务</vt:lpstr>
      <vt:lpstr>P潮O流拥I护Z者O年N轻的消费人群</vt:lpstr>
      <vt:lpstr>P鉴O别服I务Z开O创N者</vt:lpstr>
      <vt:lpstr>P潮O流生I活Z社O区N</vt:lpstr>
      <vt:lpstr>PowerPoint 演示文稿</vt:lpstr>
      <vt:lpstr>P新O媒体I矩Z阵O全N覆盖</vt:lpstr>
      <vt:lpstr>P明星O/I机Z构/O潮N人/sneaker入驻</vt:lpstr>
      <vt:lpstr>P合作O品I牌ZON</vt:lpstr>
      <vt:lpstr>P品O牌发I展Z里O程N，见证得物大事件</vt:lpstr>
      <vt:lpstr>PO工I作介Z绍ON</vt:lpstr>
      <vt:lpstr>PO企I业Z分布ON</vt:lpstr>
      <vt:lpstr>PO招I聘要Z求ON</vt:lpstr>
      <vt:lpstr>PO食I宿Z情况ON</vt:lpstr>
      <vt:lpstr>PO福I利待Z遇ON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PC</cp:lastModifiedBy>
  <cp:revision>1</cp:revision>
  <dcterms:created xsi:type="dcterms:W3CDTF">2024-06-18T02:58:50Z</dcterms:created>
  <dcterms:modified xsi:type="dcterms:W3CDTF">2024-06-18T02:58:50Z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2021-02-24T08:00:00Z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2024-06-18T08:00:00Z</vt:filetime>
  </property>
  <property fmtid="{D5CDD505-2E9C-101B-9397-08002B2CF9AE}" pid="5" name="ICV">
    <vt:lpwstr>FD3472128C0A467B96F3DAAB2B13781A_12</vt:lpwstr>
  </property>
  <property fmtid="{D5CDD505-2E9C-101B-9397-08002B2CF9AE}" pid="6" name="KSOProductBuildVer">
    <vt:lpwstr>2052-12.1.0.16729</vt:lpwstr>
  </property>
</Properties>
</file>