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handoutMasters/handoutMaster1.xml" ContentType="application/vnd.openxmlformats-officedocument.presentationml.handoutMaster+xml"/>
  <Override PartName="/ppt/media/image6.svg" ContentType="image/svg+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654" r:id="rId3"/>
  </p:sldMasterIdLst>
  <p:notesMasterIdLst>
    <p:notesMasterId r:id="rId23"/>
  </p:notesMasterIdLst>
  <p:handoutMasterIdLst>
    <p:handoutMasterId r:id="rId24"/>
  </p:handoutMasterIdLst>
  <p:sldIdLst>
    <p:sldId id="257" r:id="rId4"/>
    <p:sldId id="294" r:id="rId5"/>
    <p:sldId id="305" r:id="rId6"/>
    <p:sldId id="306" r:id="rId7"/>
    <p:sldId id="307" r:id="rId8"/>
    <p:sldId id="308" r:id="rId9"/>
    <p:sldId id="309" r:id="rId10"/>
    <p:sldId id="269" r:id="rId11"/>
    <p:sldId id="287" r:id="rId12"/>
    <p:sldId id="288" r:id="rId13"/>
    <p:sldId id="290" r:id="rId14"/>
    <p:sldId id="292" r:id="rId15"/>
    <p:sldId id="293" r:id="rId16"/>
    <p:sldId id="296" r:id="rId17"/>
    <p:sldId id="272" r:id="rId18"/>
    <p:sldId id="311" r:id="rId19"/>
    <p:sldId id="319" r:id="rId20"/>
    <p:sldId id="317" r:id="rId21"/>
    <p:sldId id="314" r:id="rId22"/>
  </p:sldIdLst>
  <p:sldSz cx="12192000" cy="6858000"/>
  <p:notesSz cx="6858000" cy="9144000"/>
  <p:embeddedFontLst>
    <p:embeddedFont>
      <p:font typeface="微软雅黑" panose="020B0503020204020204" pitchFamily="34" charset="-122"/>
      <p:regular r:id="rId28"/>
    </p:embeddedFont>
    <p:embeddedFont>
      <p:font typeface="汉仪菱心体简" panose="02010400000101010101" charset="-122"/>
      <p:regular r:id="rId29"/>
    </p:embeddedFont>
    <p:embeddedFont>
      <p:font typeface="汉仪尚巍手书W" panose="00020600040101010101" pitchFamily="18" charset="-122"/>
      <p:regular r:id="rId30"/>
    </p:embeddedFont>
    <p:embeddedFont>
      <p:font typeface="汉仪君黑-45简" panose="020B0604020202020204" charset="-122"/>
      <p:regular r:id="rId31"/>
    </p:embeddedFont>
    <p:embeddedFont>
      <p:font typeface="汉仪雅酷黑简" panose="00020600040101010101" charset="-122"/>
      <p:regular r:id="rId32"/>
    </p:embeddedFont>
    <p:embeddedFont>
      <p:font typeface="Calibri" panose="020F0502020204030204" charset="0"/>
      <p:regular r:id="rId33"/>
      <p:bold r:id="rId34"/>
      <p:italic r:id="rId35"/>
      <p:boldItalic r:id="rId36"/>
    </p:embeddedFont>
  </p:embeddedFontLst>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16" userDrawn="1">
          <p15:clr>
            <a:srgbClr val="A4A3A4"/>
          </p15:clr>
        </p15:guide>
        <p15:guide id="2" pos="391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ED7DFF"/>
    <a:srgbClr val="52E0BB"/>
    <a:srgbClr val="003B73"/>
    <a:srgbClr val="023770"/>
    <a:srgbClr val="DCDCDC"/>
    <a:srgbClr val="F0F0F0"/>
    <a:srgbClr val="E6E6E6"/>
    <a:srgbClr val="C8C8C8"/>
    <a:srgbClr val="FAFA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3475" autoAdjust="0"/>
    <p:restoredTop sz="94660"/>
  </p:normalViewPr>
  <p:slideViewPr>
    <p:cSldViewPr snapToGrid="0" showGuides="1">
      <p:cViewPr>
        <p:scale>
          <a:sx n="25" d="100"/>
          <a:sy n="25" d="100"/>
        </p:scale>
        <p:origin x="372" y="1746"/>
      </p:cViewPr>
      <p:guideLst>
        <p:guide orient="horz" pos="2216"/>
        <p:guide pos="3914"/>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0" cy="720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7" Type="http://schemas.openxmlformats.org/officeDocument/2006/relationships/tags" Target="tags/tag104.xml"/><Relationship Id="rId36" Type="http://schemas.openxmlformats.org/officeDocument/2006/relationships/font" Target="fonts/font9.fntdata"/><Relationship Id="rId35" Type="http://schemas.openxmlformats.org/officeDocument/2006/relationships/font" Target="fonts/font8.fntdata"/><Relationship Id="rId34" Type="http://schemas.openxmlformats.org/officeDocument/2006/relationships/font" Target="fonts/font7.fntdata"/><Relationship Id="rId33" Type="http://schemas.openxmlformats.org/officeDocument/2006/relationships/font" Target="fonts/font6.fntdata"/><Relationship Id="rId32" Type="http://schemas.openxmlformats.org/officeDocument/2006/relationships/font" Target="fonts/font5.fntdata"/><Relationship Id="rId31" Type="http://schemas.openxmlformats.org/officeDocument/2006/relationships/font" Target="fonts/font4.fntdata"/><Relationship Id="rId30" Type="http://schemas.openxmlformats.org/officeDocument/2006/relationships/font" Target="fonts/font3.fntdata"/><Relationship Id="rId3" Type="http://schemas.openxmlformats.org/officeDocument/2006/relationships/slideMaster" Target="slideMasters/slideMaster2.xml"/><Relationship Id="rId29" Type="http://schemas.openxmlformats.org/officeDocument/2006/relationships/font" Target="fonts/font2.fntdata"/><Relationship Id="rId28" Type="http://schemas.openxmlformats.org/officeDocument/2006/relationships/font" Target="fonts/font1.fntdata"/><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handoutMaster" Target="handoutMasters/handoutMaster1.xml"/><Relationship Id="rId23" Type="http://schemas.openxmlformats.org/officeDocument/2006/relationships/notesMaster" Target="notesMasters/notesMaster1.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7" Type="http://schemas.openxmlformats.org/officeDocument/2006/relationships/tags" Target="../tags/tag16.xml"/><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20.xml"/><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a:prstGeom prst="rect">
            <a:avLst/>
          </a:prstGeom>
        </p:spPr>
        <p:txBody>
          <a:bodyPr lIns="90000" tIns="46800" rIns="90000" bIns="46800" anchor="b" anchorCtr="0">
            <a:normAutofit/>
          </a:bodyPr>
          <a:lstStyle>
            <a:lvl1pPr algn="ctr">
              <a:defRPr sz="6000"/>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a:prstGeom prst="rect">
            <a:avLst/>
          </a:prstGeo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a:xfrm>
            <a:off x="612000" y="6314400"/>
            <a:ext cx="2700000" cy="316800"/>
          </a:xfrm>
          <a:prstGeom prst="rect">
            <a:avLst/>
          </a:prstGeom>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a:xfrm>
            <a:off x="4116000" y="6314400"/>
            <a:ext cx="3960000" cy="316800"/>
          </a:xfrm>
          <a:prstGeom prst="rect">
            <a:avLst/>
          </a:prstGeom>
        </p:spPr>
        <p:txBody>
          <a:bodyPr/>
          <a:lstStyle/>
          <a:p>
            <a:endParaRPr lang="zh-CN" altLang="en-US" dirty="0"/>
          </a:p>
        </p:txBody>
      </p:sp>
      <p:sp>
        <p:nvSpPr>
          <p:cNvPr id="18" name="灯片编号占位符 17"/>
          <p:cNvSpPr>
            <a:spLocks noGrp="1"/>
          </p:cNvSpPr>
          <p:nvPr>
            <p:ph type="sldNum" sz="quarter" idx="12"/>
            <p:custDataLst>
              <p:tags r:id="rId6"/>
            </p:custDataLst>
          </p:nvPr>
        </p:nvSpPr>
        <p:spPr>
          <a:xfrm>
            <a:off x="8877600" y="6314400"/>
            <a:ext cx="2700000" cy="316800"/>
          </a:xfrm>
          <a:prstGeom prst="rect">
            <a:avLst/>
          </a:prstGeom>
        </p:spPr>
        <p:txBody>
          <a:bodyPr/>
          <a:lstStyle/>
          <a:p>
            <a:fld id="{49AE70B2-8BF9-45C0-BB95-33D1B9D3A854}" type="slidenum">
              <a:rPr lang="zh-CN" altLang="en-US" smtClean="0"/>
            </a:fld>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a:prstGeom prst="rect">
            <a:avLst/>
          </a:prstGeo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08400" y="1490400"/>
            <a:ext cx="10969200" cy="4759200"/>
          </a:xfrm>
          <a:prstGeom prst="rect">
            <a:avLst/>
          </a:prstGeom>
        </p:spPr>
        <p:txBody>
          <a:bodyPr vert="horz" lIns="90000" tIns="46800" rIns="90000" bIns="4680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a:xfrm>
            <a:off x="612000" y="6314400"/>
            <a:ext cx="2700000" cy="316800"/>
          </a:xfrm>
          <a:prstGeom prst="rect">
            <a:avLst/>
          </a:prstGeom>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a:xfrm>
            <a:off x="4116000" y="6314400"/>
            <a:ext cx="3960000" cy="316800"/>
          </a:xfrm>
          <a:prstGeom prst="rect">
            <a:avLst/>
          </a:prstGeom>
        </p:spPr>
        <p:txBody>
          <a:bodyPr/>
          <a:lstStyle/>
          <a:p>
            <a:endParaRPr lang="zh-CN" altLang="en-US"/>
          </a:p>
        </p:txBody>
      </p:sp>
      <p:sp>
        <p:nvSpPr>
          <p:cNvPr id="6" name="灯片编号占位符 5"/>
          <p:cNvSpPr>
            <a:spLocks noGrp="1"/>
          </p:cNvSpPr>
          <p:nvPr>
            <p:ph type="sldNum" sz="quarter" idx="12"/>
            <p:custDataLst>
              <p:tags r:id="rId6"/>
            </p:custDataLst>
          </p:nvPr>
        </p:nvSpPr>
        <p:spPr>
          <a:xfrm>
            <a:off x="8877600" y="6314400"/>
            <a:ext cx="2700000" cy="316800"/>
          </a:xfrm>
          <a:prstGeom prst="rect">
            <a:avLst/>
          </a:prstGeom>
        </p:spPr>
        <p:txBody>
          <a:bodyPr/>
          <a:lstStyle/>
          <a:p>
            <a:fld id="{49AE70B2-8BF9-45C0-BB95-33D1B9D3A85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a:prstGeom prst="rect">
            <a:avLst/>
          </a:prstGeom>
        </p:spPr>
        <p:txBody>
          <a:bodyPr vert="horz" lIns="90000" tIns="46800" rIns="90000" bIns="46800" rtlCol="0">
            <a:normAutofit/>
          </a:bodyPr>
          <a:lstStyle>
            <a:lvl1pPr>
              <a:buNone/>
              <a:defRPr sz="1600"/>
            </a:lvl1pPr>
          </a:lstStyle>
          <a:p>
            <a:pPr lvl="0"/>
            <a:endParaRPr dirty="0">
              <a:sym typeface="+mn-ea"/>
            </a:endParaRPr>
          </a:p>
        </p:txBody>
      </p:sp>
      <p:sp>
        <p:nvSpPr>
          <p:cNvPr id="4" name="文本占位符 3"/>
          <p:cNvSpPr>
            <a:spLocks noGrp="1"/>
          </p:cNvSpPr>
          <p:nvPr>
            <p:ph type="body" sz="half" idx="2"/>
            <p:custDataLst>
              <p:tags r:id="rId3"/>
            </p:custDataLst>
          </p:nvPr>
        </p:nvSpPr>
        <p:spPr>
          <a:xfrm>
            <a:off x="6350400" y="1555200"/>
            <a:ext cx="5227200" cy="4608000"/>
          </a:xfrm>
          <a:prstGeom prst="rect">
            <a:avLst/>
          </a:prstGeom>
        </p:spPr>
        <p:txBody>
          <a:bodyPr vert="horz" lIns="90000" tIns="46800" rIns="90000" bIns="46800" rtlCol="0">
            <a:normAutofit/>
          </a:bodyPr>
          <a:lstStyle>
            <a:lvl1pPr>
              <a:buNone/>
              <a:defRPr sz="1600"/>
            </a:lvl1pPr>
          </a:lstStyle>
          <a:p>
            <a:pPr lvl="0"/>
            <a:r>
              <a:rPr dirty="0">
                <a:sym typeface="+mn-ea"/>
              </a:rPr>
              <a:t>单击此处编辑母版文本样式</a:t>
            </a:r>
            <a:endParaRPr dirty="0">
              <a:sym typeface="+mn-ea"/>
            </a:endParaRPr>
          </a:p>
        </p:txBody>
      </p:sp>
      <p:sp>
        <p:nvSpPr>
          <p:cNvPr id="5" name="日期占位符 4"/>
          <p:cNvSpPr>
            <a:spLocks noGrp="1"/>
          </p:cNvSpPr>
          <p:nvPr>
            <p:ph type="dt" sz="half" idx="10"/>
            <p:custDataLst>
              <p:tags r:id="rId4"/>
            </p:custDataLst>
          </p:nvPr>
        </p:nvSpPr>
        <p:spPr>
          <a:xfrm>
            <a:off x="612000" y="6314400"/>
            <a:ext cx="2700000" cy="316800"/>
          </a:xfrm>
          <a:prstGeom prst="rect">
            <a:avLst/>
          </a:prstGeom>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a:xfrm>
            <a:off x="4116000" y="6314400"/>
            <a:ext cx="3960000" cy="316800"/>
          </a:xfrm>
          <a:prstGeom prst="rect">
            <a:avLst/>
          </a:prstGeom>
        </p:spPr>
        <p:txBody>
          <a:bodyPr/>
          <a:lstStyle/>
          <a:p>
            <a:endParaRPr lang="zh-CN" altLang="en-US" dirty="0"/>
          </a:p>
        </p:txBody>
      </p:sp>
      <p:sp>
        <p:nvSpPr>
          <p:cNvPr id="7" name="灯片编号占位符 6"/>
          <p:cNvSpPr>
            <a:spLocks noGrp="1"/>
          </p:cNvSpPr>
          <p:nvPr>
            <p:ph type="sldNum" sz="quarter" idx="12"/>
            <p:custDataLst>
              <p:tags r:id="rId6"/>
            </p:custDataLst>
          </p:nvPr>
        </p:nvSpPr>
        <p:spPr>
          <a:xfrm>
            <a:off x="8877600" y="6314400"/>
            <a:ext cx="2700000" cy="316800"/>
          </a:xfrm>
          <a:prstGeom prst="rect">
            <a:avLst/>
          </a:prstGeom>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a:xfrm>
            <a:off x="608400" y="608400"/>
            <a:ext cx="10969200" cy="705600"/>
          </a:xfrm>
          <a:prstGeom prst="rect">
            <a:avLst/>
          </a:prstGeom>
        </p:spPr>
        <p:txBody>
          <a:bodyPr/>
          <a:lstStyle/>
          <a:p>
            <a:r>
              <a:rPr lang="zh-CN" altLang="en-US"/>
              <a:t>单击此处编辑母版标题样式</a:t>
            </a: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8400" y="608400"/>
            <a:ext cx="10969200" cy="705600"/>
          </a:xfrm>
          <a:prstGeom prst="rect">
            <a:avLst/>
          </a:prstGeom>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a:xfrm>
            <a:off x="612000" y="6314400"/>
            <a:ext cx="2700000" cy="316800"/>
          </a:xfrm>
          <a:prstGeom prst="rect">
            <a:avLst/>
          </a:prstGeo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a:xfrm>
            <a:off x="4116000" y="6314400"/>
            <a:ext cx="3960000" cy="316800"/>
          </a:xfrm>
          <a:prstGeom prst="rect">
            <a:avLst/>
          </a:prstGeom>
        </p:spPr>
        <p:txBody>
          <a:bodyPr/>
          <a:lstStyle/>
          <a:p>
            <a:endParaRPr lang="zh-CN" altLang="en-US" dirty="0"/>
          </a:p>
        </p:txBody>
      </p:sp>
      <p:sp>
        <p:nvSpPr>
          <p:cNvPr id="5" name="灯片编号占位符 4"/>
          <p:cNvSpPr>
            <a:spLocks noGrp="1"/>
          </p:cNvSpPr>
          <p:nvPr>
            <p:ph type="sldNum" sz="quarter" idx="12"/>
          </p:nvPr>
        </p:nvSpPr>
        <p:spPr>
          <a:xfrm>
            <a:off x="8877600" y="6314400"/>
            <a:ext cx="2700000" cy="316800"/>
          </a:xfrm>
          <a:prstGeom prst="rect">
            <a:avLst/>
          </a:prstGeom>
        </p:spPr>
        <p:txBody>
          <a:bodyPr/>
          <a:lstStyle/>
          <a:p>
            <a:fld id="{49AE70B2-8BF9-45C0-BB95-33D1B9D3A854}" type="slidenum">
              <a:rPr lang="zh-CN" altLang="en-US" smtClean="0"/>
            </a:fld>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8400" y="608400"/>
            <a:ext cx="10969200" cy="705600"/>
          </a:xfrm>
          <a:prstGeom prst="rect">
            <a:avLst/>
          </a:prstGeom>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a:xfrm>
            <a:off x="612000" y="6314400"/>
            <a:ext cx="2700000" cy="316800"/>
          </a:xfrm>
          <a:prstGeom prst="rect">
            <a:avLst/>
          </a:prstGeo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a:xfrm>
            <a:off x="4116000" y="6314400"/>
            <a:ext cx="3960000" cy="316800"/>
          </a:xfrm>
          <a:prstGeom prst="rect">
            <a:avLst/>
          </a:prstGeom>
        </p:spPr>
        <p:txBody>
          <a:bodyPr/>
          <a:lstStyle/>
          <a:p>
            <a:endParaRPr lang="zh-CN" altLang="en-US" dirty="0"/>
          </a:p>
        </p:txBody>
      </p:sp>
      <p:sp>
        <p:nvSpPr>
          <p:cNvPr id="5" name="灯片编号占位符 4"/>
          <p:cNvSpPr>
            <a:spLocks noGrp="1"/>
          </p:cNvSpPr>
          <p:nvPr>
            <p:ph type="sldNum" sz="quarter" idx="12"/>
          </p:nvPr>
        </p:nvSpPr>
        <p:spPr>
          <a:xfrm>
            <a:off x="8877600" y="6314400"/>
            <a:ext cx="2700000" cy="316800"/>
          </a:xfrm>
          <a:prstGeom prst="rect">
            <a:avLst/>
          </a:prstGeom>
        </p:spPr>
        <p:txBody>
          <a:bodyPr/>
          <a:lstStyle/>
          <a:p>
            <a:fld id="{49AE70B2-8BF9-45C0-BB95-33D1B9D3A854}" type="slidenum">
              <a:rPr lang="zh-CN" altLang="en-US" smtClean="0"/>
            </a:fld>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a:xfrm>
            <a:off x="879742" y="6349833"/>
            <a:ext cx="2700000" cy="316800"/>
          </a:xfrm>
        </p:spPr>
        <p:txBody>
          <a:bodyPr/>
          <a:lstStyle>
            <a:lvl1pPr>
              <a:defRPr>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a:xfrm>
            <a:off x="4116000" y="6349833"/>
            <a:ext cx="3960000" cy="316800"/>
          </a:xfrm>
        </p:spPr>
        <p:txBody>
          <a:bodyPr/>
          <a:lstStyle>
            <a:lvl1pPr>
              <a:defRPr>
                <a:latin typeface="微软雅黑" panose="020B0503020204020204" pitchFamily="34" charset="-122"/>
                <a:ea typeface="微软雅黑" panose="020B0503020204020204" pitchFamily="34" charset="-122"/>
              </a:defRPr>
            </a:lvl1pPr>
          </a:lstStyle>
          <a:p>
            <a:endParaRPr lang="zh-CN" altLang="en-US"/>
          </a:p>
        </p:txBody>
      </p:sp>
      <p:sp>
        <p:nvSpPr>
          <p:cNvPr id="4" name="灯片编号占位符 3"/>
          <p:cNvSpPr>
            <a:spLocks noGrp="1"/>
          </p:cNvSpPr>
          <p:nvPr>
            <p:ph type="sldNum" sz="quarter" idx="12"/>
            <p:custDataLst>
              <p:tags r:id="rId4"/>
            </p:custDataLst>
          </p:nvPr>
        </p:nvSpPr>
        <p:spPr>
          <a:xfrm>
            <a:off x="8610600" y="6349833"/>
            <a:ext cx="2700000" cy="316800"/>
          </a:xfrm>
        </p:spPr>
        <p:txBody>
          <a:bodyPr/>
          <a:lstStyle>
            <a:lvl1pPr>
              <a:defRPr>
                <a:latin typeface="微软雅黑" panose="020B0503020204020204" pitchFamily="34" charset="-122"/>
                <a:ea typeface="微软雅黑" panose="020B0503020204020204" pitchFamily="34" charset="-122"/>
              </a:defRPr>
            </a:lvl1pPr>
          </a:lstStyle>
          <a:p>
            <a:fld id="{49AE70B2-8BF9-45C0-BB95-33D1B9D3A85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7" Type="http://schemas.openxmlformats.org/officeDocument/2006/relationships/tags" Target="../tags/tag17.xml"/><Relationship Id="rId6" Type="http://schemas.openxmlformats.org/officeDocument/2006/relationships/image" Target="../media/image1.png"/><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5" Type="http://schemas.openxmlformats.org/officeDocument/2006/relationships/theme" Target="../theme/theme2.xml"/><Relationship Id="rId4" Type="http://schemas.openxmlformats.org/officeDocument/2006/relationships/tags" Target="../tags/tag21.xml"/><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6"/>
          <a:srcRect l="1440" t="2388" r="2828" b="4337"/>
          <a:stretch>
            <a:fillRect/>
          </a:stretch>
        </p:blipFill>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pic>
    </p:spTree>
    <p:custDataLst>
      <p:tags r:id="rId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3"/>
          <a:srcRect l="1440" t="2388" r="2828" b="4337"/>
          <a:stretch>
            <a:fillRect/>
          </a:stretch>
        </p:blipFill>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pic>
    </p:spTree>
    <p:custDataLst>
      <p:tags r:id="rId4"/>
    </p:custDataLst>
  </p:cSld>
  <p:clrMap bg1="lt1" tx1="dk1" bg2="lt2" tx2="dk2" accent1="accent1" accent2="accent2" accent3="accent3" accent4="accent4" accent5="accent5" accent6="accent6" hlink="hlink" folHlink="folHlink"/>
  <p:sldLayoutIdLst>
    <p:sldLayoutId id="2147483655" r:id="rId1"/>
    <p:sldLayoutId id="2147483656" r:id="rId2"/>
  </p:sldLayoutIdLst>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9" Type="http://schemas.openxmlformats.org/officeDocument/2006/relationships/image" Target="../media/image4.png"/><Relationship Id="rId8" Type="http://schemas.openxmlformats.org/officeDocument/2006/relationships/tags" Target="../tags/tag29.xml"/><Relationship Id="rId7" Type="http://schemas.openxmlformats.org/officeDocument/2006/relationships/tags" Target="../tags/tag28.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 Id="rId3" Type="http://schemas.openxmlformats.org/officeDocument/2006/relationships/tags" Target="../tags/tag24.xml"/><Relationship Id="rId2" Type="http://schemas.openxmlformats.org/officeDocument/2006/relationships/tags" Target="../tags/tag23.xml"/><Relationship Id="rId15" Type="http://schemas.openxmlformats.org/officeDocument/2006/relationships/slideLayout" Target="../slideLayouts/slideLayout1.xml"/><Relationship Id="rId14" Type="http://schemas.openxmlformats.org/officeDocument/2006/relationships/image" Target="../media/image2.png"/><Relationship Id="rId13" Type="http://schemas.openxmlformats.org/officeDocument/2006/relationships/tags" Target="../tags/tag31.xml"/><Relationship Id="rId12" Type="http://schemas.openxmlformats.org/officeDocument/2006/relationships/tags" Target="../tags/tag30.xml"/><Relationship Id="rId11" Type="http://schemas.openxmlformats.org/officeDocument/2006/relationships/image" Target="../media/image6.svg"/><Relationship Id="rId10" Type="http://schemas.openxmlformats.org/officeDocument/2006/relationships/image" Target="../media/image5.png"/><Relationship Id="rId1" Type="http://schemas.openxmlformats.org/officeDocument/2006/relationships/tags" Target="../tags/tag22.xml"/></Relationships>
</file>

<file path=ppt/slides/_rels/slide3.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6.svg"/><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2.png"/><Relationship Id="rId1" Type="http://schemas.openxmlformats.org/officeDocument/2006/relationships/image" Target="../media/image8.jpeg"/></Relationships>
</file>

<file path=ppt/slides/_rels/slide5.xml.rels><?xml version="1.0" encoding="UTF-8" standalone="yes"?>
<Relationships xmlns="http://schemas.openxmlformats.org/package/2006/relationships"><Relationship Id="rId7" Type="http://schemas.openxmlformats.org/officeDocument/2006/relationships/slideLayout" Target="../slideLayouts/slideLayout4.xml"/><Relationship Id="rId6" Type="http://schemas.openxmlformats.org/officeDocument/2006/relationships/image" Target="../media/image2.png"/><Relationship Id="rId5" Type="http://schemas.openxmlformats.org/officeDocument/2006/relationships/tags" Target="../tags/tag34.xml"/><Relationship Id="rId4" Type="http://schemas.openxmlformats.org/officeDocument/2006/relationships/image" Target="../media/image10.png"/><Relationship Id="rId3" Type="http://schemas.openxmlformats.org/officeDocument/2006/relationships/tags" Target="../tags/tag33.xml"/><Relationship Id="rId2" Type="http://schemas.openxmlformats.org/officeDocument/2006/relationships/image" Target="../media/image9.jpeg"/><Relationship Id="rId1" Type="http://schemas.openxmlformats.org/officeDocument/2006/relationships/tags" Target="../tags/tag32.xml"/></Relationships>
</file>

<file path=ppt/slides/_rels/slide6.xml.rels><?xml version="1.0" encoding="UTF-8" standalone="yes"?>
<Relationships xmlns="http://schemas.openxmlformats.org/package/2006/relationships"><Relationship Id="rId7" Type="http://schemas.openxmlformats.org/officeDocument/2006/relationships/slideLayout" Target="../slideLayouts/slideLayout4.xml"/><Relationship Id="rId6" Type="http://schemas.openxmlformats.org/officeDocument/2006/relationships/image" Target="../media/image2.png"/><Relationship Id="rId5" Type="http://schemas.openxmlformats.org/officeDocument/2006/relationships/tags" Target="../tags/tag37.xml"/><Relationship Id="rId4" Type="http://schemas.openxmlformats.org/officeDocument/2006/relationships/image" Target="../media/image12.jpeg"/><Relationship Id="rId3" Type="http://schemas.openxmlformats.org/officeDocument/2006/relationships/tags" Target="../tags/tag36.xml"/><Relationship Id="rId2" Type="http://schemas.openxmlformats.org/officeDocument/2006/relationships/image" Target="../media/image11.jpeg"/><Relationship Id="rId1" Type="http://schemas.openxmlformats.org/officeDocument/2006/relationships/tags" Target="../tags/tag35.xml"/></Relationships>
</file>

<file path=ppt/slides/_rels/slide7.xml.rels><?xml version="1.0" encoding="UTF-8" standalone="yes"?>
<Relationships xmlns="http://schemas.openxmlformats.org/package/2006/relationships"><Relationship Id="rId7" Type="http://schemas.openxmlformats.org/officeDocument/2006/relationships/slideLayout" Target="../slideLayouts/slideLayout4.xml"/><Relationship Id="rId6" Type="http://schemas.openxmlformats.org/officeDocument/2006/relationships/image" Target="../media/image2.png"/><Relationship Id="rId5" Type="http://schemas.openxmlformats.org/officeDocument/2006/relationships/tags" Target="../tags/tag40.xml"/><Relationship Id="rId4" Type="http://schemas.openxmlformats.org/officeDocument/2006/relationships/image" Target="../media/image14.jpeg"/><Relationship Id="rId3" Type="http://schemas.openxmlformats.org/officeDocument/2006/relationships/tags" Target="../tags/tag39.xml"/><Relationship Id="rId2" Type="http://schemas.openxmlformats.org/officeDocument/2006/relationships/image" Target="../media/image13.jpeg"/><Relationship Id="rId1" Type="http://schemas.openxmlformats.org/officeDocument/2006/relationships/tags" Target="../tags/tag38.xml"/></Relationships>
</file>

<file path=ppt/slides/_rels/slide8.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6.svg"/><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image" Target="../media/image1.pn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4.xml"/><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image" Target="../media/image15.png"/></Relationships>
</file>

<file path=ppt/slides/_rels/slide10.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6.svg"/><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2.png"/><Relationship Id="rId1"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2.png"/><Relationship Id="rId1" Type="http://schemas.openxmlformats.org/officeDocument/2006/relationships/image" Target="../media/image18.png"/></Relationships>
</file>

<file path=ppt/slides/_rels/slide13.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6.svg"/><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image" Target="../media/image1.png"/></Relationships>
</file>

<file path=ppt/slides/_rels/slide14.xml.rels><?xml version="1.0" encoding="UTF-8" standalone="yes"?>
<Relationships xmlns="http://schemas.openxmlformats.org/package/2006/relationships"><Relationship Id="rId9" Type="http://schemas.openxmlformats.org/officeDocument/2006/relationships/tags" Target="../tags/tag49.xml"/><Relationship Id="rId8" Type="http://schemas.openxmlformats.org/officeDocument/2006/relationships/tags" Target="../tags/tag48.xml"/><Relationship Id="rId7" Type="http://schemas.openxmlformats.org/officeDocument/2006/relationships/tags" Target="../tags/tag47.xml"/><Relationship Id="rId6" Type="http://schemas.openxmlformats.org/officeDocument/2006/relationships/tags" Target="../tags/tag46.xml"/><Relationship Id="rId5" Type="http://schemas.openxmlformats.org/officeDocument/2006/relationships/tags" Target="../tags/tag45.xml"/><Relationship Id="rId4" Type="http://schemas.openxmlformats.org/officeDocument/2006/relationships/tags" Target="../tags/tag44.xml"/><Relationship Id="rId3" Type="http://schemas.openxmlformats.org/officeDocument/2006/relationships/tags" Target="../tags/tag43.xml"/><Relationship Id="rId22" Type="http://schemas.openxmlformats.org/officeDocument/2006/relationships/slideLayout" Target="../slideLayouts/slideLayout6.xml"/><Relationship Id="rId21" Type="http://schemas.openxmlformats.org/officeDocument/2006/relationships/tags" Target="../tags/tag60.xml"/><Relationship Id="rId20" Type="http://schemas.openxmlformats.org/officeDocument/2006/relationships/image" Target="../media/image2.png"/><Relationship Id="rId2" Type="http://schemas.openxmlformats.org/officeDocument/2006/relationships/tags" Target="../tags/tag42.xml"/><Relationship Id="rId19" Type="http://schemas.openxmlformats.org/officeDocument/2006/relationships/tags" Target="../tags/tag59.xml"/><Relationship Id="rId18" Type="http://schemas.openxmlformats.org/officeDocument/2006/relationships/tags" Target="../tags/tag58.xml"/><Relationship Id="rId17" Type="http://schemas.openxmlformats.org/officeDocument/2006/relationships/tags" Target="../tags/tag57.xml"/><Relationship Id="rId16" Type="http://schemas.openxmlformats.org/officeDocument/2006/relationships/tags" Target="../tags/tag56.xml"/><Relationship Id="rId15" Type="http://schemas.openxmlformats.org/officeDocument/2006/relationships/tags" Target="../tags/tag55.xml"/><Relationship Id="rId14" Type="http://schemas.openxmlformats.org/officeDocument/2006/relationships/tags" Target="../tags/tag54.xml"/><Relationship Id="rId13" Type="http://schemas.openxmlformats.org/officeDocument/2006/relationships/tags" Target="../tags/tag53.xml"/><Relationship Id="rId12" Type="http://schemas.openxmlformats.org/officeDocument/2006/relationships/tags" Target="../tags/tag52.xml"/><Relationship Id="rId11" Type="http://schemas.openxmlformats.org/officeDocument/2006/relationships/tags" Target="../tags/tag51.xml"/><Relationship Id="rId10" Type="http://schemas.openxmlformats.org/officeDocument/2006/relationships/tags" Target="../tags/tag50.xml"/><Relationship Id="rId1" Type="http://schemas.openxmlformats.org/officeDocument/2006/relationships/tags" Target="../tags/tag41.xml"/></Relationships>
</file>

<file path=ppt/slides/_rels/slide15.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6.svg"/><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image" Target="../media/image1.png"/></Relationships>
</file>

<file path=ppt/slides/_rels/slide16.xml.rels><?xml version="1.0" encoding="UTF-8" standalone="yes"?>
<Relationships xmlns="http://schemas.openxmlformats.org/package/2006/relationships"><Relationship Id="rId9" Type="http://schemas.openxmlformats.org/officeDocument/2006/relationships/tags" Target="../tags/tag69.xml"/><Relationship Id="rId8" Type="http://schemas.openxmlformats.org/officeDocument/2006/relationships/tags" Target="../tags/tag68.xml"/><Relationship Id="rId7" Type="http://schemas.openxmlformats.org/officeDocument/2006/relationships/tags" Target="../tags/tag67.xml"/><Relationship Id="rId6" Type="http://schemas.openxmlformats.org/officeDocument/2006/relationships/tags" Target="../tags/tag66.xml"/><Relationship Id="rId5" Type="http://schemas.openxmlformats.org/officeDocument/2006/relationships/tags" Target="../tags/tag65.xml"/><Relationship Id="rId4" Type="http://schemas.openxmlformats.org/officeDocument/2006/relationships/tags" Target="../tags/tag64.xml"/><Relationship Id="rId3" Type="http://schemas.openxmlformats.org/officeDocument/2006/relationships/tags" Target="../tags/tag63.xml"/><Relationship Id="rId2" Type="http://schemas.openxmlformats.org/officeDocument/2006/relationships/tags" Target="../tags/tag62.xml"/><Relationship Id="rId19" Type="http://schemas.openxmlformats.org/officeDocument/2006/relationships/slideLayout" Target="../slideLayouts/slideLayout4.xml"/><Relationship Id="rId18" Type="http://schemas.openxmlformats.org/officeDocument/2006/relationships/image" Target="../media/image2.png"/><Relationship Id="rId17" Type="http://schemas.openxmlformats.org/officeDocument/2006/relationships/tags" Target="../tags/tag77.xml"/><Relationship Id="rId16" Type="http://schemas.openxmlformats.org/officeDocument/2006/relationships/tags" Target="../tags/tag76.xml"/><Relationship Id="rId15" Type="http://schemas.openxmlformats.org/officeDocument/2006/relationships/tags" Target="../tags/tag75.xml"/><Relationship Id="rId14" Type="http://schemas.openxmlformats.org/officeDocument/2006/relationships/tags" Target="../tags/tag74.xml"/><Relationship Id="rId13" Type="http://schemas.openxmlformats.org/officeDocument/2006/relationships/tags" Target="../tags/tag73.xml"/><Relationship Id="rId12" Type="http://schemas.openxmlformats.org/officeDocument/2006/relationships/tags" Target="../tags/tag72.xml"/><Relationship Id="rId11" Type="http://schemas.openxmlformats.org/officeDocument/2006/relationships/tags" Target="../tags/tag71.xml"/><Relationship Id="rId10" Type="http://schemas.openxmlformats.org/officeDocument/2006/relationships/tags" Target="../tags/tag70.xml"/><Relationship Id="rId1" Type="http://schemas.openxmlformats.org/officeDocument/2006/relationships/tags" Target="../tags/tag61.xml"/></Relationships>
</file>

<file path=ppt/slides/_rels/slide17.xml.rels><?xml version="1.0" encoding="UTF-8" standalone="yes"?>
<Relationships xmlns="http://schemas.openxmlformats.org/package/2006/relationships"><Relationship Id="rId9" Type="http://schemas.openxmlformats.org/officeDocument/2006/relationships/tags" Target="../tags/tag86.xml"/><Relationship Id="rId8" Type="http://schemas.openxmlformats.org/officeDocument/2006/relationships/tags" Target="../tags/tag85.xml"/><Relationship Id="rId7" Type="http://schemas.openxmlformats.org/officeDocument/2006/relationships/tags" Target="../tags/tag84.xml"/><Relationship Id="rId6" Type="http://schemas.openxmlformats.org/officeDocument/2006/relationships/tags" Target="../tags/tag83.xml"/><Relationship Id="rId5" Type="http://schemas.openxmlformats.org/officeDocument/2006/relationships/tags" Target="../tags/tag82.xml"/><Relationship Id="rId4" Type="http://schemas.openxmlformats.org/officeDocument/2006/relationships/tags" Target="../tags/tag81.xml"/><Relationship Id="rId3" Type="http://schemas.openxmlformats.org/officeDocument/2006/relationships/tags" Target="../tags/tag80.xml"/><Relationship Id="rId2" Type="http://schemas.openxmlformats.org/officeDocument/2006/relationships/tags" Target="../tags/tag79.xml"/><Relationship Id="rId14" Type="http://schemas.openxmlformats.org/officeDocument/2006/relationships/slideLayout" Target="../slideLayouts/slideLayout4.xml"/><Relationship Id="rId13" Type="http://schemas.openxmlformats.org/officeDocument/2006/relationships/tags" Target="../tags/tag89.xml"/><Relationship Id="rId12" Type="http://schemas.openxmlformats.org/officeDocument/2006/relationships/image" Target="../media/image2.png"/><Relationship Id="rId11" Type="http://schemas.openxmlformats.org/officeDocument/2006/relationships/tags" Target="../tags/tag88.xml"/><Relationship Id="rId10" Type="http://schemas.openxmlformats.org/officeDocument/2006/relationships/tags" Target="../tags/tag87.xml"/><Relationship Id="rId1" Type="http://schemas.openxmlformats.org/officeDocument/2006/relationships/tags" Target="../tags/tag78.xml"/></Relationships>
</file>

<file path=ppt/slides/_rels/slide18.xml.rels><?xml version="1.0" encoding="UTF-8" standalone="yes"?>
<Relationships xmlns="http://schemas.openxmlformats.org/package/2006/relationships"><Relationship Id="rId9" Type="http://schemas.openxmlformats.org/officeDocument/2006/relationships/tags" Target="../tags/tag98.xml"/><Relationship Id="rId8" Type="http://schemas.openxmlformats.org/officeDocument/2006/relationships/tags" Target="../tags/tag97.xml"/><Relationship Id="rId7" Type="http://schemas.openxmlformats.org/officeDocument/2006/relationships/tags" Target="../tags/tag96.xml"/><Relationship Id="rId6" Type="http://schemas.openxmlformats.org/officeDocument/2006/relationships/tags" Target="../tags/tag95.xml"/><Relationship Id="rId5" Type="http://schemas.openxmlformats.org/officeDocument/2006/relationships/tags" Target="../tags/tag94.xml"/><Relationship Id="rId4" Type="http://schemas.openxmlformats.org/officeDocument/2006/relationships/tags" Target="../tags/tag93.xml"/><Relationship Id="rId3" Type="http://schemas.openxmlformats.org/officeDocument/2006/relationships/tags" Target="../tags/tag92.xml"/><Relationship Id="rId2" Type="http://schemas.openxmlformats.org/officeDocument/2006/relationships/tags" Target="../tags/tag91.xml"/><Relationship Id="rId16" Type="http://schemas.openxmlformats.org/officeDocument/2006/relationships/slideLayout" Target="../slideLayouts/slideLayout5.xml"/><Relationship Id="rId15" Type="http://schemas.openxmlformats.org/officeDocument/2006/relationships/tags" Target="../tags/tag103.xml"/><Relationship Id="rId14" Type="http://schemas.openxmlformats.org/officeDocument/2006/relationships/image" Target="../media/image2.png"/><Relationship Id="rId13" Type="http://schemas.openxmlformats.org/officeDocument/2006/relationships/tags" Target="../tags/tag102.xml"/><Relationship Id="rId12" Type="http://schemas.openxmlformats.org/officeDocument/2006/relationships/tags" Target="../tags/tag101.xml"/><Relationship Id="rId11" Type="http://schemas.openxmlformats.org/officeDocument/2006/relationships/tags" Target="../tags/tag100.xml"/><Relationship Id="rId10" Type="http://schemas.openxmlformats.org/officeDocument/2006/relationships/tags" Target="../tags/tag99.xml"/><Relationship Id="rId1" Type="http://schemas.openxmlformats.org/officeDocument/2006/relationships/tags" Target="../tags/tag90.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2.png"/><Relationship Id="rId1"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a:xfrm>
          <a:off x="0" y="0"/>
          <a:ext cx="0" cy="0"/>
          <a:chOff x="0" y="0"/>
          <a:chExt cx="0" cy="0"/>
        </a:xfrm>
      </p:grpSpPr>
      <p:pic>
        <p:nvPicPr>
          <p:cNvPr id="34" name="图片 33"/>
          <p:cNvPicPr>
            <a:picLocks noChangeAspect="1"/>
          </p:cNvPicPr>
          <p:nvPr/>
        </p:nvPicPr>
        <p:blipFill>
          <a:blip r:embed="rId2"/>
          <a:srcRect l="1440" t="2388" r="2828" b="4337"/>
          <a:stretch>
            <a:fillRect/>
          </a:stretch>
        </p:blipFill>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pic>
      <p:pic>
        <p:nvPicPr>
          <p:cNvPr id="36" name="图片 35"/>
          <p:cNvPicPr>
            <a:picLocks noChangeAspect="1"/>
          </p:cNvPicPr>
          <p:nvPr/>
        </p:nvPicPr>
        <p:blipFill>
          <a:blip r:embed="rId3"/>
          <a:srcRect t="995" r="7708" b="995"/>
          <a:stretch>
            <a:fillRect/>
          </a:stretch>
        </p:blipFill>
        <p:spPr>
          <a:xfrm flipH="1">
            <a:off x="18947" y="0"/>
            <a:ext cx="9689679" cy="6858000"/>
          </a:xfrm>
          <a:custGeom>
            <a:avLst/>
            <a:gdLst>
              <a:gd name="connsiteX0" fmla="*/ 9689679 w 9689679"/>
              <a:gd name="connsiteY0" fmla="*/ 0 h 6858000"/>
              <a:gd name="connsiteX1" fmla="*/ 0 w 9689679"/>
              <a:gd name="connsiteY1" fmla="*/ 0 h 6858000"/>
              <a:gd name="connsiteX2" fmla="*/ 0 w 9689679"/>
              <a:gd name="connsiteY2" fmla="*/ 6858000 h 6858000"/>
              <a:gd name="connsiteX3" fmla="*/ 9689679 w 968967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689679" h="6858000">
                <a:moveTo>
                  <a:pt x="9689679" y="0"/>
                </a:moveTo>
                <a:lnTo>
                  <a:pt x="0" y="0"/>
                </a:lnTo>
                <a:lnTo>
                  <a:pt x="0" y="6858000"/>
                </a:lnTo>
                <a:lnTo>
                  <a:pt x="9689679" y="6858000"/>
                </a:lnTo>
                <a:close/>
              </a:path>
            </a:pathLst>
          </a:custGeom>
        </p:spPr>
      </p:pic>
      <p:sp>
        <p:nvSpPr>
          <p:cNvPr id="15" name="椭圆 14"/>
          <p:cNvSpPr/>
          <p:nvPr/>
        </p:nvSpPr>
        <p:spPr>
          <a:xfrm>
            <a:off x="6108601" y="3387023"/>
            <a:ext cx="1507437" cy="1384556"/>
          </a:xfrm>
          <a:prstGeom prst="ellipse">
            <a:avLst/>
          </a:prstGeom>
          <a:gradFill flip="none" rotWithShape="1">
            <a:gsLst>
              <a:gs pos="0">
                <a:srgbClr val="023770"/>
              </a:gs>
              <a:gs pos="71000">
                <a:srgbClr val="003B73">
                  <a:alpha val="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4529455" y="930275"/>
            <a:ext cx="4358640" cy="4003040"/>
          </a:xfrm>
          <a:prstGeom prst="ellipse">
            <a:avLst/>
          </a:prstGeom>
          <a:gradFill flip="none" rotWithShape="1">
            <a:gsLst>
              <a:gs pos="0">
                <a:srgbClr val="023770"/>
              </a:gs>
              <a:gs pos="71000">
                <a:srgbClr val="003B73">
                  <a:alpha val="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descr="7b0a20202020227461726765744d6f64756c65223a20226b6f6e6c696e65666f6e7473220a7d0a"/>
          <p:cNvSpPr txBox="1"/>
          <p:nvPr/>
        </p:nvSpPr>
        <p:spPr>
          <a:xfrm>
            <a:off x="6294178" y="1998086"/>
            <a:ext cx="5671185" cy="2554545"/>
          </a:xfrm>
          <a:prstGeom prst="rect">
            <a:avLst/>
          </a:prstGeom>
          <a:noFill/>
        </p:spPr>
        <p:txBody>
          <a:bodyPr wrap="square" rtlCol="0">
            <a:spAutoFit/>
          </a:bodyPr>
          <a:lstStyle/>
          <a:p>
            <a:pPr lvl="0" algn="l">
              <a:buClrTx/>
              <a:buSzTx/>
              <a:buFontTx/>
            </a:pPr>
            <a:r>
              <a:rPr lang="en-US" altLang="zh-CN" sz="80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菱心体简" panose="02010400000101010101" charset="-122"/>
              </a:rPr>
              <a:t>AI</a:t>
            </a:r>
            <a:r>
              <a:rPr lang="zh-CN" altLang="en-US" sz="80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菱心体简" panose="02010400000101010101" charset="-122"/>
              </a:rPr>
              <a:t>赋能</a:t>
            </a:r>
            <a:endParaRPr lang="en-US" altLang="zh-CN" sz="80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菱心体简" panose="02010400000101010101" charset="-122"/>
            </a:endParaRPr>
          </a:p>
          <a:p>
            <a:pPr lvl="0" algn="l">
              <a:buClrTx/>
              <a:buSzTx/>
              <a:buFontTx/>
            </a:pPr>
            <a:r>
              <a:rPr lang="zh-CN" altLang="en-US" sz="80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菱心体简" panose="02010400000101010101" charset="-122"/>
              </a:rPr>
              <a:t>智慧</a:t>
            </a:r>
            <a:endParaRPr lang="zh-CN" altLang="en-US" sz="80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菱心体简" panose="02010400000101010101" charset="-122"/>
            </a:endParaRPr>
          </a:p>
        </p:txBody>
      </p:sp>
      <p:sp>
        <p:nvSpPr>
          <p:cNvPr id="10" name="文本框 9"/>
          <p:cNvSpPr txBox="1"/>
          <p:nvPr/>
        </p:nvSpPr>
        <p:spPr>
          <a:xfrm>
            <a:off x="8310365" y="3157141"/>
            <a:ext cx="1415772" cy="1569660"/>
          </a:xfrm>
          <a:prstGeom prst="rect">
            <a:avLst/>
          </a:prstGeom>
          <a:noFill/>
        </p:spPr>
        <p:txBody>
          <a:bodyPr wrap="none">
            <a:spAutoFit/>
          </a:bodyPr>
          <a:lstStyle/>
          <a:p>
            <a:r>
              <a:rPr lang="zh-CN" altLang="en-US" sz="9600" dirty="0">
                <a:gradFill>
                  <a:gsLst>
                    <a:gs pos="0">
                      <a:srgbClr val="ED7DFF"/>
                    </a:gs>
                    <a:gs pos="100000">
                      <a:srgbClr val="00B0F0"/>
                    </a:gs>
                  </a:gsLst>
                  <a:lin ang="13200000" scaled="0"/>
                </a:gradFill>
                <a:latin typeface="汉仪尚巍手书W" panose="00020600040101010101" pitchFamily="18" charset="-122"/>
                <a:ea typeface="汉仪尚巍手书W" panose="00020600040101010101" pitchFamily="18" charset="-122"/>
                <a:sym typeface="汉仪菱心体简" panose="02010400000101010101" charset="-122"/>
              </a:rPr>
              <a:t>出</a:t>
            </a:r>
            <a:endParaRPr lang="zh-CN" altLang="en-US" sz="9600" dirty="0">
              <a:gradFill>
                <a:gsLst>
                  <a:gs pos="0">
                    <a:srgbClr val="ED7DFF"/>
                  </a:gs>
                  <a:gs pos="100000">
                    <a:srgbClr val="00B0F0"/>
                  </a:gs>
                </a:gsLst>
                <a:lin ang="13200000" scaled="0"/>
              </a:gradFill>
              <a:latin typeface="汉仪尚巍手书W" panose="00020600040101010101" pitchFamily="18" charset="-122"/>
              <a:ea typeface="汉仪尚巍手书W" panose="00020600040101010101" pitchFamily="18" charset="-122"/>
            </a:endParaRPr>
          </a:p>
        </p:txBody>
      </p:sp>
      <p:sp>
        <p:nvSpPr>
          <p:cNvPr id="11" name="文本框 10"/>
          <p:cNvSpPr txBox="1"/>
          <p:nvPr/>
        </p:nvSpPr>
        <p:spPr>
          <a:xfrm>
            <a:off x="9263686" y="2674332"/>
            <a:ext cx="2313454" cy="2646878"/>
          </a:xfrm>
          <a:prstGeom prst="rect">
            <a:avLst/>
          </a:prstGeom>
          <a:noFill/>
        </p:spPr>
        <p:txBody>
          <a:bodyPr wrap="none">
            <a:spAutoFit/>
          </a:bodyPr>
          <a:lstStyle/>
          <a:p>
            <a:r>
              <a:rPr lang="zh-CN" altLang="en-US" sz="16600" dirty="0">
                <a:gradFill>
                  <a:gsLst>
                    <a:gs pos="0">
                      <a:srgbClr val="ED7DFF"/>
                    </a:gs>
                    <a:gs pos="100000">
                      <a:srgbClr val="00B0F0"/>
                    </a:gs>
                  </a:gsLst>
                  <a:lin ang="13200000" scaled="0"/>
                </a:gradFill>
                <a:latin typeface="汉仪尚巍手书W" panose="00020600040101010101" pitchFamily="18" charset="-122"/>
                <a:ea typeface="汉仪尚巍手书W" panose="00020600040101010101" pitchFamily="18" charset="-122"/>
                <a:sym typeface="汉仪菱心体简" panose="02010400000101010101" charset="-122"/>
              </a:rPr>
              <a:t>行</a:t>
            </a:r>
            <a:endParaRPr lang="zh-CN" altLang="en-US" sz="16600" dirty="0">
              <a:gradFill>
                <a:gsLst>
                  <a:gs pos="0">
                    <a:srgbClr val="ED7DFF"/>
                  </a:gs>
                  <a:gs pos="100000">
                    <a:srgbClr val="00B0F0"/>
                  </a:gs>
                </a:gsLst>
                <a:lin ang="13200000" scaled="0"/>
              </a:gradFill>
              <a:latin typeface="汉仪尚巍手书W" panose="00020600040101010101" pitchFamily="18" charset="-122"/>
              <a:ea typeface="汉仪尚巍手书W" panose="00020600040101010101" pitchFamily="18" charset="-122"/>
            </a:endParaRPr>
          </a:p>
        </p:txBody>
      </p:sp>
      <p:sp>
        <p:nvSpPr>
          <p:cNvPr id="41" name="文本框 40"/>
          <p:cNvSpPr txBox="1"/>
          <p:nvPr/>
        </p:nvSpPr>
        <p:spPr>
          <a:xfrm>
            <a:off x="9942196" y="2161305"/>
            <a:ext cx="2853813" cy="707886"/>
          </a:xfrm>
          <a:prstGeom prst="rect">
            <a:avLst/>
          </a:prstGeom>
          <a:noFill/>
        </p:spPr>
        <p:txBody>
          <a:bodyPr wrap="square" rtlCol="0">
            <a:spAutoFit/>
          </a:bodyPr>
          <a:lstStyle/>
          <a:p>
            <a:r>
              <a:rPr lang="en-US" altLang="zh-CN" sz="2000" dirty="0">
                <a:gradFill>
                  <a:gsLst>
                    <a:gs pos="0">
                      <a:srgbClr val="ED7DFF"/>
                    </a:gs>
                    <a:gs pos="100000">
                      <a:srgbClr val="00B0F0"/>
                    </a:gs>
                  </a:gsLst>
                  <a:lin ang="13200000" scaled="0"/>
                </a:gradFill>
              </a:rPr>
              <a:t>Artificial </a:t>
            </a:r>
            <a:endParaRPr lang="en-US" altLang="zh-CN" sz="2000" dirty="0">
              <a:gradFill>
                <a:gsLst>
                  <a:gs pos="0">
                    <a:srgbClr val="ED7DFF"/>
                  </a:gs>
                  <a:gs pos="100000">
                    <a:srgbClr val="00B0F0"/>
                  </a:gs>
                </a:gsLst>
                <a:lin ang="13200000" scaled="0"/>
              </a:gradFill>
            </a:endParaRPr>
          </a:p>
          <a:p>
            <a:r>
              <a:rPr lang="en-US" altLang="zh-CN" sz="2000" dirty="0">
                <a:gradFill>
                  <a:gsLst>
                    <a:gs pos="0">
                      <a:srgbClr val="ED7DFF"/>
                    </a:gs>
                    <a:gs pos="100000">
                      <a:srgbClr val="00B0F0"/>
                    </a:gs>
                  </a:gsLst>
                  <a:lin ang="13200000" scaled="0"/>
                </a:gradFill>
              </a:rPr>
              <a:t>intelligence</a:t>
            </a:r>
            <a:endParaRPr lang="zh-CN" altLang="en-US" sz="2000" dirty="0">
              <a:gradFill>
                <a:gsLst>
                  <a:gs pos="0">
                    <a:srgbClr val="ED7DFF"/>
                  </a:gs>
                  <a:gs pos="100000">
                    <a:srgbClr val="00B0F0"/>
                  </a:gs>
                </a:gsLst>
                <a:lin ang="13200000" scaled="0"/>
              </a:gradFill>
            </a:endParaRPr>
          </a:p>
        </p:txBody>
      </p:sp>
      <p:cxnSp>
        <p:nvCxnSpPr>
          <p:cNvPr id="35" name="直接连接符 34"/>
          <p:cNvCxnSpPr/>
          <p:nvPr/>
        </p:nvCxnSpPr>
        <p:spPr>
          <a:xfrm>
            <a:off x="11242760" y="5873189"/>
            <a:ext cx="334618" cy="0"/>
          </a:xfrm>
          <a:prstGeom prst="line">
            <a:avLst/>
          </a:prstGeom>
          <a:ln>
            <a:solidFill>
              <a:srgbClr val="ED7DFF"/>
            </a:solidFill>
          </a:ln>
        </p:spPr>
        <p:style>
          <a:lnRef idx="1">
            <a:schemeClr val="accent1"/>
          </a:lnRef>
          <a:fillRef idx="0">
            <a:schemeClr val="accent1"/>
          </a:fillRef>
          <a:effectRef idx="0">
            <a:schemeClr val="accent1"/>
          </a:effectRef>
          <a:fontRef idx="minor">
            <a:schemeClr val="tx1"/>
          </a:fontRef>
        </p:style>
      </p:cxnSp>
      <p:pic>
        <p:nvPicPr>
          <p:cNvPr id="3" name="图片 2" descr="3(1)(1)"/>
          <p:cNvPicPr>
            <a:picLocks noChangeAspect="1"/>
          </p:cNvPicPr>
          <p:nvPr/>
        </p:nvPicPr>
        <p:blipFill>
          <a:blip r:embed="rId1">
            <a:lum bright="70000" contrast="-70000"/>
          </a:blip>
          <a:stretch>
            <a:fillRect/>
          </a:stretch>
        </p:blipFill>
        <p:spPr>
          <a:xfrm>
            <a:off x="10797540" y="60325"/>
            <a:ext cx="1304290" cy="4381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文本框 66"/>
          <p:cNvSpPr txBox="1">
            <a:spLocks noChangeArrowheads="1"/>
          </p:cNvSpPr>
          <p:nvPr/>
        </p:nvSpPr>
        <p:spPr bwMode="auto">
          <a:xfrm>
            <a:off x="835035" y="1962571"/>
            <a:ext cx="1156335" cy="304609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spcBef>
                <a:spcPts val="0"/>
              </a:spcBef>
              <a:spcAft>
                <a:spcPts val="0"/>
              </a:spcAft>
              <a:buClrTx/>
              <a:buSzTx/>
              <a:buFontTx/>
              <a:defRPr/>
            </a:pPr>
            <a:r>
              <a:rPr lang="en-US" altLang="zh-CN" sz="96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cs typeface="汉仪菱心体简" panose="02010400000101010101" charset="-122"/>
                <a:sym typeface="宋体" panose="02010600030101010101" pitchFamily="2" charset="-122"/>
              </a:rPr>
              <a:t>目 录</a:t>
            </a:r>
            <a:endParaRPr lang="en-US" altLang="zh-CN" sz="96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cs typeface="汉仪菱心体简" panose="02010400000101010101" charset="-122"/>
              <a:sym typeface="宋体" panose="02010600030101010101" pitchFamily="2" charset="-122"/>
            </a:endParaRPr>
          </a:p>
        </p:txBody>
      </p:sp>
      <p:sp>
        <p:nvSpPr>
          <p:cNvPr id="53" name="文本框 16"/>
          <p:cNvSpPr txBox="1"/>
          <p:nvPr>
            <p:custDataLst>
              <p:tags r:id="rId1"/>
            </p:custDataLst>
          </p:nvPr>
        </p:nvSpPr>
        <p:spPr>
          <a:xfrm>
            <a:off x="4528185" y="1689735"/>
            <a:ext cx="3623310" cy="6451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智能驾驶</a:t>
            </a:r>
            <a:r>
              <a:rPr lang="en-US" altLang="zh-CN"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3D</a:t>
            </a:r>
            <a:r>
              <a:rPr lang="zh-CN" altLang="en-US"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点云</a:t>
            </a:r>
            <a:endParaRPr lang="zh-CN" altLang="en-US"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sp>
        <p:nvSpPr>
          <p:cNvPr id="54" name="文本框 18"/>
          <p:cNvSpPr txBox="1"/>
          <p:nvPr>
            <p:custDataLst>
              <p:tags r:id="rId2"/>
            </p:custDataLst>
          </p:nvPr>
        </p:nvSpPr>
        <p:spPr>
          <a:xfrm>
            <a:off x="4527550" y="4168775"/>
            <a:ext cx="4201160" cy="6451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09600" rtl="0" eaLnBrk="1" fontAlgn="auto" latinLnBrk="0" hangingPunct="1">
              <a:lnSpc>
                <a:spcPct val="100000"/>
              </a:lnSpc>
              <a:spcBef>
                <a:spcPts val="0"/>
              </a:spcBef>
              <a:spcAft>
                <a:spcPts val="0"/>
              </a:spcAft>
              <a:buClrTx/>
              <a:buSzTx/>
              <a:buFontTx/>
              <a:buNone/>
              <a:defRPr/>
            </a:pPr>
            <a:r>
              <a:rPr kumimoji="1" lang="zh-CN" sz="3600" i="0" u="none" strike="noStrike" kern="0" cap="none" spc="0" normalizeH="0" baseline="0" noProof="0" dirty="0">
                <a:ln>
                  <a:noFill/>
                </a:ln>
                <a:gradFill>
                  <a:gsLst>
                    <a:gs pos="0">
                      <a:srgbClr val="ED7DFF"/>
                    </a:gs>
                    <a:gs pos="100000">
                      <a:srgbClr val="00B0F0"/>
                    </a:gs>
                  </a:gsLst>
                  <a:lin ang="13200000" scaled="0"/>
                </a:gradFill>
                <a:uLnTx/>
                <a:uFillTx/>
                <a:latin typeface="汉仪菱心体简" panose="02010400000101010101" charset="-122"/>
                <a:ea typeface="汉仪菱心体简" panose="02010400000101010101" charset="-122"/>
                <a:cs typeface="+mn-ea"/>
                <a:sym typeface="汉仪君黑-45简" panose="020B0604020202020204" charset="-122"/>
              </a:rPr>
              <a:t>从业人员发展前景</a:t>
            </a:r>
            <a:endParaRPr kumimoji="1" lang="zh-CN" sz="3600" i="0" u="none" strike="noStrike" kern="0" cap="none" spc="0" normalizeH="0" baseline="0" noProof="0" dirty="0">
              <a:ln>
                <a:noFill/>
              </a:ln>
              <a:gradFill>
                <a:gsLst>
                  <a:gs pos="0">
                    <a:srgbClr val="ED7DFF"/>
                  </a:gs>
                  <a:gs pos="100000">
                    <a:srgbClr val="00B0F0"/>
                  </a:gs>
                </a:gsLst>
                <a:lin ang="13200000" scaled="0"/>
              </a:gradFill>
              <a:uLnTx/>
              <a:uFillTx/>
              <a:latin typeface="汉仪菱心体简" panose="02010400000101010101" charset="-122"/>
              <a:ea typeface="汉仪菱心体简" panose="02010400000101010101" charset="-122"/>
              <a:cs typeface="+mn-ea"/>
              <a:sym typeface="汉仪君黑-45简" panose="020B0604020202020204" charset="-122"/>
            </a:endParaRPr>
          </a:p>
        </p:txBody>
      </p:sp>
      <p:sp>
        <p:nvSpPr>
          <p:cNvPr id="55" name="文本框 23"/>
          <p:cNvSpPr txBox="1"/>
          <p:nvPr>
            <p:custDataLst>
              <p:tags r:id="rId3"/>
            </p:custDataLst>
          </p:nvPr>
        </p:nvSpPr>
        <p:spPr>
          <a:xfrm>
            <a:off x="4527833" y="2928995"/>
            <a:ext cx="4859787" cy="6451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09600" rtl="0" eaLnBrk="1" fontAlgn="auto" latinLnBrk="0" hangingPunct="1">
              <a:lnSpc>
                <a:spcPct val="100000"/>
              </a:lnSpc>
              <a:spcBef>
                <a:spcPts val="0"/>
              </a:spcBef>
              <a:spcAft>
                <a:spcPts val="0"/>
              </a:spcAft>
              <a:buClrTx/>
              <a:buSzTx/>
              <a:buFontTx/>
              <a:buNone/>
              <a:defRPr/>
            </a:pPr>
            <a:r>
              <a:rPr kumimoji="1" lang="zh-CN" altLang="en-US" sz="3600" kern="0" dirty="0">
                <a:gradFill>
                  <a:gsLst>
                    <a:gs pos="0">
                      <a:srgbClr val="ED7DFF"/>
                    </a:gs>
                    <a:gs pos="100000">
                      <a:srgbClr val="00B0F0"/>
                    </a:gs>
                  </a:gsLst>
                  <a:lin ang="13200000" scaled="0"/>
                </a:gradFill>
                <a:latin typeface="汉仪菱心体简" panose="02010400000101010101" charset="-122"/>
                <a:ea typeface="汉仪菱心体简" panose="02010400000101010101" charset="-122"/>
                <a:cs typeface="+mn-ea"/>
                <a:sym typeface="汉仪君黑-45简" panose="020B0604020202020204" charset="-122"/>
              </a:rPr>
              <a:t>行业发展趋势</a:t>
            </a:r>
            <a:endParaRPr kumimoji="1" lang="zh-CN" altLang="en-US" sz="3600" i="0" u="none" strike="noStrike" kern="0" cap="none" spc="0" normalizeH="0" baseline="0" noProof="0" dirty="0">
              <a:ln>
                <a:noFill/>
              </a:ln>
              <a:gradFill>
                <a:gsLst>
                  <a:gs pos="0">
                    <a:srgbClr val="ED7DFF"/>
                  </a:gs>
                  <a:gs pos="100000">
                    <a:srgbClr val="00B0F0"/>
                  </a:gs>
                </a:gsLst>
                <a:lin ang="13200000" scaled="0"/>
              </a:gradFill>
              <a:uLnTx/>
              <a:uFillTx/>
              <a:latin typeface="汉仪菱心体简" panose="02010400000101010101" charset="-122"/>
              <a:ea typeface="汉仪菱心体简" panose="02010400000101010101" charset="-122"/>
              <a:cs typeface="+mn-ea"/>
              <a:sym typeface="汉仪君黑-45简" panose="020B0604020202020204" charset="-122"/>
            </a:endParaRPr>
          </a:p>
        </p:txBody>
      </p:sp>
      <p:sp>
        <p:nvSpPr>
          <p:cNvPr id="56" name="文本框 55"/>
          <p:cNvSpPr txBox="1"/>
          <p:nvPr>
            <p:custDataLst>
              <p:tags r:id="rId4"/>
            </p:custDataLst>
          </p:nvPr>
        </p:nvSpPr>
        <p:spPr>
          <a:xfrm>
            <a:off x="4528820" y="5375275"/>
            <a:ext cx="3683635" cy="6451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09600" rtl="0" eaLnBrk="1" fontAlgn="auto" latinLnBrk="0" hangingPunct="1">
              <a:lnSpc>
                <a:spcPct val="100000"/>
              </a:lnSpc>
              <a:spcBef>
                <a:spcPts val="0"/>
              </a:spcBef>
              <a:spcAft>
                <a:spcPts val="0"/>
              </a:spcAft>
              <a:buClrTx/>
              <a:buSzTx/>
              <a:buFontTx/>
              <a:buNone/>
              <a:defRPr/>
            </a:pPr>
            <a:r>
              <a:rPr kumimoji="1" lang="zh-CN" altLang="en-US" sz="3600" i="0" u="none" strike="noStrike" kern="0" cap="none" spc="0" normalizeH="0" baseline="0" noProof="0" dirty="0">
                <a:ln>
                  <a:noFill/>
                </a:ln>
                <a:gradFill>
                  <a:gsLst>
                    <a:gs pos="0">
                      <a:srgbClr val="ED7DFF"/>
                    </a:gs>
                    <a:gs pos="100000">
                      <a:srgbClr val="00B0F0"/>
                    </a:gs>
                  </a:gsLst>
                  <a:lin ang="13200000" scaled="0"/>
                </a:gradFill>
                <a:uLnTx/>
                <a:uFillTx/>
                <a:latin typeface="汉仪菱心体简" panose="02010400000101010101" charset="-122"/>
                <a:ea typeface="汉仪菱心体简" panose="02010400000101010101" charset="-122"/>
                <a:cs typeface="+mn-ea"/>
                <a:sym typeface="汉仪君黑-45简" panose="020B0604020202020204" charset="-122"/>
              </a:rPr>
              <a:t>薪资待遇</a:t>
            </a:r>
            <a:endParaRPr kumimoji="1" lang="zh-CN" altLang="en-US" sz="3600" i="0" u="none" strike="noStrike" kern="0" cap="none" spc="0" normalizeH="0" baseline="0" noProof="0" dirty="0">
              <a:ln>
                <a:noFill/>
              </a:ln>
              <a:gradFill>
                <a:gsLst>
                  <a:gs pos="0">
                    <a:srgbClr val="ED7DFF"/>
                  </a:gs>
                  <a:gs pos="100000">
                    <a:srgbClr val="00B0F0"/>
                  </a:gs>
                </a:gsLst>
                <a:lin ang="13200000" scaled="0"/>
              </a:gradFill>
              <a:uLnTx/>
              <a:uFillTx/>
              <a:latin typeface="汉仪菱心体简" panose="02010400000101010101" charset="-122"/>
              <a:ea typeface="汉仪菱心体简" panose="02010400000101010101" charset="-122"/>
              <a:cs typeface="+mn-ea"/>
              <a:sym typeface="汉仪君黑-45简" panose="020B0604020202020204" charset="-122"/>
            </a:endParaRPr>
          </a:p>
        </p:txBody>
      </p:sp>
      <p:sp>
        <p:nvSpPr>
          <p:cNvPr id="4" name="文本框 179"/>
          <p:cNvSpPr txBox="1">
            <a:spLocks noChangeArrowheads="1"/>
          </p:cNvSpPr>
          <p:nvPr/>
        </p:nvSpPr>
        <p:spPr bwMode="auto">
          <a:xfrm flipH="1">
            <a:off x="2752309" y="1551798"/>
            <a:ext cx="430887" cy="4193857"/>
          </a:xfrm>
          <a:prstGeom prst="rect">
            <a:avLst/>
          </a:prstGeom>
          <a:noFill/>
        </p:spPr>
        <p:txBody>
          <a:bodyPr vert="vert"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a:spcBef>
                <a:spcPts val="0"/>
              </a:spcBef>
              <a:spcAft>
                <a:spcPts val="0"/>
              </a:spcAft>
              <a:buClrTx/>
              <a:buSzTx/>
              <a:buFontTx/>
              <a:defRPr/>
            </a:pPr>
            <a:r>
              <a:rPr lang="en-US" altLang="zh-CN" sz="1600" noProof="0" dirty="0">
                <a:ln>
                  <a:noFill/>
                </a:ln>
                <a:solidFill>
                  <a:schemeClr val="bg1">
                    <a:alpha val="35000"/>
                  </a:schemeClr>
                </a:solidFill>
                <a:effectLst/>
                <a:uLnTx/>
                <a:uFillTx/>
                <a:latin typeface="汉仪雅酷黑简" panose="00020600040101010101" charset="-122"/>
                <a:ea typeface="汉仪雅酷黑简" panose="00020600040101010101" charset="-122"/>
                <a:sym typeface="Arial" panose="020B0604020202020204" pitchFamily="34" charset="0"/>
              </a:rPr>
              <a:t>CONTENTS</a:t>
            </a:r>
            <a:endParaRPr lang="en-US" altLang="zh-CN" sz="1600" noProof="0" dirty="0">
              <a:ln>
                <a:noFill/>
              </a:ln>
              <a:solidFill>
                <a:schemeClr val="bg1">
                  <a:alpha val="35000"/>
                </a:schemeClr>
              </a:solidFill>
              <a:effectLst/>
              <a:uLnTx/>
              <a:uFillTx/>
              <a:latin typeface="汉仪雅酷黑简" panose="00020600040101010101" charset="-122"/>
              <a:ea typeface="汉仪雅酷黑简" panose="00020600040101010101" charset="-122"/>
              <a:sym typeface="Arial" panose="020B0604020202020204" pitchFamily="34" charset="0"/>
            </a:endParaRPr>
          </a:p>
        </p:txBody>
      </p:sp>
      <p:sp>
        <p:nvSpPr>
          <p:cNvPr id="10" name="文本框 179"/>
          <p:cNvSpPr txBox="1">
            <a:spLocks noChangeArrowheads="1"/>
          </p:cNvSpPr>
          <p:nvPr>
            <p:custDataLst>
              <p:tags r:id="rId5"/>
            </p:custDataLst>
          </p:nvPr>
        </p:nvSpPr>
        <p:spPr bwMode="auto">
          <a:xfrm flipH="1">
            <a:off x="3467735" y="577901"/>
            <a:ext cx="1061302" cy="7683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spcBef>
                <a:spcPts val="0"/>
              </a:spcBef>
              <a:spcAft>
                <a:spcPts val="0"/>
              </a:spcAft>
              <a:buClrTx/>
              <a:buSzTx/>
              <a:buFontTx/>
              <a:defRPr/>
            </a:pPr>
            <a:r>
              <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rPr>
              <a:t>01</a:t>
            </a:r>
            <a:endPar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endParaRPr>
          </a:p>
        </p:txBody>
      </p:sp>
      <p:sp>
        <p:nvSpPr>
          <p:cNvPr id="11" name="文本框 179"/>
          <p:cNvSpPr txBox="1">
            <a:spLocks noChangeArrowheads="1"/>
          </p:cNvSpPr>
          <p:nvPr>
            <p:custDataLst>
              <p:tags r:id="rId6"/>
            </p:custDataLst>
          </p:nvPr>
        </p:nvSpPr>
        <p:spPr bwMode="auto">
          <a:xfrm flipH="1">
            <a:off x="3467735" y="1638300"/>
            <a:ext cx="1214755" cy="830580"/>
          </a:xfrm>
          <a:prstGeom prst="rect">
            <a:avLst/>
          </a:prstGeom>
          <a:noFill/>
        </p:spPr>
        <p:txBody>
          <a:bodyPr wrap="square"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spcBef>
                <a:spcPts val="0"/>
              </a:spcBef>
              <a:spcAft>
                <a:spcPts val="0"/>
              </a:spcAft>
              <a:buClrTx/>
              <a:buSzTx/>
              <a:buFontTx/>
              <a:defRPr/>
            </a:pPr>
            <a:r>
              <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rPr>
              <a:t>02</a:t>
            </a:r>
            <a:endPar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endParaRPr>
          </a:p>
        </p:txBody>
      </p:sp>
      <p:sp>
        <p:nvSpPr>
          <p:cNvPr id="12" name="文本框 179"/>
          <p:cNvSpPr txBox="1">
            <a:spLocks noChangeArrowheads="1"/>
          </p:cNvSpPr>
          <p:nvPr>
            <p:custDataLst>
              <p:tags r:id="rId7"/>
            </p:custDataLst>
          </p:nvPr>
        </p:nvSpPr>
        <p:spPr bwMode="auto">
          <a:xfrm flipH="1">
            <a:off x="3511845" y="2895626"/>
            <a:ext cx="1214587" cy="7683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spcBef>
                <a:spcPts val="0"/>
              </a:spcBef>
              <a:spcAft>
                <a:spcPts val="0"/>
              </a:spcAft>
              <a:buClrTx/>
              <a:buSzTx/>
              <a:buFontTx/>
              <a:defRPr/>
            </a:pPr>
            <a:r>
              <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rPr>
              <a:t>03</a:t>
            </a:r>
            <a:endPar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endParaRPr>
          </a:p>
        </p:txBody>
      </p:sp>
      <p:sp>
        <p:nvSpPr>
          <p:cNvPr id="13" name="文本框 179"/>
          <p:cNvSpPr txBox="1">
            <a:spLocks noChangeArrowheads="1"/>
          </p:cNvSpPr>
          <p:nvPr>
            <p:custDataLst>
              <p:tags r:id="rId8"/>
            </p:custDataLst>
          </p:nvPr>
        </p:nvSpPr>
        <p:spPr bwMode="auto">
          <a:xfrm flipH="1">
            <a:off x="3511845" y="4090619"/>
            <a:ext cx="1214587" cy="7683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spcBef>
                <a:spcPts val="0"/>
              </a:spcBef>
              <a:spcAft>
                <a:spcPts val="0"/>
              </a:spcAft>
              <a:buClrTx/>
              <a:buSzTx/>
              <a:buFontTx/>
              <a:defRPr/>
            </a:pPr>
            <a:r>
              <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rPr>
              <a:t>04</a:t>
            </a:r>
            <a:endPar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endParaRPr>
          </a:p>
        </p:txBody>
      </p:sp>
      <p:pic>
        <p:nvPicPr>
          <p:cNvPr id="24" name="图片 23"/>
          <p:cNvPicPr>
            <a:picLocks noChangeAspect="1"/>
          </p:cNvPicPr>
          <p:nvPr/>
        </p:nvPicPr>
        <p:blipFill>
          <a:blip r:embed="rId9"/>
          <a:srcRect t="8021" r="63633" b="1553"/>
          <a:stretch>
            <a:fillRect/>
          </a:stretch>
        </p:blipFill>
        <p:spPr>
          <a:xfrm>
            <a:off x="8728870" y="0"/>
            <a:ext cx="3463130" cy="6858000"/>
          </a:xfrm>
          <a:custGeom>
            <a:avLst/>
            <a:gdLst>
              <a:gd name="connsiteX0" fmla="*/ 0 w 3463130"/>
              <a:gd name="connsiteY0" fmla="*/ 0 h 6858000"/>
              <a:gd name="connsiteX1" fmla="*/ 3463130 w 3463130"/>
              <a:gd name="connsiteY1" fmla="*/ 0 h 6858000"/>
              <a:gd name="connsiteX2" fmla="*/ 3463130 w 3463130"/>
              <a:gd name="connsiteY2" fmla="*/ 6858000 h 6858000"/>
              <a:gd name="connsiteX3" fmla="*/ 0 w 346313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463130" h="6858000">
                <a:moveTo>
                  <a:pt x="0" y="0"/>
                </a:moveTo>
                <a:lnTo>
                  <a:pt x="3463130" y="0"/>
                </a:lnTo>
                <a:lnTo>
                  <a:pt x="3463130" y="6858000"/>
                </a:lnTo>
                <a:lnTo>
                  <a:pt x="0" y="6858000"/>
                </a:lnTo>
                <a:close/>
              </a:path>
            </a:pathLst>
          </a:custGeom>
        </p:spPr>
      </p:pic>
      <p:pic>
        <p:nvPicPr>
          <p:cNvPr id="20" name="图形 19"/>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5400000">
            <a:off x="-1574305" y="4324133"/>
            <a:ext cx="4428188" cy="290146"/>
          </a:xfrm>
          <a:prstGeom prst="rect">
            <a:avLst/>
          </a:prstGeom>
        </p:spPr>
      </p:pic>
      <p:pic>
        <p:nvPicPr>
          <p:cNvPr id="22" name="图形 21"/>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16200000" flipH="1">
            <a:off x="64386" y="1153782"/>
            <a:ext cx="4428188" cy="290146"/>
          </a:xfrm>
          <a:prstGeom prst="rect">
            <a:avLst/>
          </a:prstGeom>
        </p:spPr>
      </p:pic>
      <p:sp>
        <p:nvSpPr>
          <p:cNvPr id="3" name="文本框 16"/>
          <p:cNvSpPr txBox="1"/>
          <p:nvPr>
            <p:custDataLst>
              <p:tags r:id="rId12"/>
            </p:custDataLst>
          </p:nvPr>
        </p:nvSpPr>
        <p:spPr>
          <a:xfrm>
            <a:off x="4528185" y="579120"/>
            <a:ext cx="2918460" cy="6451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公司介绍</a:t>
            </a:r>
            <a:endParaRPr lang="zh-CN"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sp>
        <p:nvSpPr>
          <p:cNvPr id="5" name="文本框 179"/>
          <p:cNvSpPr txBox="1">
            <a:spLocks noChangeArrowheads="1"/>
          </p:cNvSpPr>
          <p:nvPr>
            <p:custDataLst>
              <p:tags r:id="rId13"/>
            </p:custDataLst>
          </p:nvPr>
        </p:nvSpPr>
        <p:spPr bwMode="auto">
          <a:xfrm flipH="1">
            <a:off x="3511845" y="5335219"/>
            <a:ext cx="1214587" cy="7683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spcBef>
                <a:spcPts val="0"/>
              </a:spcBef>
              <a:spcAft>
                <a:spcPts val="0"/>
              </a:spcAft>
              <a:buClrTx/>
              <a:buSzTx/>
              <a:buFontTx/>
              <a:defRPr/>
            </a:pPr>
            <a:r>
              <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rPr>
              <a:t>05</a:t>
            </a:r>
            <a:endPar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endParaRPr>
          </a:p>
        </p:txBody>
      </p:sp>
      <p:pic>
        <p:nvPicPr>
          <p:cNvPr id="6" name="图片 5" descr="3(1)(1)"/>
          <p:cNvPicPr>
            <a:picLocks noChangeAspect="1"/>
          </p:cNvPicPr>
          <p:nvPr/>
        </p:nvPicPr>
        <p:blipFill>
          <a:blip r:embed="rId14">
            <a:lum bright="70000" contrast="-70000"/>
          </a:blip>
          <a:stretch>
            <a:fillRect/>
          </a:stretch>
        </p:blipFill>
        <p:spPr>
          <a:xfrm>
            <a:off x="10828020" y="70485"/>
            <a:ext cx="1304290" cy="4381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srcRect l="1440" t="2388" r="2828" b="4337"/>
          <a:stretch>
            <a:fillRect/>
          </a:stretch>
        </p:blipFill>
        <p:spPr>
          <a:xfrm flipH="1">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pic>
      <p:pic>
        <p:nvPicPr>
          <p:cNvPr id="8" name="图片 7"/>
          <p:cNvPicPr>
            <a:picLocks noChangeAspect="1"/>
          </p:cNvPicPr>
          <p:nvPr/>
        </p:nvPicPr>
        <p:blipFill>
          <a:blip r:embed="rId2">
            <a:alphaModFix amt="20000"/>
            <a:extLst>
              <a:ext uri="{28A0092B-C50C-407E-A947-70E740481C1C}">
                <a14:useLocalDpi xmlns:a14="http://schemas.microsoft.com/office/drawing/2010/main" val="0"/>
              </a:ext>
            </a:extLst>
          </a:blip>
          <a:srcRect r="8918" b="18033"/>
          <a:stretch>
            <a:fillRect/>
          </a:stretch>
        </p:blipFill>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pic>
      <p:sp>
        <p:nvSpPr>
          <p:cNvPr id="53" name="文本框 16"/>
          <p:cNvSpPr txBox="1"/>
          <p:nvPr/>
        </p:nvSpPr>
        <p:spPr>
          <a:xfrm>
            <a:off x="482244" y="4364278"/>
            <a:ext cx="3230880" cy="101473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sz="60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公司介绍</a:t>
            </a:r>
            <a:endParaRPr lang="zh-CN" sz="60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sp>
        <p:nvSpPr>
          <p:cNvPr id="10" name="文本框 179"/>
          <p:cNvSpPr txBox="1">
            <a:spLocks noChangeArrowheads="1"/>
          </p:cNvSpPr>
          <p:nvPr/>
        </p:nvSpPr>
        <p:spPr bwMode="auto">
          <a:xfrm flipH="1">
            <a:off x="596265" y="3596005"/>
            <a:ext cx="4120515" cy="7683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spcBef>
                <a:spcPts val="0"/>
              </a:spcBef>
              <a:spcAft>
                <a:spcPts val="0"/>
              </a:spcAft>
              <a:buClrTx/>
              <a:buSzTx/>
              <a:buFontTx/>
              <a:defRPr/>
            </a:pPr>
            <a:r>
              <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rPr>
              <a:t>PART ONE</a:t>
            </a:r>
            <a:endPar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endParaRPr>
          </a:p>
        </p:txBody>
      </p:sp>
      <p:pic>
        <p:nvPicPr>
          <p:cNvPr id="4" name="图形 3"/>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0031" y="3917840"/>
            <a:ext cx="6813494" cy="446438"/>
          </a:xfrm>
          <a:prstGeom prst="rect">
            <a:avLst/>
          </a:prstGeom>
        </p:spPr>
      </p:pic>
      <p:pic>
        <p:nvPicPr>
          <p:cNvPr id="3" name="图片 2" descr="3(1)(1)"/>
          <p:cNvPicPr>
            <a:picLocks noChangeAspect="1"/>
          </p:cNvPicPr>
          <p:nvPr/>
        </p:nvPicPr>
        <p:blipFill>
          <a:blip r:embed="rId5">
            <a:lum bright="70000" contrast="-70000"/>
          </a:blip>
          <a:stretch>
            <a:fillRect/>
          </a:stretch>
        </p:blipFill>
        <p:spPr>
          <a:xfrm>
            <a:off x="10797540" y="60325"/>
            <a:ext cx="1304290" cy="4381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16"/>
          <p:cNvSpPr txBox="1"/>
          <p:nvPr/>
        </p:nvSpPr>
        <p:spPr>
          <a:xfrm>
            <a:off x="753662" y="268592"/>
            <a:ext cx="2011680" cy="64516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公司介绍</a:t>
            </a:r>
            <a:endParaRPr lang="zh-CN"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sp>
        <p:nvSpPr>
          <p:cNvPr id="6" name="箭头: V 形 5"/>
          <p:cNvSpPr/>
          <p:nvPr/>
        </p:nvSpPr>
        <p:spPr>
          <a:xfrm>
            <a:off x="342444" y="420307"/>
            <a:ext cx="342900" cy="342900"/>
          </a:xfrm>
          <a:prstGeom prst="chevron">
            <a:avLst/>
          </a:prstGeom>
          <a:gradFill>
            <a:gsLst>
              <a:gs pos="0">
                <a:srgbClr val="ED7DFF"/>
              </a:gs>
              <a:gs pos="100000">
                <a:srgbClr val="00B0F0"/>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21" name="直接连接符 20"/>
          <p:cNvCxnSpPr/>
          <p:nvPr/>
        </p:nvCxnSpPr>
        <p:spPr>
          <a:xfrm>
            <a:off x="5342705" y="595608"/>
            <a:ext cx="6849295" cy="0"/>
          </a:xfrm>
          <a:prstGeom prst="line">
            <a:avLst/>
          </a:prstGeom>
          <a:ln w="19050">
            <a:gradFill>
              <a:gsLst>
                <a:gs pos="0">
                  <a:srgbClr val="ED7DFF"/>
                </a:gs>
                <a:gs pos="100000">
                  <a:srgbClr val="00B0F0"/>
                </a:gs>
              </a:gsLst>
              <a:lin ang="5400000" scaled="1"/>
            </a:gradFill>
          </a:ln>
        </p:spPr>
        <p:style>
          <a:lnRef idx="1">
            <a:schemeClr val="accent1"/>
          </a:lnRef>
          <a:fillRef idx="0">
            <a:schemeClr val="accent1"/>
          </a:fillRef>
          <a:effectRef idx="0">
            <a:schemeClr val="accent1"/>
          </a:effectRef>
          <a:fontRef idx="minor">
            <a:schemeClr val="tx1"/>
          </a:fontRef>
        </p:style>
      </p:cxnSp>
      <p:sp>
        <p:nvSpPr>
          <p:cNvPr id="2" name="Rectangle 5"/>
          <p:cNvSpPr/>
          <p:nvPr/>
        </p:nvSpPr>
        <p:spPr>
          <a:xfrm>
            <a:off x="501015" y="1271270"/>
            <a:ext cx="6156325" cy="4794250"/>
          </a:xfrm>
          <a:prstGeom prst="rect">
            <a:avLst/>
          </a:prstGeom>
        </p:spPr>
        <p:txBody>
          <a:bodyPr wrap="square">
            <a:noAutofit/>
          </a:bodyPr>
          <a:p>
            <a:pPr marL="285750" indent="-285750" algn="l" fontAlgn="auto">
              <a:lnSpc>
                <a:spcPct val="150000"/>
              </a:lnSpc>
              <a:spcBef>
                <a:spcPts val="600"/>
              </a:spcBef>
              <a:spcAft>
                <a:spcPts val="600"/>
              </a:spcAft>
              <a:buClrTx/>
              <a:buSzTx/>
              <a:buFont typeface="Wingdings" panose="05000000000000000000" charset="0"/>
              <a:buChar char="l"/>
            </a:pP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长春叆达数据技术有限公司是一家专注于数字化经济产业的新型高新技术企业。公司立足长春，地理位置优越，依托先进的培训团队、业务团队、管理团队，以“民生＋产业”的发展思路为牵引，以“数字经济园区+产业人才培养+数据产业融合”为主线，在数字经济转型发展中不断创新突破，深耕于大数据服务（数据标注、三维建模、数据采集）、智能驾驶、软件开发服务等业务领域。</a:t>
            </a:r>
            <a:endPar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285750" indent="-285750" algn="l" fontAlgn="auto">
              <a:lnSpc>
                <a:spcPct val="150000"/>
              </a:lnSpc>
              <a:spcBef>
                <a:spcPts val="600"/>
              </a:spcBef>
              <a:spcAft>
                <a:spcPts val="600"/>
              </a:spcAft>
              <a:buClrTx/>
              <a:buSzTx/>
              <a:buFont typeface="Wingdings" panose="05000000000000000000" charset="0"/>
              <a:buChar char="l"/>
            </a:pP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一家专注于数字化经济产业的新型高新技术企业</a:t>
            </a:r>
            <a:endPar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285750" indent="-285750" algn="l" fontAlgn="auto">
              <a:lnSpc>
                <a:spcPct val="150000"/>
              </a:lnSpc>
              <a:spcBef>
                <a:spcPts val="600"/>
              </a:spcBef>
              <a:spcAft>
                <a:spcPts val="600"/>
              </a:spcAft>
              <a:buClrTx/>
              <a:buSzTx/>
              <a:buFont typeface="Wingdings" panose="05000000000000000000" charset="0"/>
              <a:buChar char="l"/>
            </a:pP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一家专注于人工智能数据投喂的专业企业</a:t>
            </a:r>
            <a:endPar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285750" indent="-285750" algn="l" fontAlgn="auto">
              <a:lnSpc>
                <a:spcPct val="150000"/>
              </a:lnSpc>
              <a:spcBef>
                <a:spcPts val="600"/>
              </a:spcBef>
              <a:spcAft>
                <a:spcPts val="600"/>
              </a:spcAft>
              <a:buClrTx/>
              <a:buSzTx/>
              <a:buFont typeface="Wingdings" panose="05000000000000000000" charset="0"/>
              <a:buChar char="l"/>
            </a:pP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一家专注于大模型底层数据服务的专业企业</a:t>
            </a:r>
            <a:endPar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5" name="矩形 4" descr="现代金融建筑"/>
          <p:cNvSpPr/>
          <p:nvPr/>
        </p:nvSpPr>
        <p:spPr bwMode="auto">
          <a:xfrm>
            <a:off x="7275830" y="1205865"/>
            <a:ext cx="4064635" cy="4859655"/>
          </a:xfrm>
          <a:prstGeom prst="rect">
            <a:avLst/>
          </a:prstGeom>
          <a:blipFill rotWithShape="1">
            <a:blip r:embed="rId1"/>
            <a:stretch>
              <a:fillRect/>
            </a:stretch>
          </a:blipFill>
          <a:ln>
            <a:noFill/>
          </a:ln>
          <a:effectLst>
            <a:outerShdw blurRad="165100" dist="38100" dir="5400000" algn="t" rotWithShape="0">
              <a:srgbClr val="769FB8">
                <a:alpha val="30000"/>
              </a:srgbClr>
            </a:outerShdw>
          </a:effectLst>
        </p:spPr>
        <p:txBody>
          <a:bodyPr vert="horz" wrap="square" lIns="91440" tIns="45720" rIns="91440" bIns="45720" numCol="1" rtlCol="0" anchor="t" anchorCtr="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a:cs typeface="汉仪旗黑-55简" panose="00020600040101010101" charset="-128"/>
              <a:sym typeface="+mn-ea"/>
            </a:endParaRPr>
          </a:p>
        </p:txBody>
      </p:sp>
      <p:pic>
        <p:nvPicPr>
          <p:cNvPr id="8" name="图片 7" descr="3(1)(1)"/>
          <p:cNvPicPr>
            <a:picLocks noChangeAspect="1"/>
          </p:cNvPicPr>
          <p:nvPr/>
        </p:nvPicPr>
        <p:blipFill>
          <a:blip r:embed="rId2">
            <a:lum bright="70000" contrast="-70000"/>
          </a:blip>
          <a:stretch>
            <a:fillRect/>
          </a:stretch>
        </p:blipFill>
        <p:spPr>
          <a:xfrm>
            <a:off x="10797540" y="60325"/>
            <a:ext cx="1304290" cy="4381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16"/>
          <p:cNvSpPr txBox="1"/>
          <p:nvPr/>
        </p:nvSpPr>
        <p:spPr>
          <a:xfrm>
            <a:off x="753662" y="268592"/>
            <a:ext cx="2011680" cy="64516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基地介绍</a:t>
            </a:r>
            <a:endParaRPr lang="zh-CN"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sp>
        <p:nvSpPr>
          <p:cNvPr id="6" name="箭头: V 形 5"/>
          <p:cNvSpPr/>
          <p:nvPr/>
        </p:nvSpPr>
        <p:spPr>
          <a:xfrm>
            <a:off x="342444" y="420307"/>
            <a:ext cx="342900" cy="342900"/>
          </a:xfrm>
          <a:prstGeom prst="chevron">
            <a:avLst/>
          </a:prstGeom>
          <a:gradFill>
            <a:gsLst>
              <a:gs pos="0">
                <a:srgbClr val="ED7DFF"/>
              </a:gs>
              <a:gs pos="100000">
                <a:srgbClr val="00B0F0"/>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21" name="直接连接符 20"/>
          <p:cNvCxnSpPr/>
          <p:nvPr/>
        </p:nvCxnSpPr>
        <p:spPr>
          <a:xfrm>
            <a:off x="5342705" y="595608"/>
            <a:ext cx="6849295" cy="0"/>
          </a:xfrm>
          <a:prstGeom prst="line">
            <a:avLst/>
          </a:prstGeom>
          <a:ln w="19050">
            <a:gradFill>
              <a:gsLst>
                <a:gs pos="0">
                  <a:srgbClr val="ED7DFF"/>
                </a:gs>
                <a:gs pos="100000">
                  <a:srgbClr val="00B0F0"/>
                </a:gs>
              </a:gsLst>
              <a:lin ang="5400000" scaled="1"/>
            </a:gradFill>
          </a:ln>
        </p:spPr>
        <p:style>
          <a:lnRef idx="1">
            <a:schemeClr val="accent1"/>
          </a:lnRef>
          <a:fillRef idx="0">
            <a:schemeClr val="accent1"/>
          </a:fillRef>
          <a:effectRef idx="0">
            <a:schemeClr val="accent1"/>
          </a:effectRef>
          <a:fontRef idx="minor">
            <a:schemeClr val="tx1"/>
          </a:fontRef>
        </p:style>
      </p:cxnSp>
      <p:pic>
        <p:nvPicPr>
          <p:cNvPr id="22" name="图片 21"/>
          <p:cNvPicPr>
            <a:picLocks noChangeAspect="1"/>
          </p:cNvPicPr>
          <p:nvPr>
            <p:custDataLst>
              <p:tags r:id="rId1"/>
            </p:custDataLst>
          </p:nvPr>
        </p:nvPicPr>
        <p:blipFill>
          <a:blip r:embed="rId2"/>
          <a:srcRect l="12519" r="12519"/>
          <a:stretch>
            <a:fillRect/>
          </a:stretch>
        </p:blipFill>
        <p:spPr>
          <a:xfrm>
            <a:off x="1082675" y="1223645"/>
            <a:ext cx="4396740" cy="3245485"/>
          </a:xfrm>
          <a:custGeom>
            <a:avLst/>
            <a:gdLst>
              <a:gd name="connsiteX0" fmla="*/ 0 w 3548926"/>
              <a:gd name="connsiteY0" fmla="*/ 0 h 2661694"/>
              <a:gd name="connsiteX1" fmla="*/ 3548926 w 3548926"/>
              <a:gd name="connsiteY1" fmla="*/ 0 h 2661694"/>
              <a:gd name="connsiteX2" fmla="*/ 3548926 w 3548926"/>
              <a:gd name="connsiteY2" fmla="*/ 2661694 h 2661694"/>
              <a:gd name="connsiteX3" fmla="*/ 0 w 3548926"/>
              <a:gd name="connsiteY3" fmla="*/ 2661694 h 2661694"/>
            </a:gdLst>
            <a:ahLst/>
            <a:cxnLst>
              <a:cxn ang="0">
                <a:pos x="connsiteX0" y="connsiteY0"/>
              </a:cxn>
              <a:cxn ang="0">
                <a:pos x="connsiteX1" y="connsiteY1"/>
              </a:cxn>
              <a:cxn ang="0">
                <a:pos x="connsiteX2" y="connsiteY2"/>
              </a:cxn>
              <a:cxn ang="0">
                <a:pos x="connsiteX3" y="connsiteY3"/>
              </a:cxn>
            </a:cxnLst>
            <a:rect l="l" t="t" r="r" b="b"/>
            <a:pathLst>
              <a:path w="3548926" h="2661694">
                <a:moveTo>
                  <a:pt x="0" y="0"/>
                </a:moveTo>
                <a:lnTo>
                  <a:pt x="3548926" y="0"/>
                </a:lnTo>
                <a:lnTo>
                  <a:pt x="3548926" y="2661694"/>
                </a:lnTo>
                <a:lnTo>
                  <a:pt x="0" y="2661694"/>
                </a:lnTo>
                <a:close/>
              </a:path>
            </a:pathLst>
          </a:custGeom>
        </p:spPr>
      </p:pic>
      <p:pic>
        <p:nvPicPr>
          <p:cNvPr id="17" name="图片 16"/>
          <p:cNvPicPr>
            <a:picLocks noChangeAspect="1"/>
          </p:cNvPicPr>
          <p:nvPr>
            <p:custDataLst>
              <p:tags r:id="rId3"/>
            </p:custDataLst>
          </p:nvPr>
        </p:nvPicPr>
        <p:blipFill>
          <a:blip r:embed="rId4"/>
          <a:srcRect l="7957" r="7957"/>
          <a:stretch>
            <a:fillRect/>
          </a:stretch>
        </p:blipFill>
        <p:spPr>
          <a:xfrm>
            <a:off x="6438265" y="1170940"/>
            <a:ext cx="4366260" cy="3350895"/>
          </a:xfrm>
          <a:custGeom>
            <a:avLst/>
            <a:gdLst>
              <a:gd name="connsiteX0" fmla="*/ 0 w 3548925"/>
              <a:gd name="connsiteY0" fmla="*/ 0 h 2661694"/>
              <a:gd name="connsiteX1" fmla="*/ 3548925 w 3548925"/>
              <a:gd name="connsiteY1" fmla="*/ 0 h 2661694"/>
              <a:gd name="connsiteX2" fmla="*/ 3548925 w 3548925"/>
              <a:gd name="connsiteY2" fmla="*/ 2661694 h 2661694"/>
              <a:gd name="connsiteX3" fmla="*/ 0 w 3548925"/>
              <a:gd name="connsiteY3" fmla="*/ 2661694 h 2661694"/>
            </a:gdLst>
            <a:ahLst/>
            <a:cxnLst>
              <a:cxn ang="0">
                <a:pos x="connsiteX0" y="connsiteY0"/>
              </a:cxn>
              <a:cxn ang="0">
                <a:pos x="connsiteX1" y="connsiteY1"/>
              </a:cxn>
              <a:cxn ang="0">
                <a:pos x="connsiteX2" y="connsiteY2"/>
              </a:cxn>
              <a:cxn ang="0">
                <a:pos x="connsiteX3" y="connsiteY3"/>
              </a:cxn>
            </a:cxnLst>
            <a:rect l="l" t="t" r="r" b="b"/>
            <a:pathLst>
              <a:path w="3548925" h="2661694">
                <a:moveTo>
                  <a:pt x="0" y="0"/>
                </a:moveTo>
                <a:lnTo>
                  <a:pt x="3548925" y="0"/>
                </a:lnTo>
                <a:lnTo>
                  <a:pt x="3548925" y="2661694"/>
                </a:lnTo>
                <a:lnTo>
                  <a:pt x="0" y="2661694"/>
                </a:lnTo>
                <a:close/>
              </a:path>
            </a:pathLst>
          </a:custGeom>
        </p:spPr>
      </p:pic>
      <p:sp>
        <p:nvSpPr>
          <p:cNvPr id="9" name="Rectangle 4" descr="e7d195523061f1c08d347f6bf0421bdacd46f3c1815d51b81E1CE79090F8942429A56C6AE2B3163BABA1A3FCE285BEC4FF43A5085572A94AD2C0A17AE448F24FA68DD62479D8C0666FEB6710638384D2F47D54AD7F2B38C3ABBB35EE51AD5E67742C1FF546DCC76218565E20251006B77E5AD4F0C570B22F810BC32A9444C063058C909BE1F7E8177DAB518358029375"/>
          <p:cNvSpPr/>
          <p:nvPr>
            <p:custDataLst>
              <p:tags r:id="rId5"/>
            </p:custDataLst>
          </p:nvPr>
        </p:nvSpPr>
        <p:spPr>
          <a:xfrm>
            <a:off x="662305" y="5201920"/>
            <a:ext cx="10849610" cy="961390"/>
          </a:xfrm>
          <a:prstGeom prst="rect">
            <a:avLst/>
          </a:prstGeom>
        </p:spPr>
        <p:txBody>
          <a:bodyPr wrap="square">
            <a:noAutofit/>
          </a:bodyPr>
          <a:p>
            <a:pPr marL="285750" indent="-285750" algn="l" fontAlgn="auto">
              <a:lnSpc>
                <a:spcPct val="150000"/>
              </a:lnSpc>
              <a:buClrTx/>
              <a:buSzTx/>
              <a:buFont typeface="Wingdings" panose="05000000000000000000" charset="0"/>
              <a:buChar char="l"/>
            </a:pPr>
            <a:r>
              <a:rPr lang="en-US" altLang="zh-CN"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长春大数据深加工基地</a:t>
            </a: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位于吉林省长春市净月高新技术产业明宇广场，公司现与吉林大学、东北师范大学、吉林外国语学院等6所高校，签订完成校企合作协议，从事人工智能自动驾驶数据标注业务。</a:t>
            </a:r>
            <a:endPar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8" name="图片 7" descr="3(1)(1)"/>
          <p:cNvPicPr>
            <a:picLocks noChangeAspect="1"/>
          </p:cNvPicPr>
          <p:nvPr/>
        </p:nvPicPr>
        <p:blipFill>
          <a:blip r:embed="rId6">
            <a:lum bright="70000" contrast="-70000"/>
          </a:blip>
          <a:stretch>
            <a:fillRect/>
          </a:stretch>
        </p:blipFill>
        <p:spPr>
          <a:xfrm>
            <a:off x="10797540" y="60325"/>
            <a:ext cx="1304290" cy="4381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16"/>
          <p:cNvSpPr txBox="1"/>
          <p:nvPr/>
        </p:nvSpPr>
        <p:spPr>
          <a:xfrm>
            <a:off x="753662" y="268592"/>
            <a:ext cx="2011680" cy="64516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基地介绍</a:t>
            </a:r>
            <a:endParaRPr lang="zh-CN"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sp>
        <p:nvSpPr>
          <p:cNvPr id="6" name="箭头: V 形 5"/>
          <p:cNvSpPr/>
          <p:nvPr/>
        </p:nvSpPr>
        <p:spPr>
          <a:xfrm>
            <a:off x="342444" y="420307"/>
            <a:ext cx="342900" cy="342900"/>
          </a:xfrm>
          <a:prstGeom prst="chevron">
            <a:avLst/>
          </a:prstGeom>
          <a:gradFill>
            <a:gsLst>
              <a:gs pos="0">
                <a:srgbClr val="ED7DFF"/>
              </a:gs>
              <a:gs pos="100000">
                <a:srgbClr val="00B0F0"/>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21" name="直接连接符 20"/>
          <p:cNvCxnSpPr/>
          <p:nvPr/>
        </p:nvCxnSpPr>
        <p:spPr>
          <a:xfrm>
            <a:off x="5342705" y="595608"/>
            <a:ext cx="6849295" cy="0"/>
          </a:xfrm>
          <a:prstGeom prst="line">
            <a:avLst/>
          </a:prstGeom>
          <a:ln w="19050">
            <a:gradFill>
              <a:gsLst>
                <a:gs pos="0">
                  <a:srgbClr val="ED7DFF"/>
                </a:gs>
                <a:gs pos="100000">
                  <a:srgbClr val="00B0F0"/>
                </a:gs>
              </a:gsLst>
              <a:lin ang="5400000" scaled="1"/>
            </a:gradFill>
          </a:ln>
        </p:spPr>
        <p:style>
          <a:lnRef idx="1">
            <a:schemeClr val="accent1"/>
          </a:lnRef>
          <a:fillRef idx="0">
            <a:schemeClr val="accent1"/>
          </a:fillRef>
          <a:effectRef idx="0">
            <a:schemeClr val="accent1"/>
          </a:effectRef>
          <a:fontRef idx="minor">
            <a:schemeClr val="tx1"/>
          </a:fontRef>
        </p:style>
      </p:cxnSp>
      <p:pic>
        <p:nvPicPr>
          <p:cNvPr id="9" name="图片 8"/>
          <p:cNvPicPr>
            <a:picLocks noChangeAspect="1"/>
          </p:cNvPicPr>
          <p:nvPr>
            <p:custDataLst>
              <p:tags r:id="rId1"/>
            </p:custDataLst>
          </p:nvPr>
        </p:nvPicPr>
        <p:blipFill rotWithShape="1">
          <a:blip r:embed="rId2"/>
          <a:srcRect l="20196" r="20196"/>
          <a:stretch>
            <a:fillRect/>
          </a:stretch>
        </p:blipFill>
        <p:spPr>
          <a:xfrm>
            <a:off x="1292225" y="1524000"/>
            <a:ext cx="4214495" cy="3251835"/>
          </a:xfrm>
          <a:custGeom>
            <a:avLst/>
            <a:gdLst/>
            <a:ahLst/>
            <a:cxnLst>
              <a:cxn ang="3">
                <a:pos x="hc" y="t"/>
              </a:cxn>
              <a:cxn ang="cd2">
                <a:pos x="l" y="vc"/>
              </a:cxn>
              <a:cxn ang="cd4">
                <a:pos x="hc" y="b"/>
              </a:cxn>
              <a:cxn ang="0">
                <a:pos x="r" y="vc"/>
              </a:cxn>
            </a:cxnLst>
            <a:rect l="l" t="t" r="r" b="b"/>
            <a:pathLst>
              <a:path w="6720" h="6000">
                <a:moveTo>
                  <a:pt x="0" y="0"/>
                </a:moveTo>
                <a:lnTo>
                  <a:pt x="6720" y="0"/>
                </a:lnTo>
                <a:lnTo>
                  <a:pt x="6720" y="6000"/>
                </a:lnTo>
                <a:lnTo>
                  <a:pt x="0" y="6000"/>
                </a:lnTo>
                <a:lnTo>
                  <a:pt x="0" y="0"/>
                </a:lnTo>
                <a:close/>
              </a:path>
            </a:pathLst>
          </a:custGeom>
        </p:spPr>
      </p:pic>
      <p:pic>
        <p:nvPicPr>
          <p:cNvPr id="10" name="图片 9"/>
          <p:cNvPicPr>
            <a:picLocks noChangeAspect="1"/>
          </p:cNvPicPr>
          <p:nvPr>
            <p:custDataLst>
              <p:tags r:id="rId3"/>
            </p:custDataLst>
          </p:nvPr>
        </p:nvPicPr>
        <p:blipFill rotWithShape="1">
          <a:blip r:embed="rId4"/>
          <a:srcRect l="8000" r="8000"/>
          <a:stretch>
            <a:fillRect/>
          </a:stretch>
        </p:blipFill>
        <p:spPr>
          <a:xfrm>
            <a:off x="6421120" y="1524000"/>
            <a:ext cx="4002405" cy="3314700"/>
          </a:xfrm>
          <a:custGeom>
            <a:avLst/>
            <a:gdLst/>
            <a:ahLst/>
            <a:cxnLst>
              <a:cxn ang="3">
                <a:pos x="hc" y="t"/>
              </a:cxn>
              <a:cxn ang="cd2">
                <a:pos x="l" y="vc"/>
              </a:cxn>
              <a:cxn ang="cd4">
                <a:pos x="hc" y="b"/>
              </a:cxn>
              <a:cxn ang="0">
                <a:pos x="r" y="vc"/>
              </a:cxn>
            </a:cxnLst>
            <a:rect l="l" t="t" r="r" b="b"/>
            <a:pathLst>
              <a:path w="6720" h="6000">
                <a:moveTo>
                  <a:pt x="0" y="0"/>
                </a:moveTo>
                <a:lnTo>
                  <a:pt x="6720" y="0"/>
                </a:lnTo>
                <a:lnTo>
                  <a:pt x="6720" y="6000"/>
                </a:lnTo>
                <a:lnTo>
                  <a:pt x="0" y="6000"/>
                </a:lnTo>
                <a:lnTo>
                  <a:pt x="0" y="0"/>
                </a:lnTo>
                <a:close/>
              </a:path>
            </a:pathLst>
          </a:custGeom>
        </p:spPr>
      </p:pic>
      <p:sp>
        <p:nvSpPr>
          <p:cNvPr id="26" name="Rectangle 4" descr="e7d195523061f1c08d347f6bf0421bdacd46f3c1815d51b81E1CE79090F8942429A56C6AE2B3163BABA1A3FCE285BEC4FF43A5085572A94AD2C0A17AE448F24FA68DD62479D8C0666FEB6710638384D2F47D54AD7F2B38C3ABBB35EE51AD5E67742C1FF546DCC76218565E20251006B77E5AD4F0C570B22F810BC32A9444C063058C909BE1F7E8177DAB518358029375"/>
          <p:cNvSpPr/>
          <p:nvPr>
            <p:custDataLst>
              <p:tags r:id="rId5"/>
            </p:custDataLst>
          </p:nvPr>
        </p:nvSpPr>
        <p:spPr>
          <a:xfrm>
            <a:off x="772795" y="5192395"/>
            <a:ext cx="10320020" cy="1198880"/>
          </a:xfrm>
          <a:prstGeom prst="rect">
            <a:avLst/>
          </a:prstGeom>
        </p:spPr>
        <p:txBody>
          <a:bodyPr wrap="square">
            <a:spAutoFit/>
          </a:bodyPr>
          <a:p>
            <a:pPr marL="285750" indent="-285750" algn="l" fontAlgn="auto">
              <a:lnSpc>
                <a:spcPct val="150000"/>
              </a:lnSpc>
              <a:buClrTx/>
              <a:buSzTx/>
              <a:buFont typeface="Wingdings" panose="05000000000000000000" charset="0"/>
              <a:buChar char="l"/>
            </a:pPr>
            <a:r>
              <a:rPr lang="en-US" altLang="zh-CN"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河南鹤壁人工智能产业基地</a:t>
            </a: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位于河南省鹤壁市人工智能产业园，现有员工60余人。目前，公司现已与新乡职业技术学院，周口交通技师学院等多所职业院校展开校企合作，将标注基础前置入校培训。实现京东、淘宝、爱奇艺等企业全年数据标注及审核业务，满足重点数据汇集时期数据审核业务。</a:t>
            </a:r>
            <a:endPar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descr="3(1)(1)"/>
          <p:cNvPicPr>
            <a:picLocks noChangeAspect="1"/>
          </p:cNvPicPr>
          <p:nvPr/>
        </p:nvPicPr>
        <p:blipFill>
          <a:blip r:embed="rId6">
            <a:lum bright="70000" contrast="-70000"/>
          </a:blip>
          <a:stretch>
            <a:fillRect/>
          </a:stretch>
        </p:blipFill>
        <p:spPr>
          <a:xfrm>
            <a:off x="10797540" y="60325"/>
            <a:ext cx="1304290" cy="4381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16"/>
          <p:cNvSpPr txBox="1"/>
          <p:nvPr/>
        </p:nvSpPr>
        <p:spPr>
          <a:xfrm>
            <a:off x="753662" y="268592"/>
            <a:ext cx="2011680" cy="64516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基地介绍</a:t>
            </a:r>
            <a:endParaRPr lang="zh-CN"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sp>
        <p:nvSpPr>
          <p:cNvPr id="6" name="箭头: V 形 5"/>
          <p:cNvSpPr/>
          <p:nvPr/>
        </p:nvSpPr>
        <p:spPr>
          <a:xfrm>
            <a:off x="342444" y="420307"/>
            <a:ext cx="342900" cy="342900"/>
          </a:xfrm>
          <a:prstGeom prst="chevron">
            <a:avLst/>
          </a:prstGeom>
          <a:gradFill>
            <a:gsLst>
              <a:gs pos="0">
                <a:srgbClr val="ED7DFF"/>
              </a:gs>
              <a:gs pos="100000">
                <a:srgbClr val="00B0F0"/>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21" name="直接连接符 20"/>
          <p:cNvCxnSpPr/>
          <p:nvPr/>
        </p:nvCxnSpPr>
        <p:spPr>
          <a:xfrm>
            <a:off x="5342705" y="595608"/>
            <a:ext cx="6849295" cy="0"/>
          </a:xfrm>
          <a:prstGeom prst="line">
            <a:avLst/>
          </a:prstGeom>
          <a:ln w="19050">
            <a:gradFill>
              <a:gsLst>
                <a:gs pos="0">
                  <a:srgbClr val="ED7DFF"/>
                </a:gs>
                <a:gs pos="100000">
                  <a:srgbClr val="00B0F0"/>
                </a:gs>
              </a:gsLst>
              <a:lin ang="5400000" scaled="1"/>
            </a:gradFill>
          </a:ln>
        </p:spPr>
        <p:style>
          <a:lnRef idx="1">
            <a:schemeClr val="accent1"/>
          </a:lnRef>
          <a:fillRef idx="0">
            <a:schemeClr val="accent1"/>
          </a:fillRef>
          <a:effectRef idx="0">
            <a:schemeClr val="accent1"/>
          </a:effectRef>
          <a:fontRef idx="minor">
            <a:schemeClr val="tx1"/>
          </a:fontRef>
        </p:style>
      </p:cxnSp>
      <p:pic>
        <p:nvPicPr>
          <p:cNvPr id="5" name="图片 4" descr="placingpictureplaceholder"/>
          <p:cNvPicPr>
            <a:picLocks noChangeAspect="1"/>
          </p:cNvPicPr>
          <p:nvPr>
            <p:custDataLst>
              <p:tags r:id="rId1"/>
            </p:custDataLst>
          </p:nvPr>
        </p:nvPicPr>
        <p:blipFill>
          <a:blip r:embed="rId2"/>
          <a:srcRect l="47" r="47"/>
          <a:stretch>
            <a:fillRect/>
          </a:stretch>
        </p:blipFill>
        <p:spPr>
          <a:xfrm>
            <a:off x="768350" y="1765300"/>
            <a:ext cx="4254500" cy="3197225"/>
          </a:xfrm>
          <a:prstGeom prst="rect">
            <a:avLst/>
          </a:prstGeom>
        </p:spPr>
      </p:pic>
      <p:pic>
        <p:nvPicPr>
          <p:cNvPr id="7" name="图片 6" descr="placingpictureplaceholder"/>
          <p:cNvPicPr>
            <a:picLocks noChangeAspect="1"/>
          </p:cNvPicPr>
          <p:nvPr>
            <p:custDataLst>
              <p:tags r:id="rId3"/>
            </p:custDataLst>
          </p:nvPr>
        </p:nvPicPr>
        <p:blipFill>
          <a:blip r:embed="rId4"/>
          <a:srcRect t="218" b="218"/>
          <a:stretch>
            <a:fillRect/>
          </a:stretch>
        </p:blipFill>
        <p:spPr>
          <a:xfrm>
            <a:off x="5132705" y="1765300"/>
            <a:ext cx="6071870" cy="3183890"/>
          </a:xfrm>
          <a:prstGeom prst="rect">
            <a:avLst/>
          </a:prstGeom>
        </p:spPr>
      </p:pic>
      <p:sp>
        <p:nvSpPr>
          <p:cNvPr id="26" name="Rectangle 4" descr="e7d195523061f1c08d347f6bf0421bdacd46f3c1815d51b81E1CE79090F8942429A56C6AE2B3163BABA1A3FCE285BEC4FF43A5085572A94AD2C0A17AE448F24FA68DD62479D8C0666FEB6710638384D2F47D54AD7F2B38C3ABBB35EE51AD5E67742C1FF546DCC76218565E20251006B77E5AD4F0C570B22F810BC32A9444C063058C909BE1F7E8177DAB518358029375"/>
          <p:cNvSpPr/>
          <p:nvPr>
            <p:custDataLst>
              <p:tags r:id="rId5"/>
            </p:custDataLst>
          </p:nvPr>
        </p:nvSpPr>
        <p:spPr>
          <a:xfrm>
            <a:off x="509270" y="5402580"/>
            <a:ext cx="10867390" cy="829945"/>
          </a:xfrm>
          <a:prstGeom prst="rect">
            <a:avLst/>
          </a:prstGeom>
        </p:spPr>
        <p:txBody>
          <a:bodyPr wrap="square">
            <a:spAutoFit/>
          </a:bodyPr>
          <a:p>
            <a:pPr marL="285750" indent="-285750" algn="l" fontAlgn="auto">
              <a:lnSpc>
                <a:spcPct val="150000"/>
              </a:lnSpc>
              <a:buClrTx/>
              <a:buSzTx/>
              <a:buFont typeface="Wingdings" panose="05000000000000000000" charset="0"/>
              <a:buChar char="l"/>
            </a:pPr>
            <a:r>
              <a:rPr lang="en-US" altLang="zh-CN" sz="16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新疆克拉玛依基地</a:t>
            </a: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位于克拉玛依市石油大厦A11层，主要与克拉玛依职业技术学院合作 ，现将标注基础前置入校培训。正式员工20余人，全部从事京东审核、SUP数据投喂业务。</a:t>
            </a:r>
            <a:endPar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descr="3(1)(1)"/>
          <p:cNvPicPr>
            <a:picLocks noChangeAspect="1"/>
          </p:cNvPicPr>
          <p:nvPr/>
        </p:nvPicPr>
        <p:blipFill>
          <a:blip r:embed="rId6">
            <a:lum bright="70000" contrast="-70000"/>
          </a:blip>
          <a:stretch>
            <a:fillRect/>
          </a:stretch>
        </p:blipFill>
        <p:spPr>
          <a:xfrm>
            <a:off x="10797540" y="60325"/>
            <a:ext cx="1304290" cy="4381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srcRect l="1440" t="2388" r="2828" b="4337"/>
          <a:stretch>
            <a:fillRect/>
          </a:stretch>
        </p:blipFill>
        <p:spPr>
          <a:xfrm flipH="1">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pic>
      <p:pic>
        <p:nvPicPr>
          <p:cNvPr id="8" name="图片 7"/>
          <p:cNvPicPr>
            <a:picLocks noChangeAspect="1"/>
          </p:cNvPicPr>
          <p:nvPr/>
        </p:nvPicPr>
        <p:blipFill>
          <a:blip r:embed="rId2">
            <a:alphaModFix amt="20000"/>
            <a:extLst>
              <a:ext uri="{28A0092B-C50C-407E-A947-70E740481C1C}">
                <a14:useLocalDpi xmlns:a14="http://schemas.microsoft.com/office/drawing/2010/main" val="0"/>
              </a:ext>
            </a:extLst>
          </a:blip>
          <a:srcRect r="8918" b="18033"/>
          <a:stretch>
            <a:fillRect/>
          </a:stretch>
        </p:blipFill>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pic>
      <p:sp>
        <p:nvSpPr>
          <p:cNvPr id="53" name="文本框 16"/>
          <p:cNvSpPr txBox="1"/>
          <p:nvPr/>
        </p:nvSpPr>
        <p:spPr>
          <a:xfrm>
            <a:off x="482244" y="4364278"/>
            <a:ext cx="5782310" cy="101473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sz="60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智能驾驶</a:t>
            </a:r>
            <a:r>
              <a:rPr lang="en-US" altLang="zh-CN" sz="60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3D</a:t>
            </a:r>
            <a:r>
              <a:rPr lang="zh-CN" altLang="en-US" sz="60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点云</a:t>
            </a:r>
            <a:endParaRPr lang="zh-CN" altLang="en-US" sz="60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sp>
        <p:nvSpPr>
          <p:cNvPr id="10" name="文本框 179"/>
          <p:cNvSpPr txBox="1">
            <a:spLocks noChangeArrowheads="1"/>
          </p:cNvSpPr>
          <p:nvPr/>
        </p:nvSpPr>
        <p:spPr bwMode="auto">
          <a:xfrm flipH="1">
            <a:off x="596265" y="3596005"/>
            <a:ext cx="4120515" cy="7683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spcBef>
                <a:spcPts val="0"/>
              </a:spcBef>
              <a:spcAft>
                <a:spcPts val="0"/>
              </a:spcAft>
              <a:buClrTx/>
              <a:buSzTx/>
              <a:buFontTx/>
              <a:defRPr/>
            </a:pPr>
            <a:r>
              <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rPr>
              <a:t>PART TWO</a:t>
            </a:r>
            <a:endPar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endParaRPr>
          </a:p>
        </p:txBody>
      </p:sp>
      <p:pic>
        <p:nvPicPr>
          <p:cNvPr id="4" name="图形 3"/>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0031" y="3917840"/>
            <a:ext cx="6813494" cy="446438"/>
          </a:xfrm>
          <a:prstGeom prst="rect">
            <a:avLst/>
          </a:prstGeom>
        </p:spPr>
      </p:pic>
      <p:pic>
        <p:nvPicPr>
          <p:cNvPr id="3" name="图片 2" descr="3(1)(1)"/>
          <p:cNvPicPr>
            <a:picLocks noChangeAspect="1"/>
          </p:cNvPicPr>
          <p:nvPr/>
        </p:nvPicPr>
        <p:blipFill>
          <a:blip r:embed="rId5">
            <a:lum bright="70000" contrast="-70000"/>
          </a:blip>
          <a:stretch>
            <a:fillRect/>
          </a:stretch>
        </p:blipFill>
        <p:spPr>
          <a:xfrm>
            <a:off x="10797540" y="60325"/>
            <a:ext cx="1304290" cy="4381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梯形 25"/>
          <p:cNvSpPr/>
          <p:nvPr/>
        </p:nvSpPr>
        <p:spPr>
          <a:xfrm rot="10800000" flipH="1">
            <a:off x="6517512" y="2398645"/>
            <a:ext cx="1994990" cy="1911223"/>
          </a:xfrm>
          <a:prstGeom prst="trapezoid">
            <a:avLst>
              <a:gd name="adj" fmla="val 0"/>
            </a:avLst>
          </a:prstGeom>
          <a:gradFill flip="none" rotWithShape="1">
            <a:gsLst>
              <a:gs pos="0">
                <a:srgbClr val="00B0F0">
                  <a:alpha val="49000"/>
                </a:srgbClr>
              </a:gs>
              <a:gs pos="84000">
                <a:srgbClr val="00B0F0">
                  <a:alpha val="0"/>
                </a:srgbClr>
              </a:gs>
            </a:gsLst>
            <a:lin ang="16200000" scaled="0"/>
            <a:tileRect/>
          </a:gradFill>
          <a:ln>
            <a:gradFill>
              <a:gsLst>
                <a:gs pos="18000">
                  <a:srgbClr val="00B0F0">
                    <a:alpha val="0"/>
                  </a:srgbClr>
                </a:gs>
                <a:gs pos="100000">
                  <a:srgbClr val="00B0F0"/>
                </a:gs>
              </a:gsLst>
              <a:lin ang="5400000" scaled="1"/>
            </a:gradFill>
          </a:ln>
          <a:effectLst>
            <a:outerShdw blurRad="355600" dist="457200" dir="2700000" sx="88000" sy="88000" algn="tl" rotWithShape="0">
              <a:prstClr val="black">
                <a:alpha val="29000"/>
              </a:prstClr>
            </a:outerShdw>
          </a:effectLst>
        </p:spPr>
        <p:txBody>
          <a:bodyPr vert="horz" wrap="square" lIns="91440" tIns="45720" rIns="91440" bIns="45720" numCol="1" anchor="t" anchorCtr="0" compatLnSpc="1"/>
          <a:lstStyle/>
          <a:p>
            <a:pPr algn="r" defTabSz="457200"/>
            <a:endParaRPr lang="zh-CN" altLang="en-US"/>
          </a:p>
        </p:txBody>
      </p:sp>
      <p:sp>
        <p:nvSpPr>
          <p:cNvPr id="25" name="梯形 24"/>
          <p:cNvSpPr/>
          <p:nvPr/>
        </p:nvSpPr>
        <p:spPr>
          <a:xfrm rot="10800000" flipH="1">
            <a:off x="9035474" y="1253422"/>
            <a:ext cx="3002646" cy="1911223"/>
          </a:xfrm>
          <a:prstGeom prst="trapezoid">
            <a:avLst>
              <a:gd name="adj" fmla="val 0"/>
            </a:avLst>
          </a:prstGeom>
          <a:gradFill flip="none" rotWithShape="1">
            <a:gsLst>
              <a:gs pos="0">
                <a:srgbClr val="00B0F0">
                  <a:alpha val="49000"/>
                </a:srgbClr>
              </a:gs>
              <a:gs pos="84000">
                <a:srgbClr val="00B0F0">
                  <a:alpha val="0"/>
                </a:srgbClr>
              </a:gs>
            </a:gsLst>
            <a:lin ang="16200000" scaled="0"/>
            <a:tileRect/>
          </a:gradFill>
          <a:ln>
            <a:gradFill>
              <a:gsLst>
                <a:gs pos="18000">
                  <a:srgbClr val="00B0F0">
                    <a:alpha val="0"/>
                  </a:srgbClr>
                </a:gs>
                <a:gs pos="100000">
                  <a:srgbClr val="00B0F0"/>
                </a:gs>
              </a:gsLst>
              <a:lin ang="5400000" scaled="1"/>
            </a:gradFill>
          </a:ln>
          <a:effectLst>
            <a:outerShdw blurRad="355600" dist="457200" dir="2700000" sx="88000" sy="88000" algn="tl" rotWithShape="0">
              <a:prstClr val="black">
                <a:alpha val="29000"/>
              </a:prstClr>
            </a:outerShdw>
          </a:effectLst>
        </p:spPr>
        <p:txBody>
          <a:bodyPr vert="horz" wrap="square" lIns="91440" tIns="45720" rIns="91440" bIns="45720" numCol="1" anchor="t" anchorCtr="0" compatLnSpc="1"/>
          <a:lstStyle/>
          <a:p>
            <a:pPr algn="r" defTabSz="457200"/>
            <a:endParaRPr lang="zh-CN" altLang="en-US"/>
          </a:p>
        </p:txBody>
      </p:sp>
      <p:sp>
        <p:nvSpPr>
          <p:cNvPr id="13" name="梯形 12"/>
          <p:cNvSpPr/>
          <p:nvPr/>
        </p:nvSpPr>
        <p:spPr>
          <a:xfrm rot="10800000" flipH="1">
            <a:off x="5922679" y="2511424"/>
            <a:ext cx="2481651" cy="3951657"/>
          </a:xfrm>
          <a:prstGeom prst="trapezoid">
            <a:avLst>
              <a:gd name="adj" fmla="val 0"/>
            </a:avLst>
          </a:prstGeom>
          <a:gradFill flip="none" rotWithShape="1">
            <a:gsLst>
              <a:gs pos="0">
                <a:srgbClr val="00B0F0">
                  <a:alpha val="49000"/>
                </a:srgbClr>
              </a:gs>
              <a:gs pos="84000">
                <a:srgbClr val="00B0F0">
                  <a:alpha val="0"/>
                </a:srgbClr>
              </a:gs>
            </a:gsLst>
            <a:lin ang="16200000" scaled="0"/>
            <a:tileRect/>
          </a:gradFill>
          <a:ln>
            <a:gradFill>
              <a:gsLst>
                <a:gs pos="18000">
                  <a:srgbClr val="00B0F0">
                    <a:alpha val="0"/>
                  </a:srgbClr>
                </a:gs>
                <a:gs pos="100000">
                  <a:srgbClr val="00B0F0"/>
                </a:gs>
              </a:gsLst>
              <a:lin ang="5400000" scaled="1"/>
            </a:gradFill>
          </a:ln>
          <a:effectLst>
            <a:outerShdw blurRad="355600" dist="457200" dir="2700000" sx="88000" sy="88000" algn="tl" rotWithShape="0">
              <a:prstClr val="black">
                <a:alpha val="29000"/>
              </a:prstClr>
            </a:outerShdw>
          </a:effectLst>
        </p:spPr>
        <p:txBody>
          <a:bodyPr vert="horz" wrap="square" lIns="91440" tIns="45720" rIns="91440" bIns="45720" numCol="1" anchor="t" anchorCtr="0" compatLnSpc="1"/>
          <a:lstStyle/>
          <a:p>
            <a:pPr algn="r" defTabSz="457200"/>
            <a:endParaRPr lang="zh-CN" altLang="en-US"/>
          </a:p>
        </p:txBody>
      </p:sp>
      <p:sp>
        <p:nvSpPr>
          <p:cNvPr id="14" name="梯形 13"/>
          <p:cNvSpPr/>
          <p:nvPr/>
        </p:nvSpPr>
        <p:spPr>
          <a:xfrm rot="10800000" flipH="1">
            <a:off x="8619244" y="1459191"/>
            <a:ext cx="3273340" cy="5356002"/>
          </a:xfrm>
          <a:prstGeom prst="trapezoid">
            <a:avLst>
              <a:gd name="adj" fmla="val 0"/>
            </a:avLst>
          </a:prstGeom>
          <a:gradFill flip="none" rotWithShape="1">
            <a:gsLst>
              <a:gs pos="0">
                <a:srgbClr val="00B0F0">
                  <a:alpha val="49000"/>
                </a:srgbClr>
              </a:gs>
              <a:gs pos="84000">
                <a:srgbClr val="00B0F0">
                  <a:alpha val="0"/>
                </a:srgbClr>
              </a:gs>
            </a:gsLst>
            <a:lin ang="16200000" scaled="0"/>
            <a:tileRect/>
          </a:gradFill>
          <a:ln>
            <a:gradFill>
              <a:gsLst>
                <a:gs pos="18000">
                  <a:srgbClr val="00B0F0">
                    <a:alpha val="0"/>
                  </a:srgbClr>
                </a:gs>
                <a:gs pos="100000">
                  <a:srgbClr val="00B0F0"/>
                </a:gs>
              </a:gsLst>
              <a:lin ang="5400000" scaled="1"/>
            </a:gradFill>
          </a:ln>
          <a:effectLst>
            <a:outerShdw blurRad="355600" dist="457200" dir="2700000" sx="88000" sy="88000" algn="tl" rotWithShape="0">
              <a:prstClr val="black">
                <a:alpha val="29000"/>
              </a:prstClr>
            </a:outerShdw>
          </a:effectLst>
        </p:spPr>
        <p:txBody>
          <a:bodyPr vert="horz" wrap="square" lIns="91440" tIns="45720" rIns="91440" bIns="45720" numCol="1" anchor="t" anchorCtr="0" compatLnSpc="1"/>
          <a:lstStyle/>
          <a:p>
            <a:pPr algn="r" defTabSz="457200"/>
            <a:endParaRPr lang="zh-CN" altLang="en-US"/>
          </a:p>
        </p:txBody>
      </p:sp>
      <p:pic>
        <p:nvPicPr>
          <p:cNvPr id="21" name="图片 20"/>
          <p:cNvPicPr/>
          <p:nvPr/>
        </p:nvPicPr>
        <p:blipFill>
          <a:blip r:embed="rId1"/>
          <a:stretch>
            <a:fillRect/>
          </a:stretch>
        </p:blipFill>
        <p:spPr>
          <a:xfrm>
            <a:off x="8754591" y="1619934"/>
            <a:ext cx="3002646" cy="5034517"/>
          </a:xfrm>
          <a:prstGeom prst="rect">
            <a:avLst/>
          </a:prstGeom>
        </p:spPr>
      </p:pic>
      <p:pic>
        <p:nvPicPr>
          <p:cNvPr id="19" name="图片 18"/>
          <p:cNvPicPr>
            <a:picLocks noChangeAspect="1"/>
          </p:cNvPicPr>
          <p:nvPr/>
        </p:nvPicPr>
        <p:blipFill>
          <a:blip r:embed="rId2"/>
          <a:srcRect l="7183" t="13296" r="7183"/>
          <a:stretch>
            <a:fillRect/>
          </a:stretch>
        </p:blipFill>
        <p:spPr>
          <a:xfrm>
            <a:off x="6010069" y="2599790"/>
            <a:ext cx="2306870" cy="3074802"/>
          </a:xfrm>
          <a:custGeom>
            <a:avLst/>
            <a:gdLst>
              <a:gd name="connsiteX0" fmla="*/ 0 w 2306870"/>
              <a:gd name="connsiteY0" fmla="*/ 0 h 3074802"/>
              <a:gd name="connsiteX1" fmla="*/ 2306870 w 2306870"/>
              <a:gd name="connsiteY1" fmla="*/ 0 h 3074802"/>
              <a:gd name="connsiteX2" fmla="*/ 2306870 w 2306870"/>
              <a:gd name="connsiteY2" fmla="*/ 3074802 h 3074802"/>
              <a:gd name="connsiteX3" fmla="*/ 0 w 2306870"/>
              <a:gd name="connsiteY3" fmla="*/ 3074802 h 3074802"/>
            </a:gdLst>
            <a:ahLst/>
            <a:cxnLst>
              <a:cxn ang="0">
                <a:pos x="connsiteX0" y="connsiteY0"/>
              </a:cxn>
              <a:cxn ang="0">
                <a:pos x="connsiteX1" y="connsiteY1"/>
              </a:cxn>
              <a:cxn ang="0">
                <a:pos x="connsiteX2" y="connsiteY2"/>
              </a:cxn>
              <a:cxn ang="0">
                <a:pos x="connsiteX3" y="connsiteY3"/>
              </a:cxn>
            </a:cxnLst>
            <a:rect l="l" t="t" r="r" b="b"/>
            <a:pathLst>
              <a:path w="2306870" h="3074802">
                <a:moveTo>
                  <a:pt x="0" y="0"/>
                </a:moveTo>
                <a:lnTo>
                  <a:pt x="2306870" y="0"/>
                </a:lnTo>
                <a:lnTo>
                  <a:pt x="2306870" y="3074802"/>
                </a:lnTo>
                <a:lnTo>
                  <a:pt x="0" y="3074802"/>
                </a:lnTo>
                <a:close/>
              </a:path>
            </a:pathLst>
          </a:custGeom>
        </p:spPr>
      </p:pic>
      <p:sp>
        <p:nvSpPr>
          <p:cNvPr id="4" name="文本框 16"/>
          <p:cNvSpPr txBox="1"/>
          <p:nvPr/>
        </p:nvSpPr>
        <p:spPr>
          <a:xfrm>
            <a:off x="753662" y="268592"/>
            <a:ext cx="3542665" cy="64516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智能驾驶</a:t>
            </a:r>
            <a:r>
              <a:rPr lang="en-US" altLang="zh-CN"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3D</a:t>
            </a:r>
            <a:r>
              <a:rPr lang="zh-CN" altLang="en-US"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点云</a:t>
            </a:r>
            <a:endParaRPr lang="zh-CN" altLang="en-US"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sp>
        <p:nvSpPr>
          <p:cNvPr id="6" name="箭头: V 形 5"/>
          <p:cNvSpPr/>
          <p:nvPr/>
        </p:nvSpPr>
        <p:spPr>
          <a:xfrm>
            <a:off x="342444" y="420307"/>
            <a:ext cx="342900" cy="342900"/>
          </a:xfrm>
          <a:prstGeom prst="chevron">
            <a:avLst/>
          </a:prstGeom>
          <a:gradFill>
            <a:gsLst>
              <a:gs pos="0">
                <a:srgbClr val="ED7DFF"/>
              </a:gs>
              <a:gs pos="100000">
                <a:srgbClr val="00B0F0"/>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9" name="直接连接符 8"/>
          <p:cNvCxnSpPr/>
          <p:nvPr/>
        </p:nvCxnSpPr>
        <p:spPr>
          <a:xfrm>
            <a:off x="5342705" y="595608"/>
            <a:ext cx="6849295" cy="0"/>
          </a:xfrm>
          <a:prstGeom prst="line">
            <a:avLst/>
          </a:prstGeom>
          <a:ln w="19050">
            <a:gradFill>
              <a:gsLst>
                <a:gs pos="0">
                  <a:srgbClr val="ED7DFF"/>
                </a:gs>
                <a:gs pos="100000">
                  <a:srgbClr val="00B0F0"/>
                </a:gs>
              </a:gsLst>
              <a:lin ang="5400000" scaled="1"/>
            </a:gra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187960" y="1459230"/>
            <a:ext cx="5640705" cy="4586605"/>
          </a:xfrm>
          <a:prstGeom prst="rect">
            <a:avLst/>
          </a:prstGeom>
          <a:noFill/>
        </p:spPr>
        <p:txBody>
          <a:bodyPr wrap="square" rtlCol="0">
            <a:noAutofit/>
          </a:bodyPr>
          <a:lstStyle>
            <a:defPPr>
              <a:defRPr lang="zh-CN"/>
            </a:defPPr>
            <a:lvl1pPr>
              <a:lnSpc>
                <a:spcPct val="150000"/>
              </a:lnSpc>
              <a:spcBef>
                <a:spcPts val="600"/>
              </a:spcBef>
              <a:spcAft>
                <a:spcPts val="600"/>
              </a:spcAft>
              <a:defRPr sz="1200">
                <a:gradFill>
                  <a:gsLst>
                    <a:gs pos="0">
                      <a:srgbClr val="00B0F0">
                        <a:alpha val="50000"/>
                      </a:srgbClr>
                    </a:gs>
                    <a:gs pos="100000">
                      <a:srgbClr val="00B0F0"/>
                    </a:gs>
                  </a:gsLst>
                  <a:lin ang="6600000" scaled="0"/>
                </a:gradFill>
                <a:latin typeface="汉仪君黑-45简" panose="020B0604020202020204" charset="-122"/>
                <a:ea typeface="汉仪君黑-45简" panose="020B0604020202020204" charset="-122"/>
                <a:cs typeface="汉仪君黑-45简" panose="020B0604020202020204" charset="-122"/>
              </a:defRPr>
            </a:lvl1pPr>
          </a:lstStyle>
          <a:p>
            <a:pPr marL="285750" indent="-285750">
              <a:buFont typeface="Wingdings" panose="05000000000000000000" charset="0"/>
              <a:buChar char="l"/>
            </a:pP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rPr>
              <a:t>在智能驾驶中，3D点云</a:t>
            </a:r>
            <a:r>
              <a:rPr lang="zh-CN" altLang="en-US"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rPr>
              <a:t>数据标注</a:t>
            </a: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rPr>
              <a:t>是自动驾驶技术的基础训练数据。通过对点云数据进行处理和分析，我们可以实现对环境中不同物体的识别和理解。例如，通过点云分割技术，自动驾驶系统可以实时检测和识别道路上的障碍物，如其他车辆、行人、自行车等，这为车辆规划路径、避免碰撞和决策提供了重要的信息。</a:t>
            </a:r>
            <a:endPar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endParaRPr>
          </a:p>
          <a:p>
            <a:pPr marL="285750" indent="-285750">
              <a:buFont typeface="Wingdings" panose="05000000000000000000" charset="0"/>
              <a:buChar char="l"/>
            </a:pP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rPr>
              <a:t>此外，3D点云标注技术还在智慧医疗、三维重建、虚拟现实和增强现实、智慧城市等领域有着广泛的应用。</a:t>
            </a:r>
            <a:endPar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endParaRPr>
          </a:p>
          <a:p>
            <a:pPr marL="285750" indent="-285750">
              <a:buFont typeface="Wingdings" panose="05000000000000000000" charset="0"/>
              <a:buChar char="l"/>
            </a:pP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rPr>
              <a:t>智能驾驶中的3D点云技术是一种重要的感知和数据处理技术，它能够帮助我们更准确地理解和识别周围环境，从而实现更安全、更高效的自动驾驶。</a:t>
            </a:r>
            <a:endPar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endParaRPr>
          </a:p>
        </p:txBody>
      </p:sp>
      <p:sp>
        <p:nvSpPr>
          <p:cNvPr id="24" name="梯形 23"/>
          <p:cNvSpPr/>
          <p:nvPr/>
        </p:nvSpPr>
        <p:spPr>
          <a:xfrm rot="10800000" flipH="1">
            <a:off x="8122227" y="4943304"/>
            <a:ext cx="197429" cy="1730237"/>
          </a:xfrm>
          <a:prstGeom prst="trapezoid">
            <a:avLst>
              <a:gd name="adj" fmla="val 0"/>
            </a:avLst>
          </a:prstGeom>
          <a:gradFill flip="none" rotWithShape="1">
            <a:gsLst>
              <a:gs pos="0">
                <a:srgbClr val="00B0F0">
                  <a:alpha val="49000"/>
                </a:srgbClr>
              </a:gs>
              <a:gs pos="84000">
                <a:srgbClr val="00B0F0">
                  <a:alpha val="0"/>
                </a:srgbClr>
              </a:gs>
            </a:gsLst>
            <a:lin ang="16200000" scaled="0"/>
            <a:tileRect/>
          </a:gradFill>
          <a:ln>
            <a:gradFill>
              <a:gsLst>
                <a:gs pos="18000">
                  <a:srgbClr val="00B0F0">
                    <a:alpha val="0"/>
                  </a:srgbClr>
                </a:gs>
                <a:gs pos="100000">
                  <a:srgbClr val="00B0F0"/>
                </a:gs>
              </a:gsLst>
              <a:lin ang="5400000" scaled="1"/>
            </a:gradFill>
          </a:ln>
          <a:effectLst>
            <a:outerShdw blurRad="355600" dist="457200" dir="2700000" sx="88000" sy="88000" algn="tl" rotWithShape="0">
              <a:prstClr val="black">
                <a:alpha val="29000"/>
              </a:prstClr>
            </a:outerShdw>
          </a:effectLst>
        </p:spPr>
        <p:txBody>
          <a:bodyPr vert="horz" wrap="square" lIns="91440" tIns="45720" rIns="91440" bIns="45720" numCol="1" anchor="t" anchorCtr="0" compatLnSpc="1"/>
          <a:lstStyle/>
          <a:p>
            <a:pPr algn="r" defTabSz="457200"/>
            <a:endParaRPr lang="zh-CN" altLang="en-US"/>
          </a:p>
        </p:txBody>
      </p:sp>
      <p:pic>
        <p:nvPicPr>
          <p:cNvPr id="3" name="图片 2" descr="3(1)(1)"/>
          <p:cNvPicPr>
            <a:picLocks noChangeAspect="1"/>
          </p:cNvPicPr>
          <p:nvPr/>
        </p:nvPicPr>
        <p:blipFill>
          <a:blip r:embed="rId3">
            <a:lum bright="70000" contrast="-70000"/>
          </a:blip>
          <a:stretch>
            <a:fillRect/>
          </a:stretch>
        </p:blipFill>
        <p:spPr>
          <a:xfrm>
            <a:off x="10797540" y="60325"/>
            <a:ext cx="1304290" cy="4381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srcRect l="1440" t="2388" r="2828" b="4337"/>
          <a:stretch>
            <a:fillRect/>
          </a:stretch>
        </p:blipFill>
        <p:spPr>
          <a:xfrm flipH="1">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pic>
      <p:pic>
        <p:nvPicPr>
          <p:cNvPr id="8" name="图片 7"/>
          <p:cNvPicPr>
            <a:picLocks noChangeAspect="1"/>
          </p:cNvPicPr>
          <p:nvPr/>
        </p:nvPicPr>
        <p:blipFill>
          <a:blip r:embed="rId2">
            <a:alphaModFix amt="20000"/>
            <a:extLst>
              <a:ext uri="{28A0092B-C50C-407E-A947-70E740481C1C}">
                <a14:useLocalDpi xmlns:a14="http://schemas.microsoft.com/office/drawing/2010/main" val="0"/>
              </a:ext>
            </a:extLst>
          </a:blip>
          <a:srcRect r="8918" b="18033"/>
          <a:stretch>
            <a:fillRect/>
          </a:stretch>
        </p:blipFill>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pic>
      <p:sp>
        <p:nvSpPr>
          <p:cNvPr id="53" name="文本框 16"/>
          <p:cNvSpPr txBox="1"/>
          <p:nvPr/>
        </p:nvSpPr>
        <p:spPr>
          <a:xfrm>
            <a:off x="482244" y="4364278"/>
            <a:ext cx="4754880" cy="101473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sz="60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行业发展趋势</a:t>
            </a:r>
            <a:endParaRPr lang="zh-CN" sz="60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sp>
        <p:nvSpPr>
          <p:cNvPr id="10" name="文本框 179"/>
          <p:cNvSpPr txBox="1">
            <a:spLocks noChangeArrowheads="1"/>
          </p:cNvSpPr>
          <p:nvPr/>
        </p:nvSpPr>
        <p:spPr bwMode="auto">
          <a:xfrm flipH="1">
            <a:off x="596265" y="3596005"/>
            <a:ext cx="4641215" cy="14452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spcBef>
                <a:spcPts val="0"/>
              </a:spcBef>
              <a:spcAft>
                <a:spcPts val="0"/>
              </a:spcAft>
              <a:buClrTx/>
              <a:buSzTx/>
              <a:buFontTx/>
              <a:defRPr/>
            </a:pPr>
            <a:r>
              <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rPr>
              <a:t>PART THREE</a:t>
            </a:r>
            <a:endPar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endParaRPr>
          </a:p>
          <a:p>
            <a:pPr lvl="0" algn="l">
              <a:spcBef>
                <a:spcPts val="0"/>
              </a:spcBef>
              <a:spcAft>
                <a:spcPts val="0"/>
              </a:spcAft>
              <a:buClrTx/>
              <a:buSzTx/>
              <a:buFontTx/>
              <a:defRPr/>
            </a:pPr>
            <a:endPar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endParaRPr>
          </a:p>
        </p:txBody>
      </p:sp>
      <p:pic>
        <p:nvPicPr>
          <p:cNvPr id="4" name="图形 3"/>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0031" y="3917840"/>
            <a:ext cx="6813494" cy="446438"/>
          </a:xfrm>
          <a:prstGeom prst="rect">
            <a:avLst/>
          </a:prstGeom>
        </p:spPr>
      </p:pic>
      <p:pic>
        <p:nvPicPr>
          <p:cNvPr id="6" name="图片 5" descr="3(1)(1)"/>
          <p:cNvPicPr>
            <a:picLocks noChangeAspect="1"/>
          </p:cNvPicPr>
          <p:nvPr/>
        </p:nvPicPr>
        <p:blipFill>
          <a:blip r:embed="rId5">
            <a:lum bright="70000" contrast="-70000"/>
          </a:blip>
          <a:stretch>
            <a:fillRect/>
          </a:stretch>
        </p:blipFill>
        <p:spPr>
          <a:xfrm>
            <a:off x="10797540" y="60325"/>
            <a:ext cx="1304290" cy="4381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16"/>
          <p:cNvSpPr txBox="1"/>
          <p:nvPr/>
        </p:nvSpPr>
        <p:spPr>
          <a:xfrm>
            <a:off x="753662" y="268592"/>
            <a:ext cx="2926080" cy="64516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行业发展趋势</a:t>
            </a:r>
            <a:endParaRPr lang="zh-CN" altLang="en-US"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sp>
        <p:nvSpPr>
          <p:cNvPr id="6" name="箭头: V 形 5"/>
          <p:cNvSpPr/>
          <p:nvPr/>
        </p:nvSpPr>
        <p:spPr>
          <a:xfrm>
            <a:off x="342444" y="420307"/>
            <a:ext cx="342900" cy="342900"/>
          </a:xfrm>
          <a:prstGeom prst="chevron">
            <a:avLst/>
          </a:prstGeom>
          <a:gradFill>
            <a:gsLst>
              <a:gs pos="0">
                <a:srgbClr val="ED7DFF"/>
              </a:gs>
              <a:gs pos="100000">
                <a:srgbClr val="00B0F0"/>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9" name="直接连接符 8"/>
          <p:cNvCxnSpPr/>
          <p:nvPr/>
        </p:nvCxnSpPr>
        <p:spPr>
          <a:xfrm>
            <a:off x="5342705" y="595608"/>
            <a:ext cx="6849295" cy="0"/>
          </a:xfrm>
          <a:prstGeom prst="line">
            <a:avLst/>
          </a:prstGeom>
          <a:ln w="19050">
            <a:gradFill>
              <a:gsLst>
                <a:gs pos="0">
                  <a:srgbClr val="ED7DFF"/>
                </a:gs>
                <a:gs pos="100000">
                  <a:srgbClr val="00B0F0"/>
                </a:gs>
              </a:gsLst>
              <a:lin ang="5400000" scaled="1"/>
            </a:gradFill>
          </a:ln>
        </p:spPr>
        <p:style>
          <a:lnRef idx="1">
            <a:schemeClr val="accent1"/>
          </a:lnRef>
          <a:fillRef idx="0">
            <a:schemeClr val="accent1"/>
          </a:fillRef>
          <a:effectRef idx="0">
            <a:schemeClr val="accent1"/>
          </a:effectRef>
          <a:fontRef idx="minor">
            <a:schemeClr val="tx1"/>
          </a:fontRef>
        </p:style>
      </p:cxnSp>
      <p:sp>
        <p:nvSpPr>
          <p:cNvPr id="5" name="梯形 4"/>
          <p:cNvSpPr/>
          <p:nvPr/>
        </p:nvSpPr>
        <p:spPr>
          <a:xfrm rot="5400000" flipH="1">
            <a:off x="133334" y="1603762"/>
            <a:ext cx="5118639" cy="4209884"/>
          </a:xfrm>
          <a:prstGeom prst="trapezoid">
            <a:avLst>
              <a:gd name="adj" fmla="val 16846"/>
            </a:avLst>
          </a:prstGeom>
          <a:gradFill flip="none" rotWithShape="1">
            <a:gsLst>
              <a:gs pos="0">
                <a:srgbClr val="00B0F0">
                  <a:alpha val="49000"/>
                </a:srgbClr>
              </a:gs>
              <a:gs pos="84000">
                <a:srgbClr val="00B0F0">
                  <a:alpha val="0"/>
                </a:srgbClr>
              </a:gs>
            </a:gsLst>
            <a:lin ang="15600000" scaled="0"/>
            <a:tileRect/>
          </a:gradFill>
          <a:ln>
            <a:gradFill>
              <a:gsLst>
                <a:gs pos="18000">
                  <a:srgbClr val="00B0F0">
                    <a:alpha val="0"/>
                  </a:srgbClr>
                </a:gs>
                <a:gs pos="100000">
                  <a:srgbClr val="00B0F0"/>
                </a:gs>
              </a:gsLst>
              <a:lin ang="5400000" scaled="1"/>
            </a:gradFill>
          </a:ln>
          <a:effectLst>
            <a:outerShdw blurRad="355600" dist="457200" dir="2700000" sx="88000" sy="88000" algn="tl" rotWithShape="0">
              <a:prstClr val="black">
                <a:alpha val="29000"/>
              </a:prstClr>
            </a:outerShdw>
          </a:effectLst>
        </p:spPr>
        <p:txBody>
          <a:bodyPr vert="horz" wrap="square" lIns="91440" tIns="45720" rIns="91440" bIns="45720" numCol="1" anchor="t" anchorCtr="0" compatLnSpc="1"/>
          <a:lstStyle/>
          <a:p>
            <a:pPr algn="r" defTabSz="457200"/>
            <a:endParaRPr lang="zh-CN" altLang="en-US"/>
          </a:p>
        </p:txBody>
      </p:sp>
      <p:pic>
        <p:nvPicPr>
          <p:cNvPr id="23" name="图片 22"/>
          <p:cNvPicPr>
            <a:picLocks noChangeAspect="1"/>
          </p:cNvPicPr>
          <p:nvPr/>
        </p:nvPicPr>
        <p:blipFill>
          <a:blip r:embed="rId1"/>
          <a:stretch>
            <a:fillRect/>
          </a:stretch>
        </p:blipFill>
        <p:spPr>
          <a:xfrm>
            <a:off x="1060516" y="1837578"/>
            <a:ext cx="3290690" cy="3871038"/>
          </a:xfrm>
          <a:prstGeom prst="rect">
            <a:avLst/>
          </a:prstGeom>
          <a:scene3d>
            <a:camera prst="perspectiveRight" fov="6000000"/>
            <a:lightRig rig="threePt" dir="t"/>
          </a:scene3d>
        </p:spPr>
      </p:pic>
      <p:sp>
        <p:nvSpPr>
          <p:cNvPr id="28" name="文本框 27"/>
          <p:cNvSpPr txBox="1"/>
          <p:nvPr/>
        </p:nvSpPr>
        <p:spPr>
          <a:xfrm>
            <a:off x="5398770" y="1838325"/>
            <a:ext cx="6508750" cy="4072890"/>
          </a:xfrm>
          <a:prstGeom prst="rect">
            <a:avLst/>
          </a:prstGeom>
          <a:noFill/>
        </p:spPr>
        <p:txBody>
          <a:bodyPr wrap="square" rtlCol="0">
            <a:noAutofit/>
          </a:bodyPr>
          <a:lstStyle>
            <a:defPPr>
              <a:defRPr lang="zh-CN"/>
            </a:defPPr>
            <a:lvl1pPr>
              <a:lnSpc>
                <a:spcPct val="150000"/>
              </a:lnSpc>
              <a:spcBef>
                <a:spcPts val="600"/>
              </a:spcBef>
              <a:spcAft>
                <a:spcPts val="600"/>
              </a:spcAft>
              <a:defRPr sz="1200">
                <a:gradFill>
                  <a:gsLst>
                    <a:gs pos="0">
                      <a:srgbClr val="00B0F0">
                        <a:alpha val="50000"/>
                      </a:srgbClr>
                    </a:gs>
                    <a:gs pos="100000">
                      <a:srgbClr val="00B0F0"/>
                    </a:gs>
                  </a:gsLst>
                  <a:lin ang="6600000" scaled="0"/>
                </a:gradFill>
                <a:latin typeface="汉仪君黑-45简" panose="020B0604020202020204" charset="-122"/>
                <a:ea typeface="汉仪君黑-45简" panose="020B0604020202020204" charset="-122"/>
                <a:cs typeface="汉仪君黑-45简" panose="020B0604020202020204" charset="-122"/>
              </a:defRPr>
            </a:lvl1pPr>
          </a:lstStyle>
          <a:p>
            <a:pPr marL="285750" indent="-285750" algn="l">
              <a:buClrTx/>
              <a:buSzTx/>
              <a:buFont typeface="Wingdings" panose="05000000000000000000" charset="0"/>
              <a:buChar char="l"/>
            </a:pP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rPr>
              <a:t>智能化水平不断提升：随着人工智能、机器学习、深度学习等技术的快速发展，智能驾驶的智能化水平将不断提高。未来，</a:t>
            </a:r>
            <a:r>
              <a:rPr lang="zh-CN" altLang="en-US"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rPr>
              <a:t>智能</a:t>
            </a: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rPr>
              <a:t>驾驶汽车将拥有更高的智能化水平，能够实现自主感知、决策和操作，不再依赖于人类驾驶者的输入。这将大大提高驾驶的安全性和效率，减少交通事故的发生。</a:t>
            </a:r>
            <a:endPar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endParaRPr>
          </a:p>
          <a:p>
            <a:pPr marL="285750" indent="-285750" algn="l">
              <a:buClrTx/>
              <a:buSzTx/>
              <a:buFont typeface="Wingdings" panose="05000000000000000000" charset="0"/>
              <a:buChar char="l"/>
            </a:pP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rPr>
              <a:t>渐进式投入商用：随着技术的成熟和政策的支持，</a:t>
            </a:r>
            <a:r>
              <a:rPr lang="zh-CN" altLang="en-US"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rPr>
              <a:t>智能</a:t>
            </a: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rPr>
              <a:t>驾驶技术将逐渐得到广泛应用并投入商业化运营。在特定的路段、城市或封闭的场景中，无人驾驶汽车将成为主流交通工具。这将进一步促进无人驾驶技术的发展，推动相关制度和法规的完善，从而形成一个良性循环的发展态势。</a:t>
            </a:r>
            <a:endPar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endParaRPr>
          </a:p>
          <a:p>
            <a:pPr marL="285750" indent="-285750" algn="l">
              <a:buClrTx/>
              <a:buSzTx/>
              <a:buFont typeface="Wingdings" panose="05000000000000000000" charset="0"/>
              <a:buChar char="l"/>
            </a:pPr>
            <a:endPar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endParaRPr>
          </a:p>
        </p:txBody>
      </p:sp>
      <p:pic>
        <p:nvPicPr>
          <p:cNvPr id="3" name="图片 2" descr="3(1)(1)"/>
          <p:cNvPicPr>
            <a:picLocks noChangeAspect="1"/>
          </p:cNvPicPr>
          <p:nvPr/>
        </p:nvPicPr>
        <p:blipFill>
          <a:blip r:embed="rId2">
            <a:lum bright="70000" contrast="-70000"/>
          </a:blip>
          <a:stretch>
            <a:fillRect/>
          </a:stretch>
        </p:blipFill>
        <p:spPr>
          <a:xfrm>
            <a:off x="10797540" y="60325"/>
            <a:ext cx="1304290" cy="4381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16"/>
          <p:cNvSpPr txBox="1"/>
          <p:nvPr/>
        </p:nvSpPr>
        <p:spPr>
          <a:xfrm>
            <a:off x="753662" y="268592"/>
            <a:ext cx="2926080" cy="64516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行业发展趋势</a:t>
            </a:r>
            <a:endParaRPr lang="zh-CN" altLang="en-US"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sp>
        <p:nvSpPr>
          <p:cNvPr id="6" name="箭头: V 形 5"/>
          <p:cNvSpPr/>
          <p:nvPr/>
        </p:nvSpPr>
        <p:spPr>
          <a:xfrm>
            <a:off x="342444" y="420307"/>
            <a:ext cx="342900" cy="342900"/>
          </a:xfrm>
          <a:prstGeom prst="chevron">
            <a:avLst/>
          </a:prstGeom>
          <a:gradFill>
            <a:gsLst>
              <a:gs pos="0">
                <a:srgbClr val="ED7DFF"/>
              </a:gs>
              <a:gs pos="100000">
                <a:srgbClr val="00B0F0"/>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9" name="直接连接符 8"/>
          <p:cNvCxnSpPr/>
          <p:nvPr/>
        </p:nvCxnSpPr>
        <p:spPr>
          <a:xfrm>
            <a:off x="5342705" y="595608"/>
            <a:ext cx="6849295" cy="0"/>
          </a:xfrm>
          <a:prstGeom prst="line">
            <a:avLst/>
          </a:prstGeom>
          <a:ln w="19050">
            <a:gradFill>
              <a:gsLst>
                <a:gs pos="0">
                  <a:srgbClr val="ED7DFF"/>
                </a:gs>
                <a:gs pos="100000">
                  <a:srgbClr val="00B0F0"/>
                </a:gs>
              </a:gsLst>
              <a:lin ang="5400000" scaled="1"/>
            </a:gradFill>
          </a:ln>
        </p:spPr>
        <p:style>
          <a:lnRef idx="1">
            <a:schemeClr val="accent1"/>
          </a:lnRef>
          <a:fillRef idx="0">
            <a:schemeClr val="accent1"/>
          </a:fillRef>
          <a:effectRef idx="0">
            <a:schemeClr val="accent1"/>
          </a:effectRef>
          <a:fontRef idx="minor">
            <a:schemeClr val="tx1"/>
          </a:fontRef>
        </p:style>
      </p:cxnSp>
      <p:sp>
        <p:nvSpPr>
          <p:cNvPr id="5" name="梯形 4"/>
          <p:cNvSpPr/>
          <p:nvPr/>
        </p:nvSpPr>
        <p:spPr>
          <a:xfrm rot="5400000" flipH="1">
            <a:off x="133334" y="1603762"/>
            <a:ext cx="5118639" cy="4209884"/>
          </a:xfrm>
          <a:prstGeom prst="trapezoid">
            <a:avLst>
              <a:gd name="adj" fmla="val 16846"/>
            </a:avLst>
          </a:prstGeom>
          <a:gradFill flip="none" rotWithShape="1">
            <a:gsLst>
              <a:gs pos="0">
                <a:srgbClr val="00B0F0">
                  <a:alpha val="49000"/>
                </a:srgbClr>
              </a:gs>
              <a:gs pos="84000">
                <a:srgbClr val="00B0F0">
                  <a:alpha val="0"/>
                </a:srgbClr>
              </a:gs>
            </a:gsLst>
            <a:lin ang="15600000" scaled="0"/>
            <a:tileRect/>
          </a:gradFill>
          <a:ln>
            <a:gradFill>
              <a:gsLst>
                <a:gs pos="18000">
                  <a:srgbClr val="00B0F0">
                    <a:alpha val="0"/>
                  </a:srgbClr>
                </a:gs>
                <a:gs pos="100000">
                  <a:srgbClr val="00B0F0"/>
                </a:gs>
              </a:gsLst>
              <a:lin ang="5400000" scaled="1"/>
            </a:gradFill>
          </a:ln>
          <a:effectLst>
            <a:outerShdw blurRad="355600" dist="457200" dir="2700000" sx="88000" sy="88000" algn="tl" rotWithShape="0">
              <a:prstClr val="black">
                <a:alpha val="29000"/>
              </a:prstClr>
            </a:outerShdw>
          </a:effectLst>
        </p:spPr>
        <p:txBody>
          <a:bodyPr vert="horz" wrap="square" lIns="91440" tIns="45720" rIns="91440" bIns="45720" numCol="1" anchor="t" anchorCtr="0" compatLnSpc="1"/>
          <a:lstStyle/>
          <a:p>
            <a:pPr algn="r" defTabSz="457200"/>
            <a:endParaRPr lang="zh-CN" altLang="en-US"/>
          </a:p>
        </p:txBody>
      </p:sp>
      <p:sp>
        <p:nvSpPr>
          <p:cNvPr id="28" name="文本框 27"/>
          <p:cNvSpPr txBox="1"/>
          <p:nvPr/>
        </p:nvSpPr>
        <p:spPr>
          <a:xfrm>
            <a:off x="5398770" y="1566545"/>
            <a:ext cx="6508750" cy="4072890"/>
          </a:xfrm>
          <a:prstGeom prst="rect">
            <a:avLst/>
          </a:prstGeom>
          <a:noFill/>
        </p:spPr>
        <p:txBody>
          <a:bodyPr wrap="square" rtlCol="0">
            <a:noAutofit/>
          </a:bodyPr>
          <a:lstStyle>
            <a:defPPr>
              <a:defRPr lang="zh-CN"/>
            </a:defPPr>
            <a:lvl1pPr>
              <a:lnSpc>
                <a:spcPct val="150000"/>
              </a:lnSpc>
              <a:spcBef>
                <a:spcPts val="600"/>
              </a:spcBef>
              <a:spcAft>
                <a:spcPts val="600"/>
              </a:spcAft>
              <a:defRPr sz="1200">
                <a:gradFill>
                  <a:gsLst>
                    <a:gs pos="0">
                      <a:srgbClr val="00B0F0">
                        <a:alpha val="50000"/>
                      </a:srgbClr>
                    </a:gs>
                    <a:gs pos="100000">
                      <a:srgbClr val="00B0F0"/>
                    </a:gs>
                  </a:gsLst>
                  <a:lin ang="6600000" scaled="0"/>
                </a:gradFill>
                <a:latin typeface="汉仪君黑-45简" panose="020B0604020202020204" charset="-122"/>
                <a:ea typeface="汉仪君黑-45简" panose="020B0604020202020204" charset="-122"/>
                <a:cs typeface="汉仪君黑-45简" panose="020B0604020202020204" charset="-122"/>
              </a:defRPr>
            </a:lvl1pPr>
          </a:lstStyle>
          <a:p>
            <a:pPr marL="285750" indent="-285750" algn="l">
              <a:buClrTx/>
              <a:buSzTx/>
              <a:buFont typeface="Wingdings" panose="05000000000000000000" charset="0"/>
              <a:buChar char="l"/>
            </a:pP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rPr>
              <a:t>政策支持与法规完善：各国政府正在积极出台相关政策，支持智能驾驶行业的发展。例如，中国政府已经发布了一系列规划及政策，推动自动驾驶汽车行业的发展。同时，政府也在逐步完善智能网联汽车准入、道路交通安全和交通运输管理政策、法律法规、技术标准等，为智能驾驶行业的发展提供有力的制度保障。</a:t>
            </a:r>
            <a:endPar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endParaRPr>
          </a:p>
          <a:p>
            <a:pPr marL="285750" indent="-285750" algn="l">
              <a:buClrTx/>
              <a:buSzTx/>
              <a:buFont typeface="Wingdings" panose="05000000000000000000" charset="0"/>
              <a:buChar char="l"/>
            </a:pP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rPr>
              <a:t>市场需求持续增长：随着人们生活水平的提高和科技的不断发展，人们对于智能驾驶的需求也在不断增加。智能驾驶汽车将提供更加安全、高效、舒适的出行方式，满足人们对于高品质生活的追求。因此，市场需求将持续增长，为智能驾驶行业的发展提供广阔的市场空间。</a:t>
            </a:r>
            <a:endPar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endParaRPr>
          </a:p>
          <a:p>
            <a:pPr marL="285750" indent="-285750" algn="l">
              <a:buClrTx/>
              <a:buSzTx/>
              <a:buFont typeface="Wingdings" panose="05000000000000000000" charset="0"/>
              <a:buChar char="l"/>
            </a:pPr>
            <a:endPar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汉仪君黑-45简" panose="020B0604020202020204" charset="-122"/>
            </a:endParaRPr>
          </a:p>
        </p:txBody>
      </p:sp>
      <p:pic>
        <p:nvPicPr>
          <p:cNvPr id="13" name="图片 12"/>
          <p:cNvPicPr>
            <a:picLocks noChangeAspect="1"/>
          </p:cNvPicPr>
          <p:nvPr/>
        </p:nvPicPr>
        <p:blipFill>
          <a:blip r:embed="rId1"/>
          <a:stretch>
            <a:fillRect/>
          </a:stretch>
        </p:blipFill>
        <p:spPr>
          <a:xfrm>
            <a:off x="1029335" y="1958975"/>
            <a:ext cx="3388995" cy="3680460"/>
          </a:xfrm>
          <a:prstGeom prst="rect">
            <a:avLst/>
          </a:prstGeom>
          <a:scene3d>
            <a:camera prst="perspectiveRight" fov="6000000"/>
            <a:lightRig rig="threePt" dir="t"/>
          </a:scene3d>
        </p:spPr>
      </p:pic>
      <p:pic>
        <p:nvPicPr>
          <p:cNvPr id="3" name="图片 2" descr="3(1)(1)"/>
          <p:cNvPicPr>
            <a:picLocks noChangeAspect="1"/>
          </p:cNvPicPr>
          <p:nvPr/>
        </p:nvPicPr>
        <p:blipFill>
          <a:blip r:embed="rId2">
            <a:lum bright="70000" contrast="-70000"/>
          </a:blip>
          <a:stretch>
            <a:fillRect/>
          </a:stretch>
        </p:blipFill>
        <p:spPr>
          <a:xfrm>
            <a:off x="10797540" y="60325"/>
            <a:ext cx="1304290" cy="4381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srcRect l="1440" t="2388" r="2828" b="4337"/>
          <a:stretch>
            <a:fillRect/>
          </a:stretch>
        </p:blipFill>
        <p:spPr>
          <a:xfrm flipH="1">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pic>
      <p:pic>
        <p:nvPicPr>
          <p:cNvPr id="8" name="图片 7"/>
          <p:cNvPicPr>
            <a:picLocks noChangeAspect="1"/>
          </p:cNvPicPr>
          <p:nvPr/>
        </p:nvPicPr>
        <p:blipFill>
          <a:blip r:embed="rId2">
            <a:alphaModFix amt="20000"/>
            <a:extLst>
              <a:ext uri="{28A0092B-C50C-407E-A947-70E740481C1C}">
                <a14:useLocalDpi xmlns:a14="http://schemas.microsoft.com/office/drawing/2010/main" val="0"/>
              </a:ext>
            </a:extLst>
          </a:blip>
          <a:srcRect r="8918" b="18033"/>
          <a:stretch>
            <a:fillRect/>
          </a:stretch>
        </p:blipFill>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pic>
      <p:sp>
        <p:nvSpPr>
          <p:cNvPr id="53" name="文本框 16"/>
          <p:cNvSpPr txBox="1"/>
          <p:nvPr/>
        </p:nvSpPr>
        <p:spPr>
          <a:xfrm>
            <a:off x="482244" y="4364278"/>
            <a:ext cx="6278880" cy="101473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sz="60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从业人员发展前景</a:t>
            </a:r>
            <a:endParaRPr lang="zh-CN" sz="60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sp>
        <p:nvSpPr>
          <p:cNvPr id="10" name="文本框 179"/>
          <p:cNvSpPr txBox="1">
            <a:spLocks noChangeArrowheads="1"/>
          </p:cNvSpPr>
          <p:nvPr/>
        </p:nvSpPr>
        <p:spPr bwMode="auto">
          <a:xfrm flipH="1">
            <a:off x="596264" y="3594837"/>
            <a:ext cx="4498249" cy="7683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spcBef>
                <a:spcPts val="0"/>
              </a:spcBef>
              <a:spcAft>
                <a:spcPts val="0"/>
              </a:spcAft>
              <a:buClrTx/>
              <a:buSzTx/>
              <a:buFontTx/>
              <a:defRPr/>
            </a:pPr>
            <a:r>
              <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rPr>
              <a:t>PART </a:t>
            </a:r>
            <a:r>
              <a:rPr lang="en-US" altLang="zh-CN" sz="44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Arial" panose="020B0604020202020204" pitchFamily="34" charset="0"/>
              </a:rPr>
              <a:t>FOUR</a:t>
            </a:r>
            <a:endPar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endParaRPr>
          </a:p>
        </p:txBody>
      </p:sp>
      <p:pic>
        <p:nvPicPr>
          <p:cNvPr id="4" name="图形 3"/>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0031" y="3917840"/>
            <a:ext cx="6813494" cy="446438"/>
          </a:xfrm>
          <a:prstGeom prst="rect">
            <a:avLst/>
          </a:prstGeom>
        </p:spPr>
      </p:pic>
      <p:pic>
        <p:nvPicPr>
          <p:cNvPr id="3" name="图片 2" descr="3(1)(1)"/>
          <p:cNvPicPr>
            <a:picLocks noChangeAspect="1"/>
          </p:cNvPicPr>
          <p:nvPr/>
        </p:nvPicPr>
        <p:blipFill>
          <a:blip r:embed="rId5">
            <a:lum bright="70000" contrast="-70000"/>
          </a:blip>
          <a:stretch>
            <a:fillRect/>
          </a:stretch>
        </p:blipFill>
        <p:spPr>
          <a:xfrm>
            <a:off x="10797540" y="60325"/>
            <a:ext cx="1304290" cy="4381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Freeform 4"/>
          <p:cNvSpPr/>
          <p:nvPr>
            <p:custDataLst>
              <p:tags r:id="rId1"/>
            </p:custDataLst>
          </p:nvPr>
        </p:nvSpPr>
        <p:spPr bwMode="gray">
          <a:xfrm>
            <a:off x="5264807" y="1142042"/>
            <a:ext cx="1619864" cy="1225601"/>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solidFill>
            <a:schemeClr val="accent2"/>
          </a:solidFill>
          <a:ln w="12700">
            <a:noFill/>
            <a:prstDash val="solid"/>
            <a:round/>
          </a:ln>
        </p:spPr>
        <p:txBody>
          <a:bodyPr/>
          <a:lstStyle/>
          <a:p>
            <a:endParaRPr lang="zh-CN" altLang="en-US" sz="3200">
              <a:latin typeface="微软雅黑" panose="020B0503020204020204" pitchFamily="34" charset="-122"/>
              <a:ea typeface="微软雅黑" panose="020B0503020204020204" pitchFamily="34" charset="-122"/>
            </a:endParaRPr>
          </a:p>
        </p:txBody>
      </p:sp>
      <p:sp>
        <p:nvSpPr>
          <p:cNvPr id="9" name="AutoShape 5"/>
          <p:cNvSpPr>
            <a:spLocks noChangeArrowheads="1"/>
          </p:cNvSpPr>
          <p:nvPr>
            <p:custDataLst>
              <p:tags r:id="rId2"/>
            </p:custDataLst>
          </p:nvPr>
        </p:nvSpPr>
        <p:spPr bwMode="auto">
          <a:xfrm>
            <a:off x="3443605" y="2662555"/>
            <a:ext cx="2534920" cy="3282315"/>
          </a:xfrm>
          <a:prstGeom prst="roundRect">
            <a:avLst>
              <a:gd name="adj" fmla="val 4690"/>
            </a:avLst>
          </a:prstGeom>
          <a:noFill/>
          <a:ln w="12700">
            <a:solidFill>
              <a:schemeClr val="dk2">
                <a:lumMod val="25000"/>
                <a:lumOff val="75000"/>
              </a:schemeClr>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200">
              <a:latin typeface="微软雅黑" panose="020B0503020204020204" pitchFamily="34" charset="-122"/>
              <a:ea typeface="微软雅黑" panose="020B0503020204020204" pitchFamily="34" charset="-122"/>
            </a:endParaRPr>
          </a:p>
        </p:txBody>
      </p:sp>
      <p:sp>
        <p:nvSpPr>
          <p:cNvPr id="10" name="AutoShape 6"/>
          <p:cNvSpPr>
            <a:spLocks noChangeArrowheads="1"/>
          </p:cNvSpPr>
          <p:nvPr>
            <p:custDataLst>
              <p:tags r:id="rId3"/>
            </p:custDataLst>
          </p:nvPr>
        </p:nvSpPr>
        <p:spPr bwMode="gray">
          <a:xfrm>
            <a:off x="3688194" y="2515787"/>
            <a:ext cx="2058141" cy="495960"/>
          </a:xfrm>
          <a:prstGeom prst="roundRect">
            <a:avLst>
              <a:gd name="adj" fmla="val 50000"/>
            </a:avLst>
          </a:prstGeom>
          <a:solidFill>
            <a:schemeClr val="accent2"/>
          </a:solidFill>
          <a:ln w="9525">
            <a:noFill/>
            <a:round/>
          </a:ln>
          <a:effectLst/>
        </p:spPr>
        <p:txBody>
          <a:bodyPr wrap="none" anchor="ctr"/>
          <a:lstStyle/>
          <a:p>
            <a:pPr algn="ctr"/>
            <a:endParaRPr lang="zh-CN" altLang="en-US" sz="2000" spc="300" dirty="0">
              <a:solidFill>
                <a:schemeClr val="bg1"/>
              </a:solidFill>
              <a:latin typeface="微软雅黑" panose="020B0503020204020204" pitchFamily="34" charset="-122"/>
              <a:ea typeface="微软雅黑" panose="020B0503020204020204" pitchFamily="34" charset="-122"/>
            </a:endParaRPr>
          </a:p>
        </p:txBody>
      </p:sp>
      <p:sp>
        <p:nvSpPr>
          <p:cNvPr id="11" name="AutoShape 9"/>
          <p:cNvSpPr>
            <a:spLocks noChangeArrowheads="1"/>
          </p:cNvSpPr>
          <p:nvPr>
            <p:custDataLst>
              <p:tags r:id="rId4"/>
            </p:custDataLst>
          </p:nvPr>
        </p:nvSpPr>
        <p:spPr bwMode="auto">
          <a:xfrm>
            <a:off x="6214745" y="2130425"/>
            <a:ext cx="2534920" cy="3401060"/>
          </a:xfrm>
          <a:prstGeom prst="roundRect">
            <a:avLst>
              <a:gd name="adj" fmla="val 4690"/>
            </a:avLst>
          </a:prstGeom>
          <a:noFill/>
          <a:ln w="12700">
            <a:solidFill>
              <a:schemeClr val="dk2">
                <a:lumMod val="25000"/>
                <a:lumOff val="75000"/>
              </a:schemeClr>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200">
              <a:latin typeface="微软雅黑" panose="020B0503020204020204" pitchFamily="34" charset="-122"/>
              <a:ea typeface="微软雅黑" panose="020B0503020204020204" pitchFamily="34" charset="-122"/>
            </a:endParaRPr>
          </a:p>
        </p:txBody>
      </p:sp>
      <p:sp>
        <p:nvSpPr>
          <p:cNvPr id="12" name="AutoShape 10"/>
          <p:cNvSpPr>
            <a:spLocks noChangeArrowheads="1"/>
          </p:cNvSpPr>
          <p:nvPr>
            <p:custDataLst>
              <p:tags r:id="rId5"/>
            </p:custDataLst>
          </p:nvPr>
        </p:nvSpPr>
        <p:spPr bwMode="gray">
          <a:xfrm>
            <a:off x="6453412" y="1978746"/>
            <a:ext cx="2058141" cy="495960"/>
          </a:xfrm>
          <a:prstGeom prst="roundRect">
            <a:avLst>
              <a:gd name="adj" fmla="val 50000"/>
            </a:avLst>
          </a:prstGeom>
          <a:solidFill>
            <a:schemeClr val="accent3"/>
          </a:solidFill>
          <a:ln w="9525">
            <a:noFill/>
            <a:round/>
          </a:ln>
          <a:effectLst/>
        </p:spPr>
        <p:txBody>
          <a:bodyPr wrap="none" anchor="ctr"/>
          <a:lstStyle/>
          <a:p>
            <a:pPr algn="ctr"/>
            <a:endParaRPr lang="zh-CN" altLang="en-US" sz="2000" spc="300" dirty="0">
              <a:solidFill>
                <a:schemeClr val="bg1"/>
              </a:solidFill>
              <a:latin typeface="微软雅黑" panose="020B0503020204020204" pitchFamily="34" charset="-122"/>
              <a:ea typeface="微软雅黑" panose="020B0503020204020204" pitchFamily="34" charset="-122"/>
            </a:endParaRPr>
          </a:p>
        </p:txBody>
      </p:sp>
      <p:sp>
        <p:nvSpPr>
          <p:cNvPr id="13" name="Freeform 13"/>
          <p:cNvSpPr/>
          <p:nvPr>
            <p:custDataLst>
              <p:tags r:id="rId6"/>
            </p:custDataLst>
          </p:nvPr>
        </p:nvSpPr>
        <p:spPr bwMode="gray">
          <a:xfrm>
            <a:off x="2414266" y="1674036"/>
            <a:ext cx="1619864" cy="1227283"/>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solidFill>
            <a:schemeClr val="accent1"/>
          </a:solidFill>
          <a:ln w="12700">
            <a:noFill/>
            <a:prstDash val="solid"/>
            <a:round/>
          </a:ln>
        </p:spPr>
        <p:txBody>
          <a:bodyPr/>
          <a:lstStyle/>
          <a:p>
            <a:endParaRPr lang="zh-CN" altLang="en-US" sz="3200">
              <a:latin typeface="微软雅黑" panose="020B0503020204020204" pitchFamily="34" charset="-122"/>
              <a:ea typeface="微软雅黑" panose="020B0503020204020204" pitchFamily="34" charset="-122"/>
            </a:endParaRPr>
          </a:p>
        </p:txBody>
      </p:sp>
      <p:sp>
        <p:nvSpPr>
          <p:cNvPr id="14" name="AutoShape 17"/>
          <p:cNvSpPr>
            <a:spLocks noChangeArrowheads="1"/>
          </p:cNvSpPr>
          <p:nvPr>
            <p:custDataLst>
              <p:tags r:id="rId7"/>
            </p:custDataLst>
          </p:nvPr>
        </p:nvSpPr>
        <p:spPr bwMode="auto">
          <a:xfrm>
            <a:off x="671687" y="3118486"/>
            <a:ext cx="2534985" cy="3124552"/>
          </a:xfrm>
          <a:prstGeom prst="roundRect">
            <a:avLst>
              <a:gd name="adj" fmla="val 4690"/>
            </a:avLst>
          </a:prstGeom>
          <a:noFill/>
          <a:ln w="12700">
            <a:solidFill>
              <a:schemeClr val="dk2">
                <a:lumMod val="25000"/>
                <a:lumOff val="75000"/>
              </a:schemeClr>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200">
              <a:latin typeface="微软雅黑" panose="020B0503020204020204" pitchFamily="34" charset="-122"/>
              <a:ea typeface="微软雅黑" panose="020B0503020204020204" pitchFamily="34" charset="-122"/>
            </a:endParaRPr>
          </a:p>
        </p:txBody>
      </p:sp>
      <p:sp>
        <p:nvSpPr>
          <p:cNvPr id="15" name="AutoShape 18"/>
          <p:cNvSpPr>
            <a:spLocks noChangeArrowheads="1"/>
          </p:cNvSpPr>
          <p:nvPr>
            <p:custDataLst>
              <p:tags r:id="rId8"/>
            </p:custDataLst>
          </p:nvPr>
        </p:nvSpPr>
        <p:spPr bwMode="gray">
          <a:xfrm>
            <a:off x="913874" y="2966969"/>
            <a:ext cx="2058141" cy="495960"/>
          </a:xfrm>
          <a:prstGeom prst="roundRect">
            <a:avLst>
              <a:gd name="adj" fmla="val 50000"/>
            </a:avLst>
          </a:prstGeom>
          <a:solidFill>
            <a:schemeClr val="accent1"/>
          </a:solidFill>
          <a:ln w="9525">
            <a:noFill/>
            <a:round/>
          </a:ln>
          <a:effectLst/>
        </p:spPr>
        <p:txBody>
          <a:bodyPr wrap="none" anchor="ctr"/>
          <a:lstStyle/>
          <a:p>
            <a:pPr algn="ctr"/>
            <a:endParaRPr lang="zh-CN" altLang="en-US" sz="2000" spc="300" dirty="0">
              <a:solidFill>
                <a:schemeClr val="bg1"/>
              </a:solidFill>
              <a:latin typeface="微软雅黑" panose="020B0503020204020204" pitchFamily="34" charset="-122"/>
              <a:ea typeface="微软雅黑" panose="020B0503020204020204" pitchFamily="34" charset="-122"/>
            </a:endParaRPr>
          </a:p>
        </p:txBody>
      </p:sp>
      <p:sp>
        <p:nvSpPr>
          <p:cNvPr id="16" name="Text Box 10"/>
          <p:cNvSpPr txBox="1">
            <a:spLocks noChangeArrowheads="1"/>
          </p:cNvSpPr>
          <p:nvPr>
            <p:custDataLst>
              <p:tags r:id="rId9"/>
            </p:custDataLst>
          </p:nvPr>
        </p:nvSpPr>
        <p:spPr bwMode="auto">
          <a:xfrm>
            <a:off x="854075" y="3692525"/>
            <a:ext cx="2255520" cy="2338070"/>
          </a:xfrm>
          <a:prstGeom prst="rect">
            <a:avLst/>
          </a:prstGeom>
          <a:noFill/>
          <a:ln w="9525">
            <a:noFill/>
            <a:miter lim="800000"/>
          </a:ln>
        </p:spPr>
        <p:txBody>
          <a:bodyPr wrap="square" lIns="90000" tIns="0" rIns="90000" bIns="46800">
            <a:noAutofit/>
          </a:bodyPr>
          <a:lstStyle/>
          <a:p>
            <a:pPr marL="0" lvl="0" indent="0" algn="l">
              <a:lnSpc>
                <a:spcPct val="120000"/>
              </a:lnSpc>
              <a:spcBef>
                <a:spcPts val="0"/>
              </a:spcBef>
              <a:spcAft>
                <a:spcPts val="800"/>
              </a:spcAft>
              <a:buSzPct val="100000"/>
            </a:pPr>
            <a:r>
              <a:rPr lang="en-US" altLang="zh-CN" sz="1400" spc="50" dirty="0">
                <a:solidFill>
                  <a:srgbClr val="FFFFFF"/>
                </a:solidFill>
                <a:latin typeface="微软雅黑" panose="020B0503020204020204" pitchFamily="34" charset="-122"/>
                <a:ea typeface="微软雅黑" panose="020B0503020204020204" pitchFamily="34" charset="-122"/>
                <a:cs typeface="+mn-ea"/>
              </a:rPr>
              <a:t>随着智能驾驶技术的不断发展和应用，对数据标注的需求也在持续增长。从自动驾驶汽车到智能交通系统，都需要大量的标注数据来训练和优化算法。因此，标注人员的需求将会持续增长。</a:t>
            </a:r>
            <a:endParaRPr lang="en-US" altLang="zh-CN" sz="1400" spc="50" dirty="0">
              <a:solidFill>
                <a:srgbClr val="FFFFFF"/>
              </a:solidFill>
              <a:latin typeface="微软雅黑" panose="020B0503020204020204" pitchFamily="34" charset="-122"/>
              <a:ea typeface="微软雅黑" panose="020B0503020204020204" pitchFamily="34" charset="-122"/>
              <a:cs typeface="+mn-ea"/>
            </a:endParaRPr>
          </a:p>
        </p:txBody>
      </p:sp>
      <p:sp>
        <p:nvSpPr>
          <p:cNvPr id="17" name="Text Box 10"/>
          <p:cNvSpPr txBox="1">
            <a:spLocks noChangeArrowheads="1"/>
          </p:cNvSpPr>
          <p:nvPr>
            <p:custDataLst>
              <p:tags r:id="rId10"/>
            </p:custDataLst>
          </p:nvPr>
        </p:nvSpPr>
        <p:spPr bwMode="auto">
          <a:xfrm>
            <a:off x="3601720" y="3193415"/>
            <a:ext cx="2273935" cy="2338070"/>
          </a:xfrm>
          <a:prstGeom prst="rect">
            <a:avLst/>
          </a:prstGeom>
          <a:noFill/>
          <a:ln w="9525">
            <a:noFill/>
            <a:miter lim="800000"/>
          </a:ln>
        </p:spPr>
        <p:txBody>
          <a:bodyPr wrap="square" lIns="90000" tIns="0" rIns="90000" bIns="46800">
            <a:noAutofit/>
          </a:bodyPr>
          <a:lstStyle/>
          <a:p>
            <a:pPr marL="0" lvl="0" indent="0" algn="l">
              <a:lnSpc>
                <a:spcPct val="120000"/>
              </a:lnSpc>
              <a:spcBef>
                <a:spcPts val="0"/>
              </a:spcBef>
              <a:spcAft>
                <a:spcPts val="800"/>
              </a:spcAft>
              <a:buSzPct val="100000"/>
            </a:pPr>
            <a:r>
              <a:rPr lang="en-US" altLang="zh-CN" sz="1400" spc="50" dirty="0">
                <a:solidFill>
                  <a:srgbClr val="FFFFFF"/>
                </a:solidFill>
                <a:latin typeface="微软雅黑" panose="020B0503020204020204" pitchFamily="34" charset="-122"/>
                <a:ea typeface="微软雅黑" panose="020B0503020204020204" pitchFamily="34" charset="-122"/>
                <a:cs typeface="+mn-ea"/>
              </a:rPr>
              <a:t>随着技术的不断进步，标注人员需要不断提升自己的技能和专业知识。他们需要了解智能驾驶技术的最新发展，掌握新的标注工具和方法，以便更有效地完成标注任务。这种技能的提升将有助于标注人员在市场上保持竞争力。</a:t>
            </a:r>
            <a:endParaRPr lang="en-US" altLang="zh-CN" sz="1400" spc="50" dirty="0">
              <a:solidFill>
                <a:srgbClr val="FFFFFF"/>
              </a:solidFill>
              <a:latin typeface="微软雅黑" panose="020B0503020204020204" pitchFamily="34" charset="-122"/>
              <a:ea typeface="微软雅黑" panose="020B0503020204020204" pitchFamily="34" charset="-122"/>
              <a:cs typeface="+mn-ea"/>
            </a:endParaRPr>
          </a:p>
        </p:txBody>
      </p:sp>
      <p:sp>
        <p:nvSpPr>
          <p:cNvPr id="18" name="Text Box 10"/>
          <p:cNvSpPr txBox="1">
            <a:spLocks noChangeArrowheads="1"/>
          </p:cNvSpPr>
          <p:nvPr>
            <p:custDataLst>
              <p:tags r:id="rId11"/>
            </p:custDataLst>
          </p:nvPr>
        </p:nvSpPr>
        <p:spPr bwMode="auto">
          <a:xfrm>
            <a:off x="6312535" y="2695575"/>
            <a:ext cx="2385060" cy="2338070"/>
          </a:xfrm>
          <a:prstGeom prst="rect">
            <a:avLst/>
          </a:prstGeom>
          <a:noFill/>
          <a:ln w="9525">
            <a:noFill/>
            <a:miter lim="800000"/>
          </a:ln>
        </p:spPr>
        <p:txBody>
          <a:bodyPr wrap="square" lIns="90000" tIns="0" rIns="90000" bIns="46800">
            <a:noAutofit/>
          </a:bodyPr>
          <a:lstStyle/>
          <a:p>
            <a:pPr marL="0" lvl="0" indent="0" algn="l">
              <a:lnSpc>
                <a:spcPct val="120000"/>
              </a:lnSpc>
              <a:spcBef>
                <a:spcPts val="0"/>
              </a:spcBef>
              <a:spcAft>
                <a:spcPts val="800"/>
              </a:spcAft>
              <a:buSzPct val="100000"/>
            </a:pPr>
            <a:r>
              <a:rPr lang="en-US" altLang="zh-CN" sz="1400" spc="40" dirty="0">
                <a:solidFill>
                  <a:srgbClr val="FFFFFF"/>
                </a:solidFill>
                <a:latin typeface="微软雅黑" panose="020B0503020204020204" pitchFamily="34" charset="-122"/>
                <a:ea typeface="微软雅黑" panose="020B0503020204020204" pitchFamily="34" charset="-122"/>
                <a:cs typeface="+mn-ea"/>
              </a:rPr>
              <a:t>随着智能驾驶行业的不断发展，标注人员将有更多的职业发展机会。他们可以通过不断学习和实践，提升自己的技能和经验</a:t>
            </a:r>
            <a:r>
              <a:rPr lang="zh-CN" altLang="en-US" sz="1400" spc="40" dirty="0">
                <a:solidFill>
                  <a:srgbClr val="FFFFFF"/>
                </a:solidFill>
                <a:latin typeface="微软雅黑" panose="020B0503020204020204" pitchFamily="34" charset="-122"/>
                <a:ea typeface="微软雅黑" panose="020B0503020204020204" pitchFamily="34" charset="-122"/>
                <a:cs typeface="+mn-ea"/>
              </a:rPr>
              <a:t>，</a:t>
            </a:r>
            <a:r>
              <a:rPr lang="en-US" altLang="zh-CN" sz="1400" spc="40" dirty="0">
                <a:solidFill>
                  <a:srgbClr val="FFFFFF"/>
                </a:solidFill>
                <a:latin typeface="微软雅黑" panose="020B0503020204020204" pitchFamily="34" charset="-122"/>
                <a:ea typeface="微软雅黑" panose="020B0503020204020204" pitchFamily="34" charset="-122"/>
                <a:cs typeface="+mn-ea"/>
              </a:rPr>
              <a:t>逐步成为标注领域的专家或领导者。同时，他们也可以参与相关的研究项目或产品开发，为行业的发展贡献自己的力量。</a:t>
            </a:r>
            <a:endParaRPr lang="en-US" altLang="zh-CN" sz="1400" spc="40" dirty="0">
              <a:solidFill>
                <a:srgbClr val="FFFFFF"/>
              </a:solidFill>
              <a:latin typeface="微软雅黑" panose="020B0503020204020204" pitchFamily="34" charset="-122"/>
              <a:ea typeface="微软雅黑" panose="020B0503020204020204" pitchFamily="34" charset="-122"/>
              <a:cs typeface="+mn-ea"/>
            </a:endParaRPr>
          </a:p>
        </p:txBody>
      </p:sp>
      <p:sp>
        <p:nvSpPr>
          <p:cNvPr id="41" name="AutoShape 17"/>
          <p:cNvSpPr>
            <a:spLocks noChangeArrowheads="1"/>
          </p:cNvSpPr>
          <p:nvPr>
            <p:custDataLst>
              <p:tags r:id="rId12"/>
            </p:custDataLst>
          </p:nvPr>
        </p:nvSpPr>
        <p:spPr bwMode="auto">
          <a:xfrm>
            <a:off x="8986642" y="1713623"/>
            <a:ext cx="2534985" cy="3124552"/>
          </a:xfrm>
          <a:prstGeom prst="roundRect">
            <a:avLst>
              <a:gd name="adj" fmla="val 4690"/>
            </a:avLst>
          </a:prstGeom>
          <a:noFill/>
          <a:ln w="12700">
            <a:solidFill>
              <a:schemeClr val="dk2">
                <a:lumMod val="25000"/>
                <a:lumOff val="75000"/>
              </a:schemeClr>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200">
              <a:latin typeface="微软雅黑" panose="020B0503020204020204" pitchFamily="34" charset="-122"/>
              <a:ea typeface="微软雅黑" panose="020B0503020204020204" pitchFamily="34" charset="-122"/>
            </a:endParaRPr>
          </a:p>
        </p:txBody>
      </p:sp>
      <p:sp>
        <p:nvSpPr>
          <p:cNvPr id="42" name="AutoShape 18"/>
          <p:cNvSpPr>
            <a:spLocks noChangeArrowheads="1"/>
          </p:cNvSpPr>
          <p:nvPr>
            <p:custDataLst>
              <p:tags r:id="rId13"/>
            </p:custDataLst>
          </p:nvPr>
        </p:nvSpPr>
        <p:spPr bwMode="gray">
          <a:xfrm>
            <a:off x="9228829" y="1562106"/>
            <a:ext cx="2058141" cy="495960"/>
          </a:xfrm>
          <a:prstGeom prst="roundRect">
            <a:avLst>
              <a:gd name="adj" fmla="val 50000"/>
            </a:avLst>
          </a:prstGeom>
          <a:solidFill>
            <a:schemeClr val="accent4"/>
          </a:solidFill>
          <a:ln w="9525">
            <a:noFill/>
            <a:round/>
          </a:ln>
          <a:effectLst/>
        </p:spPr>
        <p:txBody>
          <a:bodyPr wrap="none" anchor="ctr"/>
          <a:lstStyle/>
          <a:p>
            <a:pPr algn="ctr"/>
            <a:endParaRPr lang="zh-CN" altLang="en-US" sz="2000" spc="300" dirty="0">
              <a:solidFill>
                <a:schemeClr val="bg1"/>
              </a:solidFill>
              <a:latin typeface="微软雅黑" panose="020B0503020204020204" pitchFamily="34" charset="-122"/>
              <a:ea typeface="微软雅黑" panose="020B0503020204020204" pitchFamily="34" charset="-122"/>
            </a:endParaRPr>
          </a:p>
        </p:txBody>
      </p:sp>
      <p:sp>
        <p:nvSpPr>
          <p:cNvPr id="43" name="Text Box 10"/>
          <p:cNvSpPr txBox="1">
            <a:spLocks noChangeArrowheads="1"/>
          </p:cNvSpPr>
          <p:nvPr>
            <p:custDataLst>
              <p:tags r:id="rId14"/>
            </p:custDataLst>
          </p:nvPr>
        </p:nvSpPr>
        <p:spPr bwMode="auto">
          <a:xfrm>
            <a:off x="9114155" y="2287905"/>
            <a:ext cx="2298700" cy="2338070"/>
          </a:xfrm>
          <a:prstGeom prst="rect">
            <a:avLst/>
          </a:prstGeom>
          <a:noFill/>
          <a:ln w="9525">
            <a:noFill/>
            <a:miter lim="800000"/>
          </a:ln>
        </p:spPr>
        <p:txBody>
          <a:bodyPr wrap="square" lIns="90000" tIns="0" rIns="90000" bIns="46800">
            <a:normAutofit/>
          </a:bodyPr>
          <a:lstStyle/>
          <a:p>
            <a:pPr marL="0" lvl="0" indent="0" algn="l">
              <a:lnSpc>
                <a:spcPct val="120000"/>
              </a:lnSpc>
              <a:spcBef>
                <a:spcPts val="0"/>
              </a:spcBef>
              <a:spcAft>
                <a:spcPts val="800"/>
              </a:spcAft>
              <a:buSzPct val="100000"/>
            </a:pPr>
            <a:r>
              <a:rPr lang="en-US" altLang="zh-CN" sz="1400" spc="70" dirty="0">
                <a:solidFill>
                  <a:srgbClr val="FFFFFF"/>
                </a:solidFill>
                <a:latin typeface="微软雅黑" panose="020B0503020204020204" pitchFamily="34" charset="-122"/>
                <a:ea typeface="微软雅黑" panose="020B0503020204020204" pitchFamily="34" charset="-122"/>
                <a:cs typeface="+mn-ea"/>
              </a:rPr>
              <a:t>随着市场对标注人员需求的增加和技能要求的提升，标注人员的薪酬待遇也在不断提高。这将有助于吸引更多的人才加入标注行业，推动行业的健康发展。</a:t>
            </a:r>
            <a:endParaRPr lang="en-US" altLang="zh-CN" sz="1400" spc="70" dirty="0">
              <a:solidFill>
                <a:srgbClr val="FFFFFF"/>
              </a:solidFill>
              <a:latin typeface="微软雅黑" panose="020B0503020204020204" pitchFamily="34" charset="-122"/>
              <a:ea typeface="微软雅黑" panose="020B0503020204020204" pitchFamily="34" charset="-122"/>
              <a:cs typeface="+mn-ea"/>
            </a:endParaRPr>
          </a:p>
        </p:txBody>
      </p:sp>
      <p:sp>
        <p:nvSpPr>
          <p:cNvPr id="46" name="Freeform 4"/>
          <p:cNvSpPr/>
          <p:nvPr>
            <p:custDataLst>
              <p:tags r:id="rId15"/>
            </p:custDataLst>
          </p:nvPr>
        </p:nvSpPr>
        <p:spPr bwMode="gray">
          <a:xfrm>
            <a:off x="8073278" y="615842"/>
            <a:ext cx="1619864" cy="1225601"/>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solidFill>
            <a:schemeClr val="accent3"/>
          </a:solidFill>
          <a:ln w="12700">
            <a:noFill/>
            <a:prstDash val="solid"/>
            <a:round/>
          </a:ln>
        </p:spPr>
        <p:txBody>
          <a:bodyPr/>
          <a:lstStyle/>
          <a:p>
            <a:endParaRPr lang="zh-CN" altLang="en-US" sz="3200">
              <a:latin typeface="微软雅黑" panose="020B0503020204020204" pitchFamily="34" charset="-122"/>
              <a:ea typeface="微软雅黑" panose="020B0503020204020204" pitchFamily="34" charset="-122"/>
            </a:endParaRPr>
          </a:p>
        </p:txBody>
      </p:sp>
      <p:sp>
        <p:nvSpPr>
          <p:cNvPr id="24" name="文本框 23"/>
          <p:cNvSpPr txBox="1"/>
          <p:nvPr>
            <p:custDataLst>
              <p:tags r:id="rId16"/>
            </p:custDataLst>
          </p:nvPr>
        </p:nvSpPr>
        <p:spPr>
          <a:xfrm>
            <a:off x="1201514" y="3004943"/>
            <a:ext cx="1482861" cy="420013"/>
          </a:xfrm>
          <a:prstGeom prst="rect">
            <a:avLst/>
          </a:prstGeom>
          <a:noFill/>
        </p:spPr>
        <p:txBody>
          <a:bodyPr wrap="square" rtlCol="0" anchor="ctr" anchorCtr="0">
            <a:normAutofit/>
          </a:bodyPr>
          <a:lstStyle/>
          <a:p>
            <a:pPr marL="0" indent="0" algn="l">
              <a:lnSpc>
                <a:spcPct val="100000"/>
              </a:lnSpc>
              <a:spcBef>
                <a:spcPts val="0"/>
              </a:spcBef>
              <a:spcAft>
                <a:spcPts val="0"/>
              </a:spcAft>
              <a:buSzPct val="100000"/>
            </a:pPr>
            <a:r>
              <a:rPr lang="en-US" altLang="zh-CN" sz="1600" b="1" spc="80" dirty="0">
                <a:solidFill>
                  <a:schemeClr val="lt1"/>
                </a:solidFill>
                <a:latin typeface="微软雅黑" panose="020B0503020204020204" pitchFamily="34" charset="-122"/>
                <a:ea typeface="微软雅黑" panose="020B0503020204020204" pitchFamily="34" charset="-122"/>
              </a:rPr>
              <a:t>市场需求增长</a:t>
            </a:r>
            <a:endParaRPr lang="en-US" altLang="zh-CN" sz="1600" b="1" spc="80" dirty="0">
              <a:solidFill>
                <a:schemeClr val="lt1"/>
              </a:solidFill>
              <a:latin typeface="微软雅黑" panose="020B0503020204020204" pitchFamily="34" charset="-122"/>
              <a:ea typeface="微软雅黑" panose="020B0503020204020204" pitchFamily="34" charset="-122"/>
            </a:endParaRPr>
          </a:p>
        </p:txBody>
      </p:sp>
      <p:sp>
        <p:nvSpPr>
          <p:cNvPr id="25" name="文本框 24"/>
          <p:cNvSpPr txBox="1"/>
          <p:nvPr>
            <p:custDataLst>
              <p:tags r:id="rId17"/>
            </p:custDataLst>
          </p:nvPr>
        </p:nvSpPr>
        <p:spPr>
          <a:xfrm>
            <a:off x="3975834" y="2553761"/>
            <a:ext cx="1482861" cy="420013"/>
          </a:xfrm>
          <a:prstGeom prst="rect">
            <a:avLst/>
          </a:prstGeom>
          <a:noFill/>
        </p:spPr>
        <p:txBody>
          <a:bodyPr wrap="square" rtlCol="0" anchor="ctr" anchorCtr="0">
            <a:normAutofit/>
          </a:bodyPr>
          <a:lstStyle/>
          <a:p>
            <a:pPr marL="0" indent="0" algn="l">
              <a:lnSpc>
                <a:spcPct val="100000"/>
              </a:lnSpc>
              <a:spcBef>
                <a:spcPts val="0"/>
              </a:spcBef>
              <a:spcAft>
                <a:spcPts val="0"/>
              </a:spcAft>
              <a:buSzPct val="100000"/>
            </a:pPr>
            <a:r>
              <a:rPr lang="en-US" altLang="zh-CN" sz="1600" b="1" spc="80" dirty="0">
                <a:solidFill>
                  <a:schemeClr val="lt1"/>
                </a:solidFill>
                <a:latin typeface="微软雅黑" panose="020B0503020204020204" pitchFamily="34" charset="-122"/>
                <a:ea typeface="微软雅黑" panose="020B0503020204020204" pitchFamily="34" charset="-122"/>
              </a:rPr>
              <a:t>技能需求提升</a:t>
            </a:r>
            <a:endParaRPr lang="en-US" altLang="zh-CN" sz="1600" b="1" spc="80" dirty="0">
              <a:solidFill>
                <a:schemeClr val="lt1"/>
              </a:solidFill>
              <a:latin typeface="微软雅黑" panose="020B0503020204020204" pitchFamily="34" charset="-122"/>
              <a:ea typeface="微软雅黑" panose="020B0503020204020204" pitchFamily="34" charset="-122"/>
            </a:endParaRPr>
          </a:p>
        </p:txBody>
      </p:sp>
      <p:sp>
        <p:nvSpPr>
          <p:cNvPr id="26" name="文本框 25"/>
          <p:cNvSpPr txBox="1"/>
          <p:nvPr>
            <p:custDataLst>
              <p:tags r:id="rId18"/>
            </p:custDataLst>
          </p:nvPr>
        </p:nvSpPr>
        <p:spPr>
          <a:xfrm>
            <a:off x="6741051" y="2016720"/>
            <a:ext cx="1482861" cy="420013"/>
          </a:xfrm>
          <a:prstGeom prst="rect">
            <a:avLst/>
          </a:prstGeom>
          <a:noFill/>
        </p:spPr>
        <p:txBody>
          <a:bodyPr wrap="square" rtlCol="0" anchor="ctr" anchorCtr="0">
            <a:normAutofit/>
          </a:bodyPr>
          <a:lstStyle/>
          <a:p>
            <a:pPr marL="0" indent="0" algn="l">
              <a:lnSpc>
                <a:spcPct val="100000"/>
              </a:lnSpc>
              <a:spcBef>
                <a:spcPts val="0"/>
              </a:spcBef>
              <a:spcAft>
                <a:spcPts val="0"/>
              </a:spcAft>
              <a:buSzPct val="100000"/>
            </a:pPr>
            <a:r>
              <a:rPr lang="en-US" altLang="zh-CN" sz="1600" b="1" spc="80" dirty="0">
                <a:solidFill>
                  <a:schemeClr val="lt1"/>
                </a:solidFill>
                <a:latin typeface="微软雅黑" panose="020B0503020204020204" pitchFamily="34" charset="-122"/>
                <a:ea typeface="微软雅黑" panose="020B0503020204020204" pitchFamily="34" charset="-122"/>
              </a:rPr>
              <a:t>职业发展机会</a:t>
            </a:r>
            <a:endParaRPr lang="en-US" altLang="zh-CN" sz="1600" b="1" spc="80" dirty="0">
              <a:solidFill>
                <a:schemeClr val="lt1"/>
              </a:solidFill>
              <a:latin typeface="微软雅黑" panose="020B0503020204020204" pitchFamily="34" charset="-122"/>
              <a:ea typeface="微软雅黑" panose="020B0503020204020204" pitchFamily="34" charset="-122"/>
            </a:endParaRPr>
          </a:p>
        </p:txBody>
      </p:sp>
      <p:sp>
        <p:nvSpPr>
          <p:cNvPr id="27" name="文本框 26"/>
          <p:cNvSpPr txBox="1"/>
          <p:nvPr>
            <p:custDataLst>
              <p:tags r:id="rId19"/>
            </p:custDataLst>
          </p:nvPr>
        </p:nvSpPr>
        <p:spPr>
          <a:xfrm>
            <a:off x="9516469" y="1600080"/>
            <a:ext cx="1482861" cy="420013"/>
          </a:xfrm>
          <a:prstGeom prst="rect">
            <a:avLst/>
          </a:prstGeom>
          <a:noFill/>
        </p:spPr>
        <p:txBody>
          <a:bodyPr wrap="square" rtlCol="0" anchor="ctr" anchorCtr="0">
            <a:normAutofit/>
          </a:bodyPr>
          <a:lstStyle/>
          <a:p>
            <a:pPr marL="0" indent="0" algn="l">
              <a:lnSpc>
                <a:spcPct val="100000"/>
              </a:lnSpc>
              <a:spcBef>
                <a:spcPts val="0"/>
              </a:spcBef>
              <a:spcAft>
                <a:spcPts val="0"/>
              </a:spcAft>
              <a:buSzPct val="100000"/>
            </a:pPr>
            <a:r>
              <a:rPr lang="en-US" altLang="zh-CN" sz="1600" b="1" spc="80" dirty="0">
                <a:solidFill>
                  <a:schemeClr val="bg1"/>
                </a:solidFill>
                <a:latin typeface="微软雅黑" panose="020B0503020204020204" pitchFamily="34" charset="-122"/>
                <a:ea typeface="微软雅黑" panose="020B0503020204020204" pitchFamily="34" charset="-122"/>
              </a:rPr>
              <a:t>薪酬待遇</a:t>
            </a:r>
            <a:r>
              <a:rPr lang="zh-CN" altLang="en-US" sz="1600" b="1" spc="80" dirty="0">
                <a:solidFill>
                  <a:schemeClr val="bg1"/>
                </a:solidFill>
                <a:latin typeface="微软雅黑" panose="020B0503020204020204" pitchFamily="34" charset="-122"/>
                <a:ea typeface="微软雅黑" panose="020B0503020204020204" pitchFamily="34" charset="-122"/>
              </a:rPr>
              <a:t>改善</a:t>
            </a:r>
            <a:endParaRPr lang="zh-CN" altLang="en-US" sz="1600" b="1" spc="80" dirty="0">
              <a:solidFill>
                <a:schemeClr val="bg1"/>
              </a:solidFill>
              <a:latin typeface="微软雅黑" panose="020B0503020204020204" pitchFamily="34" charset="-122"/>
              <a:ea typeface="微软雅黑" panose="020B0503020204020204" pitchFamily="34" charset="-122"/>
            </a:endParaRPr>
          </a:p>
        </p:txBody>
      </p:sp>
      <p:sp>
        <p:nvSpPr>
          <p:cNvPr id="4" name="文本框 16"/>
          <p:cNvSpPr txBox="1"/>
          <p:nvPr/>
        </p:nvSpPr>
        <p:spPr>
          <a:xfrm>
            <a:off x="753662" y="268592"/>
            <a:ext cx="3840480" cy="64516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从业人员发展前景</a:t>
            </a:r>
            <a:endParaRPr lang="zh-CN"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sp>
        <p:nvSpPr>
          <p:cNvPr id="6" name="箭头: V 形 5"/>
          <p:cNvSpPr/>
          <p:nvPr/>
        </p:nvSpPr>
        <p:spPr>
          <a:xfrm>
            <a:off x="342444" y="420307"/>
            <a:ext cx="342900" cy="342900"/>
          </a:xfrm>
          <a:prstGeom prst="chevron">
            <a:avLst/>
          </a:prstGeom>
          <a:gradFill>
            <a:gsLst>
              <a:gs pos="0">
                <a:srgbClr val="ED7DFF"/>
              </a:gs>
              <a:gs pos="100000">
                <a:srgbClr val="00B0F0"/>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21" name="直接连接符 20"/>
          <p:cNvCxnSpPr/>
          <p:nvPr/>
        </p:nvCxnSpPr>
        <p:spPr>
          <a:xfrm>
            <a:off x="5342705" y="595608"/>
            <a:ext cx="6849295" cy="0"/>
          </a:xfrm>
          <a:prstGeom prst="line">
            <a:avLst/>
          </a:prstGeom>
          <a:ln w="19050">
            <a:gradFill>
              <a:gsLst>
                <a:gs pos="0">
                  <a:srgbClr val="ED7DFF"/>
                </a:gs>
                <a:gs pos="100000">
                  <a:srgbClr val="00B0F0"/>
                </a:gs>
              </a:gsLst>
              <a:lin ang="5400000" scaled="1"/>
            </a:gradFill>
          </a:ln>
        </p:spPr>
        <p:style>
          <a:lnRef idx="1">
            <a:schemeClr val="accent1"/>
          </a:lnRef>
          <a:fillRef idx="0">
            <a:schemeClr val="accent1"/>
          </a:fillRef>
          <a:effectRef idx="0">
            <a:schemeClr val="accent1"/>
          </a:effectRef>
          <a:fontRef idx="minor">
            <a:schemeClr val="tx1"/>
          </a:fontRef>
        </p:style>
      </p:cxnSp>
      <p:pic>
        <p:nvPicPr>
          <p:cNvPr id="5" name="图片 4" descr="3(1)(1)"/>
          <p:cNvPicPr>
            <a:picLocks noChangeAspect="1"/>
          </p:cNvPicPr>
          <p:nvPr/>
        </p:nvPicPr>
        <p:blipFill>
          <a:blip r:embed="rId20">
            <a:lum bright="70000" contrast="-70000"/>
          </a:blip>
          <a:stretch>
            <a:fillRect/>
          </a:stretch>
        </p:blipFill>
        <p:spPr>
          <a:xfrm>
            <a:off x="10797540" y="60325"/>
            <a:ext cx="1304290" cy="438150"/>
          </a:xfrm>
          <a:prstGeom prst="rect">
            <a:avLst/>
          </a:prstGeom>
        </p:spPr>
      </p:pic>
    </p:spTree>
    <p:custDataLst>
      <p:tags r:id="rId21"/>
    </p:custData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srcRect l="1440" t="2388" r="2828" b="4337"/>
          <a:stretch>
            <a:fillRect/>
          </a:stretch>
        </p:blipFill>
        <p:spPr>
          <a:xfrm flipH="1">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pic>
      <p:pic>
        <p:nvPicPr>
          <p:cNvPr id="8" name="图片 7"/>
          <p:cNvPicPr>
            <a:picLocks noChangeAspect="1"/>
          </p:cNvPicPr>
          <p:nvPr/>
        </p:nvPicPr>
        <p:blipFill>
          <a:blip r:embed="rId2">
            <a:alphaModFix amt="20000"/>
            <a:extLst>
              <a:ext uri="{28A0092B-C50C-407E-A947-70E740481C1C}">
                <a14:useLocalDpi xmlns:a14="http://schemas.microsoft.com/office/drawing/2010/main" val="0"/>
              </a:ext>
            </a:extLst>
          </a:blip>
          <a:srcRect r="8918" b="18033"/>
          <a:stretch>
            <a:fillRect/>
          </a:stretch>
        </p:blipFill>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pic>
      <p:sp>
        <p:nvSpPr>
          <p:cNvPr id="53" name="文本框 16"/>
          <p:cNvSpPr txBox="1"/>
          <p:nvPr/>
        </p:nvSpPr>
        <p:spPr>
          <a:xfrm>
            <a:off x="482244" y="4364278"/>
            <a:ext cx="3230880" cy="101473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60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薪资待遇</a:t>
            </a:r>
            <a:endParaRPr lang="zh-CN" altLang="en-US" sz="60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sp>
        <p:nvSpPr>
          <p:cNvPr id="10" name="文本框 179"/>
          <p:cNvSpPr txBox="1">
            <a:spLocks noChangeArrowheads="1"/>
          </p:cNvSpPr>
          <p:nvPr/>
        </p:nvSpPr>
        <p:spPr bwMode="auto">
          <a:xfrm flipH="1">
            <a:off x="596265" y="3596005"/>
            <a:ext cx="4120515" cy="7683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spcBef>
                <a:spcPts val="0"/>
              </a:spcBef>
              <a:spcAft>
                <a:spcPts val="0"/>
              </a:spcAft>
              <a:buClrTx/>
              <a:buSzTx/>
              <a:buFontTx/>
              <a:defRPr/>
            </a:pPr>
            <a:r>
              <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rPr>
              <a:t>PART </a:t>
            </a:r>
            <a:r>
              <a:rPr lang="en-US" altLang="zh-CN" sz="44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Arial" panose="020B0604020202020204" pitchFamily="34" charset="0"/>
              </a:rPr>
              <a:t>FIVE</a:t>
            </a:r>
            <a:endParaRPr lang="en-US" altLang="zh-CN" sz="4400" noProof="0" dirty="0">
              <a:ln>
                <a:noFill/>
              </a:ln>
              <a:gradFill>
                <a:gsLst>
                  <a:gs pos="0">
                    <a:srgbClr val="ED7DFF"/>
                  </a:gs>
                  <a:gs pos="100000">
                    <a:srgbClr val="00B0F0"/>
                  </a:gs>
                </a:gsLst>
                <a:lin ang="13200000" scaled="0"/>
              </a:gradFill>
              <a:effectLst/>
              <a:uLnTx/>
              <a:uFillTx/>
              <a:latin typeface="汉仪菱心体简" panose="02010400000101010101" charset="-122"/>
              <a:ea typeface="汉仪菱心体简" panose="02010400000101010101" charset="-122"/>
              <a:sym typeface="Arial" panose="020B0604020202020204" pitchFamily="34" charset="0"/>
            </a:endParaRPr>
          </a:p>
        </p:txBody>
      </p:sp>
      <p:pic>
        <p:nvPicPr>
          <p:cNvPr id="4" name="图形 3"/>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0031" y="3917840"/>
            <a:ext cx="6813494" cy="446438"/>
          </a:xfrm>
          <a:prstGeom prst="rect">
            <a:avLst/>
          </a:prstGeom>
        </p:spPr>
      </p:pic>
      <p:pic>
        <p:nvPicPr>
          <p:cNvPr id="3" name="图片 2" descr="3(1)(1)"/>
          <p:cNvPicPr>
            <a:picLocks noChangeAspect="1"/>
          </p:cNvPicPr>
          <p:nvPr/>
        </p:nvPicPr>
        <p:blipFill>
          <a:blip r:embed="rId5">
            <a:lum bright="70000" contrast="-70000"/>
          </a:blip>
          <a:stretch>
            <a:fillRect/>
          </a:stretch>
        </p:blipFill>
        <p:spPr>
          <a:xfrm>
            <a:off x="10797540" y="60325"/>
            <a:ext cx="1304290" cy="4381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箭头: V 形 5"/>
          <p:cNvSpPr/>
          <p:nvPr/>
        </p:nvSpPr>
        <p:spPr>
          <a:xfrm>
            <a:off x="342444" y="420307"/>
            <a:ext cx="342900" cy="342900"/>
          </a:xfrm>
          <a:prstGeom prst="chevron">
            <a:avLst/>
          </a:prstGeom>
          <a:gradFill>
            <a:gsLst>
              <a:gs pos="0">
                <a:srgbClr val="ED7DFF"/>
              </a:gs>
              <a:gs pos="100000">
                <a:srgbClr val="00B0F0"/>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21" name="直接连接符 20"/>
          <p:cNvCxnSpPr/>
          <p:nvPr/>
        </p:nvCxnSpPr>
        <p:spPr>
          <a:xfrm>
            <a:off x="5342705" y="595608"/>
            <a:ext cx="6849295" cy="0"/>
          </a:xfrm>
          <a:prstGeom prst="line">
            <a:avLst/>
          </a:prstGeom>
          <a:ln w="19050">
            <a:gradFill>
              <a:gsLst>
                <a:gs pos="0">
                  <a:srgbClr val="ED7DFF"/>
                </a:gs>
                <a:gs pos="100000">
                  <a:srgbClr val="00B0F0"/>
                </a:gs>
              </a:gsLst>
              <a:lin ang="5400000" scaled="1"/>
            </a:gradFill>
          </a:ln>
        </p:spPr>
        <p:style>
          <a:lnRef idx="1">
            <a:schemeClr val="accent1"/>
          </a:lnRef>
          <a:fillRef idx="0">
            <a:schemeClr val="accent1"/>
          </a:fillRef>
          <a:effectRef idx="0">
            <a:schemeClr val="accent1"/>
          </a:effectRef>
          <a:fontRef idx="minor">
            <a:schemeClr val="tx1"/>
          </a:fontRef>
        </p:style>
      </p:cxnSp>
      <p:sp>
        <p:nvSpPr>
          <p:cNvPr id="4" name="文本框 16"/>
          <p:cNvSpPr txBox="1"/>
          <p:nvPr/>
        </p:nvSpPr>
        <p:spPr>
          <a:xfrm>
            <a:off x="753662" y="268592"/>
            <a:ext cx="2011680" cy="64516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工作时间</a:t>
            </a:r>
            <a:endParaRPr lang="zh-CN" altLang="en-US"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sp>
        <p:nvSpPr>
          <p:cNvPr id="2" name="矩形 1"/>
          <p:cNvSpPr/>
          <p:nvPr>
            <p:custDataLst>
              <p:tags r:id="rId1"/>
            </p:custDataLst>
          </p:nvPr>
        </p:nvSpPr>
        <p:spPr>
          <a:xfrm>
            <a:off x="1009937" y="1650180"/>
            <a:ext cx="6089341" cy="1180677"/>
          </a:xfrm>
          <a:prstGeom prst="rect">
            <a:avLst/>
          </a:prstGeom>
          <a:noFill/>
          <a:ln w="28575">
            <a:solidFill>
              <a:schemeClr val="accent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5" name="矩形 4"/>
          <p:cNvSpPr/>
          <p:nvPr>
            <p:custDataLst>
              <p:tags r:id="rId2"/>
            </p:custDataLst>
          </p:nvPr>
        </p:nvSpPr>
        <p:spPr>
          <a:xfrm>
            <a:off x="1010285" y="3223260"/>
            <a:ext cx="6026785" cy="1325245"/>
          </a:xfrm>
          <a:prstGeom prst="rect">
            <a:avLst/>
          </a:prstGeom>
          <a:noFill/>
          <a:ln w="28575">
            <a:solidFill>
              <a:schemeClr val="accent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3" name="矩形 2"/>
          <p:cNvSpPr/>
          <p:nvPr>
            <p:custDataLst>
              <p:tags r:id="rId3"/>
            </p:custDataLst>
          </p:nvPr>
        </p:nvSpPr>
        <p:spPr>
          <a:xfrm>
            <a:off x="1009650" y="5038090"/>
            <a:ext cx="6089650" cy="1670050"/>
          </a:xfrm>
          <a:prstGeom prst="rect">
            <a:avLst/>
          </a:prstGeom>
          <a:noFill/>
          <a:ln w="28575">
            <a:solidFill>
              <a:schemeClr val="accent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5" name="文本框 14"/>
          <p:cNvSpPr txBox="1"/>
          <p:nvPr>
            <p:custDataLst>
              <p:tags r:id="rId4"/>
            </p:custDataLst>
          </p:nvPr>
        </p:nvSpPr>
        <p:spPr>
          <a:xfrm>
            <a:off x="1592729" y="4825361"/>
            <a:ext cx="4923636" cy="4775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anchor="ctr">
            <a:normAutofit fontScale="90000"/>
          </a:bodyPr>
          <a:lstStyle>
            <a:defPPr>
              <a:defRPr lang="zh-CN"/>
            </a:defPPr>
            <a:lvl1pPr algn="ctr">
              <a:defRPr sz="2400" b="1">
                <a:solidFill>
                  <a:srgbClr val="FDFDFD"/>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lgn="ctr">
              <a:lnSpc>
                <a:spcPct val="100000"/>
              </a:lnSpc>
              <a:spcBef>
                <a:spcPts val="0"/>
              </a:spcBef>
              <a:spcAft>
                <a:spcPts val="0"/>
              </a:spcAft>
              <a:buSzPct val="100000"/>
              <a:buNone/>
            </a:pPr>
            <a:r>
              <a:rPr lang="zh-CN" altLang="en-US" sz="2600" spc="180" dirty="0">
                <a:solidFill>
                  <a:schemeClr val="lt1"/>
                </a:solidFill>
                <a:latin typeface="微软雅黑" panose="020B0503020204020204" pitchFamily="34" charset="-122"/>
                <a:ea typeface="微软雅黑" panose="020B0503020204020204" pitchFamily="34" charset="-122"/>
              </a:rPr>
              <a:t>工资构成</a:t>
            </a:r>
            <a:endParaRPr lang="zh-CN" altLang="en-US" sz="2600" spc="180" dirty="0">
              <a:solidFill>
                <a:schemeClr val="lt1"/>
              </a:solidFill>
              <a:latin typeface="微软雅黑" panose="020B0503020204020204" pitchFamily="34" charset="-122"/>
              <a:ea typeface="微软雅黑" panose="020B0503020204020204" pitchFamily="34" charset="-122"/>
            </a:endParaRPr>
          </a:p>
        </p:txBody>
      </p:sp>
      <p:sp>
        <p:nvSpPr>
          <p:cNvPr id="8" name="文本框 7"/>
          <p:cNvSpPr txBox="1"/>
          <p:nvPr>
            <p:custDataLst>
              <p:tags r:id="rId5"/>
            </p:custDataLst>
          </p:nvPr>
        </p:nvSpPr>
        <p:spPr>
          <a:xfrm>
            <a:off x="1592729" y="1407795"/>
            <a:ext cx="4923636" cy="4775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anchor="ctr">
            <a:normAutofit fontScale="90000"/>
          </a:bodyPr>
          <a:lstStyle>
            <a:defPPr>
              <a:defRPr lang="zh-CN"/>
            </a:defPPr>
            <a:lvl1pPr algn="ctr">
              <a:defRPr sz="2400" b="1">
                <a:solidFill>
                  <a:srgbClr val="FDFDFD"/>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lgn="ctr">
              <a:lnSpc>
                <a:spcPct val="100000"/>
              </a:lnSpc>
              <a:spcBef>
                <a:spcPts val="0"/>
              </a:spcBef>
              <a:spcAft>
                <a:spcPts val="0"/>
              </a:spcAft>
              <a:buSzPct val="100000"/>
              <a:buNone/>
            </a:pPr>
            <a:r>
              <a:rPr lang="zh-CN" altLang="en-US" sz="2600" spc="180" dirty="0">
                <a:solidFill>
                  <a:schemeClr val="lt1"/>
                </a:solidFill>
                <a:latin typeface="微软雅黑" panose="020B0503020204020204" pitchFamily="34" charset="-122"/>
                <a:ea typeface="微软雅黑" panose="020B0503020204020204" pitchFamily="34" charset="-122"/>
              </a:rPr>
              <a:t>工作时间</a:t>
            </a:r>
            <a:endParaRPr lang="zh-CN" altLang="en-US" sz="2600" spc="180" dirty="0">
              <a:solidFill>
                <a:schemeClr val="lt1"/>
              </a:solidFill>
              <a:latin typeface="微软雅黑" panose="020B0503020204020204" pitchFamily="34" charset="-122"/>
              <a:ea typeface="微软雅黑" panose="020B0503020204020204" pitchFamily="34" charset="-122"/>
            </a:endParaRPr>
          </a:p>
        </p:txBody>
      </p:sp>
      <p:sp>
        <p:nvSpPr>
          <p:cNvPr id="10" name="文本框 9"/>
          <p:cNvSpPr txBox="1"/>
          <p:nvPr>
            <p:custDataLst>
              <p:tags r:id="rId6"/>
            </p:custDataLst>
          </p:nvPr>
        </p:nvSpPr>
        <p:spPr>
          <a:xfrm>
            <a:off x="1592729" y="3045458"/>
            <a:ext cx="4923636" cy="4775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6800" rIns="46800" anchor="ctr">
            <a:normAutofit fontScale="90000"/>
          </a:bodyPr>
          <a:lstStyle>
            <a:defPPr>
              <a:defRPr lang="zh-CN"/>
            </a:defPPr>
            <a:lvl1pPr algn="ctr">
              <a:defRPr sz="2400" b="1">
                <a:solidFill>
                  <a:srgbClr val="FDFDFD"/>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lgn="ctr">
              <a:lnSpc>
                <a:spcPct val="100000"/>
              </a:lnSpc>
              <a:spcBef>
                <a:spcPts val="0"/>
              </a:spcBef>
              <a:spcAft>
                <a:spcPts val="0"/>
              </a:spcAft>
              <a:buSzPct val="100000"/>
              <a:buNone/>
            </a:pPr>
            <a:r>
              <a:rPr lang="zh-CN" altLang="en-US" sz="2600" spc="180" dirty="0">
                <a:solidFill>
                  <a:schemeClr val="lt1"/>
                </a:solidFill>
                <a:latin typeface="微软雅黑" panose="020B0503020204020204" pitchFamily="34" charset="-122"/>
                <a:ea typeface="微软雅黑" panose="020B0503020204020204" pitchFamily="34" charset="-122"/>
                <a:cs typeface="微软雅黑" panose="020B0503020204020204" pitchFamily="34" charset="-122"/>
              </a:rPr>
              <a:t>周期规划</a:t>
            </a:r>
            <a:endParaRPr lang="zh-CN" altLang="en-US" sz="2600" spc="180" dirty="0">
              <a:solidFill>
                <a:schemeClr val="lt1"/>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11" name="组合 10"/>
          <p:cNvGrpSpPr/>
          <p:nvPr>
            <p:custDataLst>
              <p:tags r:id="rId7"/>
            </p:custDataLst>
          </p:nvPr>
        </p:nvGrpSpPr>
        <p:grpSpPr>
          <a:xfrm>
            <a:off x="7850991" y="1163853"/>
            <a:ext cx="3476472" cy="4469299"/>
            <a:chOff x="7554913" y="1268413"/>
            <a:chExt cx="3502025" cy="4502150"/>
          </a:xfrm>
        </p:grpSpPr>
        <p:sp>
          <p:nvSpPr>
            <p:cNvPr id="12" name="Freeform 19"/>
            <p:cNvSpPr>
              <a:spLocks noEditPoints="1" noChangeArrowheads="1"/>
            </p:cNvSpPr>
            <p:nvPr>
              <p:custDataLst>
                <p:tags r:id="rId8"/>
              </p:custDataLst>
            </p:nvPr>
          </p:nvSpPr>
          <p:spPr bwMode="auto">
            <a:xfrm>
              <a:off x="8680450" y="1462088"/>
              <a:ext cx="833438" cy="836612"/>
            </a:xfrm>
            <a:custGeom>
              <a:avLst/>
              <a:gdLst>
                <a:gd name="T0" fmla="*/ 641350 w 171"/>
                <a:gd name="T1" fmla="*/ 296296 h 171"/>
                <a:gd name="T2" fmla="*/ 630098 w 171"/>
                <a:gd name="T3" fmla="*/ 288795 h 171"/>
                <a:gd name="T4" fmla="*/ 570089 w 171"/>
                <a:gd name="T5" fmla="*/ 243788 h 171"/>
                <a:gd name="T6" fmla="*/ 618846 w 171"/>
                <a:gd name="T7" fmla="*/ 202532 h 171"/>
                <a:gd name="T8" fmla="*/ 603844 w 171"/>
                <a:gd name="T9" fmla="*/ 195030 h 171"/>
                <a:gd name="T10" fmla="*/ 532583 w 171"/>
                <a:gd name="T11" fmla="*/ 168776 h 171"/>
                <a:gd name="T12" fmla="*/ 570089 w 171"/>
                <a:gd name="T13" fmla="*/ 120019 h 171"/>
                <a:gd name="T14" fmla="*/ 551336 w 171"/>
                <a:gd name="T15" fmla="*/ 112518 h 171"/>
                <a:gd name="T16" fmla="*/ 476324 w 171"/>
                <a:gd name="T17" fmla="*/ 112518 h 171"/>
                <a:gd name="T18" fmla="*/ 495077 w 171"/>
                <a:gd name="T19" fmla="*/ 56259 h 171"/>
                <a:gd name="T20" fmla="*/ 476324 w 171"/>
                <a:gd name="T21" fmla="*/ 52508 h 171"/>
                <a:gd name="T22" fmla="*/ 405063 w 171"/>
                <a:gd name="T23" fmla="*/ 75012 h 171"/>
                <a:gd name="T24" fmla="*/ 405063 w 171"/>
                <a:gd name="T25" fmla="*/ 18753 h 171"/>
                <a:gd name="T26" fmla="*/ 386310 w 171"/>
                <a:gd name="T27" fmla="*/ 15002 h 171"/>
                <a:gd name="T28" fmla="*/ 322550 w 171"/>
                <a:gd name="T29" fmla="*/ 60009 h 171"/>
                <a:gd name="T30" fmla="*/ 296296 w 171"/>
                <a:gd name="T31" fmla="*/ 0 h 171"/>
                <a:gd name="T32" fmla="*/ 288795 w 171"/>
                <a:gd name="T33" fmla="*/ 11252 h 171"/>
                <a:gd name="T34" fmla="*/ 243788 w 171"/>
                <a:gd name="T35" fmla="*/ 71261 h 171"/>
                <a:gd name="T36" fmla="*/ 198781 w 171"/>
                <a:gd name="T37" fmla="*/ 22504 h 171"/>
                <a:gd name="T38" fmla="*/ 195030 w 171"/>
                <a:gd name="T39" fmla="*/ 37506 h 171"/>
                <a:gd name="T40" fmla="*/ 168776 w 171"/>
                <a:gd name="T41" fmla="*/ 108767 h 171"/>
                <a:gd name="T42" fmla="*/ 112518 w 171"/>
                <a:gd name="T43" fmla="*/ 75012 h 171"/>
                <a:gd name="T44" fmla="*/ 112518 w 171"/>
                <a:gd name="T45" fmla="*/ 90014 h 171"/>
                <a:gd name="T46" fmla="*/ 112518 w 171"/>
                <a:gd name="T47" fmla="*/ 165026 h 171"/>
                <a:gd name="T48" fmla="*/ 48758 w 171"/>
                <a:gd name="T49" fmla="*/ 150023 h 171"/>
                <a:gd name="T50" fmla="*/ 52508 w 171"/>
                <a:gd name="T51" fmla="*/ 165026 h 171"/>
                <a:gd name="T52" fmla="*/ 75012 w 171"/>
                <a:gd name="T53" fmla="*/ 236287 h 171"/>
                <a:gd name="T54" fmla="*/ 7501 w 171"/>
                <a:gd name="T55" fmla="*/ 243788 h 171"/>
                <a:gd name="T56" fmla="*/ 15002 w 171"/>
                <a:gd name="T57" fmla="*/ 255040 h 171"/>
                <a:gd name="T58" fmla="*/ 60009 w 171"/>
                <a:gd name="T59" fmla="*/ 315049 h 171"/>
                <a:gd name="T60" fmla="*/ 0 w 171"/>
                <a:gd name="T61" fmla="*/ 341303 h 171"/>
                <a:gd name="T62" fmla="*/ 11252 w 171"/>
                <a:gd name="T63" fmla="*/ 352555 h 171"/>
                <a:gd name="T64" fmla="*/ 71261 w 171"/>
                <a:gd name="T65" fmla="*/ 397562 h 171"/>
                <a:gd name="T66" fmla="*/ 22504 w 171"/>
                <a:gd name="T67" fmla="*/ 435068 h 171"/>
                <a:gd name="T68" fmla="*/ 37506 w 171"/>
                <a:gd name="T69" fmla="*/ 446320 h 171"/>
                <a:gd name="T70" fmla="*/ 108767 w 171"/>
                <a:gd name="T71" fmla="*/ 468823 h 171"/>
                <a:gd name="T72" fmla="*/ 71261 w 171"/>
                <a:gd name="T73" fmla="*/ 521331 h 171"/>
                <a:gd name="T74" fmla="*/ 90014 w 171"/>
                <a:gd name="T75" fmla="*/ 528832 h 171"/>
                <a:gd name="T76" fmla="*/ 165026 w 171"/>
                <a:gd name="T77" fmla="*/ 528832 h 171"/>
                <a:gd name="T78" fmla="*/ 146273 w 171"/>
                <a:gd name="T79" fmla="*/ 585091 h 171"/>
                <a:gd name="T80" fmla="*/ 165026 w 171"/>
                <a:gd name="T81" fmla="*/ 588842 h 171"/>
                <a:gd name="T82" fmla="*/ 236287 w 171"/>
                <a:gd name="T83" fmla="*/ 566338 h 171"/>
                <a:gd name="T84" fmla="*/ 236287 w 171"/>
                <a:gd name="T85" fmla="*/ 622597 h 171"/>
                <a:gd name="T86" fmla="*/ 255040 w 171"/>
                <a:gd name="T87" fmla="*/ 622597 h 171"/>
                <a:gd name="T88" fmla="*/ 318800 w 171"/>
                <a:gd name="T89" fmla="*/ 581341 h 171"/>
                <a:gd name="T90" fmla="*/ 341303 w 171"/>
                <a:gd name="T91" fmla="*/ 641350 h 171"/>
                <a:gd name="T92" fmla="*/ 352555 w 171"/>
                <a:gd name="T93" fmla="*/ 630098 h 171"/>
                <a:gd name="T94" fmla="*/ 360056 w 171"/>
                <a:gd name="T95" fmla="*/ 577590 h 171"/>
                <a:gd name="T96" fmla="*/ 427567 w 171"/>
                <a:gd name="T97" fmla="*/ 611345 h 171"/>
                <a:gd name="T98" fmla="*/ 446320 w 171"/>
                <a:gd name="T99" fmla="*/ 607595 h 171"/>
                <a:gd name="T100" fmla="*/ 438818 w 171"/>
                <a:gd name="T101" fmla="*/ 551336 h 171"/>
                <a:gd name="T102" fmla="*/ 513830 w 171"/>
                <a:gd name="T103" fmla="*/ 562588 h 171"/>
                <a:gd name="T104" fmla="*/ 532583 w 171"/>
                <a:gd name="T105" fmla="*/ 558837 h 171"/>
                <a:gd name="T106" fmla="*/ 506329 w 171"/>
                <a:gd name="T107" fmla="*/ 502578 h 171"/>
                <a:gd name="T108" fmla="*/ 577590 w 171"/>
                <a:gd name="T109" fmla="*/ 491327 h 171"/>
                <a:gd name="T110" fmla="*/ 596343 w 171"/>
                <a:gd name="T111" fmla="*/ 483825 h 171"/>
                <a:gd name="T112" fmla="*/ 551336 w 171"/>
                <a:gd name="T113" fmla="*/ 438818 h 171"/>
                <a:gd name="T114" fmla="*/ 618846 w 171"/>
                <a:gd name="T115" fmla="*/ 405063 h 171"/>
                <a:gd name="T116" fmla="*/ 633849 w 171"/>
                <a:gd name="T117" fmla="*/ 393811 h 171"/>
                <a:gd name="T118" fmla="*/ 577590 w 171"/>
                <a:gd name="T119" fmla="*/ 360056 h 171"/>
                <a:gd name="T120" fmla="*/ 630098 w 171"/>
                <a:gd name="T121" fmla="*/ 307548 h 171"/>
                <a:gd name="T122" fmla="*/ 262541 w 171"/>
                <a:gd name="T123" fmla="*/ 318800 h 171"/>
                <a:gd name="T124" fmla="*/ 378809 w 171"/>
                <a:gd name="T125" fmla="*/ 318800 h 17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71"/>
                <a:gd name="T190" fmla="*/ 0 h 171"/>
                <a:gd name="T191" fmla="*/ 171 w 171"/>
                <a:gd name="T192" fmla="*/ 171 h 17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solidFill>
              <a:schemeClr val="accent3"/>
            </a:solidFill>
            <a:ln>
              <a:noFill/>
            </a:ln>
          </p:spPr>
          <p:txBody>
            <a:bodyPr/>
            <a:lstStyle/>
            <a:p>
              <a:pPr defTabSz="685800"/>
              <a:endParaRPr lang="en-GB" sz="1350" kern="0">
                <a:solidFill>
                  <a:srgbClr val="5C5C5C"/>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3" name="Freeform 20"/>
            <p:cNvSpPr>
              <a:spLocks noEditPoints="1" noChangeArrowheads="1"/>
            </p:cNvSpPr>
            <p:nvPr>
              <p:custDataLst>
                <p:tags r:id="rId9"/>
              </p:custDataLst>
            </p:nvPr>
          </p:nvSpPr>
          <p:spPr bwMode="auto">
            <a:xfrm>
              <a:off x="9428163" y="1268413"/>
              <a:ext cx="590550" cy="593725"/>
            </a:xfrm>
            <a:custGeom>
              <a:avLst/>
              <a:gdLst>
                <a:gd name="T0" fmla="*/ 454025 w 121"/>
                <a:gd name="T1" fmla="*/ 210127 h 121"/>
                <a:gd name="T2" fmla="*/ 446520 w 121"/>
                <a:gd name="T3" fmla="*/ 202623 h 121"/>
                <a:gd name="T4" fmla="*/ 405245 w 121"/>
                <a:gd name="T5" fmla="*/ 172605 h 121"/>
                <a:gd name="T6" fmla="*/ 439016 w 121"/>
                <a:gd name="T7" fmla="*/ 142586 h 121"/>
                <a:gd name="T8" fmla="*/ 431511 w 121"/>
                <a:gd name="T9" fmla="*/ 138834 h 121"/>
                <a:gd name="T10" fmla="*/ 378980 w 121"/>
                <a:gd name="T11" fmla="*/ 120073 h 121"/>
                <a:gd name="T12" fmla="*/ 405245 w 121"/>
                <a:gd name="T13" fmla="*/ 86302 h 121"/>
                <a:gd name="T14" fmla="*/ 393989 w 121"/>
                <a:gd name="T15" fmla="*/ 78798 h 121"/>
                <a:gd name="T16" fmla="*/ 337705 w 121"/>
                <a:gd name="T17" fmla="*/ 78798 h 121"/>
                <a:gd name="T18" fmla="*/ 352714 w 121"/>
                <a:gd name="T19" fmla="*/ 41275 h 121"/>
                <a:gd name="T20" fmla="*/ 337705 w 121"/>
                <a:gd name="T21" fmla="*/ 37523 h 121"/>
                <a:gd name="T22" fmla="*/ 288925 w 121"/>
                <a:gd name="T23" fmla="*/ 52532 h 121"/>
                <a:gd name="T24" fmla="*/ 288925 w 121"/>
                <a:gd name="T25" fmla="*/ 11257 h 121"/>
                <a:gd name="T26" fmla="*/ 273916 w 121"/>
                <a:gd name="T27" fmla="*/ 11257 h 121"/>
                <a:gd name="T28" fmla="*/ 228889 w 121"/>
                <a:gd name="T29" fmla="*/ 41275 h 121"/>
                <a:gd name="T30" fmla="*/ 210127 w 121"/>
                <a:gd name="T31" fmla="*/ 0 h 121"/>
                <a:gd name="T32" fmla="*/ 206375 w 121"/>
                <a:gd name="T33" fmla="*/ 7505 h 121"/>
                <a:gd name="T34" fmla="*/ 172605 w 121"/>
                <a:gd name="T35" fmla="*/ 48780 h 121"/>
                <a:gd name="T36" fmla="*/ 142586 w 121"/>
                <a:gd name="T37" fmla="*/ 15009 h 121"/>
                <a:gd name="T38" fmla="*/ 138834 w 121"/>
                <a:gd name="T39" fmla="*/ 26266 h 121"/>
                <a:gd name="T40" fmla="*/ 120073 w 121"/>
                <a:gd name="T41" fmla="*/ 75045 h 121"/>
                <a:gd name="T42" fmla="*/ 82550 w 121"/>
                <a:gd name="T43" fmla="*/ 52532 h 121"/>
                <a:gd name="T44" fmla="*/ 78798 w 121"/>
                <a:gd name="T45" fmla="*/ 63789 h 121"/>
                <a:gd name="T46" fmla="*/ 78798 w 121"/>
                <a:gd name="T47" fmla="*/ 116320 h 121"/>
                <a:gd name="T48" fmla="*/ 33770 w 121"/>
                <a:gd name="T49" fmla="*/ 105064 h 121"/>
                <a:gd name="T50" fmla="*/ 37523 w 121"/>
                <a:gd name="T51" fmla="*/ 116320 h 121"/>
                <a:gd name="T52" fmla="*/ 52532 w 121"/>
                <a:gd name="T53" fmla="*/ 168852 h 121"/>
                <a:gd name="T54" fmla="*/ 7505 w 121"/>
                <a:gd name="T55" fmla="*/ 172605 h 121"/>
                <a:gd name="T56" fmla="*/ 11257 w 121"/>
                <a:gd name="T57" fmla="*/ 180109 h 121"/>
                <a:gd name="T58" fmla="*/ 41275 w 121"/>
                <a:gd name="T59" fmla="*/ 225136 h 121"/>
                <a:gd name="T60" fmla="*/ 0 w 121"/>
                <a:gd name="T61" fmla="*/ 243898 h 121"/>
                <a:gd name="T62" fmla="*/ 7505 w 121"/>
                <a:gd name="T63" fmla="*/ 251402 h 121"/>
                <a:gd name="T64" fmla="*/ 52532 w 121"/>
                <a:gd name="T65" fmla="*/ 281420 h 121"/>
                <a:gd name="T66" fmla="*/ 15009 w 121"/>
                <a:gd name="T67" fmla="*/ 311439 h 121"/>
                <a:gd name="T68" fmla="*/ 26266 w 121"/>
                <a:gd name="T69" fmla="*/ 315191 h 121"/>
                <a:gd name="T70" fmla="*/ 75045 w 121"/>
                <a:gd name="T71" fmla="*/ 333952 h 121"/>
                <a:gd name="T72" fmla="*/ 52532 w 121"/>
                <a:gd name="T73" fmla="*/ 367723 h 121"/>
                <a:gd name="T74" fmla="*/ 63789 w 121"/>
                <a:gd name="T75" fmla="*/ 375227 h 121"/>
                <a:gd name="T76" fmla="*/ 116320 w 121"/>
                <a:gd name="T77" fmla="*/ 375227 h 121"/>
                <a:gd name="T78" fmla="*/ 105064 w 121"/>
                <a:gd name="T79" fmla="*/ 412750 h 121"/>
                <a:gd name="T80" fmla="*/ 116320 w 121"/>
                <a:gd name="T81" fmla="*/ 420255 h 121"/>
                <a:gd name="T82" fmla="*/ 168852 w 121"/>
                <a:gd name="T83" fmla="*/ 401493 h 121"/>
                <a:gd name="T84" fmla="*/ 168852 w 121"/>
                <a:gd name="T85" fmla="*/ 442768 h 121"/>
                <a:gd name="T86" fmla="*/ 183861 w 121"/>
                <a:gd name="T87" fmla="*/ 442768 h 121"/>
                <a:gd name="T88" fmla="*/ 225136 w 121"/>
                <a:gd name="T89" fmla="*/ 412750 h 121"/>
                <a:gd name="T90" fmla="*/ 243898 w 121"/>
                <a:gd name="T91" fmla="*/ 454025 h 121"/>
                <a:gd name="T92" fmla="*/ 251402 w 121"/>
                <a:gd name="T93" fmla="*/ 446520 h 121"/>
                <a:gd name="T94" fmla="*/ 255155 w 121"/>
                <a:gd name="T95" fmla="*/ 408998 h 121"/>
                <a:gd name="T96" fmla="*/ 303934 w 121"/>
                <a:gd name="T97" fmla="*/ 435264 h 121"/>
                <a:gd name="T98" fmla="*/ 318943 w 121"/>
                <a:gd name="T99" fmla="*/ 431511 h 121"/>
                <a:gd name="T100" fmla="*/ 311439 w 121"/>
                <a:gd name="T101" fmla="*/ 390236 h 121"/>
                <a:gd name="T102" fmla="*/ 363970 w 121"/>
                <a:gd name="T103" fmla="*/ 401493 h 121"/>
                <a:gd name="T104" fmla="*/ 378980 w 121"/>
                <a:gd name="T105" fmla="*/ 397741 h 121"/>
                <a:gd name="T106" fmla="*/ 360218 w 121"/>
                <a:gd name="T107" fmla="*/ 356466 h 121"/>
                <a:gd name="T108" fmla="*/ 412750 w 121"/>
                <a:gd name="T109" fmla="*/ 348961 h 121"/>
                <a:gd name="T110" fmla="*/ 424007 w 121"/>
                <a:gd name="T111" fmla="*/ 345209 h 121"/>
                <a:gd name="T112" fmla="*/ 393989 w 121"/>
                <a:gd name="T113" fmla="*/ 311439 h 121"/>
                <a:gd name="T114" fmla="*/ 439016 w 121"/>
                <a:gd name="T115" fmla="*/ 288925 h 121"/>
                <a:gd name="T116" fmla="*/ 450273 w 121"/>
                <a:gd name="T117" fmla="*/ 281420 h 121"/>
                <a:gd name="T118" fmla="*/ 408998 w 121"/>
                <a:gd name="T119" fmla="*/ 255155 h 121"/>
                <a:gd name="T120" fmla="*/ 450273 w 121"/>
                <a:gd name="T121" fmla="*/ 217632 h 121"/>
                <a:gd name="T122" fmla="*/ 187614 w 121"/>
                <a:gd name="T123" fmla="*/ 228889 h 121"/>
                <a:gd name="T124" fmla="*/ 270164 w 121"/>
                <a:gd name="T125" fmla="*/ 228889 h 12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21"/>
                <a:gd name="T190" fmla="*/ 0 h 121"/>
                <a:gd name="T191" fmla="*/ 121 w 121"/>
                <a:gd name="T192" fmla="*/ 121 h 12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solidFill>
              <a:schemeClr val="accent2"/>
            </a:solidFill>
            <a:ln>
              <a:noFill/>
            </a:ln>
          </p:spPr>
          <p:txBody>
            <a:bodyPr/>
            <a:lstStyle/>
            <a:p>
              <a:pPr defTabSz="685800"/>
              <a:endParaRPr lang="en-GB" sz="1350" kern="0">
                <a:solidFill>
                  <a:srgbClr val="5C5C5C"/>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7" name="Oval 21"/>
            <p:cNvSpPr>
              <a:spLocks noChangeArrowheads="1"/>
            </p:cNvSpPr>
            <p:nvPr>
              <p:custDataLst>
                <p:tags r:id="rId10"/>
              </p:custDataLst>
            </p:nvPr>
          </p:nvSpPr>
          <p:spPr bwMode="auto">
            <a:xfrm>
              <a:off x="9788525" y="2327275"/>
              <a:ext cx="223838" cy="223838"/>
            </a:xfrm>
            <a:prstGeom prst="ellipse">
              <a:avLst/>
            </a:prstGeom>
            <a:solidFill>
              <a:schemeClr val="accent3"/>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800" eaLnBrk="1" hangingPunct="1"/>
              <a:endParaRPr lang="zh-CN" altLang="zh-CN" sz="1350" kern="0">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 name="Oval 22"/>
            <p:cNvSpPr>
              <a:spLocks noChangeArrowheads="1"/>
            </p:cNvSpPr>
            <p:nvPr>
              <p:custDataLst>
                <p:tags r:id="rId11"/>
              </p:custDataLst>
            </p:nvPr>
          </p:nvSpPr>
          <p:spPr bwMode="auto">
            <a:xfrm>
              <a:off x="8851900" y="2759075"/>
              <a:ext cx="150813" cy="155575"/>
            </a:xfrm>
            <a:prstGeom prst="ellipse">
              <a:avLst/>
            </a:prstGeom>
            <a:solidFill>
              <a:schemeClr val="accent3"/>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800" eaLnBrk="1" hangingPunct="1"/>
              <a:endParaRPr lang="zh-CN" altLang="zh-CN" sz="1350" kern="0">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7" name="Freeform 23"/>
            <p:cNvSpPr>
              <a:spLocks noEditPoints="1" noChangeArrowheads="1"/>
            </p:cNvSpPr>
            <p:nvPr>
              <p:custDataLst>
                <p:tags r:id="rId12"/>
              </p:custDataLst>
            </p:nvPr>
          </p:nvSpPr>
          <p:spPr bwMode="auto">
            <a:xfrm>
              <a:off x="7554913" y="2298700"/>
              <a:ext cx="3502025" cy="3471863"/>
            </a:xfrm>
            <a:custGeom>
              <a:avLst/>
              <a:gdLst>
                <a:gd name="T0" fmla="*/ 2268667 w 718"/>
                <a:gd name="T1" fmla="*/ 75009 h 709"/>
                <a:gd name="T2" fmla="*/ 2257417 w 718"/>
                <a:gd name="T3" fmla="*/ 217526 h 709"/>
                <a:gd name="T4" fmla="*/ 2201169 w 718"/>
                <a:gd name="T5" fmla="*/ 348791 h 709"/>
                <a:gd name="T6" fmla="*/ 2111172 w 718"/>
                <a:gd name="T7" fmla="*/ 453803 h 709"/>
                <a:gd name="T8" fmla="*/ 1987427 w 718"/>
                <a:gd name="T9" fmla="*/ 528812 h 709"/>
                <a:gd name="T10" fmla="*/ 1848682 w 718"/>
                <a:gd name="T11" fmla="*/ 558816 h 709"/>
                <a:gd name="T12" fmla="*/ 1709937 w 718"/>
                <a:gd name="T13" fmla="*/ 551315 h 709"/>
                <a:gd name="T14" fmla="*/ 1574942 w 718"/>
                <a:gd name="T15" fmla="*/ 502559 h 709"/>
                <a:gd name="T16" fmla="*/ 1466196 w 718"/>
                <a:gd name="T17" fmla="*/ 412549 h 709"/>
                <a:gd name="T18" fmla="*/ 1391199 w 718"/>
                <a:gd name="T19" fmla="*/ 292534 h 709"/>
                <a:gd name="T20" fmla="*/ 1353700 w 718"/>
                <a:gd name="T21" fmla="*/ 157519 h 709"/>
                <a:gd name="T22" fmla="*/ 1361200 w 718"/>
                <a:gd name="T23" fmla="*/ 15002 h 709"/>
                <a:gd name="T24" fmla="*/ 254991 w 718"/>
                <a:gd name="T25" fmla="*/ 828848 h 709"/>
                <a:gd name="T26" fmla="*/ 607478 w 718"/>
                <a:gd name="T27" fmla="*/ 1927727 h 709"/>
                <a:gd name="T28" fmla="*/ 1252454 w 718"/>
                <a:gd name="T29" fmla="*/ 660078 h 709"/>
                <a:gd name="T30" fmla="*/ 1166207 w 718"/>
                <a:gd name="T31" fmla="*/ 708833 h 709"/>
                <a:gd name="T32" fmla="*/ 1079960 w 718"/>
                <a:gd name="T33" fmla="*/ 738837 h 709"/>
                <a:gd name="T34" fmla="*/ 967464 w 718"/>
                <a:gd name="T35" fmla="*/ 720085 h 709"/>
                <a:gd name="T36" fmla="*/ 877468 w 718"/>
                <a:gd name="T37" fmla="*/ 678830 h 709"/>
                <a:gd name="T38" fmla="*/ 802470 w 718"/>
                <a:gd name="T39" fmla="*/ 615072 h 709"/>
                <a:gd name="T40" fmla="*/ 753722 w 718"/>
                <a:gd name="T41" fmla="*/ 528812 h 709"/>
                <a:gd name="T42" fmla="*/ 731223 w 718"/>
                <a:gd name="T43" fmla="*/ 435051 h 709"/>
                <a:gd name="T44" fmla="*/ 738723 w 718"/>
                <a:gd name="T45" fmla="*/ 333789 h 709"/>
                <a:gd name="T46" fmla="*/ 776221 w 718"/>
                <a:gd name="T47" fmla="*/ 240028 h 709"/>
                <a:gd name="T48" fmla="*/ 843719 w 718"/>
                <a:gd name="T49" fmla="*/ 161269 h 709"/>
                <a:gd name="T50" fmla="*/ 933716 w 718"/>
                <a:gd name="T51" fmla="*/ 108763 h 709"/>
                <a:gd name="T52" fmla="*/ 1031212 w 718"/>
                <a:gd name="T53" fmla="*/ 86260 h 709"/>
                <a:gd name="T54" fmla="*/ 1143708 w 718"/>
                <a:gd name="T55" fmla="*/ 105012 h 709"/>
                <a:gd name="T56" fmla="*/ 1233705 w 718"/>
                <a:gd name="T57" fmla="*/ 142517 h 709"/>
                <a:gd name="T58" fmla="*/ 1308702 w 718"/>
                <a:gd name="T59" fmla="*/ 206274 h 709"/>
                <a:gd name="T60" fmla="*/ 1357450 w 718"/>
                <a:gd name="T61" fmla="*/ 292534 h 709"/>
                <a:gd name="T62" fmla="*/ 1379949 w 718"/>
                <a:gd name="T63" fmla="*/ 390046 h 709"/>
                <a:gd name="T64" fmla="*/ 1372450 w 718"/>
                <a:gd name="T65" fmla="*/ 491308 h 709"/>
                <a:gd name="T66" fmla="*/ 1334951 w 718"/>
                <a:gd name="T67" fmla="*/ 585069 h 709"/>
                <a:gd name="T68" fmla="*/ 1267453 w 718"/>
                <a:gd name="T69" fmla="*/ 660078 h 709"/>
                <a:gd name="T70" fmla="*/ 1691188 w 718"/>
                <a:gd name="T71" fmla="*/ 780092 h 709"/>
                <a:gd name="T72" fmla="*/ 1664939 w 718"/>
                <a:gd name="T73" fmla="*/ 840099 h 709"/>
                <a:gd name="T74" fmla="*/ 1623690 w 718"/>
                <a:gd name="T75" fmla="*/ 888855 h 709"/>
                <a:gd name="T76" fmla="*/ 1567442 w 718"/>
                <a:gd name="T77" fmla="*/ 926359 h 709"/>
                <a:gd name="T78" fmla="*/ 1503695 w 718"/>
                <a:gd name="T79" fmla="*/ 941361 h 709"/>
                <a:gd name="T80" fmla="*/ 1436197 w 718"/>
                <a:gd name="T81" fmla="*/ 937610 h 709"/>
                <a:gd name="T82" fmla="*/ 1376199 w 718"/>
                <a:gd name="T83" fmla="*/ 911357 h 709"/>
                <a:gd name="T84" fmla="*/ 1323701 w 718"/>
                <a:gd name="T85" fmla="*/ 870102 h 709"/>
                <a:gd name="T86" fmla="*/ 1286203 w 718"/>
                <a:gd name="T87" fmla="*/ 813846 h 709"/>
                <a:gd name="T88" fmla="*/ 1271203 w 718"/>
                <a:gd name="T89" fmla="*/ 750088 h 709"/>
                <a:gd name="T90" fmla="*/ 1274953 w 718"/>
                <a:gd name="T91" fmla="*/ 686331 h 709"/>
                <a:gd name="T92" fmla="*/ 1297452 w 718"/>
                <a:gd name="T93" fmla="*/ 622573 h 709"/>
                <a:gd name="T94" fmla="*/ 1338701 w 718"/>
                <a:gd name="T95" fmla="*/ 573818 h 709"/>
                <a:gd name="T96" fmla="*/ 1394949 w 718"/>
                <a:gd name="T97" fmla="*/ 536313 h 709"/>
                <a:gd name="T98" fmla="*/ 1458696 w 718"/>
                <a:gd name="T99" fmla="*/ 517561 h 709"/>
                <a:gd name="T100" fmla="*/ 1526194 w 718"/>
                <a:gd name="T101" fmla="*/ 521311 h 709"/>
                <a:gd name="T102" fmla="*/ 1586192 w 718"/>
                <a:gd name="T103" fmla="*/ 547564 h 709"/>
                <a:gd name="T104" fmla="*/ 1638690 w 718"/>
                <a:gd name="T105" fmla="*/ 588819 h 709"/>
                <a:gd name="T106" fmla="*/ 1672439 w 718"/>
                <a:gd name="T107" fmla="*/ 645076 h 709"/>
                <a:gd name="T108" fmla="*/ 1691188 w 718"/>
                <a:gd name="T109" fmla="*/ 708833 h 70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18"/>
                <a:gd name="T166" fmla="*/ 0 h 709"/>
                <a:gd name="T167" fmla="*/ 718 w 718"/>
                <a:gd name="T168" fmla="*/ 709 h 70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solidFill>
              <a:schemeClr val="accent1"/>
            </a:solidFill>
            <a:ln>
              <a:noFill/>
            </a:ln>
          </p:spPr>
          <p:txBody>
            <a:bodyPr/>
            <a:lstStyle/>
            <a:p>
              <a:pPr defTabSz="685800"/>
              <a:endParaRPr lang="en-GB" sz="1350" kern="0">
                <a:solidFill>
                  <a:srgbClr val="5C5C5C"/>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Oval 24"/>
            <p:cNvSpPr>
              <a:spLocks noChangeArrowheads="1"/>
            </p:cNvSpPr>
            <p:nvPr>
              <p:custDataLst>
                <p:tags r:id="rId13"/>
              </p:custDataLst>
            </p:nvPr>
          </p:nvSpPr>
          <p:spPr bwMode="auto">
            <a:xfrm>
              <a:off x="9428163" y="3198813"/>
              <a:ext cx="100012" cy="103187"/>
            </a:xfrm>
            <a:prstGeom prst="ellipse">
              <a:avLst/>
            </a:prstGeom>
            <a:solidFill>
              <a:schemeClr val="accent1">
                <a:lumMod val="60000"/>
                <a:lumOff val="40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800" eaLnBrk="1" hangingPunct="1"/>
              <a:endParaRPr lang="zh-CN" altLang="zh-CN" sz="1350" kern="0">
                <a:solidFill>
                  <a:srgbClr val="000000"/>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9" name="Freeform 25"/>
            <p:cNvSpPr>
              <a:spLocks noChangeArrowheads="1"/>
            </p:cNvSpPr>
            <p:nvPr>
              <p:custDataLst>
                <p:tags r:id="rId14"/>
              </p:custDataLst>
            </p:nvPr>
          </p:nvSpPr>
          <p:spPr bwMode="auto">
            <a:xfrm>
              <a:off x="9310688" y="1831975"/>
              <a:ext cx="1155700" cy="466725"/>
            </a:xfrm>
            <a:custGeom>
              <a:avLst/>
              <a:gdLst>
                <a:gd name="T0" fmla="*/ 817730 w 237"/>
                <a:gd name="T1" fmla="*/ 357188 h 95"/>
                <a:gd name="T2" fmla="*/ 813979 w 237"/>
                <a:gd name="T3" fmla="*/ 353428 h 95"/>
                <a:gd name="T4" fmla="*/ 877747 w 237"/>
                <a:gd name="T5" fmla="*/ 308310 h 95"/>
                <a:gd name="T6" fmla="*/ 889000 w 237"/>
                <a:gd name="T7" fmla="*/ 297030 h 95"/>
                <a:gd name="T8" fmla="*/ 885249 w 237"/>
                <a:gd name="T9" fmla="*/ 289510 h 95"/>
                <a:gd name="T10" fmla="*/ 866494 w 237"/>
                <a:gd name="T11" fmla="*/ 281991 h 95"/>
                <a:gd name="T12" fmla="*/ 791473 w 237"/>
                <a:gd name="T13" fmla="*/ 293270 h 95"/>
                <a:gd name="T14" fmla="*/ 761464 w 237"/>
                <a:gd name="T15" fmla="*/ 248152 h 95"/>
                <a:gd name="T16" fmla="*/ 810228 w 237"/>
                <a:gd name="T17" fmla="*/ 184234 h 95"/>
                <a:gd name="T18" fmla="*/ 813979 w 237"/>
                <a:gd name="T19" fmla="*/ 172954 h 95"/>
                <a:gd name="T20" fmla="*/ 810228 w 237"/>
                <a:gd name="T21" fmla="*/ 165434 h 95"/>
                <a:gd name="T22" fmla="*/ 791473 w 237"/>
                <a:gd name="T23" fmla="*/ 161675 h 95"/>
                <a:gd name="T24" fmla="*/ 720203 w 237"/>
                <a:gd name="T25" fmla="*/ 199273 h 95"/>
                <a:gd name="T26" fmla="*/ 678941 w 237"/>
                <a:gd name="T27" fmla="*/ 161675 h 95"/>
                <a:gd name="T28" fmla="*/ 705198 w 237"/>
                <a:gd name="T29" fmla="*/ 90237 h 95"/>
                <a:gd name="T30" fmla="*/ 708949 w 237"/>
                <a:gd name="T31" fmla="*/ 82717 h 95"/>
                <a:gd name="T32" fmla="*/ 701447 w 237"/>
                <a:gd name="T33" fmla="*/ 67678 h 95"/>
                <a:gd name="T34" fmla="*/ 678941 w 237"/>
                <a:gd name="T35" fmla="*/ 75197 h 95"/>
                <a:gd name="T36" fmla="*/ 626426 w 237"/>
                <a:gd name="T37" fmla="*/ 127836 h 95"/>
                <a:gd name="T38" fmla="*/ 573911 w 237"/>
                <a:gd name="T39" fmla="*/ 105276 h 95"/>
                <a:gd name="T40" fmla="*/ 577662 w 237"/>
                <a:gd name="T41" fmla="*/ 30079 h 95"/>
                <a:gd name="T42" fmla="*/ 577662 w 237"/>
                <a:gd name="T43" fmla="*/ 26319 h 95"/>
                <a:gd name="T44" fmla="*/ 566409 w 237"/>
                <a:gd name="T45" fmla="*/ 11280 h 95"/>
                <a:gd name="T46" fmla="*/ 547654 w 237"/>
                <a:gd name="T47" fmla="*/ 22559 h 95"/>
                <a:gd name="T48" fmla="*/ 513895 w 237"/>
                <a:gd name="T49" fmla="*/ 90237 h 95"/>
                <a:gd name="T50" fmla="*/ 457629 w 237"/>
                <a:gd name="T51" fmla="*/ 86477 h 95"/>
                <a:gd name="T52" fmla="*/ 435122 w 237"/>
                <a:gd name="T53" fmla="*/ 15039 h 95"/>
                <a:gd name="T54" fmla="*/ 420118 w 237"/>
                <a:gd name="T55" fmla="*/ 0 h 95"/>
                <a:gd name="T56" fmla="*/ 405114 w 237"/>
                <a:gd name="T57" fmla="*/ 15039 h 95"/>
                <a:gd name="T58" fmla="*/ 405114 w 237"/>
                <a:gd name="T59" fmla="*/ 15039 h 95"/>
                <a:gd name="T60" fmla="*/ 393861 w 237"/>
                <a:gd name="T61" fmla="*/ 90237 h 95"/>
                <a:gd name="T62" fmla="*/ 341346 w 237"/>
                <a:gd name="T63" fmla="*/ 105276 h 95"/>
                <a:gd name="T64" fmla="*/ 296333 w 237"/>
                <a:gd name="T65" fmla="*/ 41359 h 95"/>
                <a:gd name="T66" fmla="*/ 277578 w 237"/>
                <a:gd name="T67" fmla="*/ 33839 h 95"/>
                <a:gd name="T68" fmla="*/ 266325 w 237"/>
                <a:gd name="T69" fmla="*/ 45118 h 95"/>
                <a:gd name="T70" fmla="*/ 270076 w 237"/>
                <a:gd name="T71" fmla="*/ 52638 h 95"/>
                <a:gd name="T72" fmla="*/ 281329 w 237"/>
                <a:gd name="T73" fmla="*/ 127836 h 95"/>
                <a:gd name="T74" fmla="*/ 236316 w 237"/>
                <a:gd name="T75" fmla="*/ 157915 h 95"/>
                <a:gd name="T76" fmla="*/ 172549 w 237"/>
                <a:gd name="T77" fmla="*/ 109036 h 95"/>
                <a:gd name="T78" fmla="*/ 153793 w 237"/>
                <a:gd name="T79" fmla="*/ 109036 h 95"/>
                <a:gd name="T80" fmla="*/ 146291 w 237"/>
                <a:gd name="T81" fmla="*/ 120316 h 95"/>
                <a:gd name="T82" fmla="*/ 150042 w 237"/>
                <a:gd name="T83" fmla="*/ 127836 h 95"/>
                <a:gd name="T84" fmla="*/ 183802 w 237"/>
                <a:gd name="T85" fmla="*/ 199273 h 95"/>
                <a:gd name="T86" fmla="*/ 150042 w 237"/>
                <a:gd name="T87" fmla="*/ 240632 h 95"/>
                <a:gd name="T88" fmla="*/ 78772 w 237"/>
                <a:gd name="T89" fmla="*/ 214313 h 95"/>
                <a:gd name="T90" fmla="*/ 56266 w 237"/>
                <a:gd name="T91" fmla="*/ 218073 h 95"/>
                <a:gd name="T92" fmla="*/ 52515 w 237"/>
                <a:gd name="T93" fmla="*/ 225592 h 95"/>
                <a:gd name="T94" fmla="*/ 60017 w 237"/>
                <a:gd name="T95" fmla="*/ 240632 h 95"/>
                <a:gd name="T96" fmla="*/ 116283 w 237"/>
                <a:gd name="T97" fmla="*/ 293270 h 95"/>
                <a:gd name="T98" fmla="*/ 93776 w 237"/>
                <a:gd name="T99" fmla="*/ 345908 h 95"/>
                <a:gd name="T100" fmla="*/ 18755 w 237"/>
                <a:gd name="T101" fmla="*/ 342149 h 95"/>
                <a:gd name="T102" fmla="*/ 0 w 237"/>
                <a:gd name="T103" fmla="*/ 353428 h 95"/>
                <a:gd name="T104" fmla="*/ 0 w 237"/>
                <a:gd name="T105" fmla="*/ 357188 h 95"/>
                <a:gd name="T106" fmla="*/ 817730 w 237"/>
                <a:gd name="T107" fmla="*/ 357188 h 9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37"/>
                <a:gd name="T163" fmla="*/ 0 h 95"/>
                <a:gd name="T164" fmla="*/ 237 w 237"/>
                <a:gd name="T165" fmla="*/ 95 h 9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solidFill>
              <a:schemeClr val="accent1"/>
            </a:solidFill>
            <a:ln>
              <a:noFill/>
            </a:ln>
          </p:spPr>
          <p:txBody>
            <a:bodyPr/>
            <a:lstStyle/>
            <a:p>
              <a:pPr defTabSz="685800"/>
              <a:endParaRPr lang="en-GB" sz="1350" kern="0">
                <a:solidFill>
                  <a:srgbClr val="5C5C5C"/>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22" name="文本框 21"/>
          <p:cNvSpPr txBox="1"/>
          <p:nvPr>
            <p:custDataLst>
              <p:tags r:id="rId15"/>
            </p:custDataLst>
          </p:nvPr>
        </p:nvSpPr>
        <p:spPr>
          <a:xfrm>
            <a:off x="1009816" y="1885296"/>
            <a:ext cx="6089462" cy="877979"/>
          </a:xfrm>
          <a:prstGeom prst="rect">
            <a:avLst/>
          </a:prstGeom>
          <a:noFill/>
          <a:ln w="25400" cap="flat" cmpd="sng" algn="ctr">
            <a:noFill/>
            <a:prstDash val="solid"/>
          </a:ln>
          <a:effectLst/>
        </p:spPr>
        <p:txBody>
          <a:bodyPr lIns="46800" rIns="46800" anchor="t">
            <a:normAutofit/>
          </a:bodyPr>
          <a:lstStyle>
            <a:defPPr>
              <a:defRPr lang="zh-CN"/>
            </a:defPPr>
            <a:lvl1pPr lvl="0" algn="ctr" defTabSz="1216660">
              <a:lnSpc>
                <a:spcPct val="120000"/>
              </a:lnSpc>
              <a:spcBef>
                <a:spcPct val="20000"/>
              </a:spcBef>
              <a:defRPr>
                <a:solidFill>
                  <a:schemeClr val="bg1"/>
                </a:solidFill>
              </a:defRPr>
            </a:lvl1pPr>
          </a:lstStyle>
          <a:p>
            <a:pPr marL="0" algn="ctr">
              <a:lnSpc>
                <a:spcPct val="120000"/>
              </a:lnSpc>
              <a:spcBef>
                <a:spcPts val="0"/>
              </a:spcBef>
              <a:spcAft>
                <a:spcPts val="800"/>
              </a:spcAft>
            </a:pPr>
            <a:r>
              <a:rPr lang="en-US" altLang="zh-CN" sz="1600" spc="110" dirty="0">
                <a:solidFill>
                  <a:schemeClr val="bg1"/>
                </a:solidFill>
                <a:latin typeface="微软雅黑" panose="020B0503020204020204" pitchFamily="34" charset="-122"/>
                <a:ea typeface="微软雅黑" panose="020B0503020204020204" pitchFamily="34" charset="-122"/>
              </a:rPr>
              <a:t>8</a:t>
            </a:r>
            <a:r>
              <a:rPr lang="zh-CN" altLang="en-US" sz="1600" spc="110" dirty="0">
                <a:solidFill>
                  <a:schemeClr val="bg1"/>
                </a:solidFill>
                <a:latin typeface="微软雅黑" panose="020B0503020204020204" pitchFamily="34" charset="-122"/>
                <a:ea typeface="微软雅黑" panose="020B0503020204020204" pitchFamily="34" charset="-122"/>
              </a:rPr>
              <a:t>小时工作制，每周工作</a:t>
            </a:r>
            <a:r>
              <a:rPr lang="en-US" altLang="zh-CN" sz="1600" spc="110" dirty="0">
                <a:solidFill>
                  <a:schemeClr val="bg1"/>
                </a:solidFill>
                <a:latin typeface="微软雅黑" panose="020B0503020204020204" pitchFamily="34" charset="-122"/>
                <a:ea typeface="微软雅黑" panose="020B0503020204020204" pitchFamily="34" charset="-122"/>
              </a:rPr>
              <a:t>6</a:t>
            </a:r>
            <a:r>
              <a:rPr lang="zh-CN" altLang="en-US" sz="1600" spc="110" dirty="0">
                <a:solidFill>
                  <a:schemeClr val="bg1"/>
                </a:solidFill>
                <a:latin typeface="微软雅黑" panose="020B0503020204020204" pitchFamily="34" charset="-122"/>
                <a:ea typeface="微软雅黑" panose="020B0503020204020204" pitchFamily="34" charset="-122"/>
              </a:rPr>
              <a:t>天</a:t>
            </a:r>
            <a:endParaRPr lang="zh-CN" altLang="en-US" sz="1600" spc="110" dirty="0">
              <a:solidFill>
                <a:schemeClr val="bg1"/>
              </a:solidFill>
              <a:latin typeface="微软雅黑" panose="020B0503020204020204" pitchFamily="34" charset="-122"/>
              <a:ea typeface="微软雅黑" panose="020B0503020204020204" pitchFamily="34" charset="-122"/>
            </a:endParaRPr>
          </a:p>
          <a:p>
            <a:pPr marL="0" algn="ctr">
              <a:lnSpc>
                <a:spcPct val="120000"/>
              </a:lnSpc>
              <a:spcBef>
                <a:spcPts val="0"/>
              </a:spcBef>
              <a:spcAft>
                <a:spcPts val="800"/>
              </a:spcAft>
            </a:pPr>
            <a:r>
              <a:rPr lang="zh-CN" altLang="en-US" sz="1600" spc="110" dirty="0">
                <a:solidFill>
                  <a:schemeClr val="bg1"/>
                </a:solidFill>
                <a:latin typeface="微软雅黑" panose="020B0503020204020204" pitchFamily="34" charset="-122"/>
                <a:ea typeface="微软雅黑" panose="020B0503020204020204" pitchFamily="34" charset="-122"/>
              </a:rPr>
              <a:t>单休</a:t>
            </a:r>
            <a:r>
              <a:rPr lang="en-US" altLang="zh-CN" sz="1600" spc="110" dirty="0">
                <a:solidFill>
                  <a:schemeClr val="bg1"/>
                </a:solidFill>
                <a:latin typeface="微软雅黑" panose="020B0503020204020204" pitchFamily="34" charset="-122"/>
                <a:ea typeface="微软雅黑" panose="020B0503020204020204" pitchFamily="34" charset="-122"/>
              </a:rPr>
              <a:t>+</a:t>
            </a:r>
            <a:r>
              <a:rPr lang="zh-CN" altLang="en-US" sz="1600" spc="110" dirty="0">
                <a:solidFill>
                  <a:schemeClr val="bg1"/>
                </a:solidFill>
                <a:latin typeface="微软雅黑" panose="020B0503020204020204" pitchFamily="34" charset="-122"/>
                <a:ea typeface="微软雅黑" panose="020B0503020204020204" pitchFamily="34" charset="-122"/>
              </a:rPr>
              <a:t>调休</a:t>
            </a:r>
            <a:r>
              <a:rPr lang="en-US" altLang="zh-CN" sz="1600" spc="110" dirty="0">
                <a:solidFill>
                  <a:schemeClr val="bg1"/>
                </a:solidFill>
                <a:latin typeface="微软雅黑" panose="020B0503020204020204" pitchFamily="34" charset="-122"/>
                <a:ea typeface="微软雅黑" panose="020B0503020204020204" pitchFamily="34" charset="-122"/>
              </a:rPr>
              <a:t> </a:t>
            </a:r>
            <a:r>
              <a:rPr lang="zh-CN" altLang="en-US" sz="1600" spc="110" dirty="0">
                <a:solidFill>
                  <a:schemeClr val="bg1"/>
                </a:solidFill>
                <a:latin typeface="微软雅黑" panose="020B0503020204020204" pitchFamily="34" charset="-122"/>
                <a:ea typeface="微软雅黑" panose="020B0503020204020204" pitchFamily="34" charset="-122"/>
              </a:rPr>
              <a:t>享受国家法定节假日</a:t>
            </a:r>
            <a:endParaRPr lang="zh-CN" altLang="en-US" sz="1600" spc="110" dirty="0">
              <a:solidFill>
                <a:schemeClr val="bg1"/>
              </a:solidFill>
              <a:latin typeface="微软雅黑" panose="020B0503020204020204" pitchFamily="34" charset="-122"/>
              <a:ea typeface="微软雅黑" panose="020B0503020204020204" pitchFamily="34" charset="-122"/>
            </a:endParaRPr>
          </a:p>
        </p:txBody>
      </p:sp>
      <p:sp>
        <p:nvSpPr>
          <p:cNvPr id="28" name="文本框 27"/>
          <p:cNvSpPr txBox="1"/>
          <p:nvPr>
            <p:custDataLst>
              <p:tags r:id="rId16"/>
            </p:custDataLst>
          </p:nvPr>
        </p:nvSpPr>
        <p:spPr>
          <a:xfrm>
            <a:off x="1071245" y="3734435"/>
            <a:ext cx="5818505" cy="984885"/>
          </a:xfrm>
          <a:prstGeom prst="rect">
            <a:avLst/>
          </a:prstGeom>
          <a:noFill/>
          <a:ln w="25400" cap="flat" cmpd="sng" algn="ctr">
            <a:noFill/>
            <a:prstDash val="solid"/>
          </a:ln>
          <a:effectLst/>
        </p:spPr>
        <p:txBody>
          <a:bodyPr lIns="46800" rIns="46800" anchor="t"/>
          <a:lstStyle>
            <a:defPPr>
              <a:defRPr lang="zh-CN"/>
            </a:defPPr>
            <a:lvl1pPr lvl="0" algn="ctr" defTabSz="1216660">
              <a:lnSpc>
                <a:spcPct val="120000"/>
              </a:lnSpc>
              <a:spcBef>
                <a:spcPct val="20000"/>
              </a:spcBef>
              <a:defRPr>
                <a:solidFill>
                  <a:schemeClr val="bg1"/>
                </a:solidFill>
              </a:defRPr>
            </a:lvl1pPr>
          </a:lstStyle>
          <a:p>
            <a:pPr lvl="0" indent="0" algn="ctr" fontAlgn="auto">
              <a:lnSpc>
                <a:spcPct val="100000"/>
              </a:lnSpc>
              <a:spcBef>
                <a:spcPts val="0"/>
              </a:spcBef>
              <a:spcAft>
                <a:spcPts val="800"/>
              </a:spcAft>
              <a:buSzPct val="100000"/>
              <a:buNone/>
            </a:pPr>
            <a:r>
              <a:rPr lang="zh-CN" altLang="en-US" sz="1600" spc="18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从事智能驾驶业务及大模型业务</a:t>
            </a:r>
            <a:endParaRPr lang="zh-CN" altLang="en-US" sz="1600" spc="18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a:p>
            <a:pPr lvl="0" indent="0" algn="ctr" fontAlgn="auto">
              <a:lnSpc>
                <a:spcPct val="100000"/>
              </a:lnSpc>
              <a:spcBef>
                <a:spcPts val="0"/>
              </a:spcBef>
              <a:spcAft>
                <a:spcPts val="800"/>
              </a:spcAft>
              <a:buSzPct val="100000"/>
              <a:buNone/>
            </a:pPr>
            <a:r>
              <a:rPr lang="zh-CN" sz="1600" spc="18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岗前培训</a:t>
            </a:r>
            <a:r>
              <a:rPr lang="en-US" sz="1600" spc="18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7</a:t>
            </a:r>
            <a:r>
              <a:rPr sz="1600" spc="18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天，考核通过后正式上</a:t>
            </a:r>
            <a:r>
              <a:rPr lang="zh-CN" sz="1600" spc="18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岗</a:t>
            </a:r>
            <a:endParaRPr lang="zh-CN" sz="1600" spc="18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a:p>
            <a:pPr lvl="0" indent="0" algn="ctr" fontAlgn="auto">
              <a:lnSpc>
                <a:spcPct val="100000"/>
              </a:lnSpc>
              <a:spcBef>
                <a:spcPts val="0"/>
              </a:spcBef>
              <a:spcAft>
                <a:spcPts val="800"/>
              </a:spcAft>
              <a:buSzPct val="100000"/>
              <a:buNone/>
            </a:pPr>
            <a:endParaRPr lang="zh-CN" altLang="en-US" sz="1600" spc="18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9" name="文本框 28"/>
          <p:cNvSpPr txBox="1"/>
          <p:nvPr>
            <p:custDataLst>
              <p:tags r:id="rId17"/>
            </p:custDataLst>
          </p:nvPr>
        </p:nvSpPr>
        <p:spPr>
          <a:xfrm>
            <a:off x="1232535" y="5408930"/>
            <a:ext cx="5805170" cy="1245870"/>
          </a:xfrm>
          <a:prstGeom prst="rect">
            <a:avLst/>
          </a:prstGeom>
          <a:noFill/>
          <a:ln w="25400" cap="flat" cmpd="sng" algn="ctr">
            <a:noFill/>
            <a:prstDash val="solid"/>
          </a:ln>
          <a:effectLst/>
        </p:spPr>
        <p:txBody>
          <a:bodyPr lIns="46800" rIns="46800" anchor="t"/>
          <a:lstStyle>
            <a:defPPr>
              <a:defRPr lang="zh-CN"/>
            </a:defPPr>
            <a:lvl1pPr lvl="0" algn="ctr" defTabSz="1216660">
              <a:lnSpc>
                <a:spcPct val="120000"/>
              </a:lnSpc>
              <a:spcBef>
                <a:spcPct val="20000"/>
              </a:spcBef>
              <a:defRPr>
                <a:solidFill>
                  <a:schemeClr val="bg1"/>
                </a:solidFill>
              </a:defRPr>
            </a:lvl1pPr>
          </a:lstStyle>
          <a:p>
            <a:pPr marL="355600" lvl="0" indent="-355600" algn="l" fontAlgn="ctr">
              <a:lnSpc>
                <a:spcPct val="150000"/>
              </a:lnSpc>
              <a:spcBef>
                <a:spcPts val="0"/>
              </a:spcBef>
              <a:spcAft>
                <a:spcPts val="800"/>
              </a:spcAft>
              <a:buSzPct val="100000"/>
              <a:buFont typeface="Wingdings" panose="05000000000000000000" charset="0"/>
              <a:buChar char="l"/>
            </a:pPr>
            <a:r>
              <a:rPr lang="zh-CN" altLang="en-US"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实习薪资：任务底薪</a:t>
            </a:r>
            <a:r>
              <a:rPr lang="en-US"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1880</a:t>
            </a:r>
            <a:r>
              <a:rPr lang="zh-CN" altLang="en-US"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元</a:t>
            </a:r>
            <a:r>
              <a:rPr lang="en-US" altLang="zh-CN"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满勤</a:t>
            </a:r>
            <a:r>
              <a:rPr lang="en-US" altLang="zh-CN"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120</a:t>
            </a:r>
            <a:r>
              <a:rPr lang="zh-CN" altLang="en-US"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元</a:t>
            </a:r>
            <a:r>
              <a:rPr lang="en-US" altLang="zh-CN"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住房补贴</a:t>
            </a:r>
            <a:r>
              <a:rPr lang="en-US" altLang="zh-CN"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200</a:t>
            </a:r>
            <a:r>
              <a:rPr lang="zh-CN" altLang="en-US"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元</a:t>
            </a:r>
            <a:r>
              <a:rPr lang="en-US" altLang="zh-CN"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月</a:t>
            </a:r>
            <a:r>
              <a:rPr lang="en-US" altLang="zh-CN"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实际绩效</a:t>
            </a:r>
            <a:endParaRPr lang="zh-CN" altLang="en-US" sz="1600" spc="120" dirty="0">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355600" lvl="0" indent="-355600" algn="l" fontAlgn="ctr">
              <a:lnSpc>
                <a:spcPct val="150000"/>
              </a:lnSpc>
              <a:spcBef>
                <a:spcPts val="0"/>
              </a:spcBef>
              <a:spcAft>
                <a:spcPts val="800"/>
              </a:spcAft>
              <a:buSzPct val="100000"/>
              <a:buFont typeface="Wingdings" panose="05000000000000000000" charset="0"/>
              <a:buChar char="l"/>
            </a:pPr>
            <a:r>
              <a:rPr lang="zh-CN" altLang="en-US"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转正薪资：任务底薪</a:t>
            </a:r>
            <a:r>
              <a:rPr lang="en-US" altLang="zh-CN"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3000+</a:t>
            </a:r>
            <a:r>
              <a:rPr lang="zh-CN" altLang="en-US"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实际绩效</a:t>
            </a:r>
            <a:r>
              <a:rPr lang="en-US" altLang="zh-CN"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1600" spc="120" dirty="0">
                <a:latin typeface="微软雅黑" panose="020B0503020204020204" pitchFamily="34" charset="-122"/>
                <a:ea typeface="微软雅黑" panose="020B0503020204020204" pitchFamily="34" charset="-122"/>
                <a:cs typeface="微软雅黑" panose="020B0503020204020204" pitchFamily="34" charset="-122"/>
                <a:sym typeface="+mn-ea"/>
              </a:rPr>
              <a:t>五险</a:t>
            </a:r>
            <a:endParaRPr lang="zh-CN" altLang="en-US" sz="1600" spc="12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a:p>
            <a:pPr marL="355600" lvl="0" indent="-355600" algn="l" fontAlgn="ctr">
              <a:lnSpc>
                <a:spcPct val="120000"/>
              </a:lnSpc>
              <a:spcBef>
                <a:spcPts val="0"/>
              </a:spcBef>
              <a:spcAft>
                <a:spcPts val="800"/>
              </a:spcAft>
              <a:buSzPct val="100000"/>
              <a:buFont typeface="Wingdings" panose="05000000000000000000" charset="0"/>
              <a:buChar char="l"/>
            </a:pPr>
            <a:endParaRPr lang="zh-CN" altLang="en-US" sz="1600" spc="12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19" name="图片 18" descr="3(1)(1)"/>
          <p:cNvPicPr>
            <a:picLocks noChangeAspect="1"/>
          </p:cNvPicPr>
          <p:nvPr/>
        </p:nvPicPr>
        <p:blipFill>
          <a:blip r:embed="rId18">
            <a:lum bright="70000" contrast="-70000"/>
          </a:blip>
          <a:stretch>
            <a:fillRect/>
          </a:stretch>
        </p:blipFill>
        <p:spPr>
          <a:xfrm>
            <a:off x="10797540" y="60325"/>
            <a:ext cx="1304290" cy="4381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弧形 2"/>
          <p:cNvSpPr/>
          <p:nvPr>
            <p:custDataLst>
              <p:tags r:id="rId1"/>
            </p:custDataLst>
          </p:nvPr>
        </p:nvSpPr>
        <p:spPr>
          <a:xfrm>
            <a:off x="0" y="1281430"/>
            <a:ext cx="3789045" cy="4413250"/>
          </a:xfrm>
          <a:prstGeom prst="arc">
            <a:avLst>
              <a:gd name="adj1" fmla="val 17042174"/>
              <a:gd name="adj2" fmla="val 4560732"/>
            </a:avLst>
          </a:prstGeom>
          <a:ln w="19050">
            <a:solidFill>
              <a:schemeClr val="dk1">
                <a:lumMod val="50000"/>
                <a:lumOff val="50000"/>
              </a:schemeClr>
            </a:solidFill>
          </a:ln>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2" name="椭圆 1"/>
          <p:cNvSpPr/>
          <p:nvPr>
            <p:custDataLst>
              <p:tags r:id="rId2"/>
            </p:custDataLst>
          </p:nvPr>
        </p:nvSpPr>
        <p:spPr>
          <a:xfrm>
            <a:off x="2254377" y="1164844"/>
            <a:ext cx="304800" cy="304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椭圆 4"/>
          <p:cNvSpPr/>
          <p:nvPr>
            <p:custDataLst>
              <p:tags r:id="rId3"/>
            </p:custDataLst>
          </p:nvPr>
        </p:nvSpPr>
        <p:spPr>
          <a:xfrm>
            <a:off x="2386457" y="5389626"/>
            <a:ext cx="304800" cy="304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文本框 61"/>
          <p:cNvSpPr txBox="1"/>
          <p:nvPr>
            <p:custDataLst>
              <p:tags r:id="rId4"/>
            </p:custDataLst>
          </p:nvPr>
        </p:nvSpPr>
        <p:spPr>
          <a:xfrm>
            <a:off x="1750728" y="2599944"/>
            <a:ext cx="940374" cy="1870202"/>
          </a:xfrm>
          <a:prstGeom prst="rect">
            <a:avLst/>
          </a:prstGeom>
          <a:noFill/>
        </p:spPr>
        <p:txBody>
          <a:bodyPr vert="eaVert" wrap="square" rtlCol="0" anchor="ctr">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ct val="100000"/>
              </a:lnSpc>
              <a:spcBef>
                <a:spcPts val="0"/>
              </a:spcBef>
              <a:spcAft>
                <a:spcPts val="0"/>
              </a:spcAft>
              <a:buSzPct val="100000"/>
              <a:buNone/>
            </a:pPr>
            <a:r>
              <a:rPr lang="zh-CN" altLang="en-US" sz="3300" b="1" spc="170" dirty="0">
                <a:solidFill>
                  <a:schemeClr val="lt1"/>
                </a:solidFill>
                <a:latin typeface="Arial" panose="020B0604020202020204" pitchFamily="34" charset="0"/>
                <a:ea typeface="微软雅黑" panose="020B0503020204020204" pitchFamily="34" charset="-122"/>
                <a:sym typeface="汉仪君黑-45简" panose="020B0604020202020204" charset="-122"/>
              </a:rPr>
              <a:t>晋升机制</a:t>
            </a:r>
            <a:endParaRPr lang="zh-CN" altLang="en-US" sz="3300" b="1" spc="170" dirty="0">
              <a:solidFill>
                <a:schemeClr val="lt1"/>
              </a:solidFill>
              <a:latin typeface="Arial" panose="020B0604020202020204" pitchFamily="34" charset="0"/>
              <a:ea typeface="微软雅黑" panose="020B0503020204020204" pitchFamily="34" charset="-122"/>
              <a:sym typeface="汉仪君黑-45简" panose="020B0604020202020204" charset="-122"/>
            </a:endParaRPr>
          </a:p>
        </p:txBody>
      </p:sp>
      <p:sp>
        <p:nvSpPr>
          <p:cNvPr id="8" name="文本框 58"/>
          <p:cNvSpPr txBox="1"/>
          <p:nvPr>
            <p:custDataLst>
              <p:tags r:id="rId5"/>
            </p:custDataLst>
          </p:nvPr>
        </p:nvSpPr>
        <p:spPr>
          <a:xfrm>
            <a:off x="5302376" y="2370822"/>
            <a:ext cx="987553" cy="829056"/>
          </a:xfrm>
          <a:prstGeom prst="rect">
            <a:avLst/>
          </a:prstGeom>
          <a:noFill/>
        </p:spPr>
        <p:txBody>
          <a:bodyPr wrap="square" lIns="0" tIns="0" rIns="0" bIns="0" rtlCol="0" anchor="ctr">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5400" spc="300" dirty="0">
                <a:solidFill>
                  <a:schemeClr val="lt1"/>
                </a:solidFill>
                <a:latin typeface="Arial" panose="020B0604020202020204" pitchFamily="34" charset="0"/>
                <a:ea typeface="微软雅黑" panose="020B0503020204020204" pitchFamily="34" charset="-122"/>
              </a:rPr>
              <a:t>01</a:t>
            </a:r>
            <a:endParaRPr lang="en-US" altLang="zh-CN" sz="5400" spc="300" dirty="0">
              <a:solidFill>
                <a:schemeClr val="lt1"/>
              </a:solidFill>
              <a:latin typeface="Arial" panose="020B0604020202020204" pitchFamily="34" charset="0"/>
              <a:ea typeface="微软雅黑" panose="020B0503020204020204" pitchFamily="34" charset="-122"/>
            </a:endParaRPr>
          </a:p>
        </p:txBody>
      </p:sp>
      <p:sp>
        <p:nvSpPr>
          <p:cNvPr id="15" name="文本框 61"/>
          <p:cNvSpPr txBox="1"/>
          <p:nvPr>
            <p:custDataLst>
              <p:tags r:id="rId6"/>
            </p:custDataLst>
          </p:nvPr>
        </p:nvSpPr>
        <p:spPr>
          <a:xfrm>
            <a:off x="6862445" y="2541270"/>
            <a:ext cx="4798695" cy="488315"/>
          </a:xfrm>
          <a:prstGeom prst="rect">
            <a:avLst/>
          </a:prstGeom>
          <a:noFill/>
        </p:spPr>
        <p:txBody>
          <a:bodyPr wrap="square"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a:lnSpc>
                <a:spcPct val="100000"/>
              </a:lnSpc>
              <a:spcBef>
                <a:spcPts val="0"/>
              </a:spcBef>
              <a:spcAft>
                <a:spcPts val="800"/>
              </a:spcAft>
              <a:buSzPct val="100000"/>
              <a:buNone/>
            </a:pPr>
            <a:r>
              <a:rPr lang="zh-CN" altLang="en-US" sz="2800" b="1" spc="80" dirty="0">
                <a:solidFill>
                  <a:schemeClr val="lt1"/>
                </a:solidFill>
                <a:latin typeface="Arial" panose="020B0604020202020204" pitchFamily="34" charset="0"/>
                <a:ea typeface="微软雅黑" panose="020B0503020204020204" pitchFamily="34" charset="-122"/>
              </a:rPr>
              <a:t>公司薪资待遇原则=多劳多得</a:t>
            </a:r>
            <a:endParaRPr lang="zh-CN" altLang="en-US" sz="2800" b="1" spc="80" dirty="0">
              <a:solidFill>
                <a:schemeClr val="lt1"/>
              </a:solidFill>
              <a:latin typeface="Arial" panose="020B0604020202020204" pitchFamily="34" charset="0"/>
              <a:ea typeface="微软雅黑" panose="020B0503020204020204" pitchFamily="34" charset="-122"/>
            </a:endParaRPr>
          </a:p>
        </p:txBody>
      </p:sp>
      <p:cxnSp>
        <p:nvCxnSpPr>
          <p:cNvPr id="9" name="直接连接符 8"/>
          <p:cNvCxnSpPr/>
          <p:nvPr>
            <p:custDataLst>
              <p:tags r:id="rId7"/>
            </p:custDataLst>
          </p:nvPr>
        </p:nvCxnSpPr>
        <p:spPr>
          <a:xfrm flipH="1">
            <a:off x="6448425" y="2373305"/>
            <a:ext cx="256032" cy="82409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 name="文本框 58"/>
          <p:cNvSpPr txBox="1"/>
          <p:nvPr>
            <p:custDataLst>
              <p:tags r:id="rId8"/>
            </p:custDataLst>
          </p:nvPr>
        </p:nvSpPr>
        <p:spPr>
          <a:xfrm>
            <a:off x="5302376" y="3764802"/>
            <a:ext cx="987553" cy="829056"/>
          </a:xfrm>
          <a:prstGeom prst="rect">
            <a:avLst/>
          </a:prstGeom>
          <a:noFill/>
        </p:spPr>
        <p:txBody>
          <a:bodyPr wrap="square" lIns="0" tIns="0" rIns="0" bIns="0" rtlCol="0" anchor="ctr">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5400" spc="300" dirty="0">
                <a:solidFill>
                  <a:schemeClr val="lt1"/>
                </a:solidFill>
                <a:latin typeface="Arial" panose="020B0604020202020204" pitchFamily="34" charset="0"/>
                <a:ea typeface="微软雅黑" panose="020B0503020204020204" pitchFamily="34" charset="-122"/>
              </a:rPr>
              <a:t>02</a:t>
            </a:r>
            <a:endParaRPr lang="en-US" altLang="zh-CN" sz="5400" spc="300" dirty="0">
              <a:solidFill>
                <a:schemeClr val="lt1"/>
              </a:solidFill>
              <a:latin typeface="Arial" panose="020B0604020202020204" pitchFamily="34" charset="0"/>
              <a:ea typeface="微软雅黑" panose="020B0503020204020204" pitchFamily="34" charset="-122"/>
            </a:endParaRPr>
          </a:p>
        </p:txBody>
      </p:sp>
      <p:sp>
        <p:nvSpPr>
          <p:cNvPr id="25" name="文本框 61"/>
          <p:cNvSpPr txBox="1"/>
          <p:nvPr>
            <p:custDataLst>
              <p:tags r:id="rId9"/>
            </p:custDataLst>
          </p:nvPr>
        </p:nvSpPr>
        <p:spPr>
          <a:xfrm>
            <a:off x="6957695" y="3935095"/>
            <a:ext cx="4793615" cy="488315"/>
          </a:xfrm>
          <a:prstGeom prst="rect">
            <a:avLst/>
          </a:prstGeom>
          <a:noFill/>
        </p:spPr>
        <p:txBody>
          <a:bodyPr wrap="square"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a:lnSpc>
                <a:spcPct val="100000"/>
              </a:lnSpc>
              <a:spcBef>
                <a:spcPts val="0"/>
              </a:spcBef>
              <a:spcAft>
                <a:spcPts val="800"/>
              </a:spcAft>
              <a:buSzPct val="100000"/>
              <a:buNone/>
            </a:pPr>
            <a:r>
              <a:rPr lang="zh-CN" altLang="en-US" sz="2800" b="1" spc="80" dirty="0">
                <a:solidFill>
                  <a:schemeClr val="lt1"/>
                </a:solidFill>
                <a:latin typeface="Arial" panose="020B0604020202020204" pitchFamily="34" charset="0"/>
                <a:ea typeface="微软雅黑" panose="020B0503020204020204" pitchFamily="34" charset="-122"/>
              </a:rPr>
              <a:t>公司员工职级晋升=只看能力</a:t>
            </a:r>
            <a:endParaRPr lang="zh-CN" altLang="en-US" sz="2000" b="1" spc="80" dirty="0">
              <a:solidFill>
                <a:schemeClr val="lt1"/>
              </a:solidFill>
              <a:latin typeface="Arial" panose="020B0604020202020204" pitchFamily="34" charset="0"/>
              <a:ea typeface="微软雅黑" panose="020B0503020204020204" pitchFamily="34" charset="-122"/>
            </a:endParaRPr>
          </a:p>
        </p:txBody>
      </p:sp>
      <p:cxnSp>
        <p:nvCxnSpPr>
          <p:cNvPr id="24" name="直接连接符 23"/>
          <p:cNvCxnSpPr/>
          <p:nvPr>
            <p:custDataLst>
              <p:tags r:id="rId10"/>
            </p:custDataLst>
          </p:nvPr>
        </p:nvCxnSpPr>
        <p:spPr>
          <a:xfrm flipH="1">
            <a:off x="6326632" y="3679020"/>
            <a:ext cx="288925" cy="91567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7" name="图片 6" descr="3(1)(1)"/>
          <p:cNvPicPr>
            <a:picLocks noChangeAspect="1"/>
          </p:cNvPicPr>
          <p:nvPr>
            <p:custDataLst>
              <p:tags r:id="rId11"/>
            </p:custDataLst>
          </p:nvPr>
        </p:nvPicPr>
        <p:blipFill>
          <a:blip r:embed="rId12">
            <a:lum bright="70000" contrast="-70000"/>
          </a:blip>
          <a:stretch>
            <a:fillRect/>
          </a:stretch>
        </p:blipFill>
        <p:spPr>
          <a:xfrm>
            <a:off x="10797540" y="60325"/>
            <a:ext cx="1304290" cy="438150"/>
          </a:xfrm>
          <a:prstGeom prst="rect">
            <a:avLst/>
          </a:prstGeom>
        </p:spPr>
      </p:pic>
      <p:sp>
        <p:nvSpPr>
          <p:cNvPr id="6" name="箭头: V 形 5"/>
          <p:cNvSpPr/>
          <p:nvPr/>
        </p:nvSpPr>
        <p:spPr>
          <a:xfrm>
            <a:off x="342444" y="420307"/>
            <a:ext cx="342900" cy="342900"/>
          </a:xfrm>
          <a:prstGeom prst="chevron">
            <a:avLst/>
          </a:prstGeom>
          <a:gradFill>
            <a:gsLst>
              <a:gs pos="0">
                <a:srgbClr val="ED7DFF"/>
              </a:gs>
              <a:gs pos="100000">
                <a:srgbClr val="00B0F0"/>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文本框 16"/>
          <p:cNvSpPr txBox="1"/>
          <p:nvPr/>
        </p:nvSpPr>
        <p:spPr>
          <a:xfrm>
            <a:off x="753662" y="268592"/>
            <a:ext cx="2011680" cy="64516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晋升机制</a:t>
            </a:r>
            <a:endParaRPr lang="zh-CN" altLang="en-US"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cxnSp>
        <p:nvCxnSpPr>
          <p:cNvPr id="21" name="直接连接符 20"/>
          <p:cNvCxnSpPr/>
          <p:nvPr/>
        </p:nvCxnSpPr>
        <p:spPr>
          <a:xfrm>
            <a:off x="5342705" y="595608"/>
            <a:ext cx="6849295" cy="0"/>
          </a:xfrm>
          <a:prstGeom prst="line">
            <a:avLst/>
          </a:prstGeom>
          <a:ln w="19050">
            <a:gradFill>
              <a:gsLst>
                <a:gs pos="0">
                  <a:srgbClr val="ED7DFF"/>
                </a:gs>
                <a:gs pos="100000">
                  <a:srgbClr val="00B0F0"/>
                </a:gs>
              </a:gsLst>
              <a:lin ang="5400000" scaled="1"/>
            </a:gradFill>
          </a:ln>
        </p:spPr>
        <p:style>
          <a:lnRef idx="1">
            <a:schemeClr val="accent1"/>
          </a:lnRef>
          <a:fillRef idx="0">
            <a:schemeClr val="accent1"/>
          </a:fillRef>
          <a:effectRef idx="0">
            <a:schemeClr val="accent1"/>
          </a:effectRef>
          <a:fontRef idx="minor">
            <a:schemeClr val="tx1"/>
          </a:fontRef>
        </p:style>
      </p:cxnSp>
    </p:spTree>
    <p:custDataLst>
      <p:tags r:id="rId13"/>
    </p:custData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60" name="直接连接符 59"/>
          <p:cNvCxnSpPr/>
          <p:nvPr>
            <p:custDataLst>
              <p:tags r:id="rId1"/>
            </p:custDataLst>
          </p:nvPr>
        </p:nvCxnSpPr>
        <p:spPr>
          <a:xfrm>
            <a:off x="960271" y="5085747"/>
            <a:ext cx="4919345" cy="0"/>
          </a:xfrm>
          <a:prstGeom prst="line">
            <a:avLst/>
          </a:prstGeom>
          <a:ln w="12700">
            <a:solidFill>
              <a:srgbClr val="1F74AD"/>
            </a:solidFill>
          </a:ln>
        </p:spPr>
        <p:style>
          <a:lnRef idx="1">
            <a:srgbClr val="1F74AD"/>
          </a:lnRef>
          <a:fillRef idx="0">
            <a:srgbClr val="1F74AD"/>
          </a:fillRef>
          <a:effectRef idx="0">
            <a:srgbClr val="1F74AD"/>
          </a:effectRef>
          <a:fontRef idx="minor">
            <a:srgbClr val="000000"/>
          </a:fontRef>
        </p:style>
      </p:cxnSp>
      <p:sp>
        <p:nvSpPr>
          <p:cNvPr id="36" name="矩形 35"/>
          <p:cNvSpPr/>
          <p:nvPr>
            <p:custDataLst>
              <p:tags r:id="rId2"/>
            </p:custDataLst>
          </p:nvPr>
        </p:nvSpPr>
        <p:spPr>
          <a:xfrm>
            <a:off x="960271" y="3712242"/>
            <a:ext cx="914400" cy="914400"/>
          </a:xfrm>
          <a:prstGeom prst="rect">
            <a:avLst/>
          </a:prstGeom>
          <a:solidFill>
            <a:srgbClr val="1AA3AA"/>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normAutofit/>
          </a:bodyPr>
          <a:lstStyle/>
          <a:p>
            <a:pPr algn="ctr">
              <a:lnSpc>
                <a:spcPct val="120000"/>
              </a:lnSpc>
            </a:pPr>
            <a:r>
              <a:rPr lang="zh-CN" altLang="en-US" sz="4000" b="1"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休</a:t>
            </a:r>
            <a:endParaRPr lang="zh-CN" altLang="en-US" sz="4000" b="1"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文本框 11"/>
          <p:cNvSpPr txBox="1"/>
          <p:nvPr>
            <p:custDataLst>
              <p:tags r:id="rId3"/>
            </p:custDataLst>
          </p:nvPr>
        </p:nvSpPr>
        <p:spPr>
          <a:xfrm>
            <a:off x="1980081" y="3803014"/>
            <a:ext cx="3719830" cy="954405"/>
          </a:xfrm>
          <a:prstGeom prst="rect">
            <a:avLst/>
          </a:prstGeom>
        </p:spPr>
        <p:txBody>
          <a:bodyPr wrap="square" tIns="0">
            <a:normAutofit/>
          </a:bodyPr>
          <a:lstStyle>
            <a:defPPr>
              <a:defRPr lang="zh-CN"/>
            </a:defPPr>
            <a:lvl1pPr>
              <a:defRPr>
                <a:solidFill>
                  <a:srgbClr val="E7E6E6">
                    <a:lumMod val="25000"/>
                  </a:srgbClr>
                </a:solidFill>
              </a:defRPr>
            </a:lvl1pPr>
          </a:lstStyle>
          <a:p>
            <a:pPr marL="0" lvl="0" algn="l">
              <a:lnSpc>
                <a:spcPct val="120000"/>
              </a:lnSpc>
              <a:spcBef>
                <a:spcPts val="0"/>
              </a:spcBef>
              <a:buClrTx/>
              <a:buSzTx/>
              <a:buFontTx/>
              <a:buNone/>
            </a:pPr>
            <a:r>
              <a:rPr lang="zh-CN" altLang="en-US" sz="1400" spc="180" dirty="0">
                <a:solidFill>
                  <a:schemeClr val="bg1"/>
                </a:solidFill>
                <a:latin typeface="Arial" panose="020B0604020202020204" pitchFamily="34" charset="0"/>
                <a:ea typeface="微软雅黑" panose="020B0503020204020204" pitchFamily="34" charset="-122"/>
                <a:sym typeface="+mn-ea"/>
              </a:rPr>
              <a:t>工作满一年可享受带薪年假。</a:t>
            </a:r>
            <a:endParaRPr lang="zh-CN" altLang="en-US" sz="1400" spc="18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57" name="直接连接符 56"/>
          <p:cNvCxnSpPr/>
          <p:nvPr>
            <p:custDataLst>
              <p:tags r:id="rId4"/>
            </p:custDataLst>
          </p:nvPr>
        </p:nvCxnSpPr>
        <p:spPr>
          <a:xfrm>
            <a:off x="960271" y="3253708"/>
            <a:ext cx="4919345" cy="0"/>
          </a:xfrm>
          <a:prstGeom prst="line">
            <a:avLst/>
          </a:prstGeom>
          <a:ln w="12700">
            <a:solidFill>
              <a:srgbClr val="1F74AD"/>
            </a:solidFill>
          </a:ln>
        </p:spPr>
        <p:style>
          <a:lnRef idx="1">
            <a:srgbClr val="1F74AD"/>
          </a:lnRef>
          <a:fillRef idx="0">
            <a:srgbClr val="1F74AD"/>
          </a:fillRef>
          <a:effectRef idx="0">
            <a:srgbClr val="1F74AD"/>
          </a:effectRef>
          <a:fontRef idx="minor">
            <a:srgbClr val="000000"/>
          </a:fontRef>
        </p:style>
      </p:cxnSp>
      <p:sp>
        <p:nvSpPr>
          <p:cNvPr id="63" name="矩形 62"/>
          <p:cNvSpPr/>
          <p:nvPr>
            <p:custDataLst>
              <p:tags r:id="rId5"/>
            </p:custDataLst>
          </p:nvPr>
        </p:nvSpPr>
        <p:spPr>
          <a:xfrm>
            <a:off x="958366" y="1851628"/>
            <a:ext cx="914400" cy="914400"/>
          </a:xfrm>
          <a:prstGeom prst="rect">
            <a:avLst/>
          </a:prstGeom>
          <a:solidFill>
            <a:srgbClr val="1F74AD"/>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lnSpc>
                <a:spcPct val="120000"/>
              </a:lnSpc>
            </a:pPr>
            <a:r>
              <a:rPr lang="zh-CN" altLang="en-US" sz="4000" b="1"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食</a:t>
            </a:r>
            <a:endParaRPr lang="zh-CN" altLang="en-US" sz="4000" b="1"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文本框 15"/>
          <p:cNvSpPr txBox="1"/>
          <p:nvPr>
            <p:custDataLst>
              <p:tags r:id="rId6"/>
            </p:custDataLst>
          </p:nvPr>
        </p:nvSpPr>
        <p:spPr>
          <a:xfrm>
            <a:off x="2041676" y="1950020"/>
            <a:ext cx="3719830" cy="954405"/>
          </a:xfrm>
          <a:prstGeom prst="rect">
            <a:avLst/>
          </a:prstGeom>
        </p:spPr>
        <p:txBody>
          <a:bodyPr wrap="square" tIns="0"/>
          <a:lstStyle>
            <a:defPPr>
              <a:defRPr lang="zh-CN"/>
            </a:defPPr>
            <a:lvl1pPr>
              <a:defRPr>
                <a:solidFill>
                  <a:srgbClr val="E7E6E6">
                    <a:lumMod val="25000"/>
                  </a:srgbClr>
                </a:solidFill>
              </a:defRPr>
            </a:lvl1pPr>
          </a:lstStyle>
          <a:p>
            <a:pPr>
              <a:lnSpc>
                <a:spcPct val="120000"/>
              </a:lnSpc>
            </a:pPr>
            <a:r>
              <a:rPr lang="zh-CN" altLang="en-US" sz="1400" spc="180" dirty="0">
                <a:solidFill>
                  <a:schemeClr val="bg1"/>
                </a:solidFill>
                <a:latin typeface="Arial" panose="020B0604020202020204" pitchFamily="34" charset="0"/>
                <a:ea typeface="微软雅黑" panose="020B0503020204020204" pitchFamily="34" charset="-122"/>
                <a:sym typeface="+mn-ea"/>
              </a:rPr>
              <a:t>入住大数据深加工基地后为员工设立员工食堂，生活超市。</a:t>
            </a:r>
            <a:endParaRPr lang="zh-CN" altLang="en-US" sz="1400" spc="180" dirty="0">
              <a:solidFill>
                <a:schemeClr val="bg1"/>
              </a:solidFill>
              <a:latin typeface="Arial" panose="020B0604020202020204" pitchFamily="34" charset="0"/>
              <a:ea typeface="微软雅黑" panose="020B0503020204020204" pitchFamily="34" charset="-122"/>
              <a:sym typeface="+mn-ea"/>
            </a:endParaRPr>
          </a:p>
        </p:txBody>
      </p:sp>
      <p:cxnSp>
        <p:nvCxnSpPr>
          <p:cNvPr id="7" name="直接连接符 6"/>
          <p:cNvCxnSpPr/>
          <p:nvPr>
            <p:custDataLst>
              <p:tags r:id="rId7"/>
            </p:custDataLst>
          </p:nvPr>
        </p:nvCxnSpPr>
        <p:spPr>
          <a:xfrm>
            <a:off x="6314307" y="5085747"/>
            <a:ext cx="4919328" cy="0"/>
          </a:xfrm>
          <a:prstGeom prst="line">
            <a:avLst/>
          </a:prstGeom>
          <a:ln w="12700">
            <a:solidFill>
              <a:srgbClr val="1F74AD"/>
            </a:solidFill>
          </a:ln>
        </p:spPr>
        <p:style>
          <a:lnRef idx="1">
            <a:srgbClr val="1F74AD"/>
          </a:lnRef>
          <a:fillRef idx="0">
            <a:srgbClr val="1F74AD"/>
          </a:fillRef>
          <a:effectRef idx="0">
            <a:srgbClr val="1F74AD"/>
          </a:effectRef>
          <a:fontRef idx="minor">
            <a:srgbClr val="000000"/>
          </a:fontRef>
        </p:style>
      </p:cxnSp>
      <p:sp>
        <p:nvSpPr>
          <p:cNvPr id="25" name="文本框 24"/>
          <p:cNvSpPr txBox="1"/>
          <p:nvPr>
            <p:custDataLst>
              <p:tags r:id="rId8"/>
            </p:custDataLst>
          </p:nvPr>
        </p:nvSpPr>
        <p:spPr>
          <a:xfrm>
            <a:off x="6312719" y="3683633"/>
            <a:ext cx="914400" cy="914400"/>
          </a:xfrm>
          <a:prstGeom prst="rect">
            <a:avLst/>
          </a:prstGeom>
          <a:solidFill>
            <a:srgbClr val="69A35B"/>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normAutofit/>
          </a:bodyPr>
          <a:lstStyle>
            <a:defPPr>
              <a:defRPr lang="zh-CN"/>
            </a:defPPr>
            <a:lvl1pPr algn="ctr">
              <a:defRPr sz="4800">
                <a:solidFill>
                  <a:prstClr val="white"/>
                </a:solidFill>
              </a:defRPr>
            </a:lvl1pPr>
            <a:lvl2pPr>
              <a:defRPr>
                <a:solidFill>
                  <a:sysClr val="window" lastClr="FFFFFF"/>
                </a:solidFill>
              </a:defRPr>
            </a:lvl2pPr>
            <a:lvl3pPr>
              <a:defRPr>
                <a:solidFill>
                  <a:sysClr val="window" lastClr="FFFFFF"/>
                </a:solidFill>
              </a:defRPr>
            </a:lvl3pPr>
            <a:lvl4pPr>
              <a:defRPr>
                <a:solidFill>
                  <a:sysClr val="window" lastClr="FFFFFF"/>
                </a:solidFill>
              </a:defRPr>
            </a:lvl4pPr>
            <a:lvl5pPr>
              <a:defRPr>
                <a:solidFill>
                  <a:sysClr val="window" lastClr="FFFFFF"/>
                </a:solidFill>
              </a:defRPr>
            </a:lvl5pPr>
            <a:lvl6pPr>
              <a:defRPr>
                <a:solidFill>
                  <a:sysClr val="window" lastClr="FFFFFF"/>
                </a:solidFill>
              </a:defRPr>
            </a:lvl6pPr>
            <a:lvl7pPr>
              <a:defRPr>
                <a:solidFill>
                  <a:sysClr val="window" lastClr="FFFFFF"/>
                </a:solidFill>
              </a:defRPr>
            </a:lvl7pPr>
            <a:lvl8pPr>
              <a:defRPr>
                <a:solidFill>
                  <a:sysClr val="window" lastClr="FFFFFF"/>
                </a:solidFill>
              </a:defRPr>
            </a:lvl8pPr>
            <a:lvl9pPr>
              <a:defRPr>
                <a:solidFill>
                  <a:sysClr val="window" lastClr="FFFFFF"/>
                </a:solidFill>
              </a:defRPr>
            </a:lvl9pPr>
          </a:lstStyle>
          <a:p>
            <a:pPr>
              <a:lnSpc>
                <a:spcPct val="120000"/>
              </a:lnSpc>
            </a:pPr>
            <a:r>
              <a:rPr lang="zh-CN" altLang="en-US" sz="4000" b="1"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学</a:t>
            </a:r>
            <a:endParaRPr lang="zh-CN" altLang="en-US" sz="4000" b="1"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文本框 22"/>
          <p:cNvSpPr txBox="1"/>
          <p:nvPr>
            <p:custDataLst>
              <p:tags r:id="rId9"/>
            </p:custDataLst>
          </p:nvPr>
        </p:nvSpPr>
        <p:spPr>
          <a:xfrm>
            <a:off x="7395629" y="3785520"/>
            <a:ext cx="3720113" cy="954107"/>
          </a:xfrm>
          <a:prstGeom prst="rect">
            <a:avLst/>
          </a:prstGeom>
        </p:spPr>
        <p:txBody>
          <a:bodyPr wrap="square" tIns="0">
            <a:normAutofit/>
          </a:bodyPr>
          <a:lstStyle>
            <a:defPPr>
              <a:defRPr lang="zh-CN"/>
            </a:defPPr>
            <a:lvl1pPr>
              <a:defRPr>
                <a:solidFill>
                  <a:srgbClr val="E7E6E6">
                    <a:lumMod val="25000"/>
                  </a:srgbClr>
                </a:solidFill>
              </a:defRPr>
            </a:lvl1pPr>
          </a:lstStyle>
          <a:p>
            <a:pPr algn="l">
              <a:lnSpc>
                <a:spcPct val="120000"/>
              </a:lnSpc>
              <a:buClrTx/>
              <a:buSzTx/>
              <a:buFontTx/>
            </a:pPr>
            <a:r>
              <a:rPr lang="zh-CN" altLang="en-US" sz="1400" spc="180" dirty="0">
                <a:solidFill>
                  <a:schemeClr val="bg1"/>
                </a:solidFill>
                <a:latin typeface="Arial" panose="020B0604020202020204" pitchFamily="34" charset="0"/>
                <a:ea typeface="微软雅黑" panose="020B0503020204020204" pitchFamily="34" charset="-122"/>
                <a:sym typeface="+mn-ea"/>
              </a:rPr>
              <a:t>公司为员工提供人工智能训练师技能培训机会，让员工可以提升职业技能水平，从事更高等级的数据标注工作。</a:t>
            </a:r>
            <a:endParaRPr lang="zh-CN" altLang="en-US" sz="1400" spc="180" dirty="0">
              <a:solidFill>
                <a:schemeClr val="bg1"/>
              </a:solidFill>
              <a:latin typeface="Arial" panose="020B0604020202020204" pitchFamily="34" charset="0"/>
              <a:ea typeface="微软雅黑" panose="020B0503020204020204" pitchFamily="34" charset="-122"/>
            </a:endParaRPr>
          </a:p>
          <a:p>
            <a:pPr algn="l">
              <a:lnSpc>
                <a:spcPct val="120000"/>
              </a:lnSpc>
              <a:buClrTx/>
              <a:buSzTx/>
              <a:buFontTx/>
            </a:pPr>
            <a:endParaRPr lang="zh-CN" altLang="en-US" sz="1400" spc="18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9" name="直接连接符 18"/>
          <p:cNvCxnSpPr/>
          <p:nvPr>
            <p:custDataLst>
              <p:tags r:id="rId10"/>
            </p:custDataLst>
          </p:nvPr>
        </p:nvCxnSpPr>
        <p:spPr>
          <a:xfrm>
            <a:off x="6314307" y="3253708"/>
            <a:ext cx="4919328" cy="0"/>
          </a:xfrm>
          <a:prstGeom prst="line">
            <a:avLst/>
          </a:prstGeom>
          <a:ln w="12700">
            <a:solidFill>
              <a:srgbClr val="1F74AD"/>
            </a:solidFill>
          </a:ln>
        </p:spPr>
        <p:style>
          <a:lnRef idx="1">
            <a:srgbClr val="1F74AD"/>
          </a:lnRef>
          <a:fillRef idx="0">
            <a:srgbClr val="1F74AD"/>
          </a:fillRef>
          <a:effectRef idx="0">
            <a:srgbClr val="1F74AD"/>
          </a:effectRef>
          <a:fontRef idx="minor">
            <a:srgbClr val="000000"/>
          </a:fontRef>
        </p:style>
      </p:cxnSp>
      <p:sp>
        <p:nvSpPr>
          <p:cNvPr id="26" name="矩形 25"/>
          <p:cNvSpPr/>
          <p:nvPr>
            <p:custDataLst>
              <p:tags r:id="rId11"/>
            </p:custDataLst>
          </p:nvPr>
        </p:nvSpPr>
        <p:spPr>
          <a:xfrm>
            <a:off x="6312719" y="1851595"/>
            <a:ext cx="914400" cy="914400"/>
          </a:xfrm>
          <a:prstGeom prst="rect">
            <a:avLst/>
          </a:prstGeom>
          <a:solidFill>
            <a:srgbClr val="3498DB"/>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normAutofit/>
          </a:bodyPr>
          <a:lstStyle/>
          <a:p>
            <a:pPr algn="ctr">
              <a:lnSpc>
                <a:spcPct val="120000"/>
              </a:lnSpc>
            </a:pPr>
            <a:r>
              <a:rPr lang="zh-CN" altLang="en-US" sz="4000" b="1"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体</a:t>
            </a:r>
            <a:endParaRPr lang="zh-CN" altLang="en-US" sz="4000" b="1"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文本框 30"/>
          <p:cNvSpPr txBox="1"/>
          <p:nvPr>
            <p:custDataLst>
              <p:tags r:id="rId12"/>
            </p:custDataLst>
          </p:nvPr>
        </p:nvSpPr>
        <p:spPr>
          <a:xfrm>
            <a:off x="7395629" y="1949821"/>
            <a:ext cx="3720113" cy="954107"/>
          </a:xfrm>
          <a:prstGeom prst="rect">
            <a:avLst/>
          </a:prstGeom>
        </p:spPr>
        <p:txBody>
          <a:bodyPr wrap="square" tIns="0"/>
          <a:lstStyle>
            <a:defPPr>
              <a:defRPr lang="zh-CN"/>
            </a:defPPr>
            <a:lvl1pPr>
              <a:defRPr>
                <a:solidFill>
                  <a:srgbClr val="E7E6E6">
                    <a:lumMod val="25000"/>
                  </a:srgbClr>
                </a:solidFill>
              </a:defRPr>
            </a:lvl1pPr>
          </a:lstStyle>
          <a:p>
            <a:pPr algn="l">
              <a:lnSpc>
                <a:spcPct val="120000"/>
              </a:lnSpc>
              <a:buClrTx/>
              <a:buSzTx/>
              <a:buFontTx/>
            </a:pPr>
            <a:r>
              <a:rPr lang="zh-CN" altLang="en-US" sz="1400" spc="180" dirty="0">
                <a:solidFill>
                  <a:schemeClr val="bg1"/>
                </a:solidFill>
                <a:latin typeface="Arial" panose="020B0604020202020204" pitchFamily="34" charset="0"/>
                <a:ea typeface="微软雅黑" panose="020B0503020204020204" pitchFamily="34" charset="-122"/>
                <a:sym typeface="+mn-ea"/>
              </a:rPr>
              <a:t>公司为入职满一年的员工提供每年一次的公费体检，为全体员工建立员工健康档案。</a:t>
            </a:r>
            <a:endParaRPr lang="zh-CN" altLang="en-US" sz="1400" spc="180" dirty="0">
              <a:solidFill>
                <a:schemeClr val="bg1"/>
              </a:solidFill>
              <a:latin typeface="Arial" panose="020B0604020202020204" pitchFamily="34" charset="0"/>
              <a:ea typeface="微软雅黑" panose="020B0503020204020204" pitchFamily="34" charset="-122"/>
            </a:endParaRPr>
          </a:p>
          <a:p>
            <a:pPr algn="l">
              <a:lnSpc>
                <a:spcPct val="120000"/>
              </a:lnSpc>
              <a:buClrTx/>
              <a:buSzTx/>
              <a:buFontTx/>
            </a:pPr>
            <a:endParaRPr lang="zh-CN" altLang="en-US" sz="1400" spc="18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箭头: V 形 5"/>
          <p:cNvSpPr/>
          <p:nvPr/>
        </p:nvSpPr>
        <p:spPr>
          <a:xfrm>
            <a:off x="342444" y="420307"/>
            <a:ext cx="342900" cy="342900"/>
          </a:xfrm>
          <a:prstGeom prst="chevron">
            <a:avLst/>
          </a:prstGeom>
          <a:gradFill>
            <a:gsLst>
              <a:gs pos="0">
                <a:srgbClr val="ED7DFF"/>
              </a:gs>
              <a:gs pos="100000">
                <a:srgbClr val="00B0F0"/>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endParaRPr>
          </a:p>
        </p:txBody>
      </p:sp>
      <p:cxnSp>
        <p:nvCxnSpPr>
          <p:cNvPr id="21" name="直接连接符 20"/>
          <p:cNvCxnSpPr/>
          <p:nvPr/>
        </p:nvCxnSpPr>
        <p:spPr>
          <a:xfrm>
            <a:off x="5342705" y="595608"/>
            <a:ext cx="6849295" cy="0"/>
          </a:xfrm>
          <a:prstGeom prst="line">
            <a:avLst/>
          </a:prstGeom>
          <a:ln w="19050">
            <a:gradFill>
              <a:gsLst>
                <a:gs pos="0">
                  <a:srgbClr val="ED7DFF"/>
                </a:gs>
                <a:gs pos="100000">
                  <a:srgbClr val="00B0F0"/>
                </a:gs>
              </a:gsLst>
              <a:lin ang="5400000" scaled="1"/>
            </a:gradFill>
          </a:ln>
        </p:spPr>
        <p:style>
          <a:lnRef idx="1">
            <a:schemeClr val="accent1"/>
          </a:lnRef>
          <a:fillRef idx="0">
            <a:schemeClr val="accent1"/>
          </a:fillRef>
          <a:effectRef idx="0">
            <a:schemeClr val="accent1"/>
          </a:effectRef>
          <a:fontRef idx="minor">
            <a:schemeClr val="tx1"/>
          </a:fontRef>
        </p:style>
      </p:cxnSp>
      <p:sp>
        <p:nvSpPr>
          <p:cNvPr id="4" name="文本框 16"/>
          <p:cNvSpPr txBox="1"/>
          <p:nvPr/>
        </p:nvSpPr>
        <p:spPr>
          <a:xfrm>
            <a:off x="753662" y="268592"/>
            <a:ext cx="2011680" cy="64516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rPr>
              <a:t>福利待遇</a:t>
            </a:r>
            <a:endParaRPr lang="zh-CN" altLang="en-US" sz="3600" dirty="0">
              <a:gradFill>
                <a:gsLst>
                  <a:gs pos="0">
                    <a:srgbClr val="ED7DFF"/>
                  </a:gs>
                  <a:gs pos="100000">
                    <a:srgbClr val="00B0F0"/>
                  </a:gs>
                </a:gsLst>
                <a:lin ang="13200000" scaled="0"/>
              </a:gradFill>
              <a:latin typeface="汉仪菱心体简" panose="02010400000101010101" charset="-122"/>
              <a:ea typeface="汉仪菱心体简" panose="02010400000101010101" charset="-122"/>
              <a:sym typeface="汉仪君黑-45简" panose="020B0604020202020204" charset="-122"/>
            </a:endParaRPr>
          </a:p>
        </p:txBody>
      </p:sp>
      <p:pic>
        <p:nvPicPr>
          <p:cNvPr id="2" name="图片 1" descr="3(1)(1)"/>
          <p:cNvPicPr>
            <a:picLocks noChangeAspect="1"/>
          </p:cNvPicPr>
          <p:nvPr>
            <p:custDataLst>
              <p:tags r:id="rId13"/>
            </p:custDataLst>
          </p:nvPr>
        </p:nvPicPr>
        <p:blipFill>
          <a:blip r:embed="rId14">
            <a:lum bright="70000" contrast="-70000"/>
          </a:blip>
          <a:stretch>
            <a:fillRect/>
          </a:stretch>
        </p:blipFill>
        <p:spPr>
          <a:xfrm>
            <a:off x="10797540" y="60325"/>
            <a:ext cx="1304290" cy="438150"/>
          </a:xfrm>
          <a:prstGeom prst="rect">
            <a:avLst/>
          </a:prstGeom>
        </p:spPr>
      </p:pic>
    </p:spTree>
    <p:custDataLst>
      <p:tags r:id="rId15"/>
    </p:custDataLst>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srcRect t="995" r="7708" b="995"/>
          <a:stretch>
            <a:fillRect/>
          </a:stretch>
        </p:blipFill>
        <p:spPr>
          <a:xfrm flipH="1">
            <a:off x="18947" y="0"/>
            <a:ext cx="9689679" cy="6858000"/>
          </a:xfrm>
          <a:custGeom>
            <a:avLst/>
            <a:gdLst>
              <a:gd name="connsiteX0" fmla="*/ 9689679 w 9689679"/>
              <a:gd name="connsiteY0" fmla="*/ 0 h 6858000"/>
              <a:gd name="connsiteX1" fmla="*/ 0 w 9689679"/>
              <a:gd name="connsiteY1" fmla="*/ 0 h 6858000"/>
              <a:gd name="connsiteX2" fmla="*/ 0 w 9689679"/>
              <a:gd name="connsiteY2" fmla="*/ 6858000 h 6858000"/>
              <a:gd name="connsiteX3" fmla="*/ 9689679 w 968967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689679" h="6858000">
                <a:moveTo>
                  <a:pt x="9689679" y="0"/>
                </a:moveTo>
                <a:lnTo>
                  <a:pt x="0" y="0"/>
                </a:lnTo>
                <a:lnTo>
                  <a:pt x="0" y="6858000"/>
                </a:lnTo>
                <a:lnTo>
                  <a:pt x="9689679" y="6858000"/>
                </a:lnTo>
                <a:close/>
              </a:path>
            </a:pathLst>
          </a:custGeom>
        </p:spPr>
      </p:pic>
      <p:sp>
        <p:nvSpPr>
          <p:cNvPr id="53" name="文本框 16"/>
          <p:cNvSpPr txBox="1"/>
          <p:nvPr/>
        </p:nvSpPr>
        <p:spPr>
          <a:xfrm>
            <a:off x="7452360" y="3769995"/>
            <a:ext cx="4081145" cy="70675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dist" defTabSz="609600" rtl="0" eaLnBrk="1" fontAlgn="auto" latinLnBrk="0" hangingPunct="1">
              <a:lnSpc>
                <a:spcPct val="100000"/>
              </a:lnSpc>
              <a:spcBef>
                <a:spcPts val="0"/>
              </a:spcBef>
              <a:spcAft>
                <a:spcPts val="0"/>
              </a:spcAft>
              <a:buClrTx/>
              <a:buSzTx/>
              <a:buFontTx/>
              <a:buNone/>
              <a:defRPr/>
            </a:pPr>
            <a:r>
              <a:rPr lang="en-US" altLang="zh-CN" sz="4000" dirty="0">
                <a:gradFill>
                  <a:gsLst>
                    <a:gs pos="0">
                      <a:srgbClr val="ED7DFF"/>
                    </a:gs>
                    <a:gs pos="100000">
                      <a:srgbClr val="00B0F0"/>
                    </a:gs>
                  </a:gsLst>
                  <a:lin ang="7200000" scaled="0"/>
                </a:gradFill>
                <a:latin typeface="汉仪菱心体简" panose="02010400000101010101" charset="-122"/>
                <a:ea typeface="汉仪菱心体简" panose="02010400000101010101" charset="-122"/>
                <a:sym typeface="汉仪君黑-45简" panose="020B0604020202020204" charset="-122"/>
              </a:rPr>
              <a:t>THANKS</a:t>
            </a:r>
            <a:endParaRPr lang="en-US" altLang="zh-CN" sz="4000" dirty="0">
              <a:gradFill>
                <a:gsLst>
                  <a:gs pos="0">
                    <a:srgbClr val="ED7DFF"/>
                  </a:gs>
                  <a:gs pos="100000">
                    <a:srgbClr val="00B0F0"/>
                  </a:gs>
                </a:gsLst>
                <a:lin ang="7200000" scaled="0"/>
              </a:gradFill>
              <a:latin typeface="汉仪菱心体简" panose="02010400000101010101" charset="-122"/>
              <a:ea typeface="汉仪菱心体简" panose="02010400000101010101" charset="-122"/>
              <a:sym typeface="汉仪君黑-45简" panose="020B0604020202020204" charset="-122"/>
            </a:endParaRPr>
          </a:p>
        </p:txBody>
      </p:sp>
      <p:sp>
        <p:nvSpPr>
          <p:cNvPr id="6" name="文本框 16"/>
          <p:cNvSpPr txBox="1"/>
          <p:nvPr/>
        </p:nvSpPr>
        <p:spPr>
          <a:xfrm>
            <a:off x="7166721" y="2245995"/>
            <a:ext cx="4653280" cy="144526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609600" rtl="0" eaLnBrk="1" fontAlgn="auto" latinLnBrk="0" hangingPunct="1">
              <a:lnSpc>
                <a:spcPct val="100000"/>
              </a:lnSpc>
              <a:spcBef>
                <a:spcPts val="0"/>
              </a:spcBef>
              <a:spcAft>
                <a:spcPts val="0"/>
              </a:spcAft>
              <a:buClrTx/>
              <a:buSzTx/>
              <a:buFontTx/>
              <a:buNone/>
              <a:defRPr/>
            </a:pPr>
            <a:r>
              <a:rPr lang="zh-CN" altLang="en-US" sz="8800" dirty="0">
                <a:gradFill>
                  <a:gsLst>
                    <a:gs pos="0">
                      <a:srgbClr val="ED7DFF"/>
                    </a:gs>
                    <a:gs pos="100000">
                      <a:srgbClr val="00B0F0"/>
                    </a:gs>
                  </a:gsLst>
                  <a:lin ang="7200000" scaled="0"/>
                </a:gradFill>
                <a:latin typeface="汉仪尚巍手书W" panose="00020600040101010101" pitchFamily="18" charset="-122"/>
                <a:ea typeface="汉仪尚巍手书W" panose="00020600040101010101" pitchFamily="18" charset="-122"/>
                <a:sym typeface="汉仪君黑-45简" panose="020B0604020202020204" charset="-122"/>
              </a:rPr>
              <a:t>感谢聆听</a:t>
            </a:r>
            <a:endParaRPr lang="zh-CN" altLang="en-US" sz="8800" dirty="0">
              <a:gradFill>
                <a:gsLst>
                  <a:gs pos="0">
                    <a:srgbClr val="ED7DFF"/>
                  </a:gs>
                  <a:gs pos="100000">
                    <a:srgbClr val="00B0F0"/>
                  </a:gs>
                </a:gsLst>
                <a:lin ang="7200000" scaled="0"/>
              </a:gradFill>
              <a:latin typeface="汉仪尚巍手书W" panose="00020600040101010101" pitchFamily="18" charset="-122"/>
              <a:ea typeface="汉仪尚巍手书W" panose="00020600040101010101" pitchFamily="18" charset="-122"/>
              <a:sym typeface="汉仪君黑-45简" panose="020B0604020202020204" charset="-122"/>
            </a:endParaRPr>
          </a:p>
        </p:txBody>
      </p:sp>
      <p:pic>
        <p:nvPicPr>
          <p:cNvPr id="5" name="图片 4" descr="3(1)(1)"/>
          <p:cNvPicPr>
            <a:picLocks noChangeAspect="1"/>
          </p:cNvPicPr>
          <p:nvPr/>
        </p:nvPicPr>
        <p:blipFill>
          <a:blip r:embed="rId2">
            <a:lum bright="70000" contrast="-70000"/>
          </a:blip>
          <a:stretch>
            <a:fillRect/>
          </a:stretch>
        </p:blipFill>
        <p:spPr>
          <a:xfrm>
            <a:off x="10797540" y="60325"/>
            <a:ext cx="1304290" cy="4381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7.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1.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22.xml><?xml version="1.0" encoding="utf-8"?>
<p:tagLst xmlns:p="http://schemas.openxmlformats.org/presentationml/2006/main">
  <p:tag name="KSO_WM_DIAGRAM_VIRTUALLY_FRAME" val="{&quot;height&quot;:464.8744308758469,&quot;left&quot;:272.35,&quot;top&quot;:26.503994321003482,&quot;width&quot;:466.8326771653543}"/>
</p:tagLst>
</file>

<file path=ppt/tags/tag23.xml><?xml version="1.0" encoding="utf-8"?>
<p:tagLst xmlns:p="http://schemas.openxmlformats.org/presentationml/2006/main">
  <p:tag name="KSO_WM_DIAGRAM_VIRTUALLY_FRAME" val="{&quot;height&quot;:464.8744308758469,&quot;left&quot;:272.35,&quot;top&quot;:26.503994321003482,&quot;width&quot;:466.8326771653543}"/>
</p:tagLst>
</file>

<file path=ppt/tags/tag24.xml><?xml version="1.0" encoding="utf-8"?>
<p:tagLst xmlns:p="http://schemas.openxmlformats.org/presentationml/2006/main">
  <p:tag name="KSO_WM_DIAGRAM_VIRTUALLY_FRAME" val="{&quot;height&quot;:464.8744308758469,&quot;left&quot;:272.35,&quot;top&quot;:26.503994321003482,&quot;width&quot;:466.8326771653543}"/>
</p:tagLst>
</file>

<file path=ppt/tags/tag25.xml><?xml version="1.0" encoding="utf-8"?>
<p:tagLst xmlns:p="http://schemas.openxmlformats.org/presentationml/2006/main">
  <p:tag name="KSO_WM_DIAGRAM_VIRTUALLY_FRAME" val="{&quot;height&quot;:464.8744308758469,&quot;left&quot;:272.35,&quot;top&quot;:26.503994321003482,&quot;width&quot;:466.8326771653543}"/>
</p:tagLst>
</file>

<file path=ppt/tags/tag26.xml><?xml version="1.0" encoding="utf-8"?>
<p:tagLst xmlns:p="http://schemas.openxmlformats.org/presentationml/2006/main">
  <p:tag name="KSO_WM_DIAGRAM_VIRTUALLY_FRAME" val="{&quot;height&quot;:464.8744308758469,&quot;left&quot;:272.35,&quot;top&quot;:26.503994321003482,&quot;width&quot;:466.8326771653543}"/>
</p:tagLst>
</file>

<file path=ppt/tags/tag27.xml><?xml version="1.0" encoding="utf-8"?>
<p:tagLst xmlns:p="http://schemas.openxmlformats.org/presentationml/2006/main">
  <p:tag name="KSO_WM_DIAGRAM_VIRTUALLY_FRAME" val="{&quot;height&quot;:464.8744308758469,&quot;left&quot;:272.35,&quot;top&quot;:26.503994321003482,&quot;width&quot;:466.8326771653543}"/>
</p:tagLst>
</file>

<file path=ppt/tags/tag28.xml><?xml version="1.0" encoding="utf-8"?>
<p:tagLst xmlns:p="http://schemas.openxmlformats.org/presentationml/2006/main">
  <p:tag name="KSO_WM_DIAGRAM_VIRTUALLY_FRAME" val="{&quot;height&quot;:464.8744308758469,&quot;left&quot;:272.35,&quot;top&quot;:26.503994321003482,&quot;width&quot;:466.8326771653543}"/>
</p:tagLst>
</file>

<file path=ppt/tags/tag29.xml><?xml version="1.0" encoding="utf-8"?>
<p:tagLst xmlns:p="http://schemas.openxmlformats.org/presentationml/2006/main">
  <p:tag name="KSO_WM_DIAGRAM_VIRTUALLY_FRAME" val="{&quot;height&quot;:464.8744308758469,&quot;left&quot;:272.35,&quot;top&quot;:26.503994321003482,&quot;width&quot;:466.8326771653543}"/>
</p:tagLst>
</file>

<file path=ppt/tags/tag30.xml><?xml version="1.0" encoding="utf-8"?>
<p:tagLst xmlns:p="http://schemas.openxmlformats.org/presentationml/2006/main">
  <p:tag name="KSO_WM_DIAGRAM_VIRTUALLY_FRAME" val="{&quot;height&quot;:464.8744308758469,&quot;left&quot;:272.35,&quot;top&quot;:26.503994321003482,&quot;width&quot;:466.8326771653543}"/>
</p:tagLst>
</file>

<file path=ppt/tags/tag31.xml><?xml version="1.0" encoding="utf-8"?>
<p:tagLst xmlns:p="http://schemas.openxmlformats.org/presentationml/2006/main">
  <p:tag name="KSO_WM_DIAGRAM_VIRTUALLY_FRAME" val="{&quot;height&quot;:464.8744308758469,&quot;left&quot;:272.35,&quot;top&quot;:26.503994321003482,&quot;width&quot;:466.8326771653543}"/>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1595_1*d*1"/>
  <p:tag name="KSO_WM_TEMPLATE_CATEGORY" val="diagram"/>
  <p:tag name="KSO_WM_TEMPLATE_INDEX" val="20201595"/>
  <p:tag name="KSO_WM_UNIT_LAYERLEVEL" val="1"/>
  <p:tag name="KSO_WM_TAG_VERSION" val="1.0"/>
  <p:tag name="KSO_WM_BEAUTIFY_FLAG" val=""/>
  <p:tag name="KSO_WM_UNIT_VALUE" val="1095*1460"/>
  <p:tag name="KSO_WM_UNIT_TYPE" val="d"/>
  <p:tag name="KSO_WM_UNIT_INDEX" val="1"/>
  <p:tag name="KSO_WM_UNIT_PLACING_PICTURE_USER_VIEWPORT" val="{&quot;height&quot;:5111,&quot;width&quot;:6924}"/>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01595_1*d*2"/>
  <p:tag name="KSO_WM_TEMPLATE_CATEGORY" val="diagram"/>
  <p:tag name="KSO_WM_TEMPLATE_INDEX" val="20201595"/>
  <p:tag name="KSO_WM_UNIT_LAYERLEVEL" val="1"/>
  <p:tag name="KSO_WM_TAG_VERSION" val="1.0"/>
  <p:tag name="KSO_WM_BEAUTIFY_FLAG" val=""/>
  <p:tag name="KSO_WM_UNIT_VALUE" val="1096*1461"/>
  <p:tag name="KSO_WM_UNIT_TYPE" val="d"/>
  <p:tag name="KSO_WM_UNIT_INDEX" val="2"/>
  <p:tag name="KSO_WM_UNIT_PICTURE_CLIP_FLAG" val="0"/>
  <p:tag name="KSO_WM_UNIT_PLACING_PICTURE_USER_VIEWPORT" val="{&quot;height&quot;:5086,&quot;width&quot;:6876}"/>
</p:tagLst>
</file>

<file path=ppt/tags/tag34.xml><?xml version="1.0" encoding="utf-8"?>
<p:tagLst xmlns:p="http://schemas.openxmlformats.org/presentationml/2006/main">
  <p:tag name="KSO_WM_BEAUTIFY_FLAG" val=""/>
</p:tagLst>
</file>

<file path=ppt/tags/tag35.xml><?xml version="1.0" encoding="utf-8"?>
<p:tagLst xmlns:p="http://schemas.openxmlformats.org/presentationml/2006/main">
  <p:tag name="KSO_WM_UNIT_VALUE" val="1058*1184"/>
  <p:tag name="KSO_WM_UNIT_HIGHLIGHT" val="0"/>
  <p:tag name="KSO_WM_UNIT_COMPATIBLE" val="0"/>
  <p:tag name="KSO_WM_UNIT_DIAGRAM_ISNUMVISUAL" val="0"/>
  <p:tag name="KSO_WM_UNIT_DIAGRAM_ISREFERUNIT" val="0"/>
  <p:tag name="KSO_WM_UNIT_TYPE" val="d"/>
  <p:tag name="KSO_WM_UNIT_INDEX" val="1"/>
  <p:tag name="KSO_WM_UNIT_ID" val="diagram20212698_1*d*1"/>
  <p:tag name="KSO_WM_TEMPLATE_CATEGORY" val="diagram"/>
  <p:tag name="KSO_WM_TEMPLATE_INDEX" val="20212698"/>
  <p:tag name="KSO_WM_UNIT_LAYERLEVEL" val="1"/>
  <p:tag name="KSO_WM_TAG_VERSION" val="1.0"/>
  <p:tag name="KSO_WM_BEAUTIFY_FLAG" val=""/>
  <p:tag name="KSO_WM_CHIP_GROUPID" val="5e7310da9a230a26b9e88a19"/>
  <p:tag name="KSO_WM_CHIP_XID" val="5e7310da9a230a26b9e88a1a"/>
  <p:tag name="KSO_WM_UNIT_DEC_AREA_ID" val="202ef5ccbeb04110abf72e4cd642836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2143141f0a1647759790effb1c4c0127"/>
  <p:tag name="KSO_WM_TEMPLATE_ASSEMBLE_XID" val="60656f634054ed1e2fb8092b"/>
  <p:tag name="KSO_WM_TEMPLATE_ASSEMBLE_GROUPID" val="60656f634054ed1e2fb8092b"/>
  <p:tag name="KSO_WM_UNIT_PLACING_PICTURE_USER_VIEWPORT" val="{&quot;height&quot;:5121,&quot;width&quot;:6637}"/>
</p:tagLst>
</file>

<file path=ppt/tags/tag36.xml><?xml version="1.0" encoding="utf-8"?>
<p:tagLst xmlns:p="http://schemas.openxmlformats.org/presentationml/2006/main">
  <p:tag name="KSO_WM_UNIT_VALUE" val="1058*1184"/>
  <p:tag name="KSO_WM_UNIT_HIGHLIGHT" val="0"/>
  <p:tag name="KSO_WM_UNIT_COMPATIBLE" val="0"/>
  <p:tag name="KSO_WM_UNIT_DIAGRAM_ISNUMVISUAL" val="0"/>
  <p:tag name="KSO_WM_UNIT_DIAGRAM_ISREFERUNIT" val="0"/>
  <p:tag name="KSO_WM_UNIT_TYPE" val="d"/>
  <p:tag name="KSO_WM_UNIT_INDEX" val="2"/>
  <p:tag name="KSO_WM_UNIT_ID" val="diagram20212698_1*d*2"/>
  <p:tag name="KSO_WM_TEMPLATE_CATEGORY" val="diagram"/>
  <p:tag name="KSO_WM_TEMPLATE_INDEX" val="20212698"/>
  <p:tag name="KSO_WM_UNIT_LAYERLEVEL" val="1"/>
  <p:tag name="KSO_WM_TAG_VERSION" val="1.0"/>
  <p:tag name="KSO_WM_BEAUTIFY_FLAG" val=""/>
  <p:tag name="KSO_WM_CHIP_GROUPID" val="5e7310da9a230a26b9e88a19"/>
  <p:tag name="KSO_WM_CHIP_XID" val="5e7310da9a230a26b9e88a1a"/>
  <p:tag name="KSO_WM_UNIT_DEC_AREA_ID" val="c4f9cfa9d1a8483ca3f61d23e99240f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a22fc87d1a8649ec8ddc7cc0fb2c94c9"/>
  <p:tag name="KSO_WM_TEMPLATE_ASSEMBLE_XID" val="60656f634054ed1e2fb8092b"/>
  <p:tag name="KSO_WM_TEMPLATE_ASSEMBLE_GROUPID" val="60656f634054ed1e2fb8092b"/>
  <p:tag name="KSO_WM_UNIT_PICTURE_CLIP_FLAG" val="0"/>
  <p:tag name="KSO_WM_UNIT_PLACING_PICTURE_USER_VIEWPORT" val="{&quot;height&quot;:5220,&quot;width&quot;:6303}"/>
</p:tagLst>
</file>

<file path=ppt/tags/tag37.xml><?xml version="1.0" encoding="utf-8"?>
<p:tagLst xmlns:p="http://schemas.openxmlformats.org/presentationml/2006/main">
  <p:tag name="KSO_WM_BEAUTIFY_FLAG" val=""/>
</p:tagLst>
</file>

<file path=ppt/tags/tag38.xml><?xml version="1.0" encoding="utf-8"?>
<p:tagLst xmlns:p="http://schemas.openxmlformats.org/presentationml/2006/main">
  <p:tag name="KSO_WM_BEAUTIFY_FLAG" val=""/>
  <p:tag name="KSO_WM_UNIT_VALUE" val="1142*3046"/>
  <p:tag name="KSO_WM_UNIT_HIGHLIGHT" val="0"/>
  <p:tag name="KSO_WM_UNIT_DIAGRAM_ISNUMVISUAL" val="0"/>
  <p:tag name="KSO_WM_UNIT_DIAGRAM_ISREFERUNIT" val="0"/>
  <p:tag name="KSO_WM_UNIT_TYPE" val="d"/>
  <p:tag name="KSO_WM_UNIT_INDEX" val="1"/>
  <p:tag name="KSO_WM_UNIT_ID" val="diagram20209527_1*d*1"/>
  <p:tag name="KSO_WM_TEMPLATE_CATEGORY" val="diagram"/>
  <p:tag name="KSO_WM_TEMPLATE_INDEX" val="20209527"/>
  <p:tag name="KSO_WM_UNIT_LAYERLEVEL" val="1"/>
  <p:tag name="KSO_WM_TAG_VERSION" val="1.0"/>
  <p:tag name="KSO_WM_CHIP_GROUPID" val="5e7310da9a230a26b9e88a19"/>
  <p:tag name="KSO_WM_CHIP_XID" val="5e7310da9a230a26b9e88a1a"/>
  <p:tag name="KSO_WM_UNIT_DEC_AREA_ID" val="437555d1b835431c829775a5b1f76d6d"/>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91e7be60216245b399ecb640bacdb779"/>
  <p:tag name="KSO_WM_UNIT_PLACING_PICTURE" val="91e7be60216245b399ecb640bacdb779"/>
  <p:tag name="KSO_WM_UNIT_SUPPORT_UNIT_TYPE" val="[&quot;l&quot;,&quot;m&quot;,&quot;n&quot;,&quot;o&quot;,&quot;p&quot;,&quot;q&quot;,&quot;r&quot;,&quot;δ&quot;,&quot;ε&quot;,&quot;ζ&quot;,&quot;η&quot;,&quot;d&quot;,&quot;α&quot;,&quot;β&quot;,&quot;θ&quot;]"/>
  <p:tag name="KSO_WM_TEMPLATE_ASSEMBLE_XID" val="60656e904054ed1e2fb7fb93"/>
  <p:tag name="KSO_WM_TEMPLATE_ASSEMBLE_GROUPID" val="60656e904054ed1e2fb7fb93"/>
  <p:tag name="KSO_WM_UNIT_PLACING_PICTURE_USER_VIEWPORT" val="{&quot;height&quot;:4169,&quot;width&quot;:7730}"/>
  <p:tag name="KSO_WM_UNIT_PLACING_PICTURE_INFO" val="{&quot;code&quot;:&quot;&quot;,&quot;full_picture&quot;:false,&quot;margin&quot;:{&quot;bottom&quot;:86.30132459227627,&quot;top&quot;:86.04982287070932},&quot;scheme&quot;:&quot;2-0&quot;,&quot;spacing&quot;:5}"/>
  <p:tag name="KSO_WM_UNIT_PLACING_PICTURE_USER_VIEWPORT_SMARTMENU" val="{&quot;height&quot;:5290.606072329665,&quot;width&quot;:7040.646614752984}"/>
  <p:tag name="KSO_WM_UNIT_PLACING_PICTURE_USER_RELATIVERECTANGLE_SMARTMENU" val="{&quot;bottom&quot;:0,&quot;left&quot;:0.00047434956974028527,&quot;right&quot;:0.00047434956974028527,&quot;top&quot;:0}"/>
  <p:tag name="KSO_WM_UNIT_PLACING_PICTURE_COLLAGE_RELATIVERECTANGLE" val="{&quot;height&quot;:5107.824465625852,&quot;width&quot;:6797.404345240988}"/>
</p:tagLst>
</file>

<file path=ppt/tags/tag39.xml><?xml version="1.0" encoding="utf-8"?>
<p:tagLst xmlns:p="http://schemas.openxmlformats.org/presentationml/2006/main">
  <p:tag name="KSO_WM_BEAUTIFY_FLAG" val=""/>
  <p:tag name="KSO_WM_UNIT_VALUE" val="1142*3046"/>
  <p:tag name="KSO_WM_UNIT_HIGHLIGHT" val="0"/>
  <p:tag name="KSO_WM_UNIT_DIAGRAM_ISNUMVISUAL" val="0"/>
  <p:tag name="KSO_WM_UNIT_DIAGRAM_ISREFERUNIT" val="0"/>
  <p:tag name="KSO_WM_UNIT_TYPE" val="d"/>
  <p:tag name="KSO_WM_UNIT_INDEX" val="1"/>
  <p:tag name="KSO_WM_UNIT_ID" val="diagram20209527_1*d*1"/>
  <p:tag name="KSO_WM_TEMPLATE_CATEGORY" val="diagram"/>
  <p:tag name="KSO_WM_TEMPLATE_INDEX" val="20209527"/>
  <p:tag name="KSO_WM_UNIT_LAYERLEVEL" val="1"/>
  <p:tag name="KSO_WM_TAG_VERSION" val="1.0"/>
  <p:tag name="KSO_WM_CHIP_GROUPID" val="5e7310da9a230a26b9e88a19"/>
  <p:tag name="KSO_WM_CHIP_XID" val="5e7310da9a230a26b9e88a1a"/>
  <p:tag name="KSO_WM_UNIT_DEC_AREA_ID" val="437555d1b835431c829775a5b1f76d6d"/>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91e7be60216245b399ecb640bacdb779"/>
  <p:tag name="KSO_WM_UNIT_PLACING_PICTURE" val="91e7be60216245b399ecb640bacdb779"/>
  <p:tag name="KSO_WM_UNIT_SUPPORT_UNIT_TYPE" val="[&quot;l&quot;,&quot;m&quot;,&quot;n&quot;,&quot;o&quot;,&quot;p&quot;,&quot;q&quot;,&quot;r&quot;,&quot;δ&quot;,&quot;ε&quot;,&quot;ζ&quot;,&quot;η&quot;,&quot;d&quot;,&quot;α&quot;,&quot;β&quot;,&quot;θ&quot;]"/>
  <p:tag name="KSO_WM_TEMPLATE_ASSEMBLE_XID" val="60656e904054ed1e2fb7fb93"/>
  <p:tag name="KSO_WM_TEMPLATE_ASSEMBLE_GROUPID" val="60656e904054ed1e2fb7fb93"/>
  <p:tag name="KSO_WM_UNIT_PLACING_PICTURE_USER_VIEWPORT" val="{&quot;height&quot;:4080,&quot;width&quot;:7745}"/>
  <p:tag name="KSO_WM_UNIT_PLACING_PICTURE_INFO" val="{&quot;code&quot;:&quot;&quot;,&quot;full_picture&quot;:false,&quot;margin&quot;:{&quot;bottom&quot;:86.30132459227627,&quot;top&quot;:86.04982287070932},&quot;scheme&quot;:&quot;2-0&quot;,&quot;spacing&quot;:5}"/>
  <p:tag name="KSO_WM_UNIT_PLACING_PICTURE_USER_VIEWPORT_SMARTMENU" val="{&quot;height&quot;:5290.606072329665,&quot;width&quot;:10089.473014153271}"/>
  <p:tag name="KSO_WM_UNIT_PLACING_PICTURE_USER_RELATIVERECTANGLE_SMARTMENU" val="{&quot;bottom&quot;:0.0021814046371385946,&quot;left&quot;:0,&quot;right&quot;:0,&quot;top&quot;:0.0021814046371385946}"/>
  <p:tag name="KSO_WM_UNIT_PLACING_PICTURE_COLLAGE_RELATIVERECTANGLE" val="{&quot;height&quot;:5107.824465625852,&quot;width&quot;:9740.897595571616}"/>
</p:tagLst>
</file>

<file path=ppt/tags/tag40.xml><?xml version="1.0" encoding="utf-8"?>
<p:tagLst xmlns:p="http://schemas.openxmlformats.org/presentationml/2006/main">
  <p:tag name="KSO_WM_BEAUTIFY_FLAG" val=""/>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z"/>
  <p:tag name="KSO_WM_UNIT_INDEX" val="1_3_1"/>
  <p:tag name="KSO_WM_UNIT_ID" val="diagram20210817_3*m_h_z*1_3_1"/>
  <p:tag name="KSO_WM_TEMPLATE_CATEGORY" val="diagram"/>
  <p:tag name="KSO_WM_TEMPLATE_INDEX" val="20210817"/>
  <p:tag name="KSO_WM_UNIT_LAYERLEVEL" val="1_1_1"/>
  <p:tag name="KSO_WM_TAG_VERSION" val="1.0"/>
  <p:tag name="KSO_WM_BEAUTIFY_FLAG" val="#wm#"/>
  <p:tag name="KSO_WM_UNIT_FILL_FORE_SCHEMECOLOR_INDEX_BRIGHTNESS" val="0"/>
  <p:tag name="KSO_WM_UNIT_FILL_FORE_SCHEMECOLOR_INDEX" val="6"/>
  <p:tag name="KSO_WM_UNIT_FILL_TYPE" val="1"/>
  <p:tag name="KSO_WM_UNIT_TEXT_FILL_FORE_SCHEMECOLOR_INDEX_BRIGHTNESS" val="0"/>
  <p:tag name="KSO_WM_UNIT_TEXT_FILL_FORE_SCHEMECOLOR_INDEX" val="13"/>
  <p:tag name="KSO_WM_UNIT_TEXT_FILL_TYPE" val="1"/>
  <p:tag name="KSO_WM_UNIT_USESOURCEFORMAT_APPLY" val="1"/>
  <p:tag name="KSO_WM_DIAGRAM_VIRTUALLY_FRAME" val="{&quot;height&quot;:443.08629921259836,&quot;left&quot;:52.88874015748031,&quot;top&quot;:48.49149606299213,&quot;width&quot;:854.3259842519685}"/>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1"/>
  <p:tag name="KSO_WM_UNIT_ID" val="diagram20210817_3*m_h_i*1_2_1"/>
  <p:tag name="KSO_WM_TEMPLATE_CATEGORY" val="diagram"/>
  <p:tag name="KSO_WM_TEMPLATE_INDEX" val="20210817"/>
  <p:tag name="KSO_WM_UNIT_LAYERLEVEL" val="1_1_1"/>
  <p:tag name="KSO_WM_TAG_VERSION" val="1.0"/>
  <p:tag name="KSO_WM_BEAUTIFY_FLAG" val="#wm#"/>
  <p:tag name="KSO_WM_UNIT_LINE_FORE_SCHEMECOLOR_INDEX_BRIGHTNESS" val="-0.25"/>
  <p:tag name="KSO_WM_UNIT_LINE_FORE_SCHEMECOLOR_INDEX" val="15"/>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VIRTUALLY_FRAME" val="{&quot;height&quot;:443.08629921259836,&quot;left&quot;:52.88874015748031,&quot;top&quot;:48.49149606299213,&quot;width&quot;:854.3259842519685}"/>
</p:tagLst>
</file>

<file path=ppt/tags/tag43.xml><?xml version="1.0" encoding="utf-8"?>
<p:tagLst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DIAGRAM_GROUP_CODE" val="m1-1"/>
  <p:tag name="KSO_WM_UNIT_TYPE" val="m_h_i"/>
  <p:tag name="KSO_WM_UNIT_INDEX" val="1_2_2"/>
  <p:tag name="KSO_WM_UNIT_ID" val="diagram20210817_3*m_h_i*1_2_2"/>
  <p:tag name="KSO_WM_TEMPLATE_CATEGORY" val="diagram"/>
  <p:tag name="KSO_WM_TEMPLATE_INDEX" val="20210817"/>
  <p:tag name="KSO_WM_UNIT_LAYERLEVEL" val="1_1_1"/>
  <p:tag name="KSO_WM_TAG_VERSION" val="1.0"/>
  <p:tag name="KSO_WM_BEAUTIFY_FLAG" val="#wm#"/>
  <p:tag name="KSO_WM_UNIT_FILL_FORE_SCHEMECOLOR_INDEX_BRIGHTNESS" val="0"/>
  <p:tag name="KSO_WM_UNIT_FILL_FORE_SCHEMECOLOR_INDEX" val="6"/>
  <p:tag name="KSO_WM_UNIT_FILL_TYPE" val="1"/>
  <p:tag name="KSO_WM_UNIT_TEXT_FILL_FORE_SCHEMECOLOR_INDEX_BRIGHTNESS" val="0"/>
  <p:tag name="KSO_WM_UNIT_TEXT_FILL_FORE_SCHEMECOLOR_INDEX" val="14"/>
  <p:tag name="KSO_WM_UNIT_TEXT_FILL_TYPE" val="1"/>
  <p:tag name="KSO_WM_UNIT_USESOURCEFORMAT_APPLY" val="1"/>
  <p:tag name="KSO_WM_DIAGRAM_VIRTUALLY_FRAME" val="{&quot;height&quot;:443.08629921259836,&quot;left&quot;:52.88874015748031,&quot;top&quot;:48.49149606299213,&quot;width&quot;:854.3259842519685}"/>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1"/>
  <p:tag name="KSO_WM_UNIT_ID" val="diagram20210817_3*m_h_i*1_3_1"/>
  <p:tag name="KSO_WM_TEMPLATE_CATEGORY" val="diagram"/>
  <p:tag name="KSO_WM_TEMPLATE_INDEX" val="20210817"/>
  <p:tag name="KSO_WM_UNIT_LAYERLEVEL" val="1_1_1"/>
  <p:tag name="KSO_WM_TAG_VERSION" val="1.0"/>
  <p:tag name="KSO_WM_BEAUTIFY_FLAG" val="#wm#"/>
  <p:tag name="KSO_WM_UNIT_LINE_FORE_SCHEMECOLOR_INDEX_BRIGHTNESS" val="-0.25"/>
  <p:tag name="KSO_WM_UNIT_LINE_FORE_SCHEMECOLOR_INDEX" val="15"/>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VIRTUALLY_FRAME" val="{&quot;height&quot;:443.08629921259836,&quot;left&quot;:52.88874015748031,&quot;top&quot;:48.49149606299213,&quot;width&quot;:854.3259842519685}"/>
</p:tagLst>
</file>

<file path=ppt/tags/tag45.xml><?xml version="1.0" encoding="utf-8"?>
<p:tagLst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DIAGRAM_GROUP_CODE" val="m1-1"/>
  <p:tag name="KSO_WM_UNIT_TYPE" val="m_h_i"/>
  <p:tag name="KSO_WM_UNIT_INDEX" val="1_3_2"/>
  <p:tag name="KSO_WM_UNIT_ID" val="diagram20210817_3*m_h_i*1_3_2"/>
  <p:tag name="KSO_WM_TEMPLATE_CATEGORY" val="diagram"/>
  <p:tag name="KSO_WM_TEMPLATE_INDEX" val="20210817"/>
  <p:tag name="KSO_WM_UNIT_LAYERLEVEL" val="1_1_1"/>
  <p:tag name="KSO_WM_TAG_VERSION" val="1.0"/>
  <p:tag name="KSO_WM_BEAUTIFY_FLAG" val="#wm#"/>
  <p:tag name="KSO_WM_UNIT_FILL_FORE_SCHEMECOLOR_INDEX_BRIGHTNESS" val="0"/>
  <p:tag name="KSO_WM_UNIT_FILL_FORE_SCHEMECOLOR_INDEX" val="7"/>
  <p:tag name="KSO_WM_UNIT_FILL_TYPE" val="1"/>
  <p:tag name="KSO_WM_UNIT_TEXT_FILL_FORE_SCHEMECOLOR_INDEX_BRIGHTNESS" val="0"/>
  <p:tag name="KSO_WM_UNIT_TEXT_FILL_FORE_SCHEMECOLOR_INDEX" val="14"/>
  <p:tag name="KSO_WM_UNIT_TEXT_FILL_TYPE" val="1"/>
  <p:tag name="KSO_WM_UNIT_USESOURCEFORMAT_APPLY" val="1"/>
  <p:tag name="KSO_WM_DIAGRAM_VIRTUALLY_FRAME" val="{&quot;height&quot;:443.08629921259836,&quot;left&quot;:52.88874015748031,&quot;top&quot;:48.49149606299213,&quot;width&quot;:854.3259842519685}"/>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z"/>
  <p:tag name="KSO_WM_UNIT_INDEX" val="1_2_1"/>
  <p:tag name="KSO_WM_UNIT_ID" val="diagram20210817_3*m_h_z*1_2_1"/>
  <p:tag name="KSO_WM_TEMPLATE_CATEGORY" val="diagram"/>
  <p:tag name="KSO_WM_TEMPLATE_INDEX" val="20210817"/>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3"/>
  <p:tag name="KSO_WM_UNIT_TEXT_FILL_TYPE" val="1"/>
  <p:tag name="KSO_WM_UNIT_USESOURCEFORMAT_APPLY" val="1"/>
  <p:tag name="KSO_WM_DIAGRAM_VIRTUALLY_FRAME" val="{&quot;height&quot;:443.08629921259836,&quot;left&quot;:52.88874015748031,&quot;top&quot;:48.49149606299213,&quot;width&quot;:854.3259842519685}"/>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1"/>
  <p:tag name="KSO_WM_UNIT_ID" val="diagram20210817_3*m_h_i*1_1_1"/>
  <p:tag name="KSO_WM_TEMPLATE_CATEGORY" val="diagram"/>
  <p:tag name="KSO_WM_TEMPLATE_INDEX" val="20210817"/>
  <p:tag name="KSO_WM_UNIT_LAYERLEVEL" val="1_1_1"/>
  <p:tag name="KSO_WM_TAG_VERSION" val="1.0"/>
  <p:tag name="KSO_WM_BEAUTIFY_FLAG" val="#wm#"/>
  <p:tag name="KSO_WM_UNIT_LINE_FORE_SCHEMECOLOR_INDEX_BRIGHTNESS" val="-0.25"/>
  <p:tag name="KSO_WM_UNIT_LINE_FORE_SCHEMECOLOR_INDEX" val="15"/>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VIRTUALLY_FRAME" val="{&quot;height&quot;:443.08629921259836,&quot;left&quot;:52.88874015748031,&quot;top&quot;:48.49149606299213,&quot;width&quot;:854.3259842519685}"/>
</p:tagLst>
</file>

<file path=ppt/tags/tag48.xml><?xml version="1.0" encoding="utf-8"?>
<p:tagLst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DIAGRAM_GROUP_CODE" val="m1-1"/>
  <p:tag name="KSO_WM_UNIT_TYPE" val="m_h_i"/>
  <p:tag name="KSO_WM_UNIT_INDEX" val="1_1_2"/>
  <p:tag name="KSO_WM_UNIT_ID" val="diagram20210817_3*m_h_i*1_1_2"/>
  <p:tag name="KSO_WM_TEMPLATE_CATEGORY" val="diagram"/>
  <p:tag name="KSO_WM_TEMPLATE_INDEX" val="20210817"/>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4"/>
  <p:tag name="KSO_WM_UNIT_TEXT_FILL_TYPE" val="1"/>
  <p:tag name="KSO_WM_UNIT_USESOURCEFORMAT_APPLY" val="1"/>
  <p:tag name="KSO_WM_DIAGRAM_VIRTUALLY_FRAME" val="{&quot;height&quot;:443.08629921259836,&quot;left&quot;:52.88874015748031,&quot;top&quot;:48.49149606299213,&quot;width&quot;:854.3259842519685}"/>
</p:tagLst>
</file>

<file path=ppt/tags/tag49.xml><?xml version="1.0" encoding="utf-8"?>
<p:tagLst xmlns:p="http://schemas.openxmlformats.org/presentationml/2006/main">
  <p:tag name="KSO_WM_UNIT_SUBTYPE" val="a"/>
  <p:tag name="KSO_WM_UNIT_PRESET_TEXT" val="单击此处添加文本具体内容，简明扼要的阐述您的观点。"/>
  <p:tag name="KSO_WM_UNIT_NOCLEAR" val="0"/>
  <p:tag name="KSO_WM_UNIT_VALUE" val="120"/>
  <p:tag name="KSO_WM_UNIT_HIGHLIGHT" val="0"/>
  <p:tag name="KSO_WM_UNIT_COMPATIBLE" val="0"/>
  <p:tag name="KSO_WM_UNIT_DIAGRAM_ISNUMVISUAL" val="0"/>
  <p:tag name="KSO_WM_UNIT_DIAGRAM_ISREFERUNIT" val="0"/>
  <p:tag name="KSO_WM_DIAGRAM_GROUP_CODE" val="m1-1"/>
  <p:tag name="KSO_WM_UNIT_TYPE" val="m_h_f"/>
  <p:tag name="KSO_WM_UNIT_INDEX" val="1_1_1"/>
  <p:tag name="KSO_WM_UNIT_ID" val="diagram20210817_3*m_h_f*1_1_1"/>
  <p:tag name="KSO_WM_TEMPLATE_CATEGORY" val="diagram"/>
  <p:tag name="KSO_WM_TEMPLATE_INDEX" val="20210817"/>
  <p:tag name="KSO_WM_UNIT_LAYERLEVEL" val="1_1_1"/>
  <p:tag name="KSO_WM_TAG_VERSION" val="1.0"/>
  <p:tag name="KSO_WM_BEAUTIFY_FLAG" val="#wm#"/>
  <p:tag name="KSO_WM_UNIT_USESOURCEFORMAT_APPLY" val="1"/>
  <p:tag name="KSO_WM_DIAGRAM_VIRTUALLY_FRAME" val="{&quot;height&quot;:443.08629921259836,&quot;left&quot;:52.88874015748031,&quot;top&quot;:48.49149606299213,&quot;width&quot;:854.3259842519685}"/>
</p:tagLst>
</file>

<file path=ppt/tags/tag50.xml><?xml version="1.0" encoding="utf-8"?>
<p:tagLst xmlns:p="http://schemas.openxmlformats.org/presentationml/2006/main">
  <p:tag name="KSO_WM_UNIT_SUBTYPE" val="a"/>
  <p:tag name="KSO_WM_UNIT_PRESET_TEXT" val="单击此处添加文本具体内容，简明扼要的阐述您的观点。"/>
  <p:tag name="KSO_WM_UNIT_NOCLEAR" val="0"/>
  <p:tag name="KSO_WM_UNIT_VALUE" val="120"/>
  <p:tag name="KSO_WM_UNIT_HIGHLIGHT" val="0"/>
  <p:tag name="KSO_WM_UNIT_COMPATIBLE" val="0"/>
  <p:tag name="KSO_WM_UNIT_DIAGRAM_ISNUMVISUAL" val="0"/>
  <p:tag name="KSO_WM_UNIT_DIAGRAM_ISREFERUNIT" val="0"/>
  <p:tag name="KSO_WM_DIAGRAM_GROUP_CODE" val="m1-1"/>
  <p:tag name="KSO_WM_UNIT_TYPE" val="m_h_f"/>
  <p:tag name="KSO_WM_UNIT_INDEX" val="1_2_1"/>
  <p:tag name="KSO_WM_UNIT_ID" val="diagram20210817_3*m_h_f*1_2_1"/>
  <p:tag name="KSO_WM_TEMPLATE_CATEGORY" val="diagram"/>
  <p:tag name="KSO_WM_TEMPLATE_INDEX" val="20210817"/>
  <p:tag name="KSO_WM_UNIT_LAYERLEVEL" val="1_1_1"/>
  <p:tag name="KSO_WM_TAG_VERSION" val="1.0"/>
  <p:tag name="KSO_WM_BEAUTIFY_FLAG" val="#wm#"/>
  <p:tag name="KSO_WM_UNIT_USESOURCEFORMAT_APPLY" val="1"/>
  <p:tag name="KSO_WM_DIAGRAM_VIRTUALLY_FRAME" val="{&quot;height&quot;:443.08629921259836,&quot;left&quot;:52.88874015748031,&quot;top&quot;:48.49149606299213,&quot;width&quot;:854.3259842519685}"/>
</p:tagLst>
</file>

<file path=ppt/tags/tag51.xml><?xml version="1.0" encoding="utf-8"?>
<p:tagLst xmlns:p="http://schemas.openxmlformats.org/presentationml/2006/main">
  <p:tag name="KSO_WM_UNIT_SUBTYPE" val="a"/>
  <p:tag name="KSO_WM_UNIT_PRESET_TEXT" val="单击此处添加文本具体内容，简明扼要的阐述您的观点。"/>
  <p:tag name="KSO_WM_UNIT_NOCLEAR" val="0"/>
  <p:tag name="KSO_WM_UNIT_VALUE" val="120"/>
  <p:tag name="KSO_WM_UNIT_HIGHLIGHT" val="0"/>
  <p:tag name="KSO_WM_UNIT_COMPATIBLE" val="0"/>
  <p:tag name="KSO_WM_UNIT_DIAGRAM_ISNUMVISUAL" val="0"/>
  <p:tag name="KSO_WM_UNIT_DIAGRAM_ISREFERUNIT" val="0"/>
  <p:tag name="KSO_WM_DIAGRAM_GROUP_CODE" val="m1-1"/>
  <p:tag name="KSO_WM_UNIT_TYPE" val="m_h_f"/>
  <p:tag name="KSO_WM_UNIT_INDEX" val="1_3_1"/>
  <p:tag name="KSO_WM_UNIT_ID" val="diagram20210817_3*m_h_f*1_3_1"/>
  <p:tag name="KSO_WM_TEMPLATE_CATEGORY" val="diagram"/>
  <p:tag name="KSO_WM_TEMPLATE_INDEX" val="20210817"/>
  <p:tag name="KSO_WM_UNIT_LAYERLEVEL" val="1_1_1"/>
  <p:tag name="KSO_WM_TAG_VERSION" val="1.0"/>
  <p:tag name="KSO_WM_BEAUTIFY_FLAG" val="#wm#"/>
  <p:tag name="KSO_WM_UNIT_USESOURCEFORMAT_APPLY" val="1"/>
  <p:tag name="KSO_WM_DIAGRAM_VIRTUALLY_FRAME" val="{&quot;height&quot;:443.08629921259836,&quot;left&quot;:52.88874015748031,&quot;top&quot;:48.49149606299213,&quot;width&quot;:854.3259842519685}"/>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1"/>
  <p:tag name="KSO_WM_UNIT_ID" val="diagram20210817_3*m_h_i*1_4_1"/>
  <p:tag name="KSO_WM_TEMPLATE_CATEGORY" val="diagram"/>
  <p:tag name="KSO_WM_TEMPLATE_INDEX" val="20210817"/>
  <p:tag name="KSO_WM_UNIT_LAYERLEVEL" val="1_1_1"/>
  <p:tag name="KSO_WM_TAG_VERSION" val="1.0"/>
  <p:tag name="KSO_WM_BEAUTIFY_FLAG" val="#wm#"/>
  <p:tag name="KSO_WM_UNIT_LINE_FORE_SCHEMECOLOR_INDEX_BRIGHTNESS" val="-0.25"/>
  <p:tag name="KSO_WM_UNIT_LINE_FORE_SCHEMECOLOR_INDEX" val="15"/>
  <p:tag name="KSO_WM_UNIT_LINE_FILL_TYPE" val="2"/>
  <p:tag name="KSO_WM_UNIT_TEXT_FILL_FORE_SCHEMECOLOR_INDEX_BRIGHTNESS" val="0"/>
  <p:tag name="KSO_WM_UNIT_TEXT_FILL_FORE_SCHEMECOLOR_INDEX" val="13"/>
  <p:tag name="KSO_WM_UNIT_TEXT_FILL_TYPE" val="1"/>
  <p:tag name="KSO_WM_UNIT_USESOURCEFORMAT_APPLY" val="1"/>
  <p:tag name="KSO_WM_DIAGRAM_VIRTUALLY_FRAME" val="{&quot;height&quot;:443.08629921259836,&quot;left&quot;:52.88874015748031,&quot;top&quot;:48.49149606299213,&quot;width&quot;:854.3259842519685}"/>
</p:tagLst>
</file>

<file path=ppt/tags/tag53.xml><?xml version="1.0" encoding="utf-8"?>
<p:tagLst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DIAGRAM_GROUP_CODE" val="m1-1"/>
  <p:tag name="KSO_WM_UNIT_TYPE" val="m_h_i"/>
  <p:tag name="KSO_WM_UNIT_INDEX" val="1_4_2"/>
  <p:tag name="KSO_WM_UNIT_ID" val="diagram20210817_3*m_h_i*1_4_2"/>
  <p:tag name="KSO_WM_TEMPLATE_CATEGORY" val="diagram"/>
  <p:tag name="KSO_WM_TEMPLATE_INDEX" val="20210817"/>
  <p:tag name="KSO_WM_UNIT_LAYERLEVEL" val="1_1_1"/>
  <p:tag name="KSO_WM_TAG_VERSION" val="1.0"/>
  <p:tag name="KSO_WM_BEAUTIFY_FLAG" val="#wm#"/>
  <p:tag name="KSO_WM_UNIT_FILL_FORE_SCHEMECOLOR_INDEX_BRIGHTNESS" val="0"/>
  <p:tag name="KSO_WM_UNIT_FILL_FORE_SCHEMECOLOR_INDEX" val="8"/>
  <p:tag name="KSO_WM_UNIT_FILL_TYPE" val="1"/>
  <p:tag name="KSO_WM_UNIT_TEXT_FILL_FORE_SCHEMECOLOR_INDEX_BRIGHTNESS" val="0"/>
  <p:tag name="KSO_WM_UNIT_TEXT_FILL_FORE_SCHEMECOLOR_INDEX" val="14"/>
  <p:tag name="KSO_WM_UNIT_TEXT_FILL_TYPE" val="1"/>
  <p:tag name="KSO_WM_UNIT_USESOURCEFORMAT_APPLY" val="1"/>
  <p:tag name="KSO_WM_DIAGRAM_VIRTUALLY_FRAME" val="{&quot;height&quot;:443.08629921259836,&quot;left&quot;:52.88874015748031,&quot;top&quot;:48.49149606299213,&quot;width&quot;:854.3259842519685}"/>
</p:tagLst>
</file>

<file path=ppt/tags/tag54.xml><?xml version="1.0" encoding="utf-8"?>
<p:tagLst xmlns:p="http://schemas.openxmlformats.org/presentationml/2006/main">
  <p:tag name="KSO_WM_UNIT_SUBTYPE" val="a"/>
  <p:tag name="KSO_WM_UNIT_PRESET_TEXT" val="单击此处添加文本具体内容，简明扼要的阐述您的观点。"/>
  <p:tag name="KSO_WM_UNIT_NOCLEAR" val="0"/>
  <p:tag name="KSO_WM_UNIT_VALUE" val="120"/>
  <p:tag name="KSO_WM_UNIT_HIGHLIGHT" val="0"/>
  <p:tag name="KSO_WM_UNIT_COMPATIBLE" val="0"/>
  <p:tag name="KSO_WM_UNIT_DIAGRAM_ISNUMVISUAL" val="0"/>
  <p:tag name="KSO_WM_UNIT_DIAGRAM_ISREFERUNIT" val="0"/>
  <p:tag name="KSO_WM_DIAGRAM_GROUP_CODE" val="m1-1"/>
  <p:tag name="KSO_WM_UNIT_TYPE" val="m_h_f"/>
  <p:tag name="KSO_WM_UNIT_INDEX" val="1_4_1"/>
  <p:tag name="KSO_WM_UNIT_ID" val="diagram20210817_3*m_h_f*1_4_1"/>
  <p:tag name="KSO_WM_TEMPLATE_CATEGORY" val="diagram"/>
  <p:tag name="KSO_WM_TEMPLATE_INDEX" val="20210817"/>
  <p:tag name="KSO_WM_UNIT_LAYERLEVEL" val="1_1_1"/>
  <p:tag name="KSO_WM_TAG_VERSION" val="1.0"/>
  <p:tag name="KSO_WM_BEAUTIFY_FLAG" val="#wm#"/>
  <p:tag name="KSO_WM_UNIT_USESOURCEFORMAT_APPLY" val="1"/>
  <p:tag name="KSO_WM_DIAGRAM_VIRTUALLY_FRAME" val="{&quot;height&quot;:443.08629921259836,&quot;left&quot;:52.88874015748031,&quot;top&quot;:48.49149606299213,&quot;width&quot;:854.3259842519685}"/>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z"/>
  <p:tag name="KSO_WM_UNIT_INDEX" val="1_4_1"/>
  <p:tag name="KSO_WM_UNIT_ID" val="diagram20210817_3*m_h_z*1_4_1"/>
  <p:tag name="KSO_WM_TEMPLATE_CATEGORY" val="diagram"/>
  <p:tag name="KSO_WM_TEMPLATE_INDEX" val="20210817"/>
  <p:tag name="KSO_WM_UNIT_LAYERLEVEL" val="1_1_1"/>
  <p:tag name="KSO_WM_TAG_VERSION" val="1.0"/>
  <p:tag name="KSO_WM_BEAUTIFY_FLAG" val="#wm#"/>
  <p:tag name="KSO_WM_UNIT_FILL_FORE_SCHEMECOLOR_INDEX_BRIGHTNESS" val="0"/>
  <p:tag name="KSO_WM_UNIT_FILL_FORE_SCHEMECOLOR_INDEX" val="7"/>
  <p:tag name="KSO_WM_UNIT_FILL_TYPE" val="1"/>
  <p:tag name="KSO_WM_UNIT_TEXT_FILL_FORE_SCHEMECOLOR_INDEX_BRIGHTNESS" val="0"/>
  <p:tag name="KSO_WM_UNIT_TEXT_FILL_FORE_SCHEMECOLOR_INDEX" val="13"/>
  <p:tag name="KSO_WM_UNIT_TEXT_FILL_TYPE" val="1"/>
  <p:tag name="KSO_WM_UNIT_USESOURCEFORMAT_APPLY" val="1"/>
  <p:tag name="KSO_WM_DIAGRAM_VIRTUALLY_FRAME" val="{&quot;height&quot;:443.08629921259836,&quot;left&quot;:52.88874015748031,&quot;top&quot;:48.49149606299213,&quot;width&quot;:854.3259842519685}"/>
</p:tagLst>
</file>

<file path=ppt/tags/tag56.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VALUE" val="5"/>
  <p:tag name="KSO_WM_UNIT_HIGHLIGHT" val="0"/>
  <p:tag name="KSO_WM_UNIT_COMPATIBLE" val="0"/>
  <p:tag name="KSO_WM_UNIT_DIAGRAM_ISNUMVISUAL" val="0"/>
  <p:tag name="KSO_WM_UNIT_DIAGRAM_ISREFERUNIT" val="0"/>
  <p:tag name="KSO_WM_DIAGRAM_GROUP_CODE" val="m1-1"/>
  <p:tag name="KSO_WM_UNIT_TYPE" val="m_h_a"/>
  <p:tag name="KSO_WM_UNIT_INDEX" val="1_1_1"/>
  <p:tag name="KSO_WM_UNIT_ID" val="diagram20210817_3*m_h_a*1_1_1"/>
  <p:tag name="KSO_WM_TEMPLATE_CATEGORY" val="diagram"/>
  <p:tag name="KSO_WM_TEMPLATE_INDEX" val="20210817"/>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 name="KSO_WM_DIAGRAM_VIRTUALLY_FRAME" val="{&quot;height&quot;:443.08629921259836,&quot;left&quot;:52.88874015748031,&quot;top&quot;:48.49149606299213,&quot;width&quot;:854.3259842519685}"/>
</p:tagLst>
</file>

<file path=ppt/tags/tag57.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VALUE" val="5"/>
  <p:tag name="KSO_WM_UNIT_HIGHLIGHT" val="0"/>
  <p:tag name="KSO_WM_UNIT_COMPATIBLE" val="0"/>
  <p:tag name="KSO_WM_UNIT_DIAGRAM_ISNUMVISUAL" val="0"/>
  <p:tag name="KSO_WM_UNIT_DIAGRAM_ISREFERUNIT" val="0"/>
  <p:tag name="KSO_WM_DIAGRAM_GROUP_CODE" val="m1-1"/>
  <p:tag name="KSO_WM_UNIT_TYPE" val="m_h_a"/>
  <p:tag name="KSO_WM_UNIT_INDEX" val="1_2_1"/>
  <p:tag name="KSO_WM_UNIT_ID" val="diagram20210817_3*m_h_a*1_2_1"/>
  <p:tag name="KSO_WM_TEMPLATE_CATEGORY" val="diagram"/>
  <p:tag name="KSO_WM_TEMPLATE_INDEX" val="20210817"/>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 name="KSO_WM_DIAGRAM_VIRTUALLY_FRAME" val="{&quot;height&quot;:443.08629921259836,&quot;left&quot;:52.88874015748031,&quot;top&quot;:48.49149606299213,&quot;width&quot;:854.3259842519685}"/>
</p:tagLst>
</file>

<file path=ppt/tags/tag58.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VALUE" val="5"/>
  <p:tag name="KSO_WM_UNIT_HIGHLIGHT" val="0"/>
  <p:tag name="KSO_WM_UNIT_COMPATIBLE" val="0"/>
  <p:tag name="KSO_WM_UNIT_DIAGRAM_ISNUMVISUAL" val="0"/>
  <p:tag name="KSO_WM_UNIT_DIAGRAM_ISREFERUNIT" val="0"/>
  <p:tag name="KSO_WM_DIAGRAM_GROUP_CODE" val="m1-1"/>
  <p:tag name="KSO_WM_UNIT_TYPE" val="m_h_a"/>
  <p:tag name="KSO_WM_UNIT_INDEX" val="1_3_1"/>
  <p:tag name="KSO_WM_UNIT_ID" val="diagram20210817_3*m_h_a*1_3_1"/>
  <p:tag name="KSO_WM_TEMPLATE_CATEGORY" val="diagram"/>
  <p:tag name="KSO_WM_TEMPLATE_INDEX" val="20210817"/>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 name="KSO_WM_DIAGRAM_VIRTUALLY_FRAME" val="{&quot;height&quot;:443.08629921259836,&quot;left&quot;:52.88874015748031,&quot;top&quot;:48.49149606299213,&quot;width&quot;:854.3259842519685}"/>
</p:tagLst>
</file>

<file path=ppt/tags/tag59.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VALUE" val="5"/>
  <p:tag name="KSO_WM_UNIT_HIGHLIGHT" val="0"/>
  <p:tag name="KSO_WM_UNIT_COMPATIBLE" val="0"/>
  <p:tag name="KSO_WM_UNIT_DIAGRAM_ISNUMVISUAL" val="0"/>
  <p:tag name="KSO_WM_UNIT_DIAGRAM_ISREFERUNIT" val="0"/>
  <p:tag name="KSO_WM_DIAGRAM_GROUP_CODE" val="m1-1"/>
  <p:tag name="KSO_WM_UNIT_TYPE" val="m_h_a"/>
  <p:tag name="KSO_WM_UNIT_INDEX" val="1_4_1"/>
  <p:tag name="KSO_WM_UNIT_ID" val="diagram20210817_3*m_h_a*1_4_1"/>
  <p:tag name="KSO_WM_TEMPLATE_CATEGORY" val="diagram"/>
  <p:tag name="KSO_WM_TEMPLATE_INDEX" val="20210817"/>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 name="KSO_WM_DIAGRAM_VIRTUALLY_FRAME" val="{&quot;height&quot;:443.08629921259836,&quot;left&quot;:52.88874015748031,&quot;top&quot;:48.49149606299213,&quot;width&quot;:854.3259842519685}"/>
</p:tagLst>
</file>

<file path=ppt/tags/tag60.xml><?xml version="1.0" encoding="utf-8"?>
<p:tagLst xmlns:p="http://schemas.openxmlformats.org/presentationml/2006/main">
  <p:tag name="KSO_WM_SLIDE_ID" val="diagram20209527_1"/>
  <p:tag name="KSO_WM_TEMPLATE_SUBCATEGORY" val="21"/>
  <p:tag name="KSO_WM_TEMPLATE_MASTER_TYPE" val="0"/>
  <p:tag name="KSO_WM_TEMPLATE_COLOR_TYPE" val="1"/>
  <p:tag name="KSO_WM_SLIDE_TYPE" val="text"/>
  <p:tag name="KSO_WM_SLIDE_SUBTYPE" val="picTxt"/>
  <p:tag name="KSO_WM_SLIDE_ITEM_CNT" val="0"/>
  <p:tag name="KSO_WM_SLIDE_INDEX" val="1"/>
  <p:tag name="KSO_WM_TAG_VERSION" val="1.0"/>
  <p:tag name="KSO_WM_BEAUTIFY_FLAG" val="#wm#"/>
  <p:tag name="KSO_WM_TEMPLATE_CATEGORY" val="diagram"/>
  <p:tag name="KSO_WM_TEMPLATE_INDEX" val="20209527"/>
  <p:tag name="KSO_WM_SLIDE_LAYOUT" val="d"/>
  <p:tag name="KSO_WM_SLIDE_LAYOUT_CNT" val="1"/>
  <p:tag name="KSO_WM_TEMPLATE_THUMBS_INDEX" val="1、4、7、12、13、14、15、16、17、18、20、24、25、28、33、36、40、43、44"/>
  <p:tag name="KSO_WM_SLIDE_LAYOUT_INFO" val="{&quot;backgroundInfo&quot;:[{&quot;bottom&quot;:0,&quot;bottomAbs&quot;:false,&quot;left&quot;:0,&quot;leftAbs&quot;:false,&quot;right&quot;:0,&quot;rightAbs&quot;:false,&quot;top&quot;:0,&quot;topAbs&quot;:false,&quot;type&quot;:&quot;general&quot;}],&quot;id&quot;:&quot;2024-05-16T12:35:30&quot;,&quot;maxSize&quot;:{&quot;size1&quot;:2.310280974926772},&quot;minSize&quot;:{&quot;size1&quot;:2.310280974926772},&quot;normalSize&quot;:{&quot;size1&quot;:2.310280974926772},&quot;subLayout&quot;:[{&quot;id&quot;:&quot;2024-05-16T12:35:30&quot;,&quot;type&quot;:0},{&quot;id&quot;:&quot;2024-05-16T12:35:30&quot;,&quot;margin&quot;:{&quot;bottom&quot;:1.6929999589920044,&quot;left&quot;:1.6929999589920044,&quot;right&quot;:1.6929999589920044,&quot;top&quot;:1.2699999809265137},&quot;type&quot;:0}],&quot;type&quot;:0}"/>
  <p:tag name="KSO_WM_SLIDE_BACKGROUND" val="[&quot;general&quot;]"/>
  <p:tag name="KSO_WM_SLIDE_RATIO" val="1.777778"/>
  <p:tag name="KSO_WM_CHIP_INFOS" val="{&quot;type&quot;:0,&quot;layout_type&quot;:&quot;topbottom&quot;,&quot;layout_feature&quot;:1,&quot;aspect_ratio&quot;:&quot;16:9&quot;,&quot;same_font_size&quot;:false,&quot;diagram&quot;:{&quot;type&quot;:[],&quot;direction&quot;:0,&quot;isSupportDecBetweenItems&quot;:false},&quot;tags&quot;:{&quot;style&quot;:[&quot;商务&quot;,&quot;简约&quot;,&quot;文艺清新&quot;,&quot;中国风&quot;,&quot;卡通&quot;,&quot;欧美风&quot;,&quot;黑板风&quot;,&quot;渐变风&quot;,&quot;党政风&quot;]},&quot;slide_type&quot;:[&quot;text&quot;]}"/>
  <p:tag name="KSO_WM_CHIP_FILLPROP" val="[[{&quot;text_align&quot;:&quot;lm&quot;,&quot;text_direction&quot;:&quot;horizontal&quot;,&quot;support_features&quot;:[&quot;collage&quot;,&quot;carousel&quot;],&quot;support_big_font&quot;:false,&quot;picture_toward&quot;:0,&quot;picture_dockside&quot;:[],&quot;fill_id&quot;:&quot;05426f0b1077440ebd8848530286d431&quot;,&quot;fill_align&quot;:&quot;cm&quot;,&quot;chip_types&quot;:[&quot;diagram&quot;,&quot;pictext&quot;,&quot;text&quot;,&quot;picture&quot;,&quot;chart&quot;,&quot;table&quot;,&quot;video&quot;]}]]"/>
  <p:tag name="KSO_WM_SLIDE_SIZE" val="864*324"/>
  <p:tag name="KSO_WM_SLIDE_POSITION" val="47*107"/>
  <p:tag name="KSO_WM_CHIP_XID" val="5f20142fc4814ce96fb1281b"/>
  <p:tag name="KSO_WM_CHIP_DECFILLPROP" val="[]"/>
  <p:tag name="KSO_WM_CHIP_GROUPID" val="5f20142fc4814ce96fb1281a"/>
  <p:tag name="KSO_WM_SLIDE_BK_DARK_LIGHT" val="2"/>
  <p:tag name="KSO_WM_SLIDE_BACKGROUND_TYPE" val="general"/>
  <p:tag name="KSO_WM_SLIDE_SUPPORT_FEATURE_TYPE" val="3"/>
  <p:tag name="KSO_WM_TEMPLATE_ASSEMBLE_XID" val="60656e904054ed1e2fb7fb93"/>
  <p:tag name="KSO_WM_TEMPLATE_ASSEMBLE_GROUPID" val="60656e904054ed1e2fb7fb93"/>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10870_3*l_h_i*1_1_1"/>
  <p:tag name="KSO_WM_TEMPLATE_CATEGORY" val="diagram"/>
  <p:tag name="KSO_WM_TEMPLATE_INDEX" val="20210870"/>
  <p:tag name="KSO_WM_UNIT_LAYERLEVEL" val="1_1_1"/>
  <p:tag name="KSO_WM_TAG_VERSION" val="1.0"/>
  <p:tag name="KSO_WM_BEAUTIFY_FLAG" val="#wm#"/>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 name="KSO_WM_UNIT_USESOURCEFORMAT_APPLY" val="1"/>
  <p:tag name="KSO_WM_DIAGRAM_VIRTUALLY_FRAME" val="{&quot;height&quot;:436.558031496063,&quot;left&quot;:65.33984251968505,&quot;top&quot;:91.64196850393701,&quot;width&quot;:826.5865354330708}"/>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10870_3*l_h_i*1_2_1"/>
  <p:tag name="KSO_WM_TEMPLATE_CATEGORY" val="diagram"/>
  <p:tag name="KSO_WM_TEMPLATE_INDEX" val="20210870"/>
  <p:tag name="KSO_WM_UNIT_LAYERLEVEL" val="1_1_1"/>
  <p:tag name="KSO_WM_TAG_VERSION" val="1.0"/>
  <p:tag name="KSO_WM_BEAUTIFY_FLAG" val="#wm#"/>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 name="KSO_WM_UNIT_USESOURCEFORMAT_APPLY" val="1"/>
  <p:tag name="KSO_WM_DIAGRAM_VIRTUALLY_FRAME" val="{&quot;height&quot;:436.558031496063,&quot;left&quot;:65.33984251968505,&quot;top&quot;:91.64196850393701,&quot;width&quot;:826.5865354330708}"/>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10870_3*l_h_i*1_3_1"/>
  <p:tag name="KSO_WM_TEMPLATE_CATEGORY" val="diagram"/>
  <p:tag name="KSO_WM_TEMPLATE_INDEX" val="20210870"/>
  <p:tag name="KSO_WM_UNIT_LAYERLEVEL" val="1_1_1"/>
  <p:tag name="KSO_WM_TAG_VERSION" val="1.0"/>
  <p:tag name="KSO_WM_BEAUTIFY_FLAG" val="#wm#"/>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 name="KSO_WM_UNIT_USESOURCEFORMAT_APPLY" val="1"/>
  <p:tag name="KSO_WM_DIAGRAM_VIRTUALLY_FRAME" val="{&quot;height&quot;:436.558031496063,&quot;left&quot;:65.33984251968505,&quot;top&quot;:91.64196850393701,&quot;width&quot;:826.5865354330708}"/>
</p:tagLst>
</file>

<file path=ppt/tags/tag64.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VALUE" val="19"/>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diagram20210870_3*l_h_a*1_3_1"/>
  <p:tag name="KSO_WM_TEMPLATE_CATEGORY" val="diagram"/>
  <p:tag name="KSO_WM_TEMPLATE_INDEX" val="20210870"/>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3"/>
  <p:tag name="KSO_WM_UNIT_TEXT_FILL_TYPE" val="1"/>
  <p:tag name="KSO_WM_UNIT_USESOURCEFORMAT_APPLY" val="1"/>
  <p:tag name="KSO_WM_DIAGRAM_VIRTUALLY_FRAME" val="{&quot;height&quot;:436.558031496063,&quot;left&quot;:65.33984251968505,&quot;top&quot;:91.64196850393701,&quot;width&quot;:826.5865354330708}"/>
</p:tagLst>
</file>

<file path=ppt/tags/tag65.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VALUE" val="19"/>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210870_3*l_h_a*1_1_1"/>
  <p:tag name="KSO_WM_TEMPLATE_CATEGORY" val="diagram"/>
  <p:tag name="KSO_WM_TEMPLATE_INDEX" val="20210870"/>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3"/>
  <p:tag name="KSO_WM_UNIT_TEXT_FILL_TYPE" val="1"/>
  <p:tag name="KSO_WM_UNIT_USESOURCEFORMAT_APPLY" val="1"/>
  <p:tag name="KSO_WM_DIAGRAM_VIRTUALLY_FRAME" val="{&quot;height&quot;:436.558031496063,&quot;left&quot;:65.33984251968505,&quot;top&quot;:91.64196850393701,&quot;width&quot;:826.5865354330708}"/>
</p:tagLst>
</file>

<file path=ppt/tags/tag66.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VALUE" val="19"/>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20210870_3*l_h_a*1_2_1"/>
  <p:tag name="KSO_WM_TEMPLATE_CATEGORY" val="diagram"/>
  <p:tag name="KSO_WM_TEMPLATE_INDEX" val="20210870"/>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3"/>
  <p:tag name="KSO_WM_UNIT_TEXT_FILL_TYPE" val="1"/>
  <p:tag name="KSO_WM_UNIT_USESOURCEFORMAT_APPLY" val="1"/>
  <p:tag name="KSO_WM_DIAGRAM_VIRTUALLY_FRAME" val="{&quot;height&quot;:436.558031496063,&quot;left&quot;:65.33984251968505,&quot;top&quot;:91.64196850393701,&quot;width&quot;:826.5865354330708}"/>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1"/>
  <p:tag name="KSO_WM_UNIT_ID" val="diagram20210870_3*i*1"/>
  <p:tag name="KSO_WM_TEMPLATE_CATEGORY" val="diagram"/>
  <p:tag name="KSO_WM_TEMPLATE_INDEX" val="20210870"/>
  <p:tag name="KSO_WM_UNIT_LAYERLEVEL" val="1"/>
  <p:tag name="KSO_WM_TAG_VERSION" val="1.0"/>
  <p:tag name="KSO_WM_BEAUTIFY_FLAG" val="#wm#"/>
  <p:tag name="KSO_WM_UNIT_USESOURCEFORMAT_APPLY" val="1"/>
  <p:tag name="KSO_WM_DIAGRAM_VIRTUALLY_FRAME" val="{&quot;height&quot;:436.558031496063,&quot;left&quot;:65.33984251968505,&quot;top&quot;:91.64196850393701,&quot;width&quot;:826.5865354330708}"/>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1"/>
  <p:tag name="KSO_WM_UNIT_ID" val="diagram20210870_3*l_i*1_1"/>
  <p:tag name="KSO_WM_TEMPLATE_CATEGORY" val="diagram"/>
  <p:tag name="KSO_WM_TEMPLATE_INDEX" val="20210870"/>
  <p:tag name="KSO_WM_UNIT_LAYERLEVEL" val="1_1"/>
  <p:tag name="KSO_WM_TAG_VERSION" val="1.0"/>
  <p:tag name="KSO_WM_BEAUTIFY_FLAG" val="#wm#"/>
  <p:tag name="KSO_WM_UNIT_FILL_FORE_SCHEMECOLOR_INDEX_BRIGHTNESS" val="0"/>
  <p:tag name="KSO_WM_UNIT_FILL_FORE_SCHEMECOLOR_INDEX" val="7"/>
  <p:tag name="KSO_WM_UNIT_FILL_TYPE" val="1"/>
  <p:tag name="KSO_WM_UNIT_USESOURCEFORMAT_APPLY" val="1"/>
  <p:tag name="KSO_WM_DIAGRAM_VIRTUALLY_FRAME" val="{&quot;height&quot;:436.558031496063,&quot;left&quot;:65.33984251968505,&quot;top&quot;:91.64196850393701,&quot;width&quot;:826.5865354330708}"/>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2"/>
  <p:tag name="KSO_WM_UNIT_ID" val="diagram20210870_3*l_i*1_2"/>
  <p:tag name="KSO_WM_TEMPLATE_CATEGORY" val="diagram"/>
  <p:tag name="KSO_WM_TEMPLATE_INDEX" val="20210870"/>
  <p:tag name="KSO_WM_UNIT_LAYERLEVEL" val="1_1"/>
  <p:tag name="KSO_WM_TAG_VERSION" val="1.0"/>
  <p:tag name="KSO_WM_BEAUTIFY_FLAG" val="#wm#"/>
  <p:tag name="KSO_WM_UNIT_FILL_FORE_SCHEMECOLOR_INDEX_BRIGHTNESS" val="0"/>
  <p:tag name="KSO_WM_UNIT_FILL_FORE_SCHEMECOLOR_INDEX" val="6"/>
  <p:tag name="KSO_WM_UNIT_FILL_TYPE" val="1"/>
  <p:tag name="KSO_WM_UNIT_USESOURCEFORMAT_APPLY" val="1"/>
  <p:tag name="KSO_WM_DIAGRAM_VIRTUALLY_FRAME" val="{&quot;height&quot;:436.558031496063,&quot;left&quot;:65.33984251968505,&quot;top&quot;:91.64196850393701,&quot;width&quot;:826.5865354330708}"/>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3"/>
  <p:tag name="KSO_WM_UNIT_ID" val="diagram20210870_3*l_i*1_3"/>
  <p:tag name="KSO_WM_TEMPLATE_CATEGORY" val="diagram"/>
  <p:tag name="KSO_WM_TEMPLATE_INDEX" val="20210870"/>
  <p:tag name="KSO_WM_UNIT_LAYERLEVEL" val="1_1"/>
  <p:tag name="KSO_WM_TAG_VERSION" val="1.0"/>
  <p:tag name="KSO_WM_BEAUTIFY_FLAG" val="#wm#"/>
  <p:tag name="KSO_WM_UNIT_FILL_FORE_SCHEMECOLOR_INDEX_BRIGHTNESS" val="0"/>
  <p:tag name="KSO_WM_UNIT_FILL_FORE_SCHEMECOLOR_INDEX" val="7"/>
  <p:tag name="KSO_WM_UNIT_FILL_TYPE" val="1"/>
  <p:tag name="KSO_WM_UNIT_USESOURCEFORMAT_APPLY" val="1"/>
  <p:tag name="KSO_WM_DIAGRAM_VIRTUALLY_FRAME" val="{&quot;height&quot;:436.558031496063,&quot;left&quot;:65.33984251968505,&quot;top&quot;:91.64196850393701,&quot;width&quot;:826.5865354330708}"/>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4"/>
  <p:tag name="KSO_WM_UNIT_ID" val="diagram20210870_3*l_i*1_4"/>
  <p:tag name="KSO_WM_TEMPLATE_CATEGORY" val="diagram"/>
  <p:tag name="KSO_WM_TEMPLATE_INDEX" val="20210870"/>
  <p:tag name="KSO_WM_UNIT_LAYERLEVEL" val="1_1"/>
  <p:tag name="KSO_WM_TAG_VERSION" val="1.0"/>
  <p:tag name="KSO_WM_BEAUTIFY_FLAG" val="#wm#"/>
  <p:tag name="KSO_WM_UNIT_FILL_FORE_SCHEMECOLOR_INDEX_BRIGHTNESS" val="0"/>
  <p:tag name="KSO_WM_UNIT_FILL_FORE_SCHEMECOLOR_INDEX" val="7"/>
  <p:tag name="KSO_WM_UNIT_FILL_TYPE" val="1"/>
  <p:tag name="KSO_WM_UNIT_USESOURCEFORMAT_APPLY" val="1"/>
  <p:tag name="KSO_WM_DIAGRAM_VIRTUALLY_FRAME" val="{&quot;height&quot;:436.558031496063,&quot;left&quot;:65.33984251968505,&quot;top&quot;:91.64196850393701,&quot;width&quot;:826.5865354330708}"/>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5"/>
  <p:tag name="KSO_WM_UNIT_ID" val="diagram20210870_3*l_i*1_5"/>
  <p:tag name="KSO_WM_TEMPLATE_CATEGORY" val="diagram"/>
  <p:tag name="KSO_WM_TEMPLATE_INDEX" val="20210870"/>
  <p:tag name="KSO_WM_UNIT_LAYERLEVEL" val="1_1"/>
  <p:tag name="KSO_WM_TAG_VERSION" val="1.0"/>
  <p:tag name="KSO_WM_BEAUTIFY_FLAG" val="#wm#"/>
  <p:tag name="KSO_WM_UNIT_FILL_FORE_SCHEMECOLOR_INDEX_BRIGHTNESS" val="0"/>
  <p:tag name="KSO_WM_UNIT_FILL_FORE_SCHEMECOLOR_INDEX" val="5"/>
  <p:tag name="KSO_WM_UNIT_FILL_TYPE" val="1"/>
  <p:tag name="KSO_WM_UNIT_USESOURCEFORMAT_APPLY" val="1"/>
  <p:tag name="KSO_WM_DIAGRAM_VIRTUALLY_FRAME" val="{&quot;height&quot;:436.558031496063,&quot;left&quot;:65.33984251968505,&quot;top&quot;:91.64196850393701,&quot;width&quot;:826.5865354330708}"/>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6"/>
  <p:tag name="KSO_WM_UNIT_ID" val="diagram20210870_3*l_i*1_6"/>
  <p:tag name="KSO_WM_TEMPLATE_CATEGORY" val="diagram"/>
  <p:tag name="KSO_WM_TEMPLATE_INDEX" val="20210870"/>
  <p:tag name="KSO_WM_UNIT_LAYERLEVEL" val="1_1"/>
  <p:tag name="KSO_WM_TAG_VERSION" val="1.0"/>
  <p:tag name="KSO_WM_BEAUTIFY_FLAG" val="#wm#"/>
  <p:tag name="KSO_WM_UNIT_FILL_FORE_SCHEMECOLOR_INDEX_BRIGHTNESS" val="0"/>
  <p:tag name="KSO_WM_UNIT_FILL_FORE_SCHEMECOLOR_INDEX" val="5"/>
  <p:tag name="KSO_WM_UNIT_FILL_TYPE" val="1"/>
  <p:tag name="KSO_WM_UNIT_USESOURCEFORMAT_APPLY" val="1"/>
  <p:tag name="KSO_WM_DIAGRAM_VIRTUALLY_FRAME" val="{&quot;height&quot;:436.558031496063,&quot;left&quot;:65.33984251968505,&quot;top&quot;:91.64196850393701,&quot;width&quot;:826.5865354330708}"/>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7"/>
  <p:tag name="KSO_WM_UNIT_ID" val="diagram20210870_3*l_i*1_7"/>
  <p:tag name="KSO_WM_TEMPLATE_CATEGORY" val="diagram"/>
  <p:tag name="KSO_WM_TEMPLATE_INDEX" val="20210870"/>
  <p:tag name="KSO_WM_UNIT_LAYERLEVEL" val="1_1"/>
  <p:tag name="KSO_WM_TAG_VERSION" val="1.0"/>
  <p:tag name="KSO_WM_BEAUTIFY_FLAG" val="#wm#"/>
  <p:tag name="KSO_WM_UNIT_FILL_FORE_SCHEMECOLOR_INDEX_BRIGHTNESS" val="0"/>
  <p:tag name="KSO_WM_UNIT_FILL_FORE_SCHEMECOLOR_INDEX" val="5"/>
  <p:tag name="KSO_WM_UNIT_FILL_TYPE" val="1"/>
  <p:tag name="KSO_WM_UNIT_USESOURCEFORMAT_APPLY" val="1"/>
  <p:tag name="KSO_WM_DIAGRAM_VIRTUALLY_FRAME" val="{&quot;height&quot;:436.558031496063,&quot;left&quot;:65.33984251968505,&quot;top&quot;:91.64196850393701,&quot;width&quot;:826.5865354330708}"/>
</p:tagLst>
</file>

<file path=ppt/tags/tag75.xml><?xml version="1.0" encoding="utf-8"?>
<p:tagLst xmlns:p="http://schemas.openxmlformats.org/presentationml/2006/main">
  <p:tag name="KSO_WM_UNIT_SUBTYPE" val="a"/>
  <p:tag name="KSO_WM_UNIT_PRESET_TEXT" val="单击此处添加正文，文字是您思想的提炼，为了演示发布的良好效果，请言简意赅地阐述您的观点。"/>
  <p:tag name="KSO_WM_UNIT_NOCLEAR" val="0"/>
  <p:tag name="KSO_WM_UNIT_VALUE" val="52"/>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10870_3*l_h_f*1_1_1"/>
  <p:tag name="KSO_WM_TEMPLATE_CATEGORY" val="diagram"/>
  <p:tag name="KSO_WM_TEMPLATE_INDEX" val="20210870"/>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 name="KSO_WM_DIAGRAM_VIRTUALLY_FRAME" val="{&quot;height&quot;:436.558031496063,&quot;left&quot;:65.33984251968505,&quot;top&quot;:91.64196850393701,&quot;width&quot;:826.5865354330708}"/>
</p:tagLst>
</file>

<file path=ppt/tags/tag76.xml><?xml version="1.0" encoding="utf-8"?>
<p:tagLst xmlns:p="http://schemas.openxmlformats.org/presentationml/2006/main">
  <p:tag name="KSO_WM_UNIT_SUBTYPE" val="a"/>
  <p:tag name="KSO_WM_UNIT_PRESET_TEXT" val="单击此处输入你的正文，文字是您思想的提炼，为了最终演示发布的良好效果，请尽量言简意赅的阐述观点。"/>
  <p:tag name="KSO_WM_UNIT_NOCLEAR" val="0"/>
  <p:tag name="KSO_WM_UNIT_VALUE" val="52"/>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210870_3*l_h_f*1_2_1"/>
  <p:tag name="KSO_WM_TEMPLATE_CATEGORY" val="diagram"/>
  <p:tag name="KSO_WM_TEMPLATE_INDEX" val="20210870"/>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 name="KSO_WM_DIAGRAM_VIRTUALLY_FRAME" val="{&quot;height&quot;:436.558031496063,&quot;left&quot;:65.33984251968505,&quot;top&quot;:91.64196850393701,&quot;width&quot;:826.5865354330708}"/>
</p:tagLst>
</file>

<file path=ppt/tags/tag77.xml><?xml version="1.0" encoding="utf-8"?>
<p:tagLst xmlns:p="http://schemas.openxmlformats.org/presentationml/2006/main">
  <p:tag name="KSO_WM_UNIT_SUBTYPE" val="a"/>
  <p:tag name="KSO_WM_UNIT_PRESET_TEXT" val="单击此处输入你的正文，文字是您思想的提炼，为了最终演示发布的良好效果，请尽量言简意赅的阐述观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210870_3*l_h_f*1_3_1"/>
  <p:tag name="KSO_WM_TEMPLATE_CATEGORY" val="diagram"/>
  <p:tag name="KSO_WM_TEMPLATE_INDEX" val="20210870"/>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 name="KSO_WM_DIAGRAM_VIRTUALLY_FRAME" val="{&quot;height&quot;:436.558031496063,&quot;left&quot;:65.33984251968505,&quot;top&quot;:91.64196850393701,&quot;width&quot;:826.5865354330708}"/>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1"/>
  <p:tag name="KSO_WM_UNIT_ID" val="diagram20216917_1*i*1"/>
  <p:tag name="KSO_WM_TEMPLATE_CATEGORY" val="diagram"/>
  <p:tag name="KSO_WM_TEMPLATE_INDEX" val="20216917"/>
  <p:tag name="KSO_WM_UNIT_LAYERLEVEL" val="1"/>
  <p:tag name="KSO_WM_TAG_VERSION" val="1.0"/>
  <p:tag name="KSO_WM_BEAUTIFY_FLAG" val="#wm#"/>
  <p:tag name="KSO_WM_UNIT_LINE_FORE_SCHEMECOLOR_INDEX_BRIGHTNESS" val="0.35"/>
  <p:tag name="KSO_WM_UNIT_LINE_FORE_SCHEMECOLOR_INDEX" val="13"/>
  <p:tag name="KSO_WM_UNIT_LINE_FILL_TYPE" val="2"/>
  <p:tag name="KSO_WM_UNIT_TEXT_FILL_FORE_SCHEMECOLOR_INDEX_BRIGHTNESS" val="0"/>
  <p:tag name="KSO_WM_UNIT_TEXT_FILL_FORE_SCHEMECOLOR_INDEX" val="13"/>
  <p:tag name="KSO_WM_UNIT_TEXT_FILL_TYPE" val="1"/>
  <p:tag name="KSO_WM_UNIT_USESOURCEFORMAT_APPLY" val="1"/>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2"/>
  <p:tag name="KSO_WM_UNIT_ID" val="diagram20216917_1*i*2"/>
  <p:tag name="KSO_WM_TEMPLATE_CATEGORY" val="diagram"/>
  <p:tag name="KSO_WM_TEMPLATE_INDEX" val="20216917"/>
  <p:tag name="KSO_WM_UNIT_LAYERLEVEL" val="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 name="KSO_WM_UNIT_USESOURCEFORMAT_APPLY" val="1"/>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diagram20216917_1*i*3"/>
  <p:tag name="KSO_WM_TEMPLATE_CATEGORY" val="diagram"/>
  <p:tag name="KSO_WM_TEMPLATE_INDEX" val="20216917"/>
  <p:tag name="KSO_WM_UNIT_LAYERLEVEL" val="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 name="KSO_WM_UNIT_USESOURCEFORMAT_APPLY" val="1"/>
</p:tagLst>
</file>

<file path=ppt/tags/tag81.xml><?xml version="1.0" encoding="utf-8"?>
<p:tagLst xmlns:p="http://schemas.openxmlformats.org/presentationml/2006/main">
  <p:tag name="KSO_WM_UNIT_ISCONTENTSTITLE" val="1"/>
  <p:tag name="KSO_WM_UNIT_ISNUMDGMTITLE" val="0"/>
  <p:tag name="KSO_WM_UNIT_NOCLEAR" val="0"/>
  <p:tag name="KSO_WM_UNIT_VALUE" val="2"/>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diagram20216917_1*a*1"/>
  <p:tag name="KSO_WM_TEMPLATE_CATEGORY" val="diagram"/>
  <p:tag name="KSO_WM_TEMPLATE_INDEX" val="20216917"/>
  <p:tag name="KSO_WM_UNIT_LAYERLEVEL" val="1"/>
  <p:tag name="KSO_WM_TAG_VERSION" val="1.0"/>
  <p:tag name="KSO_WM_BEAUTIFY_FLAG" val="#wm#"/>
  <p:tag name="KSO_WM_UNIT_PRESET_TEXT" val="目录"/>
  <p:tag name="KSO_WM_UNIT_TEXT_FILL_FORE_SCHEMECOLOR_INDEX_BRIGHTNESS" val="0.25"/>
  <p:tag name="KSO_WM_UNIT_TEXT_FILL_FORE_SCHEMECOLOR_INDEX" val="13"/>
  <p:tag name="KSO_WM_UNIT_TEXT_FILL_TYPE" val="1"/>
  <p:tag name="KSO_WM_UNIT_USESOURCEFORMAT_APPLY" val="1"/>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1_1"/>
  <p:tag name="KSO_WM_UNIT_ID" val="diagram20216917_1*l_h_i*1_1_1"/>
  <p:tag name="KSO_WM_TEMPLATE_CATEGORY" val="diagram"/>
  <p:tag name="KSO_WM_TEMPLATE_INDEX" val="20216917"/>
  <p:tag name="KSO_WM_UNIT_LAYERLEVEL" val="1_1_1"/>
  <p:tag name="KSO_WM_TAG_VERSION" val="1.0"/>
  <p:tag name="KSO_WM_BEAUTIFY_FLAG" val="#wm#"/>
  <p:tag name="KSO_WM_UNIT_TEXT_FILL_FORE_SCHEMECOLOR_INDEX_BRIGHTNESS" val="0"/>
  <p:tag name="KSO_WM_UNIT_TEXT_FILL_FORE_SCHEMECOLOR_INDEX" val="5"/>
  <p:tag name="KSO_WM_UNIT_TEXT_FILL_TYPE" val="1"/>
  <p:tag name="KSO_WM_UNIT_USESOURCEFORMAT_APPLY" val="1"/>
  <p:tag name="KSO_WM_DIAGRAM_VIRTUALLY_FRAME" val="{&quot;height&quot;:175.1077165354331,&quot;left&quot;:331.5599212598425,&quot;top&quot;:186.67889763779527,&quot;width&quot;:593.7400787401575}"/>
</p:tagLst>
</file>

<file path=ppt/tags/tag83.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16917_1*l_h_f*1_1_1"/>
  <p:tag name="KSO_WM_TEMPLATE_CATEGORY" val="diagram"/>
  <p:tag name="KSO_WM_TEMPLATE_INDEX" val="20216917"/>
  <p:tag name="KSO_WM_UNIT_LAYERLEVEL" val="1_1_1"/>
  <p:tag name="KSO_WM_TAG_VERSION" val="1.0"/>
  <p:tag name="KSO_WM_BEAUTIFY_FLAG" val="#wm#"/>
  <p:tag name="KSO_WM_UNIT_PRESET_TEXT" val="单击此处添加正文"/>
  <p:tag name="KSO_WM_UNIT_TEXT_FILL_FORE_SCHEMECOLOR_INDEX_BRIGHTNESS" val="0.25"/>
  <p:tag name="KSO_WM_UNIT_TEXT_FILL_FORE_SCHEMECOLOR_INDEX" val="13"/>
  <p:tag name="KSO_WM_UNIT_TEXT_FILL_TYPE" val="1"/>
  <p:tag name="KSO_WM_UNIT_USESOURCEFORMAT_APPLY" val="1"/>
  <p:tag name="KSO_WM_DIAGRAM_VIRTUALLY_FRAME" val="{&quot;height&quot;:175.1077165354331,&quot;left&quot;:331.5599212598425,&quot;top&quot;:186.67889763779527,&quot;width&quot;:593.7400787401575}"/>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16917_1*l_h_i*1_1_2"/>
  <p:tag name="KSO_WM_TEMPLATE_CATEGORY" val="diagram"/>
  <p:tag name="KSO_WM_TEMPLATE_INDEX" val="20216917"/>
  <p:tag name="KSO_WM_UNIT_LAYERLEVEL" val="1_1_1"/>
  <p:tag name="KSO_WM_TAG_VERSION" val="1.0"/>
  <p:tag name="KSO_WM_BEAUTIFY_FLAG" val="#wm#"/>
  <p:tag name="KSO_WM_UNIT_LINE_FORE_SCHEMECOLOR_INDEX_BRIGHTNESS" val="-0.25"/>
  <p:tag name="KSO_WM_UNIT_LINE_FORE_SCHEMECOLOR_INDEX" val="14"/>
  <p:tag name="KSO_WM_UNIT_LINE_FILL_TYPE" val="2"/>
  <p:tag name="KSO_WM_UNIT_USESOURCEFORMAT_APPLY" val="1"/>
  <p:tag name="KSO_WM_DIAGRAM_VIRTUALLY_FRAME" val="{&quot;height&quot;:175.1077165354331,&quot;left&quot;:331.5599212598425,&quot;top&quot;:186.67889763779527,&quot;width&quot;:593.7400787401575}"/>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2_1"/>
  <p:tag name="KSO_WM_UNIT_ID" val="diagram20216917_1*l_h_i*1_2_1"/>
  <p:tag name="KSO_WM_TEMPLATE_CATEGORY" val="diagram"/>
  <p:tag name="KSO_WM_TEMPLATE_INDEX" val="20216917"/>
  <p:tag name="KSO_WM_UNIT_LAYERLEVEL" val="1_1_1"/>
  <p:tag name="KSO_WM_TAG_VERSION" val="1.0"/>
  <p:tag name="KSO_WM_BEAUTIFY_FLAG" val="#wm#"/>
  <p:tag name="KSO_WM_UNIT_TEXT_FILL_FORE_SCHEMECOLOR_INDEX_BRIGHTNESS" val="0"/>
  <p:tag name="KSO_WM_UNIT_TEXT_FILL_FORE_SCHEMECOLOR_INDEX" val="5"/>
  <p:tag name="KSO_WM_UNIT_TEXT_FILL_TYPE" val="1"/>
  <p:tag name="KSO_WM_UNIT_USESOURCEFORMAT_APPLY" val="1"/>
  <p:tag name="KSO_WM_DIAGRAM_VIRTUALLY_FRAME" val="{&quot;height&quot;:175.1077165354331,&quot;left&quot;:331.5599212598425,&quot;top&quot;:186.67889763779527,&quot;width&quot;:593.7400787401575}"/>
</p:tagLst>
</file>

<file path=ppt/tags/tag86.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216917_1*l_h_f*1_2_1"/>
  <p:tag name="KSO_WM_TEMPLATE_CATEGORY" val="diagram"/>
  <p:tag name="KSO_WM_TEMPLATE_INDEX" val="20216917"/>
  <p:tag name="KSO_WM_UNIT_LAYERLEVEL" val="1_1_1"/>
  <p:tag name="KSO_WM_TAG_VERSION" val="1.0"/>
  <p:tag name="KSO_WM_BEAUTIFY_FLAG" val="#wm#"/>
  <p:tag name="KSO_WM_UNIT_PRESET_TEXT" val="单击此处添加正文"/>
  <p:tag name="KSO_WM_UNIT_TEXT_FILL_FORE_SCHEMECOLOR_INDEX_BRIGHTNESS" val="0.25"/>
  <p:tag name="KSO_WM_UNIT_TEXT_FILL_FORE_SCHEMECOLOR_INDEX" val="13"/>
  <p:tag name="KSO_WM_UNIT_TEXT_FILL_TYPE" val="1"/>
  <p:tag name="KSO_WM_UNIT_USESOURCEFORMAT_APPLY" val="1"/>
  <p:tag name="KSO_WM_DIAGRAM_VIRTUALLY_FRAME" val="{&quot;height&quot;:175.1077165354331,&quot;left&quot;:331.5599212598425,&quot;top&quot;:186.67889763779527,&quot;width&quot;:593.7400787401575}"/>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16917_1*l_h_i*1_2_2"/>
  <p:tag name="KSO_WM_TEMPLATE_CATEGORY" val="diagram"/>
  <p:tag name="KSO_WM_TEMPLATE_INDEX" val="20216917"/>
  <p:tag name="KSO_WM_UNIT_LAYERLEVEL" val="1_1_1"/>
  <p:tag name="KSO_WM_TAG_VERSION" val="1.0"/>
  <p:tag name="KSO_WM_BEAUTIFY_FLAG" val="#wm#"/>
  <p:tag name="KSO_WM_UNIT_LINE_FORE_SCHEMECOLOR_INDEX_BRIGHTNESS" val="-0.25"/>
  <p:tag name="KSO_WM_UNIT_LINE_FORE_SCHEMECOLOR_INDEX" val="14"/>
  <p:tag name="KSO_WM_UNIT_LINE_FILL_TYPE" val="2"/>
  <p:tag name="KSO_WM_UNIT_USESOURCEFORMAT_APPLY" val="1"/>
  <p:tag name="KSO_WM_DIAGRAM_VIRTUALLY_FRAME" val="{&quot;height&quot;:175.1077165354331,&quot;left&quot;:331.5599212598425,&quot;top&quot;:186.67889763779527,&quot;width&quot;:593.7400787401575}"/>
</p:tagLst>
</file>

<file path=ppt/tags/tag88.xml><?xml version="1.0" encoding="utf-8"?>
<p:tagLst xmlns:p="http://schemas.openxmlformats.org/presentationml/2006/main">
  <p:tag name="KSO_WM_UNIT_PLACING_PICTURE_USER_VIEWPORT" val="{&quot;height&quot;:690,&quot;width&quot;:2054}"/>
  <p:tag name="KSO_WM_UNIT_TYPE" val="j"/>
</p:tagLst>
</file>

<file path=ppt/tags/tag89.xml><?xml version="1.0" encoding="utf-8"?>
<p:tagLst xmlns:p="http://schemas.openxmlformats.org/presentationml/2006/main">
  <p:tag name="KSO_WM_SLIDE_ID" val="diagram20216917_1"/>
  <p:tag name="KSO_WM_TEMPLATE_SUBCATEGORY" val="0"/>
  <p:tag name="KSO_WM_TEMPLATE_MASTER_TYPE" val="0"/>
  <p:tag name="KSO_WM_TEMPLATE_COLOR_TYPE" val="1"/>
  <p:tag name="KSO_WM_SLIDE_TYPE" val="contents"/>
  <p:tag name="KSO_WM_SLIDE_SUBTYPE" val="diag"/>
  <p:tag name="KSO_WM_SLIDE_ITEM_CNT" val="2"/>
  <p:tag name="KSO_WM_SLIDE_INDEX" val="1"/>
  <p:tag name="KSO_WM_DIAGRAM_GROUP_CODE" val="l1-1"/>
  <p:tag name="KSO_WM_SLIDE_DIAGTYPE" val="l"/>
  <p:tag name="KSO_WM_TAG_VERSION" val="1.0"/>
  <p:tag name="KSO_WM_BEAUTIFY_FLAG" val="#wm#"/>
  <p:tag name="KSO_WM_TEMPLATE_CATEGORY" val="diagram"/>
  <p:tag name="KSO_WM_TEMPLATE_INDEX" val="20216917"/>
  <p:tag name="KSO_WM_SLIDE_LAYOUT" val="a_b_l"/>
  <p:tag name="KSO_WM_SLIDE_LAYOUT_CNT" val="1_1_1"/>
</p:tagLst>
</file>

<file path=ppt/tags/tag90.xml><?xml version="1.0" encoding="utf-8"?>
<p:tagLst xmlns:p="http://schemas.openxmlformats.org/presentationml/2006/main">
  <p:tag name="KSO_WM_UNIT_DIAGRAM_MODELTYPE" val="stripeEnum"/>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170599_3*l_h_i*1_3_2"/>
  <p:tag name="KSO_WM_TEMPLATE_CATEGORY" val="diagram"/>
  <p:tag name="KSO_WM_TEMPLATE_INDEX" val="20170599"/>
  <p:tag name="KSO_WM_UNIT_LAYERLEVEL" val="1_1_1"/>
  <p:tag name="KSO_WM_TAG_VERSION" val="1.0"/>
  <p:tag name="KSO_WM_BEAUTIFY_FLAG" val="#wm#"/>
  <p:tag name="KSO_WM_UNIT_LINE_FORE_SCHEMECOLOR_INDEX" val="5"/>
  <p:tag name="KSO_WM_UNIT_LINE_FILL_TYPE" val="2"/>
  <p:tag name="KSO_WM_UNIT_USESOURCEFORMAT_APPLY" val="1"/>
  <p:tag name="KSO_WM_DIAGRAM_VIRTUALLY_FRAME" val="{&quot;height&quot;:260.9050393700787,&quot;left&quot;:75.46188976377952,&quot;top&quot;:139.54748031496064,&quot;width&quot;:809.0762992125984}"/>
</p:tagLst>
</file>

<file path=ppt/tags/tag91.xml><?xml version="1.0" encoding="utf-8"?>
<p:tagLst xmlns:p="http://schemas.openxmlformats.org/presentationml/2006/main">
  <p:tag name="KSO_WM_UNIT_DIAGRAM_MODELTYPE" val="stripeEnum"/>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3_1"/>
  <p:tag name="KSO_WM_UNIT_ID" val="diagram20170599_3*l_h_i*1_3_1"/>
  <p:tag name="KSO_WM_TEMPLATE_CATEGORY" val="diagram"/>
  <p:tag name="KSO_WM_TEMPLATE_INDEX" val="20170599"/>
  <p:tag name="KSO_WM_UNIT_LAYERLEVEL" val="1_1_1"/>
  <p:tag name="KSO_WM_TAG_VERSION" val="1.0"/>
  <p:tag name="KSO_WM_BEAUTIFY_FLAG" val="#wm#"/>
  <p:tag name="KSO_WM_UNIT_FILL_FORE_SCHEMECOLOR_INDEX" val="7"/>
  <p:tag name="KSO_WM_UNIT_FILL_TYPE" val="1"/>
  <p:tag name="KSO_WM_UNIT_TEXT_FILL_FORE_SCHEMECOLOR_INDEX" val="14"/>
  <p:tag name="KSO_WM_UNIT_TEXT_FILL_TYPE" val="1"/>
  <p:tag name="KSO_WM_UNIT_USESOURCEFORMAT_APPLY" val="1"/>
  <p:tag name="KSO_WM_DIAGRAM_VIRTUALLY_FRAME" val="{&quot;height&quot;:260.9050393700787,&quot;left&quot;:75.46188976377952,&quot;top&quot;:139.54748031496064,&quot;width&quot;:809.0762992125984}"/>
</p:tagLst>
</file>

<file path=ppt/tags/tag92.xml><?xml version="1.0" encoding="utf-8"?>
<p:tagLst xmlns:p="http://schemas.openxmlformats.org/presentationml/2006/main">
  <p:tag name="KSO_WM_UNIT_DIAGRAM_MODELTYPE" val="stripeEnum"/>
  <p:tag name="KSO_WM_UNIT_SUBTYPE" val="a"/>
  <p:tag name="KSO_WM_UNIT_PRESET_TEXT" val="单击此处添加文本具体内容，简明扼要的阐述您的观点。根据需要可酌情增减文字，以便观者准确的理解您传达的思想。"/>
  <p:tag name="KSO_WM_UNIT_NOCLEAR" val="0"/>
  <p:tag name="KSO_WM_UNIT_VALUE" val="92"/>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170599_3*l_h_f*1_3_1"/>
  <p:tag name="KSO_WM_TEMPLATE_CATEGORY" val="diagram"/>
  <p:tag name="KSO_WM_TEMPLATE_INDEX" val="20170599"/>
  <p:tag name="KSO_WM_UNIT_LAYERLEVEL" val="1_1_1"/>
  <p:tag name="KSO_WM_TAG_VERSION" val="1.0"/>
  <p:tag name="KSO_WM_BEAUTIFY_FLAG" val="#wm#"/>
  <p:tag name="KSO_WM_UNIT_TEXT_FILL_FORE_SCHEMECOLOR_INDEX" val="14"/>
  <p:tag name="KSO_WM_UNIT_TEXT_FILL_TYPE" val="1"/>
  <p:tag name="KSO_WM_UNIT_USESOURCEFORMAT_APPLY" val="1"/>
  <p:tag name="KSO_WM_DIAGRAM_VIRTUALLY_FRAME" val="{&quot;height&quot;:260.9050393700787,&quot;left&quot;:75.46188976377952,&quot;top&quot;:139.54748031496064,&quot;width&quot;:809.0762992125984}"/>
</p:tagLst>
</file>

<file path=ppt/tags/tag93.xml><?xml version="1.0" encoding="utf-8"?>
<p:tagLst xmlns:p="http://schemas.openxmlformats.org/presentationml/2006/main">
  <p:tag name="KSO_WM_UNIT_DIAGRAM_MODELTYPE" val="stripeEnum"/>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170599_3*l_h_i*1_1_2"/>
  <p:tag name="KSO_WM_TEMPLATE_CATEGORY" val="diagram"/>
  <p:tag name="KSO_WM_TEMPLATE_INDEX" val="20170599"/>
  <p:tag name="KSO_WM_UNIT_LAYERLEVEL" val="1_1_1"/>
  <p:tag name="KSO_WM_TAG_VERSION" val="1.0"/>
  <p:tag name="KSO_WM_BEAUTIFY_FLAG" val="#wm#"/>
  <p:tag name="KSO_WM_UNIT_LINE_FORE_SCHEMECOLOR_INDEX" val="5"/>
  <p:tag name="KSO_WM_UNIT_LINE_FILL_TYPE" val="2"/>
  <p:tag name="KSO_WM_UNIT_USESOURCEFORMAT_APPLY" val="1"/>
  <p:tag name="KSO_WM_DIAGRAM_VIRTUALLY_FRAME" val="{&quot;height&quot;:260.9050393700787,&quot;left&quot;:75.46188976377952,&quot;top&quot;:139.54748031496064,&quot;width&quot;:809.0762992125984}"/>
</p:tagLst>
</file>

<file path=ppt/tags/tag94.xml><?xml version="1.0" encoding="utf-8"?>
<p:tagLst xmlns:p="http://schemas.openxmlformats.org/presentationml/2006/main">
  <p:tag name="KSO_WM_UNIT_DIAGRAM_MODELTYPE" val="stripeEnum"/>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1_1"/>
  <p:tag name="KSO_WM_UNIT_ID" val="diagram20170599_3*l_h_i*1_1_1"/>
  <p:tag name="KSO_WM_TEMPLATE_CATEGORY" val="diagram"/>
  <p:tag name="KSO_WM_TEMPLATE_INDEX" val="20170599"/>
  <p:tag name="KSO_WM_UNIT_LAYERLEVEL" val="1_1_1"/>
  <p:tag name="KSO_WM_TAG_VERSION" val="1.0"/>
  <p:tag name="KSO_WM_BEAUTIFY_FLAG" val="#wm#"/>
  <p:tag name="KSO_WM_UNIT_FILL_FORE_SCHEMECOLOR_INDEX" val="5"/>
  <p:tag name="KSO_WM_UNIT_FILL_TYPE" val="1"/>
  <p:tag name="KSO_WM_UNIT_TEXT_FILL_FORE_SCHEMECOLOR_INDEX" val="14"/>
  <p:tag name="KSO_WM_UNIT_TEXT_FILL_TYPE" val="1"/>
  <p:tag name="KSO_WM_UNIT_USESOURCEFORMAT_APPLY" val="1"/>
  <p:tag name="KSO_WM_DIAGRAM_VIRTUALLY_FRAME" val="{&quot;height&quot;:260.9050393700787,&quot;left&quot;:75.46188976377952,&quot;top&quot;:139.54748031496064,&quot;width&quot;:809.0762992125984}"/>
</p:tagLst>
</file>

<file path=ppt/tags/tag95.xml><?xml version="1.0" encoding="utf-8"?>
<p:tagLst xmlns:p="http://schemas.openxmlformats.org/presentationml/2006/main">
  <p:tag name="KSO_WM_UNIT_DIAGRAM_MODELTYPE" val="stripeEnum"/>
  <p:tag name="KSO_WM_UNIT_SUBTYPE" val="a"/>
  <p:tag name="KSO_WM_UNIT_PRESET_TEXT" val="单击此处添加文本具体内容，简明扼要的阐述您的观点。根据需要可酌情增减文字，以便观者准确的理解您传达的思想。"/>
  <p:tag name="KSO_WM_UNIT_NOCLEAR" val="0"/>
  <p:tag name="KSO_WM_UNIT_VALUE" val="92"/>
  <p:tag name="KSO_WM_UNIT_HIGHLIGHT" val="0"/>
  <p:tag name="KSO_WM_UNIT_COMPATIBLE" val="0"/>
  <p:tag name="KSO_WM_UNIT_DIAGRAM_ISNUMVISUAL" val="0"/>
  <p:tag name="KSO_WM_UNIT_DIAGRAM_ISREFERUNIT" val="0"/>
  <p:tag name="KSO_WM_DIAGRAM_GROUP_CODE" val="l1-1"/>
  <p:tag name="KSO_WM_UNIT_TYPE" val="l_h_f"/>
  <p:tag name="KSO_WM_UNIT_INDEX" val="1_1_2"/>
  <p:tag name="KSO_WM_UNIT_ID" val="diagram20170599_3*l_h_f*1_1_2"/>
  <p:tag name="KSO_WM_TEMPLATE_CATEGORY" val="diagram"/>
  <p:tag name="KSO_WM_TEMPLATE_INDEX" val="20170599"/>
  <p:tag name="KSO_WM_UNIT_LAYERLEVEL" val="1_1_1"/>
  <p:tag name="KSO_WM_TAG_VERSION" val="1.0"/>
  <p:tag name="KSO_WM_BEAUTIFY_FLAG" val="#wm#"/>
  <p:tag name="KSO_WM_UNIT_TEXT_FILL_FORE_SCHEMECOLOR_INDEX" val="14"/>
  <p:tag name="KSO_WM_UNIT_TEXT_FILL_TYPE" val="1"/>
  <p:tag name="KSO_WM_UNIT_USESOURCEFORMAT_APPLY" val="1"/>
  <p:tag name="KSO_WM_DIAGRAM_VIRTUALLY_FRAME" val="{&quot;height&quot;:260.9050393700787,&quot;left&quot;:75.46188976377952,&quot;top&quot;:139.54748031496064,&quot;width&quot;:809.0762992125984}"/>
</p:tagLst>
</file>

<file path=ppt/tags/tag96.xml><?xml version="1.0" encoding="utf-8"?>
<p:tagLst xmlns:p="http://schemas.openxmlformats.org/presentationml/2006/main">
  <p:tag name="KSO_WM_UNIT_DIAGRAM_MODELTYPE" val="stripeEnum"/>
  <p:tag name="KSO_WM_UNIT_HIGHLIGHT" val="0"/>
  <p:tag name="KSO_WM_UNIT_COMPATIBLE" val="0"/>
  <p:tag name="KSO_WM_UNIT_DIAGRAM_ISNUMVISUAL" val="0"/>
  <p:tag name="KSO_WM_UNIT_DIAGRAM_ISREFERUNIT" val="0"/>
  <p:tag name="KSO_WM_DIAGRAM_GROUP_CODE" val="l1-1"/>
  <p:tag name="KSO_WM_UNIT_TYPE" val="l_h_i"/>
  <p:tag name="KSO_WM_UNIT_INDEX" val="1_4_2"/>
  <p:tag name="KSO_WM_UNIT_ID" val="diagram20170599_3*l_h_i*1_4_2"/>
  <p:tag name="KSO_WM_TEMPLATE_CATEGORY" val="diagram"/>
  <p:tag name="KSO_WM_TEMPLATE_INDEX" val="20170599"/>
  <p:tag name="KSO_WM_UNIT_LAYERLEVEL" val="1_1_1"/>
  <p:tag name="KSO_WM_TAG_VERSION" val="1.0"/>
  <p:tag name="KSO_WM_BEAUTIFY_FLAG" val="#wm#"/>
  <p:tag name="KSO_WM_UNIT_LINE_FORE_SCHEMECOLOR_INDEX" val="5"/>
  <p:tag name="KSO_WM_UNIT_LINE_FILL_TYPE" val="2"/>
  <p:tag name="KSO_WM_UNIT_USESOURCEFORMAT_APPLY" val="1"/>
  <p:tag name="KSO_WM_DIAGRAM_VIRTUALLY_FRAME" val="{&quot;height&quot;:260.9050393700787,&quot;left&quot;:75.46188976377952,&quot;top&quot;:139.54748031496064,&quot;width&quot;:809.0762992125984}"/>
</p:tagLst>
</file>

<file path=ppt/tags/tag97.xml><?xml version="1.0" encoding="utf-8"?>
<p:tagLst xmlns:p="http://schemas.openxmlformats.org/presentationml/2006/main">
  <p:tag name="KSO_WM_UNIT_DIAGRAM_MODELTYPE" val="stripeEnum"/>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4_1"/>
  <p:tag name="KSO_WM_UNIT_ID" val="diagram20170599_3*l_h_i*1_4_1"/>
  <p:tag name="KSO_WM_TEMPLATE_CATEGORY" val="diagram"/>
  <p:tag name="KSO_WM_TEMPLATE_INDEX" val="20170599"/>
  <p:tag name="KSO_WM_UNIT_LAYERLEVEL" val="1_1_1"/>
  <p:tag name="KSO_WM_TAG_VERSION" val="1.0"/>
  <p:tag name="KSO_WM_BEAUTIFY_FLAG" val="#wm#"/>
  <p:tag name="KSO_WM_UNIT_FILL_FORE_SCHEMECOLOR_INDEX" val="8"/>
  <p:tag name="KSO_WM_UNIT_FILL_TYPE" val="1"/>
  <p:tag name="KSO_WM_UNIT_TEXT_FILL_FORE_SCHEMECOLOR_INDEX" val="14"/>
  <p:tag name="KSO_WM_UNIT_TEXT_FILL_TYPE" val="1"/>
  <p:tag name="KSO_WM_UNIT_USESOURCEFORMAT_APPLY" val="1"/>
  <p:tag name="KSO_WM_DIAGRAM_VIRTUALLY_FRAME" val="{&quot;height&quot;:260.9050393700787,&quot;left&quot;:75.46188976377952,&quot;top&quot;:139.54748031496064,&quot;width&quot;:809.0762992125984}"/>
</p:tagLst>
</file>

<file path=ppt/tags/tag98.xml><?xml version="1.0" encoding="utf-8"?>
<p:tagLst xmlns:p="http://schemas.openxmlformats.org/presentationml/2006/main">
  <p:tag name="KSO_WM_UNIT_DIAGRAM_MODELTYPE" val="stripeEnum"/>
  <p:tag name="KSO_WM_UNIT_SUBTYPE" val="a"/>
  <p:tag name="KSO_WM_UNIT_PRESET_TEXT" val="单击此处添加文本具体内容，简明扼要的阐述您的观点。根据需要可酌情增减文字，以便观者准确的理解您传达的思想。"/>
  <p:tag name="KSO_WM_UNIT_NOCLEAR" val="0"/>
  <p:tag name="KSO_WM_UNIT_VALUE" val="92"/>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diagram20170599_3*l_h_f*1_4_1"/>
  <p:tag name="KSO_WM_TEMPLATE_CATEGORY" val="diagram"/>
  <p:tag name="KSO_WM_TEMPLATE_INDEX" val="20170599"/>
  <p:tag name="KSO_WM_UNIT_LAYERLEVEL" val="1_1_1"/>
  <p:tag name="KSO_WM_TAG_VERSION" val="1.0"/>
  <p:tag name="KSO_WM_BEAUTIFY_FLAG" val="#wm#"/>
  <p:tag name="KSO_WM_UNIT_TEXT_FILL_FORE_SCHEMECOLOR_INDEX" val="14"/>
  <p:tag name="KSO_WM_UNIT_TEXT_FILL_TYPE" val="1"/>
  <p:tag name="KSO_WM_UNIT_USESOURCEFORMAT_APPLY" val="1"/>
  <p:tag name="KSO_WM_DIAGRAM_VIRTUALLY_FRAME" val="{&quot;height&quot;:260.9050393700787,&quot;left&quot;:75.46188976377952,&quot;top&quot;:139.54748031496064,&quot;width&quot;:809.0762992125984}"/>
</p:tagLst>
</file>

<file path=ppt/tags/tag99.xml><?xml version="1.0" encoding="utf-8"?>
<p:tagLst xmlns:p="http://schemas.openxmlformats.org/presentationml/2006/main">
  <p:tag name="KSO_WM_UNIT_DIAGRAM_MODELTYPE" val="stripeEnum"/>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170599_3*l_h_i*1_2_2"/>
  <p:tag name="KSO_WM_TEMPLATE_CATEGORY" val="diagram"/>
  <p:tag name="KSO_WM_TEMPLATE_INDEX" val="20170599"/>
  <p:tag name="KSO_WM_UNIT_LAYERLEVEL" val="1_1_1"/>
  <p:tag name="KSO_WM_TAG_VERSION" val="1.0"/>
  <p:tag name="KSO_WM_BEAUTIFY_FLAG" val="#wm#"/>
  <p:tag name="KSO_WM_UNIT_LINE_FORE_SCHEMECOLOR_INDEX" val="5"/>
  <p:tag name="KSO_WM_UNIT_LINE_FILL_TYPE" val="2"/>
  <p:tag name="KSO_WM_UNIT_USESOURCEFORMAT_APPLY" val="1"/>
  <p:tag name="KSO_WM_DIAGRAM_VIRTUALLY_FRAME" val="{&quot;height&quot;:260.9050393700787,&quot;left&quot;:75.46188976377952,&quot;top&quot;:139.54748031496064,&quot;width&quot;:809.0762992125984}"/>
</p:tagLst>
</file>

<file path=ppt/tags/tag100.xml><?xml version="1.0" encoding="utf-8"?>
<p:tagLst xmlns:p="http://schemas.openxmlformats.org/presentationml/2006/main">
  <p:tag name="KSO_WM_UNIT_DIAGRAM_MODELTYPE" val="stripeEnum"/>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2_1"/>
  <p:tag name="KSO_WM_UNIT_ID" val="diagram20170599_3*l_h_i*1_2_1"/>
  <p:tag name="KSO_WM_TEMPLATE_CATEGORY" val="diagram"/>
  <p:tag name="KSO_WM_TEMPLATE_INDEX" val="20170599"/>
  <p:tag name="KSO_WM_UNIT_LAYERLEVEL" val="1_1_1"/>
  <p:tag name="KSO_WM_TAG_VERSION" val="1.0"/>
  <p:tag name="KSO_WM_BEAUTIFY_FLAG" val="#wm#"/>
  <p:tag name="KSO_WM_UNIT_FILL_FORE_SCHEMECOLOR_INDEX" val="6"/>
  <p:tag name="KSO_WM_UNIT_FILL_TYPE" val="1"/>
  <p:tag name="KSO_WM_UNIT_TEXT_FILL_FORE_SCHEMECOLOR_INDEX" val="14"/>
  <p:tag name="KSO_WM_UNIT_TEXT_FILL_TYPE" val="1"/>
  <p:tag name="KSO_WM_UNIT_USESOURCEFORMAT_APPLY" val="1"/>
  <p:tag name="KSO_WM_DIAGRAM_VIRTUALLY_FRAME" val="{&quot;height&quot;:260.9050393700787,&quot;left&quot;:75.46188976377952,&quot;top&quot;:139.54748031496064,&quot;width&quot;:809.0762992125984}"/>
</p:tagLst>
</file>

<file path=ppt/tags/tag101.xml><?xml version="1.0" encoding="utf-8"?>
<p:tagLst xmlns:p="http://schemas.openxmlformats.org/presentationml/2006/main">
  <p:tag name="KSO_WM_UNIT_DIAGRAM_MODELTYPE" val="stripeEnum"/>
  <p:tag name="KSO_WM_UNIT_SUBTYPE" val="a"/>
  <p:tag name="KSO_WM_UNIT_PRESET_TEXT" val="单击此处添加文本具体内容，简明扼要的阐述您的观点。根据需要可酌情增减文字，以便观者准确的理解您传达的思想。"/>
  <p:tag name="KSO_WM_UNIT_NOCLEAR" val="0"/>
  <p:tag name="KSO_WM_UNIT_VALUE" val="92"/>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170599_3*l_h_f*1_2_1"/>
  <p:tag name="KSO_WM_TEMPLATE_CATEGORY" val="diagram"/>
  <p:tag name="KSO_WM_TEMPLATE_INDEX" val="20170599"/>
  <p:tag name="KSO_WM_UNIT_LAYERLEVEL" val="1_1_1"/>
  <p:tag name="KSO_WM_TAG_VERSION" val="1.0"/>
  <p:tag name="KSO_WM_BEAUTIFY_FLAG" val="#wm#"/>
  <p:tag name="KSO_WM_UNIT_TEXT_FILL_FORE_SCHEMECOLOR_INDEX" val="14"/>
  <p:tag name="KSO_WM_UNIT_TEXT_FILL_TYPE" val="1"/>
  <p:tag name="KSO_WM_UNIT_USESOURCEFORMAT_APPLY" val="1"/>
  <p:tag name="KSO_WM_DIAGRAM_VIRTUALLY_FRAME" val="{&quot;height&quot;:260.9050393700787,&quot;left&quot;:75.46188976377952,&quot;top&quot;:139.54748031496064,&quot;width&quot;:809.0762992125984}"/>
</p:tagLst>
</file>

<file path=ppt/tags/tag102.xml><?xml version="1.0" encoding="utf-8"?>
<p:tagLst xmlns:p="http://schemas.openxmlformats.org/presentationml/2006/main">
  <p:tag name="KSO_WM_UNIT_PLACING_PICTURE_USER_VIEWPORT" val="{&quot;height&quot;:690,&quot;width&quot;:2054}"/>
</p:tagLst>
</file>

<file path=ppt/tags/tag103.xml><?xml version="1.0" encoding="utf-8"?>
<p:tagLst xmlns:p="http://schemas.openxmlformats.org/presentationml/2006/main">
  <p:tag name="KSO_WM_SLIDE_ID" val="diagram20170599_3"/>
  <p:tag name="KSO_WM_TEMPLATE_SUBCATEGORY" val="22"/>
  <p:tag name="KSO_WM_TEMPLATE_MASTER_TYPE" val="0"/>
  <p:tag name="KSO_WM_TEMPLATE_COLOR_TYPE" val="1"/>
  <p:tag name="KSO_WM_SLIDE_TYPE" val="text"/>
  <p:tag name="KSO_WM_SLIDE_SUBTYPE" val="diag"/>
  <p:tag name="KSO_WM_SLIDE_ITEM_CNT" val="4"/>
  <p:tag name="KSO_WM_SLIDE_INDEX" val="3"/>
  <p:tag name="KSO_WM_SLIDE_SIZE" val="809.076*260.905"/>
  <p:tag name="KSO_WM_SLIDE_POSITION" val="75.4619*139.547"/>
  <p:tag name="KSO_WM_DIAGRAM_GROUP_CODE" val="l1-1"/>
  <p:tag name="KSO_WM_SLIDE_DIAGTYPE" val="l"/>
  <p:tag name="KSO_WM_TAG_VERSION" val="1.0"/>
  <p:tag name="KSO_WM_BEAUTIFY_FLAG" val="#wm#"/>
  <p:tag name="KSO_WM_TEMPLATE_CATEGORY" val="diagram"/>
  <p:tag name="KSO_WM_TEMPLATE_INDEX" val="20170599"/>
  <p:tag name="KSO_WM_SLIDE_LAYOUT" val="l"/>
  <p:tag name="KSO_WM_SLIDE_LAYOUT_CNT" val="1"/>
</p:tagLst>
</file>

<file path=ppt/tags/tag104.xml><?xml version="1.0" encoding="utf-8"?>
<p:tagLst xmlns:p="http://schemas.openxmlformats.org/presentationml/2006/main">
  <p:tag name="commondata" val="eyJjb3VudCI6MjQsImhkaWQiOiI3ZjM2MGQ5ODI1ZDVhMzFjMzczMzA1YWI4M2Y5YjNhYyIsInVzZXJDb3VudCI6MjR9"/>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2191</Words>
  <Application>WPS 演示</Application>
  <PresentationFormat>宽屏</PresentationFormat>
  <Paragraphs>165</Paragraphs>
  <Slides>19</Slides>
  <Notes>1</Notes>
  <HiddenSlides>1</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19</vt:i4>
      </vt:variant>
    </vt:vector>
  </HeadingPairs>
  <TitlesOfParts>
    <vt:vector size="34" baseType="lpstr">
      <vt:lpstr>Arial</vt:lpstr>
      <vt:lpstr>宋体</vt:lpstr>
      <vt:lpstr>Wingdings</vt:lpstr>
      <vt:lpstr>微软雅黑</vt:lpstr>
      <vt:lpstr>Wingdings</vt:lpstr>
      <vt:lpstr>汉仪菱心体简</vt:lpstr>
      <vt:lpstr>汉仪尚巍手书W</vt:lpstr>
      <vt:lpstr>汉仪君黑-45简</vt:lpstr>
      <vt:lpstr>汉仪雅酷黑简</vt:lpstr>
      <vt:lpstr>汉仪旗黑-55简</vt:lpstr>
      <vt:lpstr>Arial Unicode MS</vt:lpstr>
      <vt:lpstr>Calibri</vt:lpstr>
      <vt:lpstr>黑体</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秋日私语</cp:lastModifiedBy>
  <cp:revision>207</cp:revision>
  <dcterms:created xsi:type="dcterms:W3CDTF">2019-06-19T02:08:00Z</dcterms:created>
  <dcterms:modified xsi:type="dcterms:W3CDTF">2024-05-28T09:04:38Z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2052-12.1.0.16929</vt:lpwstr>
  </property>
  <property fmtid="{D5CDD505-2E9C-101B-9397-08002B2CF9AE}" pid="3" name="ICV">
    <vt:lpwstr>E45F03F4F18944B5B8C70E5E1ABF94F1_13</vt:lpwstr>
  </property>
  <property fmtid="{D5CDD505-2E9C-101B-9397-08002B2CF9AE}" pid="4" name="KSOTemplateUUID">
    <vt:lpwstr>v1.0_mb_mbhUfa8oVBNegGvQiZMROw==</vt:lpwstr>
  </property>
</Properties>
</file>