
<file path=[Content_Types].xml><?xml version="1.0" encoding="utf-8"?>
<Types xmlns="http://schemas.openxmlformats.org/package/2006/content-types">
  <Default Extension="jpeg" ContentType="image/jpeg"/>
  <Default Extension="JPG" ContentType="image/.jpg"/>
  <Default Extension="png" ContentType="image/png"/>
  <Default Extension="wdp" ContentType="image/vnd.ms-photo"/>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2" r:id="rId3"/>
  </p:sldMasterIdLst>
  <p:notesMasterIdLst>
    <p:notesMasterId r:id="rId8"/>
  </p:notesMasterIdLst>
  <p:handoutMasterIdLst>
    <p:handoutMasterId r:id="rId61"/>
  </p:handoutMasterIdLst>
  <p:sldIdLst>
    <p:sldId id="268" r:id="rId4"/>
    <p:sldId id="452" r:id="rId5"/>
    <p:sldId id="453" r:id="rId6"/>
    <p:sldId id="454" r:id="rId7"/>
    <p:sldId id="455" r:id="rId9"/>
    <p:sldId id="429" r:id="rId10"/>
    <p:sldId id="428" r:id="rId11"/>
    <p:sldId id="496" r:id="rId12"/>
    <p:sldId id="497" r:id="rId13"/>
    <p:sldId id="506" r:id="rId14"/>
    <p:sldId id="430" r:id="rId15"/>
    <p:sldId id="340" r:id="rId16"/>
    <p:sldId id="345" r:id="rId17"/>
    <p:sldId id="346" r:id="rId18"/>
    <p:sldId id="508" r:id="rId19"/>
    <p:sldId id="348" r:id="rId20"/>
    <p:sldId id="365" r:id="rId21"/>
    <p:sldId id="364" r:id="rId22"/>
    <p:sldId id="509" r:id="rId23"/>
    <p:sldId id="367" r:id="rId24"/>
    <p:sldId id="431" r:id="rId25"/>
    <p:sldId id="433" r:id="rId26"/>
    <p:sldId id="436" r:id="rId27"/>
    <p:sldId id="510" r:id="rId28"/>
    <p:sldId id="441" r:id="rId29"/>
    <p:sldId id="442" r:id="rId30"/>
    <p:sldId id="446" r:id="rId31"/>
    <p:sldId id="444" r:id="rId32"/>
    <p:sldId id="437" r:id="rId33"/>
    <p:sldId id="443" r:id="rId34"/>
    <p:sldId id="451" r:id="rId35"/>
    <p:sldId id="435" r:id="rId36"/>
    <p:sldId id="434" r:id="rId37"/>
    <p:sldId id="445" r:id="rId38"/>
    <p:sldId id="440" r:id="rId39"/>
    <p:sldId id="370" r:id="rId40"/>
    <p:sldId id="372" r:id="rId41"/>
    <p:sldId id="369" r:id="rId42"/>
    <p:sldId id="368" r:id="rId43"/>
    <p:sldId id="511" r:id="rId44"/>
    <p:sldId id="374" r:id="rId45"/>
    <p:sldId id="376" r:id="rId46"/>
    <p:sldId id="373" r:id="rId47"/>
    <p:sldId id="512" r:id="rId48"/>
    <p:sldId id="393" r:id="rId49"/>
    <p:sldId id="391" r:id="rId50"/>
    <p:sldId id="392" r:id="rId51"/>
    <p:sldId id="447" r:id="rId52"/>
    <p:sldId id="448" r:id="rId53"/>
    <p:sldId id="513" r:id="rId54"/>
    <p:sldId id="514" r:id="rId55"/>
    <p:sldId id="515" r:id="rId56"/>
    <p:sldId id="516" r:id="rId57"/>
    <p:sldId id="456" r:id="rId58"/>
    <p:sldId id="457" r:id="rId59"/>
    <p:sldId id="458" r:id="rId60"/>
  </p:sldIdLst>
  <p:sldSz cx="11522075" cy="6858000"/>
  <p:notesSz cx="6858000" cy="9144000"/>
  <p:custDataLst>
    <p:tags r:id="rId65"/>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583"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A0215"/>
    <a:srgbClr val="4BB2FF"/>
    <a:srgbClr val="0192FF"/>
    <a:srgbClr val="004098"/>
    <a:srgbClr val="172D8D"/>
    <a:srgbClr val="1B569B"/>
    <a:srgbClr val="011785"/>
    <a:srgbClr val="0083E6"/>
    <a:srgbClr val="1D3E87"/>
    <a:srgbClr val="01136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showGuides="1">
      <p:cViewPr>
        <p:scale>
          <a:sx n="80" d="100"/>
          <a:sy n="80" d="100"/>
        </p:scale>
        <p:origin x="-264" y="54"/>
      </p:cViewPr>
      <p:guideLst>
        <p:guide orient="horz" pos="2160"/>
        <p:guide pos="3583"/>
      </p:guideLst>
    </p:cSldViewPr>
  </p:slideViewPr>
  <p:notesTextViewPr>
    <p:cViewPr>
      <p:scale>
        <a:sx n="1" d="1"/>
        <a:sy n="1" d="1"/>
      </p:scale>
      <p:origin x="0" y="0"/>
    </p:cViewPr>
  </p:notesTextViewPr>
  <p:sorterViewPr>
    <p:cViewPr>
      <p:scale>
        <a:sx n="100" d="100"/>
        <a:sy n="100" d="100"/>
      </p:scale>
      <p:origin x="0" y="0"/>
    </p:cViewPr>
  </p:sorterViewPr>
  <p:notesViewPr>
    <p:cSldViewPr>
      <p:cViewPr varScale="1">
        <p:scale>
          <a:sx n="81" d="100"/>
          <a:sy n="81" d="100"/>
        </p:scale>
        <p:origin x="-2088" y="-90"/>
      </p:cViewPr>
      <p:guideLst>
        <p:guide orient="horz" pos="2880"/>
        <p:guide pos="2133"/>
      </p:guideLst>
    </p:cSldViewPr>
  </p:notes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5.xml"/><Relationship Id="rId8" Type="http://schemas.openxmlformats.org/officeDocument/2006/relationships/notesMaster" Target="notesMasters/notesMaster1.xml"/><Relationship Id="rId7" Type="http://schemas.openxmlformats.org/officeDocument/2006/relationships/slide" Target="slides/slide4.xml"/><Relationship Id="rId65" Type="http://schemas.openxmlformats.org/officeDocument/2006/relationships/tags" Target="tags/tag3.xml"/><Relationship Id="rId64" Type="http://schemas.openxmlformats.org/officeDocument/2006/relationships/tableStyles" Target="tableStyles.xml"/><Relationship Id="rId63" Type="http://schemas.openxmlformats.org/officeDocument/2006/relationships/viewProps" Target="viewProps.xml"/><Relationship Id="rId62" Type="http://schemas.openxmlformats.org/officeDocument/2006/relationships/presProps" Target="presProps.xml"/><Relationship Id="rId61" Type="http://schemas.openxmlformats.org/officeDocument/2006/relationships/handoutMaster" Target="handoutMasters/handoutMaster1.xml"/><Relationship Id="rId60" Type="http://schemas.openxmlformats.org/officeDocument/2006/relationships/slide" Target="slides/slide56.xml"/><Relationship Id="rId6" Type="http://schemas.openxmlformats.org/officeDocument/2006/relationships/slide" Target="slides/slide3.xml"/><Relationship Id="rId59" Type="http://schemas.openxmlformats.org/officeDocument/2006/relationships/slide" Target="slides/slide55.xml"/><Relationship Id="rId58" Type="http://schemas.openxmlformats.org/officeDocument/2006/relationships/slide" Target="slides/slide54.xml"/><Relationship Id="rId57" Type="http://schemas.openxmlformats.org/officeDocument/2006/relationships/slide" Target="slides/slide53.xml"/><Relationship Id="rId56" Type="http://schemas.openxmlformats.org/officeDocument/2006/relationships/slide" Target="slides/slide52.xml"/><Relationship Id="rId55" Type="http://schemas.openxmlformats.org/officeDocument/2006/relationships/slide" Target="slides/slide51.xml"/><Relationship Id="rId54" Type="http://schemas.openxmlformats.org/officeDocument/2006/relationships/slide" Target="slides/slide50.xml"/><Relationship Id="rId53" Type="http://schemas.openxmlformats.org/officeDocument/2006/relationships/slide" Target="slides/slide49.xml"/><Relationship Id="rId52" Type="http://schemas.openxmlformats.org/officeDocument/2006/relationships/slide" Target="slides/slide48.xml"/><Relationship Id="rId51" Type="http://schemas.openxmlformats.org/officeDocument/2006/relationships/slide" Target="slides/slide47.xml"/><Relationship Id="rId50" Type="http://schemas.openxmlformats.org/officeDocument/2006/relationships/slide" Target="slides/slide46.xml"/><Relationship Id="rId5" Type="http://schemas.openxmlformats.org/officeDocument/2006/relationships/slide" Target="slides/slide2.xml"/><Relationship Id="rId49" Type="http://schemas.openxmlformats.org/officeDocument/2006/relationships/slide" Target="slides/slide45.xml"/><Relationship Id="rId48" Type="http://schemas.openxmlformats.org/officeDocument/2006/relationships/slide" Target="slides/slide44.xml"/><Relationship Id="rId47" Type="http://schemas.openxmlformats.org/officeDocument/2006/relationships/slide" Target="slides/slide43.xml"/><Relationship Id="rId46" Type="http://schemas.openxmlformats.org/officeDocument/2006/relationships/slide" Target="slides/slide42.xml"/><Relationship Id="rId45" Type="http://schemas.openxmlformats.org/officeDocument/2006/relationships/slide" Target="slides/slide41.xml"/><Relationship Id="rId44" Type="http://schemas.openxmlformats.org/officeDocument/2006/relationships/slide" Target="slides/slide40.xml"/><Relationship Id="rId43" Type="http://schemas.openxmlformats.org/officeDocument/2006/relationships/slide" Target="slides/slide39.xml"/><Relationship Id="rId42" Type="http://schemas.openxmlformats.org/officeDocument/2006/relationships/slide" Target="slides/slide38.xml"/><Relationship Id="rId41" Type="http://schemas.openxmlformats.org/officeDocument/2006/relationships/slide" Target="slides/slide37.xml"/><Relationship Id="rId40" Type="http://schemas.openxmlformats.org/officeDocument/2006/relationships/slide" Target="slides/slide36.xml"/><Relationship Id="rId4" Type="http://schemas.openxmlformats.org/officeDocument/2006/relationships/slide" Target="slides/slide1.xml"/><Relationship Id="rId39" Type="http://schemas.openxmlformats.org/officeDocument/2006/relationships/slide" Target="slides/slide35.xml"/><Relationship Id="rId38" Type="http://schemas.openxmlformats.org/officeDocument/2006/relationships/slide" Target="slides/slide34.xml"/><Relationship Id="rId37" Type="http://schemas.openxmlformats.org/officeDocument/2006/relationships/slide" Target="slides/slide33.xml"/><Relationship Id="rId36" Type="http://schemas.openxmlformats.org/officeDocument/2006/relationships/slide" Target="slides/slide32.xml"/><Relationship Id="rId35" Type="http://schemas.openxmlformats.org/officeDocument/2006/relationships/slide" Target="slides/slide31.xml"/><Relationship Id="rId34" Type="http://schemas.openxmlformats.org/officeDocument/2006/relationships/slide" Target="slides/slide30.xml"/><Relationship Id="rId33" Type="http://schemas.openxmlformats.org/officeDocument/2006/relationships/slide" Target="slides/slide29.xml"/><Relationship Id="rId32" Type="http://schemas.openxmlformats.org/officeDocument/2006/relationships/slide" Target="slides/slide28.xml"/><Relationship Id="rId31" Type="http://schemas.openxmlformats.org/officeDocument/2006/relationships/slide" Target="slides/slide27.xml"/><Relationship Id="rId30" Type="http://schemas.openxmlformats.org/officeDocument/2006/relationships/slide" Target="slides/slide26.xml"/><Relationship Id="rId3" Type="http://schemas.openxmlformats.org/officeDocument/2006/relationships/slideMaster" Target="slideMasters/slideMaster2.xml"/><Relationship Id="rId29" Type="http://schemas.openxmlformats.org/officeDocument/2006/relationships/slide" Target="slides/slide25.xml"/><Relationship Id="rId28" Type="http://schemas.openxmlformats.org/officeDocument/2006/relationships/slide" Target="slides/slide24.xml"/><Relationship Id="rId27" Type="http://schemas.openxmlformats.org/officeDocument/2006/relationships/slide" Target="slides/slide23.xml"/><Relationship Id="rId26" Type="http://schemas.openxmlformats.org/officeDocument/2006/relationships/slide" Target="slides/slide22.xml"/><Relationship Id="rId25" Type="http://schemas.openxmlformats.org/officeDocument/2006/relationships/slide" Target="slides/slide21.xml"/><Relationship Id="rId24" Type="http://schemas.openxmlformats.org/officeDocument/2006/relationships/slide" Target="slides/slide20.xml"/><Relationship Id="rId23" Type="http://schemas.openxmlformats.org/officeDocument/2006/relationships/slide" Target="slides/slide19.xml"/><Relationship Id="rId22" Type="http://schemas.openxmlformats.org/officeDocument/2006/relationships/slide" Target="slides/slide18.xml"/><Relationship Id="rId21" Type="http://schemas.openxmlformats.org/officeDocument/2006/relationships/slide" Target="slides/slide17.xml"/><Relationship Id="rId20" Type="http://schemas.openxmlformats.org/officeDocument/2006/relationships/slide" Target="slides/slide16.xml"/><Relationship Id="rId2" Type="http://schemas.openxmlformats.org/officeDocument/2006/relationships/theme" Target="theme/theme1.xml"/><Relationship Id="rId19" Type="http://schemas.openxmlformats.org/officeDocument/2006/relationships/slide" Target="slides/slide15.xml"/><Relationship Id="rId18" Type="http://schemas.openxmlformats.org/officeDocument/2006/relationships/slide" Target="slides/slide14.xml"/><Relationship Id="rId17" Type="http://schemas.openxmlformats.org/officeDocument/2006/relationships/slide" Target="slides/slide13.xml"/><Relationship Id="rId16" Type="http://schemas.openxmlformats.org/officeDocument/2006/relationships/slide" Target="slides/slide12.xml"/><Relationship Id="rId15" Type="http://schemas.openxmlformats.org/officeDocument/2006/relationships/slide" Target="slides/slide11.xml"/><Relationship Id="rId14" Type="http://schemas.openxmlformats.org/officeDocument/2006/relationships/slide" Target="slides/slide10.xml"/><Relationship Id="rId13" Type="http://schemas.openxmlformats.org/officeDocument/2006/relationships/slide" Target="slides/slide9.xml"/><Relationship Id="rId12" Type="http://schemas.openxmlformats.org/officeDocument/2006/relationships/slide" Target="slides/slide8.xml"/><Relationship Id="rId11" Type="http://schemas.openxmlformats.org/officeDocument/2006/relationships/slide" Target="slides/slide7.xml"/><Relationship Id="rId10" Type="http://schemas.openxmlformats.org/officeDocument/2006/relationships/slide" Target="slides/slide6.xml"/><Relationship Id="rId1" Type="http://schemas.openxmlformats.org/officeDocument/2006/relationships/slideMaster" Target="slideMasters/slide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69064BEA-5BC9-4FBC-A42E-CA35A27298B0}" type="datetimeFigureOut">
              <a:rPr lang="zh-CN" altLang="en-US" smtClean="0"/>
            </a:fld>
            <a:endParaRPr lang="zh-CN" altLang="en-US"/>
          </a:p>
        </p:txBody>
      </p:sp>
      <p:sp>
        <p:nvSpPr>
          <p:cNvPr id="4" name="页脚占位符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1DE2B4CE-00F4-43F5-843D-7DE1F6A16B2A}" type="slidenum">
              <a:rPr lang="zh-CN" altLang="en-US" smtClean="0"/>
            </a:fld>
            <a:endParaRPr lang="zh-CN"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2F7564B-4CD0-4A99-B193-1889E44BCCD9}" type="datetimeFigureOut">
              <a:rPr lang="zh-CN" altLang="en-US" smtClean="0"/>
            </a:fld>
            <a:endParaRPr lang="zh-CN" altLang="en-US" dirty="0"/>
          </a:p>
        </p:txBody>
      </p:sp>
      <p:sp>
        <p:nvSpPr>
          <p:cNvPr id="4" name="幻灯片图像占位符 3"/>
          <p:cNvSpPr>
            <a:spLocks noGrp="1" noRot="1" noChangeAspect="1"/>
          </p:cNvSpPr>
          <p:nvPr>
            <p:ph type="sldImg" idx="2"/>
          </p:nvPr>
        </p:nvSpPr>
        <p:spPr>
          <a:xfrm>
            <a:off x="549275" y="685800"/>
            <a:ext cx="575945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dirty="0" smtClean="0"/>
              <a:t>单击此处编辑母版文本样式</a:t>
            </a:r>
            <a:endParaRPr lang="zh-CN" altLang="en-US" dirty="0" smtClean="0"/>
          </a:p>
          <a:p>
            <a:pPr lvl="1"/>
            <a:r>
              <a:rPr lang="zh-CN" altLang="en-US" dirty="0" smtClean="0"/>
              <a:t>第二级</a:t>
            </a:r>
            <a:endParaRPr lang="zh-CN" altLang="en-US" dirty="0" smtClean="0"/>
          </a:p>
          <a:p>
            <a:pPr lvl="2"/>
            <a:r>
              <a:rPr lang="zh-CN" altLang="en-US" dirty="0" smtClean="0"/>
              <a:t>第三级</a:t>
            </a:r>
            <a:endParaRPr lang="zh-CN" altLang="en-US" dirty="0" smtClean="0"/>
          </a:p>
          <a:p>
            <a:pPr lvl="3"/>
            <a:r>
              <a:rPr lang="zh-CN" altLang="en-US" dirty="0" smtClean="0"/>
              <a:t>第四级</a:t>
            </a:r>
            <a:endParaRPr lang="zh-CN" altLang="en-US" dirty="0" smtClean="0"/>
          </a:p>
          <a:p>
            <a:pPr lvl="4"/>
            <a:r>
              <a:rPr lang="zh-CN" altLang="en-US" dirty="0" smtClean="0"/>
              <a:t>第五级</a:t>
            </a:r>
            <a:endParaRPr lang="zh-CN" altLang="en-US" dirty="0"/>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DAEFBB9-A7B8-4FC0-8E35-23EC0DB6F279}"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幻灯片图像占位符 1"/>
          <p:cNvSpPr>
            <a:spLocks noGrp="1" noRot="1" noChangeAspect="1" noTextEdit="1"/>
          </p:cNvSpPr>
          <p:nvPr>
            <p:ph type="sldImg"/>
          </p:nvPr>
        </p:nvSpPr>
        <p:spPr>
          <a:ln>
            <a:miter/>
          </a:ln>
        </p:spPr>
      </p:sp>
      <p:sp>
        <p:nvSpPr>
          <p:cNvPr id="44034" name="备注占位符 2"/>
          <p:cNvSpPr>
            <a:spLocks noGrp="1"/>
          </p:cNvSpPr>
          <p:nvPr>
            <p:ph type="body"/>
          </p:nvPr>
        </p:nvSpPr>
        <p:spPr/>
        <p:txBody>
          <a:bodyPr wrap="square" lIns="91440" tIns="45720" rIns="91440" bIns="45720" anchor="t"/>
          <a:lstStyle/>
          <a:p>
            <a:pPr lvl="0">
              <a:spcBef>
                <a:spcPct val="0"/>
              </a:spcBef>
            </a:pPr>
            <a:endParaRPr lang="zh-CN" altLang="en-US"/>
          </a:p>
        </p:txBody>
      </p:sp>
      <p:sp>
        <p:nvSpPr>
          <p:cNvPr id="44035" name="灯片编号占位符 3"/>
          <p:cNvSpPr>
            <a:spLocks noGrp="1"/>
          </p:cNvSpPr>
          <p:nvPr>
            <p:ph type="sldNum" sz="quarter"/>
          </p:nvPr>
        </p:nvSpPr>
        <p:spPr>
          <a:xfrm>
            <a:off x="3884613" y="8685213"/>
            <a:ext cx="2971800" cy="458787"/>
          </a:xfrm>
          <a:prstGeom prst="rect">
            <a:avLst/>
          </a:prstGeom>
          <a:noFill/>
          <a:ln w="9525">
            <a:noFill/>
          </a:ln>
        </p:spPr>
        <p:txBody>
          <a:bodyPr wrap="square" lIns="91440" tIns="45720" rIns="91440" bIns="45720" anchor="b"/>
          <a:lstStyle/>
          <a:p>
            <a:pPr lvl="0" indent="0" algn="r"/>
            <a:fld id="{9A0DB2DC-4C9A-4742-B13C-FB6460FD3503}" type="slidenum">
              <a:rPr lang="zh-CN" altLang="en-US" sz="1200">
                <a:latin typeface="Calibri" panose="020F0502020204030204" pitchFamily="34" charset="0"/>
                <a:ea typeface="宋体" panose="02010600030101010101" pitchFamily="2" charset="-122"/>
              </a:rPr>
            </a:fld>
            <a:endParaRPr lang="zh-CN" altLang="en-US" sz="1200">
              <a:latin typeface="Calibri" panose="020F0502020204030204" pitchFamily="34" charset="0"/>
              <a:ea typeface="宋体" panose="02010600030101010101" pitchFamily="2" charset="-122"/>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幻灯片图像占位符 1"/>
          <p:cNvSpPr>
            <a:spLocks noGrp="1" noRot="1" noChangeAspect="1" noTextEdit="1"/>
          </p:cNvSpPr>
          <p:nvPr>
            <p:ph type="sldImg"/>
          </p:nvPr>
        </p:nvSpPr>
        <p:spPr>
          <a:ln>
            <a:miter/>
          </a:ln>
        </p:spPr>
      </p:sp>
      <p:sp>
        <p:nvSpPr>
          <p:cNvPr id="44034" name="备注占位符 2"/>
          <p:cNvSpPr>
            <a:spLocks noGrp="1"/>
          </p:cNvSpPr>
          <p:nvPr>
            <p:ph type="body"/>
          </p:nvPr>
        </p:nvSpPr>
        <p:spPr/>
        <p:txBody>
          <a:bodyPr wrap="square" lIns="91440" tIns="45720" rIns="91440" bIns="45720" anchor="t"/>
          <a:lstStyle/>
          <a:p>
            <a:pPr lvl="0">
              <a:spcBef>
                <a:spcPct val="0"/>
              </a:spcBef>
            </a:pPr>
            <a:endParaRPr lang="zh-CN" altLang="en-US"/>
          </a:p>
        </p:txBody>
      </p:sp>
      <p:sp>
        <p:nvSpPr>
          <p:cNvPr id="44035" name="灯片编号占位符 3"/>
          <p:cNvSpPr>
            <a:spLocks noGrp="1"/>
          </p:cNvSpPr>
          <p:nvPr>
            <p:ph type="sldNum" sz="quarter"/>
          </p:nvPr>
        </p:nvSpPr>
        <p:spPr>
          <a:xfrm>
            <a:off x="3884613" y="8685213"/>
            <a:ext cx="2971800" cy="458787"/>
          </a:xfrm>
          <a:prstGeom prst="rect">
            <a:avLst/>
          </a:prstGeom>
          <a:noFill/>
          <a:ln w="9525">
            <a:noFill/>
          </a:ln>
        </p:spPr>
        <p:txBody>
          <a:bodyPr wrap="square" lIns="91440" tIns="45720" rIns="91440" bIns="45720" anchor="b"/>
          <a:lstStyle/>
          <a:p>
            <a:pPr lvl="0" indent="0" algn="r"/>
            <a:fld id="{9A0DB2DC-4C9A-4742-B13C-FB6460FD3503}" type="slidenum">
              <a:rPr lang="zh-CN" altLang="en-US" sz="1200">
                <a:latin typeface="Calibri" panose="020F0502020204030204" pitchFamily="34" charset="0"/>
                <a:ea typeface="宋体" panose="02010600030101010101" pitchFamily="2" charset="-122"/>
              </a:rPr>
            </a:fld>
            <a:endParaRPr lang="zh-CN" altLang="en-US" sz="1200">
              <a:latin typeface="Calibri" panose="020F0502020204030204" pitchFamily="34" charset="0"/>
              <a:ea typeface="宋体" panose="02010600030101010101" pitchFamily="2" charset="-122"/>
            </a:endParaRPr>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8" name="矩形 7"/>
          <p:cNvSpPr/>
          <p:nvPr userDrawn="1"/>
        </p:nvSpPr>
        <p:spPr>
          <a:xfrm>
            <a:off x="6" y="0"/>
            <a:ext cx="316931"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026" name="Picture 2" descr="G:\Design\Year 2013\20130328-1.01 Law\2524205_013834506868_2.jpg"/>
          <p:cNvPicPr>
            <a:picLocks noChangeAspect="1" noChangeArrowheads="1"/>
          </p:cNvPicPr>
          <p:nvPr userDrawn="1"/>
        </p:nvPicPr>
        <p:blipFill>
          <a:blip r:embed="rId2" cstate="print"/>
          <a:srcRect l="3125" t="43735" r="3125" b="5100"/>
          <a:stretch>
            <a:fillRect/>
          </a:stretch>
        </p:blipFill>
        <p:spPr bwMode="auto">
          <a:xfrm>
            <a:off x="1" y="1484784"/>
            <a:ext cx="11522075" cy="3528392"/>
          </a:xfrm>
          <a:prstGeom prst="rect">
            <a:avLst/>
          </a:prstGeom>
          <a:noFill/>
        </p:spPr>
      </p:pic>
      <p:sp>
        <p:nvSpPr>
          <p:cNvPr id="2" name="标题 1"/>
          <p:cNvSpPr>
            <a:spLocks noGrp="1"/>
          </p:cNvSpPr>
          <p:nvPr>
            <p:ph type="ctrTitle"/>
          </p:nvPr>
        </p:nvSpPr>
        <p:spPr>
          <a:xfrm>
            <a:off x="1224290" y="2130439"/>
            <a:ext cx="9793765" cy="1470025"/>
          </a:xfrm>
        </p:spPr>
        <p:txBody>
          <a:bodyPr/>
          <a:lstStyle>
            <a:lvl1pPr>
              <a:defRPr b="0" cap="none" spc="0">
                <a:ln w="18415" cmpd="sng">
                  <a:solidFill>
                    <a:srgbClr val="FFFFFF"/>
                  </a:solidFill>
                  <a:prstDash val="solid"/>
                </a:ln>
                <a:solidFill>
                  <a:srgbClr val="FFFFFF"/>
                </a:solidFill>
                <a:effectLst>
                  <a:outerShdw blurRad="63500" dir="3600000" algn="tl" rotWithShape="0">
                    <a:srgbClr val="000000">
                      <a:alpha val="70000"/>
                    </a:srgbClr>
                  </a:outerShdw>
                </a:effectLst>
              </a:defRPr>
            </a:lvl1pPr>
          </a:lstStyle>
          <a:p>
            <a:r>
              <a:rPr lang="zh-CN" altLang="en-US" dirty="0" smtClean="0"/>
              <a:t>单击此处编辑母版标题样式</a:t>
            </a:r>
            <a:endParaRPr lang="zh-CN" altLang="en-US" dirty="0"/>
          </a:p>
        </p:txBody>
      </p:sp>
      <p:sp>
        <p:nvSpPr>
          <p:cNvPr id="3" name="副标题 2"/>
          <p:cNvSpPr>
            <a:spLocks noGrp="1"/>
          </p:cNvSpPr>
          <p:nvPr>
            <p:ph type="subTitle" idx="1"/>
          </p:nvPr>
        </p:nvSpPr>
        <p:spPr>
          <a:xfrm>
            <a:off x="1863776" y="3861048"/>
            <a:ext cx="8065453" cy="1248544"/>
          </a:xfrm>
        </p:spPr>
        <p:txBody>
          <a:bodyPr/>
          <a:lstStyle>
            <a:lvl1pPr marL="0" indent="0" algn="ctr">
              <a:buNone/>
              <a:defRPr>
                <a:solidFill>
                  <a:schemeClr val="bg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dirty="0" smtClean="0"/>
              <a:t>单击此处编辑母版副标题样式</a:t>
            </a:r>
            <a:endParaRPr lang="zh-CN" altLang="en-US" dirty="0"/>
          </a:p>
        </p:txBody>
      </p:sp>
      <p:sp>
        <p:nvSpPr>
          <p:cNvPr id="7" name="矩形 6"/>
          <p:cNvSpPr/>
          <p:nvPr userDrawn="1"/>
        </p:nvSpPr>
        <p:spPr>
          <a:xfrm>
            <a:off x="1" y="5013176"/>
            <a:ext cx="11522075" cy="144016"/>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029" name="Picture 5" descr="G:\Design\CSI Default\logo\司标+核心价值2.png"/>
          <p:cNvPicPr>
            <a:picLocks noChangeAspect="1" noChangeArrowheads="1"/>
          </p:cNvPicPr>
          <p:nvPr userDrawn="1"/>
        </p:nvPicPr>
        <p:blipFill>
          <a:blip r:embed="rId3" cstate="print"/>
          <a:srcRect/>
          <a:stretch>
            <a:fillRect/>
          </a:stretch>
        </p:blipFill>
        <p:spPr bwMode="auto">
          <a:xfrm>
            <a:off x="7303533" y="5877272"/>
            <a:ext cx="3618654" cy="509588"/>
          </a:xfrm>
          <a:prstGeom prst="rect">
            <a:avLst/>
          </a:prstGeom>
          <a:noFill/>
        </p:spPr>
      </p:pic>
      <p:sp>
        <p:nvSpPr>
          <p:cNvPr id="9" name="矩形 8"/>
          <p:cNvSpPr/>
          <p:nvPr userDrawn="1"/>
        </p:nvSpPr>
        <p:spPr>
          <a:xfrm>
            <a:off x="9118238" y="0"/>
            <a:ext cx="2403840" cy="54868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marL="0" marR="0" indent="0" algn="l" defTabSz="914400" rtl="0" eaLnBrk="1" fontAlgn="auto" latinLnBrk="0" hangingPunct="1">
              <a:lnSpc>
                <a:spcPct val="100000"/>
              </a:lnSpc>
              <a:spcBef>
                <a:spcPct val="0"/>
              </a:spcBef>
              <a:spcAft>
                <a:spcPts val="0"/>
              </a:spcAft>
              <a:buClrTx/>
              <a:buSzTx/>
              <a:buFontTx/>
              <a:buNone/>
              <a:defRPr lang="zh-CN" altLang="en-US" sz="3600" b="1" kern="1200" dirty="0" smtClean="0">
                <a:solidFill>
                  <a:srgbClr val="C00000"/>
                </a:solidFill>
                <a:latin typeface="微软雅黑" panose="020B0503020204020204" pitchFamily="34" charset="-122"/>
                <a:ea typeface="微软雅黑" panose="020B0503020204020204" pitchFamily="34" charset="-122"/>
                <a:cs typeface="+mj-cs"/>
              </a:defRPr>
            </a:lvl1pPr>
          </a:lstStyle>
          <a:p>
            <a:r>
              <a:rPr lang="zh-CN" altLang="en-US" dirty="0" smtClean="0"/>
              <a:t>单击此处编辑母版标题样式</a:t>
            </a:r>
            <a:endParaRPr lang="zh-CN" altLang="en-US" dirty="0"/>
          </a:p>
        </p:txBody>
      </p:sp>
      <p:sp>
        <p:nvSpPr>
          <p:cNvPr id="3" name="内容占位符 2"/>
          <p:cNvSpPr>
            <a:spLocks noGrp="1"/>
          </p:cNvSpPr>
          <p:nvPr>
            <p:ph idx="1"/>
          </p:nvPr>
        </p:nvSpPr>
        <p:spPr/>
        <p:txBody>
          <a:bodyPr/>
          <a:lstStyle>
            <a:lvl1pPr marL="342900" indent="-342900">
              <a:buClr>
                <a:schemeClr val="tx1">
                  <a:lumMod val="85000"/>
                  <a:lumOff val="15000"/>
                </a:schemeClr>
              </a:buClr>
              <a:buSzPct val="70000"/>
              <a:buFont typeface="Wingdings" panose="05000000000000000000" pitchFamily="2" charset="2"/>
              <a:buChar char="l"/>
              <a:defRPr>
                <a:solidFill>
                  <a:schemeClr val="tx1">
                    <a:lumMod val="85000"/>
                    <a:lumOff val="15000"/>
                  </a:schemeClr>
                </a:solidFill>
                <a:latin typeface="微软雅黑" panose="020B0503020204020204" pitchFamily="34" charset="-122"/>
                <a:ea typeface="微软雅黑" panose="020B0503020204020204" pitchFamily="34" charset="-122"/>
              </a:defRPr>
            </a:lvl1pPr>
            <a:lvl2pPr marL="742950" indent="-285750">
              <a:buClr>
                <a:schemeClr val="tx1">
                  <a:lumMod val="85000"/>
                  <a:lumOff val="15000"/>
                </a:schemeClr>
              </a:buClr>
              <a:buSzPct val="70000"/>
              <a:buFont typeface="Wingdings" panose="05000000000000000000" pitchFamily="2" charset="2"/>
              <a:buChar char="n"/>
              <a:defRPr>
                <a:solidFill>
                  <a:schemeClr val="tx1">
                    <a:lumMod val="85000"/>
                    <a:lumOff val="15000"/>
                  </a:schemeClr>
                </a:solidFill>
              </a:defRPr>
            </a:lvl2pPr>
            <a:lvl3pPr marL="1143000" indent="-228600">
              <a:buClr>
                <a:schemeClr val="tx1">
                  <a:lumMod val="85000"/>
                  <a:lumOff val="15000"/>
                </a:schemeClr>
              </a:buClr>
              <a:buFont typeface="Wingdings" panose="05000000000000000000" pitchFamily="2" charset="2"/>
              <a:buChar char="Ø"/>
              <a:defRPr>
                <a:solidFill>
                  <a:schemeClr val="tx1">
                    <a:lumMod val="85000"/>
                    <a:lumOff val="15000"/>
                  </a:schemeClr>
                </a:solidFill>
              </a:defRPr>
            </a:lvl3pPr>
            <a:lvl4pPr marL="1600200" indent="-228600">
              <a:buClr>
                <a:schemeClr val="tx1">
                  <a:lumMod val="85000"/>
                  <a:lumOff val="15000"/>
                </a:schemeClr>
              </a:buClr>
              <a:buFont typeface="Wingdings" panose="05000000000000000000" pitchFamily="2" charset="2"/>
              <a:buChar char="p"/>
              <a:defRPr>
                <a:solidFill>
                  <a:schemeClr val="tx1">
                    <a:lumMod val="85000"/>
                    <a:lumOff val="15000"/>
                  </a:schemeClr>
                </a:solidFill>
              </a:defRPr>
            </a:lvl4pPr>
            <a:lvl5pPr marL="2057400" indent="-228600">
              <a:buClr>
                <a:schemeClr val="tx1">
                  <a:lumMod val="85000"/>
                  <a:lumOff val="15000"/>
                </a:schemeClr>
              </a:buClr>
              <a:buFont typeface="微软雅黑" panose="020B0503020204020204" pitchFamily="34" charset="-122"/>
              <a:buChar char="−"/>
              <a:defRPr>
                <a:solidFill>
                  <a:schemeClr val="tx1">
                    <a:lumMod val="85000"/>
                    <a:lumOff val="15000"/>
                  </a:schemeClr>
                </a:solidFill>
              </a:defRPr>
            </a:lvl5pPr>
          </a:lstStyle>
          <a:p>
            <a:pPr lvl="0"/>
            <a:r>
              <a:rPr lang="zh-CN" altLang="en-US" dirty="0" smtClean="0"/>
              <a:t>单击此处编辑母版文本样式</a:t>
            </a:r>
            <a:endParaRPr lang="zh-CN" altLang="en-US" dirty="0" smtClean="0"/>
          </a:p>
          <a:p>
            <a:pPr lvl="1"/>
            <a:r>
              <a:rPr lang="zh-CN" altLang="en-US" dirty="0" smtClean="0"/>
              <a:t>第二级</a:t>
            </a:r>
            <a:endParaRPr lang="zh-CN" altLang="en-US" dirty="0" smtClean="0"/>
          </a:p>
          <a:p>
            <a:pPr lvl="2"/>
            <a:r>
              <a:rPr lang="zh-CN" altLang="en-US" dirty="0" smtClean="0"/>
              <a:t>第三级</a:t>
            </a:r>
            <a:endParaRPr lang="zh-CN" altLang="en-US" dirty="0" smtClean="0"/>
          </a:p>
          <a:p>
            <a:pPr lvl="3"/>
            <a:r>
              <a:rPr lang="zh-CN" altLang="en-US" dirty="0" smtClean="0"/>
              <a:t>第四级</a:t>
            </a:r>
            <a:endParaRPr lang="zh-CN" altLang="en-US" dirty="0" smtClean="0"/>
          </a:p>
          <a:p>
            <a:pPr lvl="4"/>
            <a:r>
              <a:rPr lang="zh-CN" altLang="en-US" dirty="0" smtClean="0"/>
              <a:t>第五级</a:t>
            </a:r>
            <a:endParaRPr lang="zh-CN" altLang="en-US" dirty="0"/>
          </a:p>
        </p:txBody>
      </p:sp>
      <p:sp>
        <p:nvSpPr>
          <p:cNvPr id="6" name="灯片编号占位符 5"/>
          <p:cNvSpPr>
            <a:spLocks noGrp="1"/>
          </p:cNvSpPr>
          <p:nvPr>
            <p:ph type="sldNum" sz="quarter" idx="4"/>
          </p:nvPr>
        </p:nvSpPr>
        <p:spPr>
          <a:xfrm>
            <a:off x="10207058" y="6453335"/>
            <a:ext cx="783047" cy="396000"/>
          </a:xfrm>
          <a:prstGeom prst="rect">
            <a:avLst/>
          </a:prstGeom>
        </p:spPr>
        <p:txBody>
          <a:bodyPr vert="horz" lIns="91440" tIns="45720" rIns="91440" bIns="45720" rtlCol="0" anchor="ctr"/>
          <a:lstStyle>
            <a:lvl1pPr algn="r">
              <a:defRPr sz="1050">
                <a:solidFill>
                  <a:schemeClr val="tx1">
                    <a:lumMod val="50000"/>
                    <a:lumOff val="50000"/>
                  </a:schemeClr>
                </a:solidFill>
                <a:latin typeface="微软雅黑" panose="020B0503020204020204" pitchFamily="34" charset="-122"/>
                <a:ea typeface="微软雅黑" panose="020B0503020204020204" pitchFamily="34" charset="-122"/>
              </a:defRPr>
            </a:lvl1pPr>
          </a:lstStyle>
          <a:p>
            <a:fld id="{7204455A-B50D-4EE0-9457-4095C6374F78}" type="slidenum">
              <a:rPr lang="zh-CN" altLang="en-US" smtClean="0"/>
            </a:fld>
            <a:endParaRPr lang="zh-CN" alt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目录">
    <p:spTree>
      <p:nvGrpSpPr>
        <p:cNvPr id="1" name=""/>
        <p:cNvGrpSpPr/>
        <p:nvPr/>
      </p:nvGrpSpPr>
      <p:grpSpPr>
        <a:xfrm>
          <a:off x="0" y="0"/>
          <a:ext cx="0" cy="0"/>
          <a:chOff x="0" y="0"/>
          <a:chExt cx="0" cy="0"/>
        </a:xfrm>
      </p:grpSpPr>
      <p:sp>
        <p:nvSpPr>
          <p:cNvPr id="2" name="标题 1"/>
          <p:cNvSpPr>
            <a:spLocks noGrp="1"/>
          </p:cNvSpPr>
          <p:nvPr>
            <p:ph type="title" hasCustomPrompt="1"/>
          </p:nvPr>
        </p:nvSpPr>
        <p:spPr/>
        <p:txBody>
          <a:bodyPr/>
          <a:lstStyle>
            <a:lvl1pPr>
              <a:defRPr>
                <a:solidFill>
                  <a:srgbClr val="C00000"/>
                </a:solidFill>
              </a:defRPr>
            </a:lvl1pPr>
          </a:lstStyle>
          <a:p>
            <a:r>
              <a:rPr lang="zh-CN" altLang="en-US" dirty="0" smtClean="0"/>
              <a:t>目录</a:t>
            </a:r>
            <a:endParaRPr lang="zh-CN" altLang="en-US" dirty="0"/>
          </a:p>
        </p:txBody>
      </p:sp>
      <p:sp>
        <p:nvSpPr>
          <p:cNvPr id="6" name="内容占位符 2"/>
          <p:cNvSpPr>
            <a:spLocks noGrp="1"/>
          </p:cNvSpPr>
          <p:nvPr>
            <p:ph idx="1"/>
          </p:nvPr>
        </p:nvSpPr>
        <p:spPr>
          <a:xfrm>
            <a:off x="576103" y="1628800"/>
            <a:ext cx="10629040" cy="4680520"/>
          </a:xfrm>
        </p:spPr>
        <p:txBody>
          <a:bodyPr/>
          <a:lstStyle>
            <a:lvl1pPr>
              <a:buClr>
                <a:schemeClr val="accent2"/>
              </a:buClr>
              <a:buSzPct val="70000"/>
              <a:buFont typeface="Wingdings" panose="05000000000000000000" pitchFamily="2" charset="2"/>
              <a:buChar char="n"/>
              <a:defRPr>
                <a:latin typeface="微软雅黑" panose="020B0503020204020204" pitchFamily="34" charset="-122"/>
                <a:ea typeface="微软雅黑" panose="020B0503020204020204" pitchFamily="34" charset="-122"/>
              </a:defRPr>
            </a:lvl1pPr>
            <a:lvl2pPr>
              <a:buClr>
                <a:srgbClr val="0083E6"/>
              </a:buClr>
              <a:buSzPct val="70000"/>
              <a:buFont typeface="Wingdings" panose="05000000000000000000" pitchFamily="2" charset="2"/>
              <a:buChar char="p"/>
              <a:defRPr/>
            </a:lvl2pPr>
            <a:lvl3pPr>
              <a:buClr>
                <a:srgbClr val="0192FF"/>
              </a:buClr>
              <a:defRPr/>
            </a:lvl3pPr>
            <a:lvl4pPr>
              <a:buClr>
                <a:srgbClr val="00B0F0"/>
              </a:buClr>
              <a:buFont typeface="Wingdings" panose="05000000000000000000" pitchFamily="2" charset="2"/>
              <a:buChar char="l"/>
              <a:defRPr/>
            </a:lvl4pPr>
            <a:lvl5pPr>
              <a:buClr>
                <a:srgbClr val="0192FF"/>
              </a:buClr>
              <a:defRPr/>
            </a:lvl5pPr>
          </a:lstStyle>
          <a:p>
            <a:pPr lvl="0"/>
            <a:r>
              <a:rPr lang="zh-CN" altLang="en-US" dirty="0" smtClean="0"/>
              <a:t>单击此处编辑母版文本样式</a:t>
            </a:r>
            <a:endParaRPr lang="zh-CN" altLang="en-US" dirty="0" smtClean="0"/>
          </a:p>
        </p:txBody>
      </p:sp>
      <p:sp>
        <p:nvSpPr>
          <p:cNvPr id="11" name="灯片编号占位符 5"/>
          <p:cNvSpPr>
            <a:spLocks noGrp="1"/>
          </p:cNvSpPr>
          <p:nvPr>
            <p:ph type="sldNum" sz="quarter" idx="4"/>
          </p:nvPr>
        </p:nvSpPr>
        <p:spPr>
          <a:xfrm>
            <a:off x="10388528" y="6462000"/>
            <a:ext cx="783047" cy="396000"/>
          </a:xfrm>
          <a:prstGeom prst="rect">
            <a:avLst/>
          </a:prstGeom>
        </p:spPr>
        <p:txBody>
          <a:bodyPr vert="horz" lIns="91440" tIns="45720" rIns="91440" bIns="45720" rtlCol="0" anchor="ctr"/>
          <a:lstStyle>
            <a:lvl1pPr algn="r">
              <a:defRPr sz="1050">
                <a:solidFill>
                  <a:schemeClr val="tx1">
                    <a:lumMod val="50000"/>
                    <a:lumOff val="50000"/>
                  </a:schemeClr>
                </a:solidFill>
                <a:latin typeface="微软雅黑" panose="020B0503020204020204" pitchFamily="34" charset="-122"/>
                <a:ea typeface="微软雅黑" panose="020B0503020204020204" pitchFamily="34" charset="-122"/>
              </a:defRPr>
            </a:lvl1pPr>
          </a:lstStyle>
          <a:p>
            <a:fld id="{7204455A-B50D-4EE0-9457-4095C6374F78}" type="slidenum">
              <a:rPr lang="zh-CN" altLang="en-US" smtClean="0"/>
            </a:fld>
            <a:endParaRPr lang="zh-CN" alt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10170" y="4406914"/>
            <a:ext cx="9793765"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910170" y="2906713"/>
            <a:ext cx="9793765"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endParaRPr lang="zh-CN" altLang="en-US" smtClean="0"/>
          </a:p>
        </p:txBody>
      </p:sp>
      <p:sp>
        <p:nvSpPr>
          <p:cNvPr id="6" name="灯片编号占位符 5"/>
          <p:cNvSpPr>
            <a:spLocks noGrp="1"/>
          </p:cNvSpPr>
          <p:nvPr>
            <p:ph type="sldNum" sz="quarter" idx="4"/>
          </p:nvPr>
        </p:nvSpPr>
        <p:spPr>
          <a:xfrm>
            <a:off x="10207058" y="6453335"/>
            <a:ext cx="783047" cy="396000"/>
          </a:xfrm>
          <a:prstGeom prst="rect">
            <a:avLst/>
          </a:prstGeom>
        </p:spPr>
        <p:txBody>
          <a:bodyPr vert="horz" lIns="91440" tIns="45720" rIns="91440" bIns="45720" rtlCol="0" anchor="ctr"/>
          <a:lstStyle>
            <a:lvl1pPr algn="r">
              <a:defRPr sz="1050">
                <a:solidFill>
                  <a:schemeClr val="tx1">
                    <a:lumMod val="50000"/>
                    <a:lumOff val="50000"/>
                  </a:schemeClr>
                </a:solidFill>
                <a:latin typeface="微软雅黑" panose="020B0503020204020204" pitchFamily="34" charset="-122"/>
                <a:ea typeface="微软雅黑" panose="020B0503020204020204" pitchFamily="34" charset="-122"/>
              </a:defRPr>
            </a:lvl1pPr>
          </a:lstStyle>
          <a:p>
            <a:fld id="{7204455A-B50D-4EE0-9457-4095C6374F78}" type="slidenum">
              <a:rPr lang="zh-CN" altLang="en-US" smtClean="0"/>
            </a:fld>
            <a:endParaRPr lang="zh-CN" alt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t>单击此处编辑母版标题样式</a:t>
            </a:r>
            <a:endParaRPr lang="zh-CN" altLang="en-US" dirty="0"/>
          </a:p>
        </p:txBody>
      </p:sp>
      <p:sp>
        <p:nvSpPr>
          <p:cNvPr id="3" name="内容占位符 2"/>
          <p:cNvSpPr>
            <a:spLocks noGrp="1"/>
          </p:cNvSpPr>
          <p:nvPr>
            <p:ph sz="half" idx="1"/>
          </p:nvPr>
        </p:nvSpPr>
        <p:spPr>
          <a:xfrm>
            <a:off x="576104" y="1600206"/>
            <a:ext cx="5088916" cy="4525963"/>
          </a:xfrm>
        </p:spPr>
        <p:txBody>
          <a:bodyPr/>
          <a:lstStyle>
            <a:lvl1pPr>
              <a:defRPr sz="24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dirty="0" smtClean="0"/>
              <a:t>单击此处编辑母版文本样式</a:t>
            </a:r>
            <a:endParaRPr lang="zh-CN" altLang="en-US" dirty="0" smtClean="0"/>
          </a:p>
          <a:p>
            <a:pPr lvl="1"/>
            <a:r>
              <a:rPr lang="zh-CN" altLang="en-US" dirty="0" smtClean="0"/>
              <a:t>第二级</a:t>
            </a:r>
            <a:endParaRPr lang="zh-CN" altLang="en-US" dirty="0" smtClean="0"/>
          </a:p>
          <a:p>
            <a:pPr lvl="2"/>
            <a:r>
              <a:rPr lang="zh-CN" altLang="en-US" dirty="0" smtClean="0"/>
              <a:t>第三级</a:t>
            </a:r>
            <a:endParaRPr lang="zh-CN" altLang="en-US" dirty="0" smtClean="0"/>
          </a:p>
          <a:p>
            <a:pPr lvl="3"/>
            <a:r>
              <a:rPr lang="zh-CN" altLang="en-US" dirty="0" smtClean="0"/>
              <a:t>第四级</a:t>
            </a:r>
            <a:endParaRPr lang="zh-CN" altLang="en-US" dirty="0" smtClean="0"/>
          </a:p>
          <a:p>
            <a:pPr lvl="4"/>
            <a:r>
              <a:rPr lang="zh-CN" altLang="en-US" dirty="0" smtClean="0"/>
              <a:t>第五级</a:t>
            </a:r>
            <a:endParaRPr lang="zh-CN" altLang="en-US" dirty="0"/>
          </a:p>
        </p:txBody>
      </p:sp>
      <p:sp>
        <p:nvSpPr>
          <p:cNvPr id="4" name="内容占位符 3"/>
          <p:cNvSpPr>
            <a:spLocks noGrp="1"/>
          </p:cNvSpPr>
          <p:nvPr>
            <p:ph sz="half" idx="2"/>
          </p:nvPr>
        </p:nvSpPr>
        <p:spPr>
          <a:xfrm>
            <a:off x="5857055" y="1600206"/>
            <a:ext cx="5088916"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dirty="0" smtClean="0"/>
              <a:t>单击此处编辑母版文本样式</a:t>
            </a:r>
            <a:endParaRPr lang="zh-CN" altLang="en-US" dirty="0" smtClean="0"/>
          </a:p>
          <a:p>
            <a:pPr lvl="1"/>
            <a:r>
              <a:rPr lang="zh-CN" altLang="en-US" dirty="0" smtClean="0"/>
              <a:t>第二级</a:t>
            </a:r>
            <a:endParaRPr lang="zh-CN" altLang="en-US" dirty="0" smtClean="0"/>
          </a:p>
          <a:p>
            <a:pPr lvl="2"/>
            <a:r>
              <a:rPr lang="zh-CN" altLang="en-US" dirty="0" smtClean="0"/>
              <a:t>第三级</a:t>
            </a:r>
            <a:endParaRPr lang="zh-CN" altLang="en-US" dirty="0" smtClean="0"/>
          </a:p>
          <a:p>
            <a:pPr lvl="3"/>
            <a:r>
              <a:rPr lang="zh-CN" altLang="en-US" dirty="0" smtClean="0"/>
              <a:t>第四级</a:t>
            </a:r>
            <a:endParaRPr lang="zh-CN" altLang="en-US" dirty="0" smtClean="0"/>
          </a:p>
          <a:p>
            <a:pPr lvl="4"/>
            <a:r>
              <a:rPr lang="zh-CN" altLang="en-US" dirty="0" smtClean="0"/>
              <a:t>第五级</a:t>
            </a:r>
            <a:endParaRPr lang="zh-CN" altLang="en-US" dirty="0"/>
          </a:p>
        </p:txBody>
      </p:sp>
      <p:sp>
        <p:nvSpPr>
          <p:cNvPr id="7" name="灯片编号占位符 5"/>
          <p:cNvSpPr>
            <a:spLocks noGrp="1"/>
          </p:cNvSpPr>
          <p:nvPr>
            <p:ph type="sldNum" sz="quarter" idx="4"/>
          </p:nvPr>
        </p:nvSpPr>
        <p:spPr>
          <a:xfrm>
            <a:off x="10207058" y="6453335"/>
            <a:ext cx="783047" cy="396000"/>
          </a:xfrm>
          <a:prstGeom prst="rect">
            <a:avLst/>
          </a:prstGeom>
        </p:spPr>
        <p:txBody>
          <a:bodyPr vert="horz" lIns="91440" tIns="45720" rIns="91440" bIns="45720" rtlCol="0" anchor="ctr"/>
          <a:lstStyle>
            <a:lvl1pPr algn="r">
              <a:defRPr sz="1050">
                <a:solidFill>
                  <a:schemeClr val="tx1">
                    <a:lumMod val="50000"/>
                    <a:lumOff val="50000"/>
                  </a:schemeClr>
                </a:solidFill>
                <a:latin typeface="微软雅黑" panose="020B0503020204020204" pitchFamily="34" charset="-122"/>
                <a:ea typeface="微软雅黑" panose="020B0503020204020204" pitchFamily="34" charset="-122"/>
              </a:defRPr>
            </a:lvl1pPr>
          </a:lstStyle>
          <a:p>
            <a:fld id="{7204455A-B50D-4EE0-9457-4095C6374F78}" type="slidenum">
              <a:rPr lang="zh-CN" altLang="en-US" smtClean="0"/>
            </a:fld>
            <a:endParaRPr lang="zh-CN" alt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dirty="0" smtClean="0"/>
              <a:t>单击此处编辑母版标题样式</a:t>
            </a:r>
            <a:endParaRPr lang="zh-CN" altLang="en-US" dirty="0"/>
          </a:p>
        </p:txBody>
      </p:sp>
      <p:sp>
        <p:nvSpPr>
          <p:cNvPr id="3" name="文本占位符 2"/>
          <p:cNvSpPr>
            <a:spLocks noGrp="1"/>
          </p:cNvSpPr>
          <p:nvPr>
            <p:ph type="body" idx="1"/>
          </p:nvPr>
        </p:nvSpPr>
        <p:spPr>
          <a:xfrm>
            <a:off x="576104" y="1535113"/>
            <a:ext cx="5090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576104" y="2174875"/>
            <a:ext cx="5090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5853062" y="1535113"/>
            <a:ext cx="5092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5853062" y="2174875"/>
            <a:ext cx="5092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9" name="灯片编号占位符 5"/>
          <p:cNvSpPr>
            <a:spLocks noGrp="1"/>
          </p:cNvSpPr>
          <p:nvPr>
            <p:ph type="sldNum" sz="quarter" idx="10"/>
          </p:nvPr>
        </p:nvSpPr>
        <p:spPr>
          <a:xfrm>
            <a:off x="10207058" y="6453335"/>
            <a:ext cx="783047" cy="396000"/>
          </a:xfrm>
          <a:prstGeom prst="rect">
            <a:avLst/>
          </a:prstGeom>
        </p:spPr>
        <p:txBody>
          <a:bodyPr vert="horz" lIns="91440" tIns="45720" rIns="91440" bIns="45720" rtlCol="0" anchor="ctr"/>
          <a:lstStyle>
            <a:lvl1pPr algn="r">
              <a:defRPr sz="1050">
                <a:solidFill>
                  <a:schemeClr val="tx1">
                    <a:lumMod val="50000"/>
                    <a:lumOff val="50000"/>
                  </a:schemeClr>
                </a:solidFill>
                <a:latin typeface="微软雅黑" panose="020B0503020204020204" pitchFamily="34" charset="-122"/>
                <a:ea typeface="微软雅黑" panose="020B0503020204020204" pitchFamily="34" charset="-122"/>
              </a:defRPr>
            </a:lvl1pPr>
          </a:lstStyle>
          <a:p>
            <a:fld id="{7204455A-B50D-4EE0-9457-4095C6374F78}" type="slidenum">
              <a:rPr lang="zh-CN" altLang="en-US" smtClean="0"/>
            </a:fld>
            <a:endParaRPr lang="zh-CN" alt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t>单击此处编辑母版标题样式</a:t>
            </a:r>
            <a:endParaRPr lang="zh-CN" altLang="en-US" dirty="0"/>
          </a:p>
        </p:txBody>
      </p:sp>
      <p:sp>
        <p:nvSpPr>
          <p:cNvPr id="5" name="灯片编号占位符 5"/>
          <p:cNvSpPr>
            <a:spLocks noGrp="1"/>
          </p:cNvSpPr>
          <p:nvPr>
            <p:ph type="sldNum" sz="quarter" idx="4"/>
          </p:nvPr>
        </p:nvSpPr>
        <p:spPr>
          <a:xfrm>
            <a:off x="10207058" y="6453335"/>
            <a:ext cx="783047" cy="396000"/>
          </a:xfrm>
          <a:prstGeom prst="rect">
            <a:avLst/>
          </a:prstGeom>
        </p:spPr>
        <p:txBody>
          <a:bodyPr vert="horz" lIns="91440" tIns="45720" rIns="91440" bIns="45720" rtlCol="0" anchor="ctr"/>
          <a:lstStyle>
            <a:lvl1pPr algn="r">
              <a:defRPr sz="1050">
                <a:solidFill>
                  <a:schemeClr val="tx1">
                    <a:lumMod val="50000"/>
                    <a:lumOff val="50000"/>
                  </a:schemeClr>
                </a:solidFill>
                <a:latin typeface="微软雅黑" panose="020B0503020204020204" pitchFamily="34" charset="-122"/>
                <a:ea typeface="微软雅黑" panose="020B0503020204020204" pitchFamily="34" charset="-122"/>
              </a:defRPr>
            </a:lvl1pPr>
          </a:lstStyle>
          <a:p>
            <a:fld id="{7204455A-B50D-4EE0-9457-4095C6374F78}" type="slidenum">
              <a:rPr lang="zh-CN" altLang="en-US" smtClean="0"/>
            </a:fld>
            <a:endParaRPr lang="zh-CN" alt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4" name="灯片编号占位符 5"/>
          <p:cNvSpPr>
            <a:spLocks noGrp="1"/>
          </p:cNvSpPr>
          <p:nvPr>
            <p:ph type="sldNum" sz="quarter" idx="4"/>
          </p:nvPr>
        </p:nvSpPr>
        <p:spPr>
          <a:xfrm>
            <a:off x="10207058" y="6453335"/>
            <a:ext cx="783047" cy="396000"/>
          </a:xfrm>
          <a:prstGeom prst="rect">
            <a:avLst/>
          </a:prstGeom>
        </p:spPr>
        <p:txBody>
          <a:bodyPr vert="horz" lIns="91440" tIns="45720" rIns="91440" bIns="45720" rtlCol="0" anchor="ctr"/>
          <a:lstStyle>
            <a:lvl1pPr algn="r">
              <a:defRPr sz="1050">
                <a:solidFill>
                  <a:schemeClr val="tx1">
                    <a:lumMod val="50000"/>
                    <a:lumOff val="50000"/>
                  </a:schemeClr>
                </a:solidFill>
                <a:latin typeface="微软雅黑" panose="020B0503020204020204" pitchFamily="34" charset="-122"/>
                <a:ea typeface="微软雅黑" panose="020B0503020204020204" pitchFamily="34" charset="-122"/>
              </a:defRPr>
            </a:lvl1pPr>
          </a:lstStyle>
          <a:p>
            <a:fld id="{7204455A-B50D-4EE0-9457-4095C6374F78}" type="slidenum">
              <a:rPr lang="zh-CN" altLang="en-US" smtClean="0"/>
            </a:fld>
            <a:endParaRPr lang="zh-CN" alt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576106" y="273050"/>
            <a:ext cx="3790685"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4504813" y="273062"/>
            <a:ext cx="6441160" cy="5853113"/>
          </a:xfrm>
        </p:spPr>
        <p:txBody>
          <a:bodyPr/>
          <a:lstStyle>
            <a:lvl1pPr>
              <a:defRPr sz="2400"/>
            </a:lvl1pPr>
            <a:lvl2pPr>
              <a:defRPr sz="2400"/>
            </a:lvl2pPr>
            <a:lvl3pPr>
              <a:defRPr sz="1800"/>
            </a:lvl3pPr>
            <a:lvl4pPr>
              <a:defRPr sz="1600"/>
            </a:lvl4pPr>
            <a:lvl5pPr>
              <a:defRPr sz="1600"/>
            </a:lvl5pPr>
            <a:lvl6pPr>
              <a:defRPr sz="2000"/>
            </a:lvl6pPr>
            <a:lvl7pPr>
              <a:defRPr sz="2000"/>
            </a:lvl7pPr>
            <a:lvl8pPr>
              <a:defRPr sz="2000"/>
            </a:lvl8pPr>
            <a:lvl9pPr>
              <a:defRPr sz="2000"/>
            </a:lvl9pPr>
          </a:lstStyle>
          <a:p>
            <a:pPr lvl="0"/>
            <a:r>
              <a:rPr lang="zh-CN" altLang="en-US" dirty="0" smtClean="0"/>
              <a:t>单击此处编辑母版文本样式</a:t>
            </a:r>
            <a:endParaRPr lang="zh-CN" altLang="en-US" dirty="0" smtClean="0"/>
          </a:p>
          <a:p>
            <a:pPr lvl="1"/>
            <a:r>
              <a:rPr lang="zh-CN" altLang="en-US" dirty="0" smtClean="0"/>
              <a:t>第二级</a:t>
            </a:r>
            <a:endParaRPr lang="zh-CN" altLang="en-US" dirty="0" smtClean="0"/>
          </a:p>
          <a:p>
            <a:pPr lvl="2"/>
            <a:r>
              <a:rPr lang="zh-CN" altLang="en-US" dirty="0" smtClean="0"/>
              <a:t>第三级</a:t>
            </a:r>
            <a:endParaRPr lang="zh-CN" altLang="en-US" dirty="0" smtClean="0"/>
          </a:p>
          <a:p>
            <a:pPr lvl="3"/>
            <a:r>
              <a:rPr lang="zh-CN" altLang="en-US" dirty="0" smtClean="0"/>
              <a:t>第四级</a:t>
            </a:r>
            <a:endParaRPr lang="zh-CN" altLang="en-US" dirty="0" smtClean="0"/>
          </a:p>
          <a:p>
            <a:pPr lvl="4"/>
            <a:r>
              <a:rPr lang="zh-CN" altLang="en-US" dirty="0" smtClean="0"/>
              <a:t>第五级</a:t>
            </a:r>
            <a:endParaRPr lang="zh-CN" altLang="en-US" dirty="0"/>
          </a:p>
        </p:txBody>
      </p:sp>
      <p:sp>
        <p:nvSpPr>
          <p:cNvPr id="4" name="文本占位符 3"/>
          <p:cNvSpPr>
            <a:spLocks noGrp="1"/>
          </p:cNvSpPr>
          <p:nvPr>
            <p:ph type="body" sz="half" idx="2"/>
          </p:nvPr>
        </p:nvSpPr>
        <p:spPr>
          <a:xfrm>
            <a:off x="576106" y="1435103"/>
            <a:ext cx="3790685"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7" name="灯片编号占位符 5"/>
          <p:cNvSpPr>
            <a:spLocks noGrp="1"/>
          </p:cNvSpPr>
          <p:nvPr>
            <p:ph type="sldNum" sz="quarter" idx="4"/>
          </p:nvPr>
        </p:nvSpPr>
        <p:spPr>
          <a:xfrm>
            <a:off x="10207058" y="6453335"/>
            <a:ext cx="783047" cy="396000"/>
          </a:xfrm>
          <a:prstGeom prst="rect">
            <a:avLst/>
          </a:prstGeom>
        </p:spPr>
        <p:txBody>
          <a:bodyPr vert="horz" lIns="91440" tIns="45720" rIns="91440" bIns="45720" rtlCol="0" anchor="ctr"/>
          <a:lstStyle>
            <a:lvl1pPr algn="r">
              <a:defRPr sz="1050">
                <a:solidFill>
                  <a:schemeClr val="tx1">
                    <a:lumMod val="50000"/>
                    <a:lumOff val="50000"/>
                  </a:schemeClr>
                </a:solidFill>
                <a:latin typeface="微软雅黑" panose="020B0503020204020204" pitchFamily="34" charset="-122"/>
                <a:ea typeface="微软雅黑" panose="020B0503020204020204" pitchFamily="34" charset="-122"/>
              </a:defRPr>
            </a:lvl1pPr>
          </a:lstStyle>
          <a:p>
            <a:fld id="{7204455A-B50D-4EE0-9457-4095C6374F78}" type="slidenum">
              <a:rPr lang="zh-CN" altLang="en-US" smtClean="0"/>
            </a:fld>
            <a:endParaRPr lang="zh-CN" alt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258411" y="4800600"/>
            <a:ext cx="6913245"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2258411" y="612775"/>
            <a:ext cx="6913245"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2258411" y="5367338"/>
            <a:ext cx="6913245"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7" name="灯片编号占位符 5"/>
          <p:cNvSpPr>
            <a:spLocks noGrp="1"/>
          </p:cNvSpPr>
          <p:nvPr>
            <p:ph type="sldNum" sz="quarter" idx="4"/>
          </p:nvPr>
        </p:nvSpPr>
        <p:spPr>
          <a:xfrm>
            <a:off x="10207058" y="6453335"/>
            <a:ext cx="783047" cy="396000"/>
          </a:xfrm>
          <a:prstGeom prst="rect">
            <a:avLst/>
          </a:prstGeom>
        </p:spPr>
        <p:txBody>
          <a:bodyPr vert="horz" lIns="91440" tIns="45720" rIns="91440" bIns="45720" rtlCol="0" anchor="ctr"/>
          <a:lstStyle>
            <a:lvl1pPr algn="r">
              <a:defRPr sz="1050">
                <a:solidFill>
                  <a:schemeClr val="tx1">
                    <a:lumMod val="50000"/>
                    <a:lumOff val="50000"/>
                  </a:schemeClr>
                </a:solidFill>
                <a:latin typeface="微软雅黑" panose="020B0503020204020204" pitchFamily="34" charset="-122"/>
                <a:ea typeface="微软雅黑" panose="020B0503020204020204" pitchFamily="34" charset="-122"/>
              </a:defRPr>
            </a:lvl1pPr>
          </a:lstStyle>
          <a:p>
            <a:fld id="{7204455A-B50D-4EE0-9457-4095C6374F78}" type="slidenum">
              <a:rPr lang="zh-CN" altLang="en-US" smtClean="0"/>
            </a:fld>
            <a:endParaRPr lang="zh-CN" alt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t>单击此处编辑母版标题样式</a:t>
            </a:r>
            <a:endParaRPr lang="zh-CN" altLang="en-US" dirty="0"/>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灯片编号占位符 5"/>
          <p:cNvSpPr>
            <a:spLocks noGrp="1"/>
          </p:cNvSpPr>
          <p:nvPr>
            <p:ph type="sldNum" sz="quarter" idx="4"/>
          </p:nvPr>
        </p:nvSpPr>
        <p:spPr>
          <a:xfrm>
            <a:off x="10207058" y="6453335"/>
            <a:ext cx="783047" cy="396000"/>
          </a:xfrm>
          <a:prstGeom prst="rect">
            <a:avLst/>
          </a:prstGeom>
        </p:spPr>
        <p:txBody>
          <a:bodyPr vert="horz" lIns="91440" tIns="45720" rIns="91440" bIns="45720" rtlCol="0" anchor="ctr"/>
          <a:lstStyle>
            <a:lvl1pPr algn="r">
              <a:defRPr sz="1050">
                <a:solidFill>
                  <a:schemeClr val="tx1">
                    <a:lumMod val="50000"/>
                    <a:lumOff val="50000"/>
                  </a:schemeClr>
                </a:solidFill>
                <a:latin typeface="微软雅黑" panose="020B0503020204020204" pitchFamily="34" charset="-122"/>
                <a:ea typeface="微软雅黑" panose="020B0503020204020204" pitchFamily="34" charset="-122"/>
              </a:defRPr>
            </a:lvl1pPr>
          </a:lstStyle>
          <a:p>
            <a:fld id="{7204455A-B50D-4EE0-9457-4095C6374F78}" type="slidenum">
              <a:rPr lang="zh-CN" altLang="en-US" smtClean="0"/>
            </a:fld>
            <a:endParaRPr lang="zh-CN" alt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353508" y="274650"/>
            <a:ext cx="2592467"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576104" y="274650"/>
            <a:ext cx="7585366" cy="5851525"/>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灯片编号占位符 5"/>
          <p:cNvSpPr>
            <a:spLocks noGrp="1"/>
          </p:cNvSpPr>
          <p:nvPr>
            <p:ph type="sldNum" sz="quarter" idx="4"/>
          </p:nvPr>
        </p:nvSpPr>
        <p:spPr>
          <a:xfrm>
            <a:off x="10207058" y="6453335"/>
            <a:ext cx="783047" cy="396000"/>
          </a:xfrm>
          <a:prstGeom prst="rect">
            <a:avLst/>
          </a:prstGeom>
        </p:spPr>
        <p:txBody>
          <a:bodyPr vert="horz" lIns="91440" tIns="45720" rIns="91440" bIns="45720" rtlCol="0" anchor="ctr"/>
          <a:lstStyle>
            <a:lvl1pPr algn="r">
              <a:defRPr sz="1050">
                <a:solidFill>
                  <a:schemeClr val="tx1">
                    <a:lumMod val="50000"/>
                    <a:lumOff val="50000"/>
                  </a:schemeClr>
                </a:solidFill>
                <a:latin typeface="微软雅黑" panose="020B0503020204020204" pitchFamily="34" charset="-122"/>
                <a:ea typeface="微软雅黑" panose="020B0503020204020204" pitchFamily="34" charset="-122"/>
              </a:defRPr>
            </a:lvl1pPr>
          </a:lstStyle>
          <a:p>
            <a:fld id="{7204455A-B50D-4EE0-9457-4095C6374F78}" type="slidenum">
              <a:rPr lang="zh-CN" altLang="en-US" smtClean="0"/>
            </a:fld>
            <a:endParaRPr lang="zh-CN" alt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幻灯片封底">
    <p:spTree>
      <p:nvGrpSpPr>
        <p:cNvPr id="1" name=""/>
        <p:cNvGrpSpPr/>
        <p:nvPr/>
      </p:nvGrpSpPr>
      <p:grpSpPr>
        <a:xfrm>
          <a:off x="0" y="0"/>
          <a:ext cx="0" cy="0"/>
          <a:chOff x="0" y="0"/>
          <a:chExt cx="0" cy="0"/>
        </a:xfrm>
      </p:grpSpPr>
      <p:sp>
        <p:nvSpPr>
          <p:cNvPr id="6" name="矩形 5"/>
          <p:cNvSpPr/>
          <p:nvPr userDrawn="1"/>
        </p:nvSpPr>
        <p:spPr>
          <a:xfrm>
            <a:off x="0" y="0"/>
            <a:ext cx="407668"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4" name="Picture 2" descr="G:\Design\Year 2013\20130328-1.01 Law\2524205_013834506868_2.jpg"/>
          <p:cNvPicPr>
            <a:picLocks noChangeAspect="1" noChangeArrowheads="1"/>
          </p:cNvPicPr>
          <p:nvPr userDrawn="1"/>
        </p:nvPicPr>
        <p:blipFill>
          <a:blip r:embed="rId2" cstate="print"/>
          <a:srcRect l="3125" t="43735" r="3125" b="5100"/>
          <a:stretch>
            <a:fillRect/>
          </a:stretch>
        </p:blipFill>
        <p:spPr bwMode="auto">
          <a:xfrm>
            <a:off x="1" y="1484784"/>
            <a:ext cx="11522075" cy="3528392"/>
          </a:xfrm>
          <a:prstGeom prst="rect">
            <a:avLst/>
          </a:prstGeom>
          <a:noFill/>
        </p:spPr>
      </p:pic>
      <p:sp>
        <p:nvSpPr>
          <p:cNvPr id="5" name="TextBox 4"/>
          <p:cNvSpPr txBox="1"/>
          <p:nvPr userDrawn="1"/>
        </p:nvSpPr>
        <p:spPr>
          <a:xfrm>
            <a:off x="1" y="2780928"/>
            <a:ext cx="11522075" cy="923330"/>
          </a:xfrm>
          <a:prstGeom prst="rect">
            <a:avLst/>
          </a:prstGeom>
          <a:noFill/>
        </p:spPr>
        <p:txBody>
          <a:bodyPr wrap="square" rtlCol="0">
            <a:spAutoFit/>
          </a:bodyPr>
          <a:lstStyle/>
          <a:p>
            <a:pPr algn="ctr"/>
            <a:r>
              <a:rPr lang="zh-CN" altLang="en-US" sz="5400" b="1" dirty="0" smtClean="0">
                <a:solidFill>
                  <a:schemeClr val="bg1"/>
                </a:solidFill>
                <a:latin typeface="微软雅黑" panose="020B0503020204020204" pitchFamily="34" charset="-122"/>
                <a:ea typeface="微软雅黑" panose="020B0503020204020204" pitchFamily="34" charset="-122"/>
              </a:rPr>
              <a:t>谢 谢！</a:t>
            </a:r>
            <a:endParaRPr lang="zh-CN" altLang="en-US" sz="5400" b="1" dirty="0">
              <a:solidFill>
                <a:schemeClr val="bg1"/>
              </a:solidFill>
              <a:latin typeface="微软雅黑" panose="020B0503020204020204" pitchFamily="34" charset="-122"/>
              <a:ea typeface="微软雅黑" panose="020B0503020204020204" pitchFamily="34" charset="-122"/>
            </a:endParaRPr>
          </a:p>
        </p:txBody>
      </p:sp>
      <p:sp>
        <p:nvSpPr>
          <p:cNvPr id="7" name="灯片编号占位符 5"/>
          <p:cNvSpPr>
            <a:spLocks noGrp="1"/>
          </p:cNvSpPr>
          <p:nvPr>
            <p:ph type="sldNum" sz="quarter" idx="4"/>
          </p:nvPr>
        </p:nvSpPr>
        <p:spPr>
          <a:xfrm>
            <a:off x="10207058" y="6453335"/>
            <a:ext cx="783047" cy="396000"/>
          </a:xfrm>
          <a:prstGeom prst="rect">
            <a:avLst/>
          </a:prstGeom>
        </p:spPr>
        <p:txBody>
          <a:bodyPr vert="horz" lIns="91440" tIns="45720" rIns="91440" bIns="45720" rtlCol="0" anchor="ctr"/>
          <a:lstStyle>
            <a:lvl1pPr algn="r">
              <a:defRPr sz="1050">
                <a:solidFill>
                  <a:schemeClr val="tx1">
                    <a:lumMod val="50000"/>
                    <a:lumOff val="50000"/>
                  </a:schemeClr>
                </a:solidFill>
                <a:latin typeface="微软雅黑" panose="020B0503020204020204" pitchFamily="34" charset="-122"/>
                <a:ea typeface="微软雅黑" panose="020B0503020204020204" pitchFamily="34" charset="-122"/>
              </a:defRPr>
            </a:lvl1pPr>
          </a:lstStyle>
          <a:p>
            <a:fld id="{7204455A-B50D-4EE0-9457-4095C6374F78}" type="slidenum">
              <a:rPr lang="zh-CN" altLang="en-US" smtClean="0"/>
            </a:fld>
            <a:endParaRPr lang="zh-CN" alt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pic>
        <p:nvPicPr>
          <p:cNvPr id="5" name="图片 4" descr="5-5.jpg"/>
          <p:cNvPicPr>
            <a:picLocks noChangeAspect="1"/>
          </p:cNvPicPr>
          <p:nvPr userDrawn="1"/>
        </p:nvPicPr>
        <p:blipFill>
          <a:blip r:embed="rId2" cstate="print"/>
          <a:stretch>
            <a:fillRect/>
          </a:stretch>
        </p:blipFill>
        <p:spPr>
          <a:xfrm>
            <a:off x="0" y="968"/>
            <a:ext cx="11522075" cy="6858000"/>
          </a:xfrm>
          <a:prstGeom prst="rect">
            <a:avLst/>
          </a:prstGeom>
        </p:spPr>
      </p:pic>
      <p:sp>
        <p:nvSpPr>
          <p:cNvPr id="2" name="标题 1"/>
          <p:cNvSpPr>
            <a:spLocks noGrp="1"/>
          </p:cNvSpPr>
          <p:nvPr>
            <p:ph type="ctrTitle"/>
          </p:nvPr>
        </p:nvSpPr>
        <p:spPr>
          <a:xfrm>
            <a:off x="1224283" y="2130428"/>
            <a:ext cx="9793764" cy="1470025"/>
          </a:xfrm>
        </p:spPr>
        <p:txBody>
          <a:bodyPr/>
          <a:lstStyle>
            <a:lvl1pPr>
              <a:defRPr b="0" cap="none" spc="0">
                <a:ln w="18415" cmpd="sng">
                  <a:solidFill>
                    <a:srgbClr val="FFFFFF"/>
                  </a:solidFill>
                  <a:prstDash val="solid"/>
                </a:ln>
                <a:solidFill>
                  <a:srgbClr val="FFFFFF"/>
                </a:solidFill>
                <a:effectLst>
                  <a:outerShdw blurRad="63500" dir="3600000" algn="tl" rotWithShape="0">
                    <a:srgbClr val="000000">
                      <a:alpha val="70000"/>
                    </a:srgbClr>
                  </a:outerShdw>
                </a:effectLst>
              </a:defRPr>
            </a:lvl1pPr>
          </a:lstStyle>
          <a:p>
            <a:r>
              <a:rPr lang="zh-CN" altLang="en-US" dirty="0" smtClean="0"/>
              <a:t>单击此处编辑母版标题样式</a:t>
            </a:r>
            <a:endParaRPr lang="zh-CN" altLang="en-US" dirty="0"/>
          </a:p>
        </p:txBody>
      </p:sp>
      <p:sp>
        <p:nvSpPr>
          <p:cNvPr id="3" name="副标题 2"/>
          <p:cNvSpPr>
            <a:spLocks noGrp="1"/>
          </p:cNvSpPr>
          <p:nvPr>
            <p:ph type="subTitle" idx="1"/>
          </p:nvPr>
        </p:nvSpPr>
        <p:spPr>
          <a:xfrm>
            <a:off x="1863775" y="3356992"/>
            <a:ext cx="8065453" cy="1752600"/>
          </a:xfrm>
        </p:spPr>
        <p:txBody>
          <a:bodyPr/>
          <a:lstStyle>
            <a:lvl1pPr marL="0" indent="0" algn="ctr">
              <a:buNone/>
              <a:defRPr>
                <a:solidFill>
                  <a:schemeClr val="bg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dirty="0" smtClean="0"/>
              <a:t>单击此处编辑母版副标题样式</a:t>
            </a:r>
            <a:endParaRPr lang="zh-CN" alt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marL="0" marR="0" indent="0" algn="ctr" defTabSz="914400" rtl="0" eaLnBrk="1" fontAlgn="auto" latinLnBrk="0" hangingPunct="1">
              <a:lnSpc>
                <a:spcPct val="100000"/>
              </a:lnSpc>
              <a:spcBef>
                <a:spcPct val="0"/>
              </a:spcBef>
              <a:spcAft>
                <a:spcPts val="0"/>
              </a:spcAft>
              <a:buClrTx/>
              <a:buSzTx/>
              <a:buFontTx/>
              <a:buNone/>
              <a:defRPr lang="zh-CN" altLang="en-US" sz="3600" b="1" kern="1200" dirty="0" smtClean="0">
                <a:solidFill>
                  <a:srgbClr val="C00000"/>
                </a:solidFill>
                <a:latin typeface="微软雅黑" panose="020B0503020204020204" pitchFamily="34" charset="-122"/>
                <a:ea typeface="微软雅黑" panose="020B0503020204020204" pitchFamily="34" charset="-122"/>
                <a:cs typeface="+mj-cs"/>
              </a:defRPr>
            </a:lvl1pPr>
          </a:lstStyle>
          <a:p>
            <a:r>
              <a:rPr lang="zh-CN" altLang="en-US" dirty="0" smtClean="0"/>
              <a:t>单击此处编辑母版标题样式</a:t>
            </a:r>
            <a:endParaRPr lang="zh-CN" altLang="en-US" dirty="0"/>
          </a:p>
        </p:txBody>
      </p:sp>
      <p:sp>
        <p:nvSpPr>
          <p:cNvPr id="3" name="内容占位符 2"/>
          <p:cNvSpPr>
            <a:spLocks noGrp="1"/>
          </p:cNvSpPr>
          <p:nvPr>
            <p:ph idx="1"/>
          </p:nvPr>
        </p:nvSpPr>
        <p:spPr/>
        <p:txBody>
          <a:bodyPr/>
          <a:lstStyle>
            <a:lvl1pPr marL="342900" indent="-342900">
              <a:buClr>
                <a:schemeClr val="tx1">
                  <a:lumMod val="85000"/>
                  <a:lumOff val="15000"/>
                </a:schemeClr>
              </a:buClr>
              <a:buSzPct val="70000"/>
              <a:buFont typeface="Wingdings" panose="05000000000000000000" pitchFamily="2" charset="2"/>
              <a:buChar char="l"/>
              <a:defRPr>
                <a:solidFill>
                  <a:schemeClr val="tx1">
                    <a:lumMod val="85000"/>
                    <a:lumOff val="15000"/>
                  </a:schemeClr>
                </a:solidFill>
                <a:latin typeface="微软雅黑" panose="020B0503020204020204" pitchFamily="34" charset="-122"/>
                <a:ea typeface="微软雅黑" panose="020B0503020204020204" pitchFamily="34" charset="-122"/>
              </a:defRPr>
            </a:lvl1pPr>
            <a:lvl2pPr marL="742950" indent="-285750">
              <a:buClr>
                <a:schemeClr val="tx1">
                  <a:lumMod val="85000"/>
                  <a:lumOff val="15000"/>
                </a:schemeClr>
              </a:buClr>
              <a:buSzPct val="70000"/>
              <a:buFont typeface="Wingdings" panose="05000000000000000000" pitchFamily="2" charset="2"/>
              <a:buChar char="n"/>
              <a:defRPr>
                <a:solidFill>
                  <a:schemeClr val="tx1">
                    <a:lumMod val="85000"/>
                    <a:lumOff val="15000"/>
                  </a:schemeClr>
                </a:solidFill>
              </a:defRPr>
            </a:lvl2pPr>
            <a:lvl3pPr marL="1143000" indent="-228600">
              <a:buClr>
                <a:schemeClr val="tx1">
                  <a:lumMod val="85000"/>
                  <a:lumOff val="15000"/>
                </a:schemeClr>
              </a:buClr>
              <a:buFont typeface="Wingdings" panose="05000000000000000000" pitchFamily="2" charset="2"/>
              <a:buChar char="Ø"/>
              <a:defRPr>
                <a:solidFill>
                  <a:schemeClr val="tx1">
                    <a:lumMod val="85000"/>
                    <a:lumOff val="15000"/>
                  </a:schemeClr>
                </a:solidFill>
              </a:defRPr>
            </a:lvl3pPr>
            <a:lvl4pPr marL="1600200" indent="-228600">
              <a:buClr>
                <a:schemeClr val="tx1">
                  <a:lumMod val="85000"/>
                  <a:lumOff val="15000"/>
                </a:schemeClr>
              </a:buClr>
              <a:buFont typeface="Wingdings" panose="05000000000000000000" pitchFamily="2" charset="2"/>
              <a:buChar char="p"/>
              <a:defRPr>
                <a:solidFill>
                  <a:schemeClr val="tx1">
                    <a:lumMod val="85000"/>
                    <a:lumOff val="15000"/>
                  </a:schemeClr>
                </a:solidFill>
              </a:defRPr>
            </a:lvl4pPr>
            <a:lvl5pPr marL="2057400" indent="-228600">
              <a:buClr>
                <a:schemeClr val="tx1">
                  <a:lumMod val="85000"/>
                  <a:lumOff val="15000"/>
                </a:schemeClr>
              </a:buClr>
              <a:buFont typeface="微软雅黑" panose="020B0503020204020204" pitchFamily="34" charset="-122"/>
              <a:buChar char="−"/>
              <a:defRPr>
                <a:solidFill>
                  <a:schemeClr val="tx1">
                    <a:lumMod val="85000"/>
                    <a:lumOff val="15000"/>
                  </a:schemeClr>
                </a:solidFill>
              </a:defRPr>
            </a:lvl5pPr>
          </a:lstStyle>
          <a:p>
            <a:pPr lvl="0"/>
            <a:r>
              <a:rPr lang="zh-CN" altLang="en-US" dirty="0" smtClean="0"/>
              <a:t>单击此处编辑母版文本样式</a:t>
            </a:r>
            <a:endParaRPr lang="zh-CN" altLang="en-US" dirty="0" smtClean="0"/>
          </a:p>
          <a:p>
            <a:pPr lvl="1"/>
            <a:r>
              <a:rPr lang="zh-CN" altLang="en-US" dirty="0" smtClean="0"/>
              <a:t>第二级</a:t>
            </a:r>
            <a:endParaRPr lang="zh-CN" altLang="en-US" dirty="0" smtClean="0"/>
          </a:p>
          <a:p>
            <a:pPr lvl="2"/>
            <a:r>
              <a:rPr lang="zh-CN" altLang="en-US" dirty="0" smtClean="0"/>
              <a:t>第三级</a:t>
            </a:r>
            <a:endParaRPr lang="zh-CN" altLang="en-US" dirty="0" smtClean="0"/>
          </a:p>
          <a:p>
            <a:pPr lvl="3"/>
            <a:r>
              <a:rPr lang="zh-CN" altLang="en-US" dirty="0" smtClean="0"/>
              <a:t>第四级</a:t>
            </a:r>
            <a:endParaRPr lang="zh-CN" altLang="en-US" dirty="0" smtClean="0"/>
          </a:p>
          <a:p>
            <a:pPr lvl="4"/>
            <a:r>
              <a:rPr lang="zh-CN" altLang="en-US" dirty="0" smtClean="0"/>
              <a:t>第五级</a:t>
            </a:r>
            <a:endParaRPr lang="zh-CN" altLang="en-US" dirty="0"/>
          </a:p>
        </p:txBody>
      </p:sp>
      <p:sp>
        <p:nvSpPr>
          <p:cNvPr id="6" name="灯片编号占位符 5"/>
          <p:cNvSpPr>
            <a:spLocks noGrp="1"/>
          </p:cNvSpPr>
          <p:nvPr>
            <p:ph type="sldNum" sz="quarter" idx="4"/>
          </p:nvPr>
        </p:nvSpPr>
        <p:spPr>
          <a:xfrm>
            <a:off x="10207058" y="6453335"/>
            <a:ext cx="783047" cy="396000"/>
          </a:xfrm>
          <a:prstGeom prst="rect">
            <a:avLst/>
          </a:prstGeom>
        </p:spPr>
        <p:txBody>
          <a:bodyPr vert="horz" lIns="91440" tIns="45720" rIns="91440" bIns="45720" rtlCol="0" anchor="ctr"/>
          <a:lstStyle>
            <a:lvl1pPr algn="r">
              <a:defRPr sz="1050">
                <a:solidFill>
                  <a:schemeClr val="tx1">
                    <a:lumMod val="50000"/>
                    <a:lumOff val="50000"/>
                  </a:schemeClr>
                </a:solidFill>
                <a:latin typeface="微软雅黑" panose="020B0503020204020204" pitchFamily="34" charset="-122"/>
                <a:ea typeface="微软雅黑" panose="020B0503020204020204" pitchFamily="34" charset="-122"/>
              </a:defRPr>
            </a:lvl1pPr>
          </a:lstStyle>
          <a:p>
            <a:fld id="{7204455A-B50D-4EE0-9457-4095C6374F78}" type="slidenum">
              <a:rPr lang="zh-CN" altLang="en-US" smtClean="0">
                <a:solidFill>
                  <a:prstClr val="black">
                    <a:lumMod val="50000"/>
                    <a:lumOff val="50000"/>
                  </a:prstClr>
                </a:solidFill>
              </a:rPr>
            </a:fld>
            <a:endParaRPr lang="zh-CN" altLang="en-US" dirty="0">
              <a:solidFill>
                <a:prstClr val="black">
                  <a:lumMod val="50000"/>
                  <a:lumOff val="50000"/>
                </a:prstClr>
              </a:solidFill>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目录">
    <p:spTree>
      <p:nvGrpSpPr>
        <p:cNvPr id="1" name=""/>
        <p:cNvGrpSpPr/>
        <p:nvPr/>
      </p:nvGrpSpPr>
      <p:grpSpPr>
        <a:xfrm>
          <a:off x="0" y="0"/>
          <a:ext cx="0" cy="0"/>
          <a:chOff x="0" y="0"/>
          <a:chExt cx="0" cy="0"/>
        </a:xfrm>
      </p:grpSpPr>
      <p:pic>
        <p:nvPicPr>
          <p:cNvPr id="7" name="图片 6" descr="10-1.jpg"/>
          <p:cNvPicPr>
            <a:picLocks noChangeAspect="1"/>
          </p:cNvPicPr>
          <p:nvPr userDrawn="1"/>
        </p:nvPicPr>
        <p:blipFill>
          <a:blip r:embed="rId2" cstate="print"/>
          <a:stretch>
            <a:fillRect/>
          </a:stretch>
        </p:blipFill>
        <p:spPr>
          <a:xfrm>
            <a:off x="0" y="2160"/>
            <a:ext cx="11522075" cy="6855616"/>
          </a:xfrm>
          <a:prstGeom prst="rect">
            <a:avLst/>
          </a:prstGeom>
        </p:spPr>
      </p:pic>
      <p:sp>
        <p:nvSpPr>
          <p:cNvPr id="2" name="标题 1"/>
          <p:cNvSpPr>
            <a:spLocks noGrp="1"/>
          </p:cNvSpPr>
          <p:nvPr>
            <p:ph type="title" hasCustomPrompt="1"/>
          </p:nvPr>
        </p:nvSpPr>
        <p:spPr/>
        <p:txBody>
          <a:bodyPr/>
          <a:lstStyle>
            <a:lvl1pPr>
              <a:defRPr>
                <a:solidFill>
                  <a:srgbClr val="011785"/>
                </a:solidFill>
              </a:defRPr>
            </a:lvl1pPr>
          </a:lstStyle>
          <a:p>
            <a:r>
              <a:rPr lang="zh-CN" altLang="en-US" dirty="0" smtClean="0"/>
              <a:t>目录</a:t>
            </a:r>
            <a:endParaRPr lang="zh-CN" altLang="en-US" dirty="0"/>
          </a:p>
        </p:txBody>
      </p:sp>
      <p:sp>
        <p:nvSpPr>
          <p:cNvPr id="6" name="内容占位符 2"/>
          <p:cNvSpPr>
            <a:spLocks noGrp="1"/>
          </p:cNvSpPr>
          <p:nvPr>
            <p:ph idx="1"/>
          </p:nvPr>
        </p:nvSpPr>
        <p:spPr>
          <a:xfrm>
            <a:off x="576104" y="2276875"/>
            <a:ext cx="10369868" cy="3849291"/>
          </a:xfrm>
        </p:spPr>
        <p:txBody>
          <a:bodyPr/>
          <a:lstStyle>
            <a:lvl1pPr>
              <a:buClr>
                <a:schemeClr val="accent1"/>
              </a:buClr>
              <a:buSzPct val="70000"/>
              <a:buFont typeface="Wingdings" panose="05000000000000000000" pitchFamily="2" charset="2"/>
              <a:buChar char="n"/>
              <a:defRPr>
                <a:latin typeface="微软雅黑" panose="020B0503020204020204" pitchFamily="34" charset="-122"/>
                <a:ea typeface="微软雅黑" panose="020B0503020204020204" pitchFamily="34" charset="-122"/>
              </a:defRPr>
            </a:lvl1pPr>
            <a:lvl2pPr>
              <a:buClr>
                <a:srgbClr val="0083E6"/>
              </a:buClr>
              <a:buSzPct val="70000"/>
              <a:buFont typeface="Wingdings" panose="05000000000000000000" pitchFamily="2" charset="2"/>
              <a:buChar char="p"/>
              <a:defRPr/>
            </a:lvl2pPr>
            <a:lvl3pPr>
              <a:buClr>
                <a:srgbClr val="0192FF"/>
              </a:buClr>
              <a:defRPr/>
            </a:lvl3pPr>
            <a:lvl4pPr>
              <a:buClr>
                <a:srgbClr val="00B0F0"/>
              </a:buClr>
              <a:buFont typeface="Wingdings" panose="05000000000000000000" pitchFamily="2" charset="2"/>
              <a:buChar char="l"/>
              <a:defRPr/>
            </a:lvl4pPr>
            <a:lvl5pPr>
              <a:buClr>
                <a:srgbClr val="0192FF"/>
              </a:buClr>
              <a:defRPr/>
            </a:lvl5pPr>
          </a:lstStyle>
          <a:p>
            <a:pPr lvl="0"/>
            <a:r>
              <a:rPr lang="zh-CN" altLang="en-US" dirty="0" smtClean="0"/>
              <a:t>单击此处编辑母版文本样式</a:t>
            </a:r>
            <a:endParaRPr lang="zh-CN" altLang="en-US" dirty="0" smtClean="0"/>
          </a:p>
        </p:txBody>
      </p:sp>
      <p:sp>
        <p:nvSpPr>
          <p:cNvPr id="11" name="灯片编号占位符 5"/>
          <p:cNvSpPr>
            <a:spLocks noGrp="1"/>
          </p:cNvSpPr>
          <p:nvPr>
            <p:ph type="sldNum" sz="quarter" idx="4"/>
          </p:nvPr>
        </p:nvSpPr>
        <p:spPr>
          <a:xfrm>
            <a:off x="10207058" y="6453335"/>
            <a:ext cx="783047" cy="396000"/>
          </a:xfrm>
          <a:prstGeom prst="rect">
            <a:avLst/>
          </a:prstGeom>
        </p:spPr>
        <p:txBody>
          <a:bodyPr vert="horz" lIns="91440" tIns="45720" rIns="91440" bIns="45720" rtlCol="0" anchor="ctr"/>
          <a:lstStyle>
            <a:lvl1pPr algn="r">
              <a:defRPr sz="1050">
                <a:solidFill>
                  <a:schemeClr val="tx1">
                    <a:lumMod val="50000"/>
                    <a:lumOff val="50000"/>
                  </a:schemeClr>
                </a:solidFill>
                <a:latin typeface="微软雅黑" panose="020B0503020204020204" pitchFamily="34" charset="-122"/>
                <a:ea typeface="微软雅黑" panose="020B0503020204020204" pitchFamily="34" charset="-122"/>
              </a:defRPr>
            </a:lvl1pPr>
          </a:lstStyle>
          <a:p>
            <a:fld id="{7204455A-B50D-4EE0-9457-4095C6374F78}" type="slidenum">
              <a:rPr lang="zh-CN" altLang="en-US" smtClean="0">
                <a:solidFill>
                  <a:prstClr val="black">
                    <a:lumMod val="50000"/>
                    <a:lumOff val="50000"/>
                  </a:prstClr>
                </a:solidFill>
              </a:rPr>
            </a:fld>
            <a:endParaRPr lang="zh-CN" altLang="en-US" dirty="0">
              <a:solidFill>
                <a:prstClr val="black">
                  <a:lumMod val="50000"/>
                  <a:lumOff val="50000"/>
                </a:prstClr>
              </a:solidFill>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10164" y="4406903"/>
            <a:ext cx="9793764"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910164" y="2906713"/>
            <a:ext cx="9793764"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endParaRPr lang="zh-CN" altLang="en-US" smtClean="0"/>
          </a:p>
        </p:txBody>
      </p:sp>
      <p:sp>
        <p:nvSpPr>
          <p:cNvPr id="6" name="灯片编号占位符 5"/>
          <p:cNvSpPr>
            <a:spLocks noGrp="1"/>
          </p:cNvSpPr>
          <p:nvPr>
            <p:ph type="sldNum" sz="quarter" idx="4"/>
          </p:nvPr>
        </p:nvSpPr>
        <p:spPr>
          <a:xfrm>
            <a:off x="10207058" y="6453335"/>
            <a:ext cx="783047" cy="396000"/>
          </a:xfrm>
          <a:prstGeom prst="rect">
            <a:avLst/>
          </a:prstGeom>
        </p:spPr>
        <p:txBody>
          <a:bodyPr vert="horz" lIns="91440" tIns="45720" rIns="91440" bIns="45720" rtlCol="0" anchor="ctr"/>
          <a:lstStyle>
            <a:lvl1pPr algn="r">
              <a:defRPr sz="1050">
                <a:solidFill>
                  <a:schemeClr val="tx1">
                    <a:lumMod val="50000"/>
                    <a:lumOff val="50000"/>
                  </a:schemeClr>
                </a:solidFill>
                <a:latin typeface="微软雅黑" panose="020B0503020204020204" pitchFamily="34" charset="-122"/>
                <a:ea typeface="微软雅黑" panose="020B0503020204020204" pitchFamily="34" charset="-122"/>
              </a:defRPr>
            </a:lvl1pPr>
          </a:lstStyle>
          <a:p>
            <a:fld id="{7204455A-B50D-4EE0-9457-4095C6374F78}" type="slidenum">
              <a:rPr lang="zh-CN" altLang="en-US" smtClean="0">
                <a:solidFill>
                  <a:prstClr val="black">
                    <a:lumMod val="50000"/>
                    <a:lumOff val="50000"/>
                  </a:prstClr>
                </a:solidFill>
              </a:rPr>
            </a:fld>
            <a:endParaRPr lang="zh-CN" altLang="en-US" dirty="0">
              <a:solidFill>
                <a:prstClr val="black">
                  <a:lumMod val="50000"/>
                  <a:lumOff val="50000"/>
                </a:prstClr>
              </a:solidFill>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t>单击此处编辑母版标题样式</a:t>
            </a:r>
            <a:endParaRPr lang="zh-CN" altLang="en-US" dirty="0"/>
          </a:p>
        </p:txBody>
      </p:sp>
      <p:sp>
        <p:nvSpPr>
          <p:cNvPr id="3" name="内容占位符 2"/>
          <p:cNvSpPr>
            <a:spLocks noGrp="1"/>
          </p:cNvSpPr>
          <p:nvPr>
            <p:ph sz="half" idx="1"/>
          </p:nvPr>
        </p:nvSpPr>
        <p:spPr>
          <a:xfrm>
            <a:off x="576104" y="1600203"/>
            <a:ext cx="5088916" cy="4525963"/>
          </a:xfrm>
        </p:spPr>
        <p:txBody>
          <a:bodyPr/>
          <a:lstStyle>
            <a:lvl1pPr>
              <a:defRPr sz="24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dirty="0" smtClean="0"/>
              <a:t>单击此处编辑母版文本样式</a:t>
            </a:r>
            <a:endParaRPr lang="zh-CN" altLang="en-US" dirty="0" smtClean="0"/>
          </a:p>
          <a:p>
            <a:pPr lvl="1"/>
            <a:r>
              <a:rPr lang="zh-CN" altLang="en-US" dirty="0" smtClean="0"/>
              <a:t>第二级</a:t>
            </a:r>
            <a:endParaRPr lang="zh-CN" altLang="en-US" dirty="0" smtClean="0"/>
          </a:p>
          <a:p>
            <a:pPr lvl="2"/>
            <a:r>
              <a:rPr lang="zh-CN" altLang="en-US" dirty="0" smtClean="0"/>
              <a:t>第三级</a:t>
            </a:r>
            <a:endParaRPr lang="zh-CN" altLang="en-US" dirty="0" smtClean="0"/>
          </a:p>
          <a:p>
            <a:pPr lvl="3"/>
            <a:r>
              <a:rPr lang="zh-CN" altLang="en-US" dirty="0" smtClean="0"/>
              <a:t>第四级</a:t>
            </a:r>
            <a:endParaRPr lang="zh-CN" altLang="en-US" dirty="0" smtClean="0"/>
          </a:p>
          <a:p>
            <a:pPr lvl="4"/>
            <a:r>
              <a:rPr lang="zh-CN" altLang="en-US" dirty="0" smtClean="0"/>
              <a:t>第五级</a:t>
            </a:r>
            <a:endParaRPr lang="zh-CN" altLang="en-US" dirty="0"/>
          </a:p>
        </p:txBody>
      </p:sp>
      <p:sp>
        <p:nvSpPr>
          <p:cNvPr id="4" name="内容占位符 3"/>
          <p:cNvSpPr>
            <a:spLocks noGrp="1"/>
          </p:cNvSpPr>
          <p:nvPr>
            <p:ph sz="half" idx="2"/>
          </p:nvPr>
        </p:nvSpPr>
        <p:spPr>
          <a:xfrm>
            <a:off x="5857055" y="1600203"/>
            <a:ext cx="5088916"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dirty="0" smtClean="0"/>
              <a:t>单击此处编辑母版文本样式</a:t>
            </a:r>
            <a:endParaRPr lang="zh-CN" altLang="en-US" dirty="0" smtClean="0"/>
          </a:p>
          <a:p>
            <a:pPr lvl="1"/>
            <a:r>
              <a:rPr lang="zh-CN" altLang="en-US" dirty="0" smtClean="0"/>
              <a:t>第二级</a:t>
            </a:r>
            <a:endParaRPr lang="zh-CN" altLang="en-US" dirty="0" smtClean="0"/>
          </a:p>
          <a:p>
            <a:pPr lvl="2"/>
            <a:r>
              <a:rPr lang="zh-CN" altLang="en-US" dirty="0" smtClean="0"/>
              <a:t>第三级</a:t>
            </a:r>
            <a:endParaRPr lang="zh-CN" altLang="en-US" dirty="0" smtClean="0"/>
          </a:p>
          <a:p>
            <a:pPr lvl="3"/>
            <a:r>
              <a:rPr lang="zh-CN" altLang="en-US" dirty="0" smtClean="0"/>
              <a:t>第四级</a:t>
            </a:r>
            <a:endParaRPr lang="zh-CN" altLang="en-US" dirty="0" smtClean="0"/>
          </a:p>
          <a:p>
            <a:pPr lvl="4"/>
            <a:r>
              <a:rPr lang="zh-CN" altLang="en-US" dirty="0" smtClean="0"/>
              <a:t>第五级</a:t>
            </a:r>
            <a:endParaRPr lang="zh-CN" altLang="en-US" dirty="0"/>
          </a:p>
        </p:txBody>
      </p:sp>
      <p:sp>
        <p:nvSpPr>
          <p:cNvPr id="7" name="灯片编号占位符 5"/>
          <p:cNvSpPr>
            <a:spLocks noGrp="1"/>
          </p:cNvSpPr>
          <p:nvPr>
            <p:ph type="sldNum" sz="quarter" idx="4"/>
          </p:nvPr>
        </p:nvSpPr>
        <p:spPr>
          <a:xfrm>
            <a:off x="10207058" y="6453335"/>
            <a:ext cx="783047" cy="396000"/>
          </a:xfrm>
          <a:prstGeom prst="rect">
            <a:avLst/>
          </a:prstGeom>
        </p:spPr>
        <p:txBody>
          <a:bodyPr vert="horz" lIns="91440" tIns="45720" rIns="91440" bIns="45720" rtlCol="0" anchor="ctr"/>
          <a:lstStyle>
            <a:lvl1pPr algn="r">
              <a:defRPr sz="1050">
                <a:solidFill>
                  <a:schemeClr val="tx1">
                    <a:lumMod val="50000"/>
                    <a:lumOff val="50000"/>
                  </a:schemeClr>
                </a:solidFill>
                <a:latin typeface="微软雅黑" panose="020B0503020204020204" pitchFamily="34" charset="-122"/>
                <a:ea typeface="微软雅黑" panose="020B0503020204020204" pitchFamily="34" charset="-122"/>
              </a:defRPr>
            </a:lvl1pPr>
          </a:lstStyle>
          <a:p>
            <a:fld id="{7204455A-B50D-4EE0-9457-4095C6374F78}" type="slidenum">
              <a:rPr lang="zh-CN" altLang="en-US" smtClean="0">
                <a:solidFill>
                  <a:prstClr val="black">
                    <a:lumMod val="50000"/>
                    <a:lumOff val="50000"/>
                  </a:prstClr>
                </a:solidFill>
              </a:rPr>
            </a:fld>
            <a:endParaRPr lang="zh-CN" altLang="en-US" dirty="0">
              <a:solidFill>
                <a:prstClr val="black">
                  <a:lumMod val="50000"/>
                  <a:lumOff val="50000"/>
                </a:prstClr>
              </a:solidFill>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dirty="0" smtClean="0"/>
              <a:t>单击此处编辑母版标题样式</a:t>
            </a:r>
            <a:endParaRPr lang="zh-CN" altLang="en-US" dirty="0"/>
          </a:p>
        </p:txBody>
      </p:sp>
      <p:sp>
        <p:nvSpPr>
          <p:cNvPr id="3" name="文本占位符 2"/>
          <p:cNvSpPr>
            <a:spLocks noGrp="1"/>
          </p:cNvSpPr>
          <p:nvPr>
            <p:ph type="body" idx="1"/>
          </p:nvPr>
        </p:nvSpPr>
        <p:spPr>
          <a:xfrm>
            <a:off x="576104" y="1535113"/>
            <a:ext cx="5090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576104" y="2174875"/>
            <a:ext cx="5090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5853056" y="1535113"/>
            <a:ext cx="5092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5853056" y="2174875"/>
            <a:ext cx="5092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9" name="灯片编号占位符 5"/>
          <p:cNvSpPr>
            <a:spLocks noGrp="1"/>
          </p:cNvSpPr>
          <p:nvPr>
            <p:ph type="sldNum" sz="quarter" idx="10"/>
          </p:nvPr>
        </p:nvSpPr>
        <p:spPr>
          <a:xfrm>
            <a:off x="10207058" y="6453335"/>
            <a:ext cx="783047" cy="396000"/>
          </a:xfrm>
          <a:prstGeom prst="rect">
            <a:avLst/>
          </a:prstGeom>
        </p:spPr>
        <p:txBody>
          <a:bodyPr vert="horz" lIns="91440" tIns="45720" rIns="91440" bIns="45720" rtlCol="0" anchor="ctr"/>
          <a:lstStyle>
            <a:lvl1pPr algn="r">
              <a:defRPr sz="1050">
                <a:solidFill>
                  <a:schemeClr val="tx1">
                    <a:lumMod val="50000"/>
                    <a:lumOff val="50000"/>
                  </a:schemeClr>
                </a:solidFill>
                <a:latin typeface="微软雅黑" panose="020B0503020204020204" pitchFamily="34" charset="-122"/>
                <a:ea typeface="微软雅黑" panose="020B0503020204020204" pitchFamily="34" charset="-122"/>
              </a:defRPr>
            </a:lvl1pPr>
          </a:lstStyle>
          <a:p>
            <a:fld id="{7204455A-B50D-4EE0-9457-4095C6374F78}" type="slidenum">
              <a:rPr lang="zh-CN" altLang="en-US" smtClean="0">
                <a:solidFill>
                  <a:prstClr val="black">
                    <a:lumMod val="50000"/>
                    <a:lumOff val="50000"/>
                  </a:prstClr>
                </a:solidFill>
              </a:rPr>
            </a:fld>
            <a:endParaRPr lang="zh-CN" altLang="en-US" dirty="0">
              <a:solidFill>
                <a:prstClr val="black">
                  <a:lumMod val="50000"/>
                  <a:lumOff val="50000"/>
                </a:prstClr>
              </a:solidFill>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t>单击此处编辑母版标题样式</a:t>
            </a:r>
            <a:endParaRPr lang="zh-CN" altLang="en-US" dirty="0"/>
          </a:p>
        </p:txBody>
      </p:sp>
      <p:sp>
        <p:nvSpPr>
          <p:cNvPr id="5" name="灯片编号占位符 5"/>
          <p:cNvSpPr>
            <a:spLocks noGrp="1"/>
          </p:cNvSpPr>
          <p:nvPr>
            <p:ph type="sldNum" sz="quarter" idx="4"/>
          </p:nvPr>
        </p:nvSpPr>
        <p:spPr>
          <a:xfrm>
            <a:off x="10207058" y="6453335"/>
            <a:ext cx="783047" cy="396000"/>
          </a:xfrm>
          <a:prstGeom prst="rect">
            <a:avLst/>
          </a:prstGeom>
        </p:spPr>
        <p:txBody>
          <a:bodyPr vert="horz" lIns="91440" tIns="45720" rIns="91440" bIns="45720" rtlCol="0" anchor="ctr"/>
          <a:lstStyle>
            <a:lvl1pPr algn="r">
              <a:defRPr sz="1050">
                <a:solidFill>
                  <a:schemeClr val="tx1">
                    <a:lumMod val="50000"/>
                    <a:lumOff val="50000"/>
                  </a:schemeClr>
                </a:solidFill>
                <a:latin typeface="微软雅黑" panose="020B0503020204020204" pitchFamily="34" charset="-122"/>
                <a:ea typeface="微软雅黑" panose="020B0503020204020204" pitchFamily="34" charset="-122"/>
              </a:defRPr>
            </a:lvl1pPr>
          </a:lstStyle>
          <a:p>
            <a:fld id="{7204455A-B50D-4EE0-9457-4095C6374F78}" type="slidenum">
              <a:rPr lang="zh-CN" altLang="en-US" smtClean="0">
                <a:solidFill>
                  <a:prstClr val="black">
                    <a:lumMod val="50000"/>
                    <a:lumOff val="50000"/>
                  </a:prstClr>
                </a:solidFill>
              </a:rPr>
            </a:fld>
            <a:endParaRPr lang="zh-CN" altLang="en-US" dirty="0">
              <a:solidFill>
                <a:prstClr val="black">
                  <a:lumMod val="50000"/>
                  <a:lumOff val="50000"/>
                </a:prstClr>
              </a:solidFill>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4" name="灯片编号占位符 5"/>
          <p:cNvSpPr>
            <a:spLocks noGrp="1"/>
          </p:cNvSpPr>
          <p:nvPr>
            <p:ph type="sldNum" sz="quarter" idx="4"/>
          </p:nvPr>
        </p:nvSpPr>
        <p:spPr>
          <a:xfrm>
            <a:off x="10207058" y="6453335"/>
            <a:ext cx="783047" cy="396000"/>
          </a:xfrm>
          <a:prstGeom prst="rect">
            <a:avLst/>
          </a:prstGeom>
        </p:spPr>
        <p:txBody>
          <a:bodyPr vert="horz" lIns="91440" tIns="45720" rIns="91440" bIns="45720" rtlCol="0" anchor="ctr"/>
          <a:lstStyle>
            <a:lvl1pPr algn="r">
              <a:defRPr sz="1050">
                <a:solidFill>
                  <a:schemeClr val="tx1">
                    <a:lumMod val="50000"/>
                    <a:lumOff val="50000"/>
                  </a:schemeClr>
                </a:solidFill>
                <a:latin typeface="微软雅黑" panose="020B0503020204020204" pitchFamily="34" charset="-122"/>
                <a:ea typeface="微软雅黑" panose="020B0503020204020204" pitchFamily="34" charset="-122"/>
              </a:defRPr>
            </a:lvl1pPr>
          </a:lstStyle>
          <a:p>
            <a:fld id="{7204455A-B50D-4EE0-9457-4095C6374F78}" type="slidenum">
              <a:rPr lang="zh-CN" altLang="en-US" smtClean="0">
                <a:solidFill>
                  <a:prstClr val="black">
                    <a:lumMod val="50000"/>
                    <a:lumOff val="50000"/>
                  </a:prstClr>
                </a:solidFill>
              </a:rPr>
            </a:fld>
            <a:endParaRPr lang="zh-CN" altLang="en-US" dirty="0">
              <a:solidFill>
                <a:prstClr val="black">
                  <a:lumMod val="50000"/>
                  <a:lumOff val="50000"/>
                </a:prstClr>
              </a:solidFill>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576106" y="273050"/>
            <a:ext cx="379068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4504811" y="273053"/>
            <a:ext cx="6441160" cy="5853113"/>
          </a:xfrm>
        </p:spPr>
        <p:txBody>
          <a:bodyPr/>
          <a:lstStyle>
            <a:lvl1pPr>
              <a:defRPr sz="2400"/>
            </a:lvl1pPr>
            <a:lvl2pPr>
              <a:defRPr sz="2400"/>
            </a:lvl2pPr>
            <a:lvl3pPr>
              <a:defRPr sz="1800"/>
            </a:lvl3pPr>
            <a:lvl4pPr>
              <a:defRPr sz="1600"/>
            </a:lvl4pPr>
            <a:lvl5pPr>
              <a:defRPr sz="1600"/>
            </a:lvl5pPr>
            <a:lvl6pPr>
              <a:defRPr sz="2000"/>
            </a:lvl6pPr>
            <a:lvl7pPr>
              <a:defRPr sz="2000"/>
            </a:lvl7pPr>
            <a:lvl8pPr>
              <a:defRPr sz="2000"/>
            </a:lvl8pPr>
            <a:lvl9pPr>
              <a:defRPr sz="2000"/>
            </a:lvl9pPr>
          </a:lstStyle>
          <a:p>
            <a:pPr lvl="0"/>
            <a:r>
              <a:rPr lang="zh-CN" altLang="en-US" dirty="0" smtClean="0"/>
              <a:t>单击此处编辑母版文本样式</a:t>
            </a:r>
            <a:endParaRPr lang="zh-CN" altLang="en-US" dirty="0" smtClean="0"/>
          </a:p>
          <a:p>
            <a:pPr lvl="1"/>
            <a:r>
              <a:rPr lang="zh-CN" altLang="en-US" dirty="0" smtClean="0"/>
              <a:t>第二级</a:t>
            </a:r>
            <a:endParaRPr lang="zh-CN" altLang="en-US" dirty="0" smtClean="0"/>
          </a:p>
          <a:p>
            <a:pPr lvl="2"/>
            <a:r>
              <a:rPr lang="zh-CN" altLang="en-US" dirty="0" smtClean="0"/>
              <a:t>第三级</a:t>
            </a:r>
            <a:endParaRPr lang="zh-CN" altLang="en-US" dirty="0" smtClean="0"/>
          </a:p>
          <a:p>
            <a:pPr lvl="3"/>
            <a:r>
              <a:rPr lang="zh-CN" altLang="en-US" dirty="0" smtClean="0"/>
              <a:t>第四级</a:t>
            </a:r>
            <a:endParaRPr lang="zh-CN" altLang="en-US" dirty="0" smtClean="0"/>
          </a:p>
          <a:p>
            <a:pPr lvl="4"/>
            <a:r>
              <a:rPr lang="zh-CN" altLang="en-US" dirty="0" smtClean="0"/>
              <a:t>第五级</a:t>
            </a:r>
            <a:endParaRPr lang="zh-CN" altLang="en-US" dirty="0"/>
          </a:p>
        </p:txBody>
      </p:sp>
      <p:sp>
        <p:nvSpPr>
          <p:cNvPr id="4" name="文本占位符 3"/>
          <p:cNvSpPr>
            <a:spLocks noGrp="1"/>
          </p:cNvSpPr>
          <p:nvPr>
            <p:ph type="body" sz="half" idx="2"/>
          </p:nvPr>
        </p:nvSpPr>
        <p:spPr>
          <a:xfrm>
            <a:off x="576106" y="1435103"/>
            <a:ext cx="379068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7" name="灯片编号占位符 5"/>
          <p:cNvSpPr>
            <a:spLocks noGrp="1"/>
          </p:cNvSpPr>
          <p:nvPr>
            <p:ph type="sldNum" sz="quarter" idx="4"/>
          </p:nvPr>
        </p:nvSpPr>
        <p:spPr>
          <a:xfrm>
            <a:off x="10207058" y="6453335"/>
            <a:ext cx="783047" cy="396000"/>
          </a:xfrm>
          <a:prstGeom prst="rect">
            <a:avLst/>
          </a:prstGeom>
        </p:spPr>
        <p:txBody>
          <a:bodyPr vert="horz" lIns="91440" tIns="45720" rIns="91440" bIns="45720" rtlCol="0" anchor="ctr"/>
          <a:lstStyle>
            <a:lvl1pPr algn="r">
              <a:defRPr sz="1050">
                <a:solidFill>
                  <a:schemeClr val="tx1">
                    <a:lumMod val="50000"/>
                    <a:lumOff val="50000"/>
                  </a:schemeClr>
                </a:solidFill>
                <a:latin typeface="微软雅黑" panose="020B0503020204020204" pitchFamily="34" charset="-122"/>
                <a:ea typeface="微软雅黑" panose="020B0503020204020204" pitchFamily="34" charset="-122"/>
              </a:defRPr>
            </a:lvl1pPr>
          </a:lstStyle>
          <a:p>
            <a:fld id="{7204455A-B50D-4EE0-9457-4095C6374F78}" type="slidenum">
              <a:rPr lang="zh-CN" altLang="en-US" smtClean="0">
                <a:solidFill>
                  <a:prstClr val="black">
                    <a:lumMod val="50000"/>
                    <a:lumOff val="50000"/>
                  </a:prstClr>
                </a:solidFill>
              </a:rPr>
            </a:fld>
            <a:endParaRPr lang="zh-CN" altLang="en-US" dirty="0">
              <a:solidFill>
                <a:prstClr val="black">
                  <a:lumMod val="50000"/>
                  <a:lumOff val="50000"/>
                </a:prstClr>
              </a:solidFill>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258407" y="4800600"/>
            <a:ext cx="6913245"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2258407" y="612775"/>
            <a:ext cx="6913245"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2258407" y="5367338"/>
            <a:ext cx="6913245"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7" name="灯片编号占位符 5"/>
          <p:cNvSpPr>
            <a:spLocks noGrp="1"/>
          </p:cNvSpPr>
          <p:nvPr>
            <p:ph type="sldNum" sz="quarter" idx="4"/>
          </p:nvPr>
        </p:nvSpPr>
        <p:spPr>
          <a:xfrm>
            <a:off x="10207058" y="6453335"/>
            <a:ext cx="783047" cy="396000"/>
          </a:xfrm>
          <a:prstGeom prst="rect">
            <a:avLst/>
          </a:prstGeom>
        </p:spPr>
        <p:txBody>
          <a:bodyPr vert="horz" lIns="91440" tIns="45720" rIns="91440" bIns="45720" rtlCol="0" anchor="ctr"/>
          <a:lstStyle>
            <a:lvl1pPr algn="r">
              <a:defRPr sz="1050">
                <a:solidFill>
                  <a:schemeClr val="tx1">
                    <a:lumMod val="50000"/>
                    <a:lumOff val="50000"/>
                  </a:schemeClr>
                </a:solidFill>
                <a:latin typeface="微软雅黑" panose="020B0503020204020204" pitchFamily="34" charset="-122"/>
                <a:ea typeface="微软雅黑" panose="020B0503020204020204" pitchFamily="34" charset="-122"/>
              </a:defRPr>
            </a:lvl1pPr>
          </a:lstStyle>
          <a:p>
            <a:fld id="{7204455A-B50D-4EE0-9457-4095C6374F78}" type="slidenum">
              <a:rPr lang="zh-CN" altLang="en-US" smtClean="0">
                <a:solidFill>
                  <a:prstClr val="black">
                    <a:lumMod val="50000"/>
                    <a:lumOff val="50000"/>
                  </a:prstClr>
                </a:solidFill>
              </a:rPr>
            </a:fld>
            <a:endParaRPr lang="zh-CN" altLang="en-US" dirty="0">
              <a:solidFill>
                <a:prstClr val="black">
                  <a:lumMod val="50000"/>
                  <a:lumOff val="50000"/>
                </a:prstClr>
              </a:solidFill>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t>单击此处编辑母版标题样式</a:t>
            </a:r>
            <a:endParaRPr lang="zh-CN" altLang="en-US" dirty="0"/>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灯片编号占位符 5"/>
          <p:cNvSpPr>
            <a:spLocks noGrp="1"/>
          </p:cNvSpPr>
          <p:nvPr>
            <p:ph type="sldNum" sz="quarter" idx="4"/>
          </p:nvPr>
        </p:nvSpPr>
        <p:spPr>
          <a:xfrm>
            <a:off x="10207058" y="6453335"/>
            <a:ext cx="783047" cy="396000"/>
          </a:xfrm>
          <a:prstGeom prst="rect">
            <a:avLst/>
          </a:prstGeom>
        </p:spPr>
        <p:txBody>
          <a:bodyPr vert="horz" lIns="91440" tIns="45720" rIns="91440" bIns="45720" rtlCol="0" anchor="ctr"/>
          <a:lstStyle>
            <a:lvl1pPr algn="r">
              <a:defRPr sz="1050">
                <a:solidFill>
                  <a:schemeClr val="tx1">
                    <a:lumMod val="50000"/>
                    <a:lumOff val="50000"/>
                  </a:schemeClr>
                </a:solidFill>
                <a:latin typeface="微软雅黑" panose="020B0503020204020204" pitchFamily="34" charset="-122"/>
                <a:ea typeface="微软雅黑" panose="020B0503020204020204" pitchFamily="34" charset="-122"/>
              </a:defRPr>
            </a:lvl1pPr>
          </a:lstStyle>
          <a:p>
            <a:fld id="{7204455A-B50D-4EE0-9457-4095C6374F78}" type="slidenum">
              <a:rPr lang="zh-CN" altLang="en-US" smtClean="0">
                <a:solidFill>
                  <a:prstClr val="black">
                    <a:lumMod val="50000"/>
                    <a:lumOff val="50000"/>
                  </a:prstClr>
                </a:solidFill>
              </a:rPr>
            </a:fld>
            <a:endParaRPr lang="zh-CN" altLang="en-US" dirty="0">
              <a:solidFill>
                <a:prstClr val="black">
                  <a:lumMod val="50000"/>
                  <a:lumOff val="50000"/>
                </a:prstClr>
              </a:solidFill>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353504" y="274641"/>
            <a:ext cx="2592467"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576104" y="274641"/>
            <a:ext cx="7585366" cy="5851525"/>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灯片编号占位符 5"/>
          <p:cNvSpPr>
            <a:spLocks noGrp="1"/>
          </p:cNvSpPr>
          <p:nvPr>
            <p:ph type="sldNum" sz="quarter" idx="4"/>
          </p:nvPr>
        </p:nvSpPr>
        <p:spPr>
          <a:xfrm>
            <a:off x="10207058" y="6453335"/>
            <a:ext cx="783047" cy="396000"/>
          </a:xfrm>
          <a:prstGeom prst="rect">
            <a:avLst/>
          </a:prstGeom>
        </p:spPr>
        <p:txBody>
          <a:bodyPr vert="horz" lIns="91440" tIns="45720" rIns="91440" bIns="45720" rtlCol="0" anchor="ctr"/>
          <a:lstStyle>
            <a:lvl1pPr algn="r">
              <a:defRPr sz="1050">
                <a:solidFill>
                  <a:schemeClr val="tx1">
                    <a:lumMod val="50000"/>
                    <a:lumOff val="50000"/>
                  </a:schemeClr>
                </a:solidFill>
                <a:latin typeface="微软雅黑" panose="020B0503020204020204" pitchFamily="34" charset="-122"/>
                <a:ea typeface="微软雅黑" panose="020B0503020204020204" pitchFamily="34" charset="-122"/>
              </a:defRPr>
            </a:lvl1pPr>
          </a:lstStyle>
          <a:p>
            <a:fld id="{7204455A-B50D-4EE0-9457-4095C6374F78}" type="slidenum">
              <a:rPr lang="zh-CN" altLang="en-US" smtClean="0">
                <a:solidFill>
                  <a:prstClr val="black">
                    <a:lumMod val="50000"/>
                    <a:lumOff val="50000"/>
                  </a:prstClr>
                </a:solidFill>
              </a:rPr>
            </a:fld>
            <a:endParaRPr lang="zh-CN" altLang="en-US" dirty="0">
              <a:solidFill>
                <a:prstClr val="black">
                  <a:lumMod val="50000"/>
                  <a:lumOff val="50000"/>
                </a:prstClr>
              </a:solidFill>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幻灯片封底">
    <p:spTree>
      <p:nvGrpSpPr>
        <p:cNvPr id="1" name=""/>
        <p:cNvGrpSpPr/>
        <p:nvPr/>
      </p:nvGrpSpPr>
      <p:grpSpPr>
        <a:xfrm>
          <a:off x="0" y="0"/>
          <a:ext cx="0" cy="0"/>
          <a:chOff x="0" y="0"/>
          <a:chExt cx="0" cy="0"/>
        </a:xfrm>
      </p:grpSpPr>
      <p:pic>
        <p:nvPicPr>
          <p:cNvPr id="8" name="图片 7" descr="10-1.jpg"/>
          <p:cNvPicPr>
            <a:picLocks noChangeAspect="1"/>
          </p:cNvPicPr>
          <p:nvPr userDrawn="1"/>
        </p:nvPicPr>
        <p:blipFill>
          <a:blip r:embed="rId2" cstate="print"/>
          <a:stretch>
            <a:fillRect/>
          </a:stretch>
        </p:blipFill>
        <p:spPr>
          <a:xfrm>
            <a:off x="0" y="2162"/>
            <a:ext cx="11518824" cy="6853681"/>
          </a:xfrm>
          <a:prstGeom prst="rect">
            <a:avLst/>
          </a:prstGeom>
        </p:spPr>
      </p:pic>
      <p:sp>
        <p:nvSpPr>
          <p:cNvPr id="5" name="TextBox 4"/>
          <p:cNvSpPr txBox="1"/>
          <p:nvPr userDrawn="1"/>
        </p:nvSpPr>
        <p:spPr>
          <a:xfrm>
            <a:off x="4581482" y="2420888"/>
            <a:ext cx="3538668" cy="923330"/>
          </a:xfrm>
          <a:prstGeom prst="rect">
            <a:avLst/>
          </a:prstGeom>
          <a:noFill/>
        </p:spPr>
        <p:txBody>
          <a:bodyPr wrap="square" rtlCol="0">
            <a:spAutoFit/>
          </a:bodyPr>
          <a:lstStyle/>
          <a:p>
            <a:r>
              <a:rPr lang="zh-CN" altLang="en-US" sz="5400" b="1" dirty="0" smtClean="0">
                <a:solidFill>
                  <a:srgbClr val="C00000"/>
                </a:solidFill>
                <a:latin typeface="微软雅黑" panose="020B0503020204020204" pitchFamily="34" charset="-122"/>
              </a:rPr>
              <a:t>谢 谢！</a:t>
            </a:r>
            <a:endParaRPr lang="zh-CN" altLang="en-US" sz="5400" b="1" dirty="0">
              <a:solidFill>
                <a:srgbClr val="C00000"/>
              </a:solidFill>
              <a:latin typeface="微软雅黑" panose="020B0503020204020204" pitchFamily="34" charset="-122"/>
            </a:endParaRPr>
          </a:p>
        </p:txBody>
      </p:sp>
      <p:sp>
        <p:nvSpPr>
          <p:cNvPr id="7" name="灯片编号占位符 5"/>
          <p:cNvSpPr>
            <a:spLocks noGrp="1"/>
          </p:cNvSpPr>
          <p:nvPr>
            <p:ph type="sldNum" sz="quarter" idx="4"/>
          </p:nvPr>
        </p:nvSpPr>
        <p:spPr>
          <a:xfrm>
            <a:off x="10207058" y="6453335"/>
            <a:ext cx="783047" cy="396000"/>
          </a:xfrm>
          <a:prstGeom prst="rect">
            <a:avLst/>
          </a:prstGeom>
        </p:spPr>
        <p:txBody>
          <a:bodyPr vert="horz" lIns="91440" tIns="45720" rIns="91440" bIns="45720" rtlCol="0" anchor="ctr"/>
          <a:lstStyle>
            <a:lvl1pPr algn="r">
              <a:defRPr sz="1050">
                <a:solidFill>
                  <a:schemeClr val="tx1">
                    <a:lumMod val="50000"/>
                    <a:lumOff val="50000"/>
                  </a:schemeClr>
                </a:solidFill>
                <a:latin typeface="微软雅黑" panose="020B0503020204020204" pitchFamily="34" charset="-122"/>
                <a:ea typeface="微软雅黑" panose="020B0503020204020204" pitchFamily="34" charset="-122"/>
              </a:defRPr>
            </a:lvl1pPr>
          </a:lstStyle>
          <a:p>
            <a:fld id="{7204455A-B50D-4EE0-9457-4095C6374F78}" type="slidenum">
              <a:rPr lang="zh-CN" altLang="en-US" smtClean="0">
                <a:solidFill>
                  <a:prstClr val="black">
                    <a:lumMod val="50000"/>
                    <a:lumOff val="50000"/>
                  </a:prstClr>
                </a:solidFill>
              </a:rPr>
            </a:fld>
            <a:endParaRPr lang="zh-CN" altLang="en-US" dirty="0">
              <a:solidFill>
                <a:prstClr val="black">
                  <a:lumMod val="50000"/>
                  <a:lumOff val="50000"/>
                </a:prstClr>
              </a:solidFill>
            </a:endParaRP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userDrawn="1">
  <p:cSld name="仅显示背景">
    <p:spTree>
      <p:nvGrpSpPr>
        <p:cNvPr id="1" name=""/>
        <p:cNvGrpSpPr/>
        <p:nvPr/>
      </p:nvGrpSpPr>
      <p:grpSpPr>
        <a:xfrm>
          <a:off x="0" y="0"/>
          <a:ext cx="0" cy="0"/>
          <a:chOff x="0" y="0"/>
          <a:chExt cx="0" cy="0"/>
        </a:xfrm>
      </p:grpSpPr>
      <p:pic>
        <p:nvPicPr>
          <p:cNvPr id="2" name="Picture 1"/>
          <p:cNvPicPr>
            <a:picLocks noChangeAspect="1"/>
          </p:cNvPicPr>
          <p:nvPr userDrawn="1"/>
        </p:nvPicPr>
        <p:blipFill rotWithShape="1">
          <a:blip r:embed="rId2" cstate="email"/>
          <a:srcRect/>
          <a:stretch>
            <a:fillRect/>
          </a:stretch>
        </p:blipFill>
        <p:spPr>
          <a:xfrm>
            <a:off x="54869" y="0"/>
            <a:ext cx="11467208" cy="6879771"/>
          </a:xfrm>
          <a:prstGeom prst="rect">
            <a:avLst/>
          </a:prstGeom>
        </p:spPr>
      </p:pic>
      <p:sp>
        <p:nvSpPr>
          <p:cNvPr id="3" name="Date Placeholder 3"/>
          <p:cNvSpPr>
            <a:spLocks noGrp="1"/>
          </p:cNvSpPr>
          <p:nvPr>
            <p:ph type="dt" sz="half" idx="10"/>
          </p:nvPr>
        </p:nvSpPr>
        <p:spPr>
          <a:xfrm>
            <a:off x="960173" y="6356353"/>
            <a:ext cx="2688484" cy="365125"/>
          </a:xfrm>
          <a:prstGeom prst="rect">
            <a:avLst/>
          </a:prstGeom>
        </p:spPr>
        <p:txBody>
          <a:bodyPr/>
          <a:lstStyle/>
          <a:p>
            <a:fld id="{757B281C-5159-4971-8228-52B9A72E9ED2}" type="datetimeFigureOut">
              <a:rPr lang="zh-CN" altLang="en-US">
                <a:solidFill>
                  <a:prstClr val="black"/>
                </a:solidFill>
              </a:rPr>
            </a:fld>
            <a:endParaRPr lang="zh-CN" altLang="en-US">
              <a:solidFill>
                <a:prstClr val="black"/>
              </a:solidFill>
            </a:endParaRPr>
          </a:p>
        </p:txBody>
      </p:sp>
      <p:sp>
        <p:nvSpPr>
          <p:cNvPr id="4" name="Footer Placeholder 4"/>
          <p:cNvSpPr>
            <a:spLocks noGrp="1"/>
          </p:cNvSpPr>
          <p:nvPr>
            <p:ph type="ftr" sz="quarter" idx="11"/>
          </p:nvPr>
        </p:nvSpPr>
        <p:spPr>
          <a:xfrm>
            <a:off x="4224761" y="6356353"/>
            <a:ext cx="3648657" cy="365125"/>
          </a:xfrm>
          <a:prstGeom prst="rect">
            <a:avLst/>
          </a:prstGeom>
        </p:spPr>
        <p:txBody>
          <a:bodyPr/>
          <a:lstStyle/>
          <a:p>
            <a:endParaRPr lang="zh-CN" altLang="en-US">
              <a:solidFill>
                <a:prstClr val="black"/>
              </a:solidFill>
            </a:endParaRPr>
          </a:p>
        </p:txBody>
      </p:sp>
      <p:sp>
        <p:nvSpPr>
          <p:cNvPr id="5" name="Slide Number Placeholder 5"/>
          <p:cNvSpPr>
            <a:spLocks noGrp="1"/>
          </p:cNvSpPr>
          <p:nvPr>
            <p:ph type="sldNum" sz="quarter" idx="12"/>
          </p:nvPr>
        </p:nvSpPr>
        <p:spPr>
          <a:xfrm>
            <a:off x="8449522" y="6356353"/>
            <a:ext cx="2688484" cy="365125"/>
          </a:xfrm>
        </p:spPr>
        <p:txBody>
          <a:bodyPr/>
          <a:lstStyle/>
          <a:p>
            <a:fld id="{33D6E5A2-EC83-451F-A719-9AC1370DD5CF}" type="slidenum">
              <a:rPr>
                <a:solidFill>
                  <a:prstClr val="black">
                    <a:lumMod val="50000"/>
                    <a:lumOff val="50000"/>
                  </a:prstClr>
                </a:solidFill>
              </a:rPr>
            </a:fld>
            <a:endParaRPr lang="zh-CN" altLang="en-US">
              <a:solidFill>
                <a:prstClr val="black">
                  <a:lumMod val="50000"/>
                  <a:lumOff val="50000"/>
                </a:prstClr>
              </a:solidFill>
            </a:endParaRPr>
          </a:p>
        </p:txBody>
      </p:sp>
    </p:spTree>
  </p:cSld>
  <p:clrMapOvr>
    <a:masterClrMapping/>
  </p:clrMapOvr>
  <p:transition spd="slow">
    <p:wipe dir="d"/>
  </p:transition>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5" Type="http://schemas.openxmlformats.org/officeDocument/2006/relationships/theme" Target="../theme/theme1.xml"/><Relationship Id="rId14" Type="http://schemas.openxmlformats.org/officeDocument/2006/relationships/image" Target="../media/image3.png"/><Relationship Id="rId13" Type="http://schemas.openxmlformats.org/officeDocument/2006/relationships/slideLayout" Target="../slideLayouts/slideLayout13.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9" Type="http://schemas.openxmlformats.org/officeDocument/2006/relationships/slideLayout" Target="../slideLayouts/slideLayout22.xml"/><Relationship Id="rId8" Type="http://schemas.openxmlformats.org/officeDocument/2006/relationships/slideLayout" Target="../slideLayouts/slideLayout21.xml"/><Relationship Id="rId7" Type="http://schemas.openxmlformats.org/officeDocument/2006/relationships/slideLayout" Target="../slideLayouts/slideLayout20.xml"/><Relationship Id="rId6" Type="http://schemas.openxmlformats.org/officeDocument/2006/relationships/slideLayout" Target="../slideLayouts/slideLayout19.xml"/><Relationship Id="rId5" Type="http://schemas.openxmlformats.org/officeDocument/2006/relationships/slideLayout" Target="../slideLayouts/slideLayout18.xml"/><Relationship Id="rId4" Type="http://schemas.openxmlformats.org/officeDocument/2006/relationships/slideLayout" Target="../slideLayouts/slideLayout17.xml"/><Relationship Id="rId3" Type="http://schemas.openxmlformats.org/officeDocument/2006/relationships/slideLayout" Target="../slideLayouts/slideLayout16.xml"/><Relationship Id="rId2" Type="http://schemas.openxmlformats.org/officeDocument/2006/relationships/slideLayout" Target="../slideLayouts/slideLayout15.xml"/><Relationship Id="rId16" Type="http://schemas.openxmlformats.org/officeDocument/2006/relationships/theme" Target="../theme/theme2.xml"/><Relationship Id="rId15" Type="http://schemas.openxmlformats.org/officeDocument/2006/relationships/image" Target="../media/image5.png"/><Relationship Id="rId14" Type="http://schemas.openxmlformats.org/officeDocument/2006/relationships/slideLayout" Target="../slideLayouts/slideLayout27.xml"/><Relationship Id="rId13" Type="http://schemas.openxmlformats.org/officeDocument/2006/relationships/slideLayout" Target="../slideLayouts/slideLayout26.xml"/><Relationship Id="rId12" Type="http://schemas.openxmlformats.org/officeDocument/2006/relationships/slideLayout" Target="../slideLayouts/slideLayout25.xml"/><Relationship Id="rId11" Type="http://schemas.openxmlformats.org/officeDocument/2006/relationships/slideLayout" Target="../slideLayouts/slideLayout24.xml"/><Relationship Id="rId10" Type="http://schemas.openxmlformats.org/officeDocument/2006/relationships/slideLayout" Target="../slideLayouts/slideLayout23.xml"/><Relationship Id="rId1"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576105" y="341784"/>
            <a:ext cx="10369868" cy="1143000"/>
          </a:xfrm>
          <a:prstGeom prst="rect">
            <a:avLst/>
          </a:prstGeom>
        </p:spPr>
        <p:txBody>
          <a:bodyPr vert="horz" lIns="91440" tIns="45720" rIns="91440" bIns="45720" rtlCol="0" anchor="ctr">
            <a:normAutofit/>
          </a:bodyPr>
          <a:lstStyle/>
          <a:p>
            <a:endParaRPr lang="zh-CN" altLang="en-US" dirty="0"/>
          </a:p>
        </p:txBody>
      </p:sp>
      <p:sp>
        <p:nvSpPr>
          <p:cNvPr id="3" name="文本占位符 2"/>
          <p:cNvSpPr>
            <a:spLocks noGrp="1"/>
          </p:cNvSpPr>
          <p:nvPr>
            <p:ph type="body" idx="1"/>
          </p:nvPr>
        </p:nvSpPr>
        <p:spPr>
          <a:xfrm>
            <a:off x="576105" y="1600206"/>
            <a:ext cx="10369868" cy="4525963"/>
          </a:xfrm>
          <a:prstGeom prst="rect">
            <a:avLst/>
          </a:prstGeom>
        </p:spPr>
        <p:txBody>
          <a:bodyPr vert="horz" lIns="91440" tIns="45720" rIns="91440" bIns="45720" rtlCol="0">
            <a:normAutofit/>
          </a:bodyPr>
          <a:lstStyle/>
          <a:p>
            <a:pPr lvl="0"/>
            <a:r>
              <a:rPr lang="zh-CN" altLang="en-US" dirty="0" smtClean="0"/>
              <a:t>单击此处编辑母版文本样式</a:t>
            </a:r>
            <a:endParaRPr lang="zh-CN" altLang="en-US" dirty="0" smtClean="0"/>
          </a:p>
          <a:p>
            <a:pPr lvl="1"/>
            <a:r>
              <a:rPr lang="zh-CN" altLang="en-US" dirty="0" smtClean="0"/>
              <a:t>第二级</a:t>
            </a:r>
            <a:endParaRPr lang="zh-CN" altLang="en-US" dirty="0" smtClean="0"/>
          </a:p>
          <a:p>
            <a:pPr lvl="2"/>
            <a:r>
              <a:rPr lang="zh-CN" altLang="en-US" dirty="0" smtClean="0"/>
              <a:t>第三级</a:t>
            </a:r>
            <a:endParaRPr lang="zh-CN" altLang="en-US" dirty="0" smtClean="0"/>
          </a:p>
          <a:p>
            <a:pPr lvl="3"/>
            <a:r>
              <a:rPr lang="zh-CN" altLang="en-US" dirty="0" smtClean="0"/>
              <a:t>第四级</a:t>
            </a:r>
            <a:endParaRPr lang="zh-CN" altLang="en-US" dirty="0" smtClean="0"/>
          </a:p>
          <a:p>
            <a:pPr lvl="4"/>
            <a:r>
              <a:rPr lang="zh-CN" altLang="en-US" dirty="0" smtClean="0"/>
              <a:t>第五级</a:t>
            </a:r>
            <a:endParaRPr lang="zh-CN" altLang="en-US" dirty="0"/>
          </a:p>
        </p:txBody>
      </p:sp>
      <p:sp>
        <p:nvSpPr>
          <p:cNvPr id="6" name="灯片编号占位符 5"/>
          <p:cNvSpPr>
            <a:spLocks noGrp="1"/>
          </p:cNvSpPr>
          <p:nvPr>
            <p:ph type="sldNum" sz="quarter" idx="4"/>
          </p:nvPr>
        </p:nvSpPr>
        <p:spPr>
          <a:xfrm>
            <a:off x="10207058" y="6453335"/>
            <a:ext cx="783047" cy="396000"/>
          </a:xfrm>
          <a:prstGeom prst="rect">
            <a:avLst/>
          </a:prstGeom>
        </p:spPr>
        <p:txBody>
          <a:bodyPr vert="horz" lIns="91440" tIns="45720" rIns="91440" bIns="45720" rtlCol="0" anchor="ctr"/>
          <a:lstStyle>
            <a:lvl1pPr algn="r">
              <a:defRPr sz="1050">
                <a:solidFill>
                  <a:schemeClr val="tx1">
                    <a:lumMod val="50000"/>
                    <a:lumOff val="50000"/>
                  </a:schemeClr>
                </a:solidFill>
                <a:latin typeface="微软雅黑" panose="020B0503020204020204" pitchFamily="34" charset="-122"/>
                <a:ea typeface="微软雅黑" panose="020B0503020204020204" pitchFamily="34" charset="-122"/>
              </a:defRPr>
            </a:lvl1pPr>
          </a:lstStyle>
          <a:p>
            <a:fld id="{7204455A-B50D-4EE0-9457-4095C6374F78}" type="slidenum">
              <a:rPr lang="zh-CN" altLang="en-US" smtClean="0"/>
            </a:fld>
            <a:endParaRPr lang="zh-CN" altLang="en-US" dirty="0"/>
          </a:p>
        </p:txBody>
      </p:sp>
      <p:sp>
        <p:nvSpPr>
          <p:cNvPr id="7" name="矩形 6"/>
          <p:cNvSpPr/>
          <p:nvPr userDrawn="1"/>
        </p:nvSpPr>
        <p:spPr>
          <a:xfrm>
            <a:off x="1" y="0"/>
            <a:ext cx="226198" cy="2276872"/>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userDrawn="1"/>
        </p:nvSpPr>
        <p:spPr>
          <a:xfrm>
            <a:off x="1" y="2276872"/>
            <a:ext cx="226198" cy="4581128"/>
          </a:xfrm>
          <a:prstGeom prst="rect">
            <a:avLst/>
          </a:prstGeom>
          <a:solidFill>
            <a:srgbClr val="CA021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Picture 2" descr="G:\Design\CSI Default\logo\司标+核心价值2.png"/>
          <p:cNvPicPr>
            <a:picLocks noChangeAspect="1" noChangeArrowheads="1"/>
          </p:cNvPicPr>
          <p:nvPr userDrawn="1"/>
        </p:nvPicPr>
        <p:blipFill>
          <a:blip r:embed="rId14" cstate="print"/>
          <a:srcRect/>
          <a:stretch>
            <a:fillRect/>
          </a:stretch>
        </p:blipFill>
        <p:spPr bwMode="auto">
          <a:xfrm>
            <a:off x="9390440" y="221878"/>
            <a:ext cx="1809326" cy="254794"/>
          </a:xfrm>
          <a:prstGeom prst="rect">
            <a:avLst/>
          </a:prstGeom>
          <a:noFill/>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hf hdr="0" ftr="0" dt="0"/>
  <p:txStyles>
    <p:titleStyle>
      <a:lvl1pPr algn="l" defTabSz="914400" rtl="0" eaLnBrk="1" latinLnBrk="0" hangingPunct="1">
        <a:spcBef>
          <a:spcPct val="0"/>
        </a:spcBef>
        <a:buNone/>
        <a:defRPr sz="3600" b="1" kern="1200">
          <a:solidFill>
            <a:srgbClr val="C00000"/>
          </a:solidFill>
          <a:latin typeface="微软雅黑" panose="020B0503020204020204" pitchFamily="34" charset="-122"/>
          <a:ea typeface="微软雅黑" panose="020B0503020204020204" pitchFamily="34" charset="-122"/>
          <a:cs typeface="+mj-cs"/>
        </a:defRPr>
      </a:lvl1pPr>
    </p:titleStyle>
    <p:bodyStyle>
      <a:lvl1pPr marL="342900" indent="-342900" algn="l" defTabSz="914400" rtl="0" eaLnBrk="1" latinLnBrk="0" hangingPunct="1">
        <a:spcBef>
          <a:spcPct val="20000"/>
        </a:spcBef>
        <a:buClr>
          <a:schemeClr val="tx1">
            <a:lumMod val="85000"/>
            <a:lumOff val="15000"/>
          </a:schemeClr>
        </a:buClr>
        <a:buSzPct val="70000"/>
        <a:buFont typeface="Wingdings" panose="05000000000000000000" pitchFamily="2" charset="2"/>
        <a:buChar char="l"/>
        <a:defRPr sz="2400" kern="1200">
          <a:solidFill>
            <a:schemeClr val="tx1">
              <a:lumMod val="85000"/>
              <a:lumOff val="15000"/>
            </a:schemeClr>
          </a:solidFill>
          <a:latin typeface="微软雅黑" panose="020B0503020204020204" pitchFamily="34" charset="-122"/>
          <a:ea typeface="微软雅黑" panose="020B0503020204020204" pitchFamily="34" charset="-122"/>
          <a:cs typeface="+mn-cs"/>
        </a:defRPr>
      </a:lvl1pPr>
      <a:lvl2pPr marL="742950" indent="-285750" algn="l" defTabSz="914400" rtl="0" eaLnBrk="1" latinLnBrk="0" hangingPunct="1">
        <a:spcBef>
          <a:spcPct val="20000"/>
        </a:spcBef>
        <a:buClr>
          <a:schemeClr val="tx1">
            <a:lumMod val="85000"/>
            <a:lumOff val="15000"/>
          </a:schemeClr>
        </a:buClr>
        <a:buSzPct val="70000"/>
        <a:buFont typeface="Wingdings" panose="05000000000000000000" pitchFamily="2" charset="2"/>
        <a:buChar char="n"/>
        <a:defRPr sz="2000" kern="1200">
          <a:solidFill>
            <a:schemeClr val="tx1">
              <a:lumMod val="85000"/>
              <a:lumOff val="15000"/>
            </a:schemeClr>
          </a:solidFill>
          <a:latin typeface="微软雅黑" panose="020B0503020204020204" pitchFamily="34" charset="-122"/>
          <a:ea typeface="微软雅黑" panose="020B0503020204020204" pitchFamily="34" charset="-122"/>
          <a:cs typeface="+mn-cs"/>
        </a:defRPr>
      </a:lvl2pPr>
      <a:lvl3pPr marL="1143000" indent="-228600" algn="l" defTabSz="914400" rtl="0" eaLnBrk="1" latinLnBrk="0" hangingPunct="1">
        <a:spcBef>
          <a:spcPct val="20000"/>
        </a:spcBef>
        <a:buClr>
          <a:schemeClr val="tx1">
            <a:lumMod val="85000"/>
            <a:lumOff val="15000"/>
          </a:schemeClr>
        </a:buClr>
        <a:buSzPct val="80000"/>
        <a:buFont typeface="Wingdings" panose="05000000000000000000" pitchFamily="2" charset="2"/>
        <a:buChar char="Ø"/>
        <a:defRPr sz="1800" kern="1200">
          <a:solidFill>
            <a:schemeClr val="tx1">
              <a:lumMod val="85000"/>
              <a:lumOff val="15000"/>
            </a:schemeClr>
          </a:solidFill>
          <a:latin typeface="微软雅黑" panose="020B0503020204020204" pitchFamily="34" charset="-122"/>
          <a:ea typeface="微软雅黑" panose="020B0503020204020204" pitchFamily="34" charset="-122"/>
          <a:cs typeface="+mn-cs"/>
        </a:defRPr>
      </a:lvl3pPr>
      <a:lvl4pPr marL="1600200" indent="-228600" algn="l" defTabSz="914400" rtl="0" eaLnBrk="1" latinLnBrk="0" hangingPunct="1">
        <a:spcBef>
          <a:spcPct val="20000"/>
        </a:spcBef>
        <a:buClr>
          <a:schemeClr val="tx1">
            <a:lumMod val="85000"/>
            <a:lumOff val="15000"/>
          </a:schemeClr>
        </a:buClr>
        <a:buSzPct val="70000"/>
        <a:buFont typeface="Wingdings" panose="05000000000000000000" pitchFamily="2" charset="2"/>
        <a:buChar char="p"/>
        <a:defRPr sz="1600" kern="1200">
          <a:solidFill>
            <a:schemeClr val="tx1">
              <a:lumMod val="85000"/>
              <a:lumOff val="15000"/>
            </a:schemeClr>
          </a:solidFill>
          <a:latin typeface="微软雅黑" panose="020B0503020204020204" pitchFamily="34" charset="-122"/>
          <a:ea typeface="微软雅黑" panose="020B0503020204020204" pitchFamily="34" charset="-122"/>
          <a:cs typeface="+mn-cs"/>
        </a:defRPr>
      </a:lvl4pPr>
      <a:lvl5pPr marL="2057400" indent="-228600" algn="l" defTabSz="914400" rtl="0" eaLnBrk="1" latinLnBrk="0" hangingPunct="1">
        <a:spcBef>
          <a:spcPct val="20000"/>
        </a:spcBef>
        <a:buClr>
          <a:schemeClr val="tx1">
            <a:lumMod val="85000"/>
            <a:lumOff val="15000"/>
          </a:schemeClr>
        </a:buClr>
        <a:buFont typeface="Calibri" panose="020F0502020204030204" pitchFamily="34" charset="0"/>
        <a:buChar char="-"/>
        <a:defRPr sz="1600" kern="1200">
          <a:solidFill>
            <a:schemeClr val="tx1">
              <a:lumMod val="85000"/>
              <a:lumOff val="15000"/>
            </a:schemeClr>
          </a:solidFill>
          <a:latin typeface="微软雅黑" panose="020B0503020204020204" pitchFamily="34" charset="-122"/>
          <a:ea typeface="微软雅黑" panose="020B0503020204020204" pitchFamily="34" charset="-122"/>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图片 6" descr="10-1.jpg"/>
          <p:cNvPicPr>
            <a:picLocks noChangeAspect="1"/>
          </p:cNvPicPr>
          <p:nvPr userDrawn="1"/>
        </p:nvPicPr>
        <p:blipFill>
          <a:blip r:embed="rId15" cstate="print"/>
          <a:stretch>
            <a:fillRect/>
          </a:stretch>
        </p:blipFill>
        <p:spPr>
          <a:xfrm>
            <a:off x="0" y="2162"/>
            <a:ext cx="11518824" cy="6853681"/>
          </a:xfrm>
          <a:prstGeom prst="rect">
            <a:avLst/>
          </a:prstGeom>
        </p:spPr>
      </p:pic>
      <p:sp>
        <p:nvSpPr>
          <p:cNvPr id="2" name="标题占位符 1"/>
          <p:cNvSpPr>
            <a:spLocks noGrp="1"/>
          </p:cNvSpPr>
          <p:nvPr>
            <p:ph type="title"/>
          </p:nvPr>
        </p:nvSpPr>
        <p:spPr>
          <a:xfrm>
            <a:off x="576104" y="341784"/>
            <a:ext cx="10369868" cy="1143000"/>
          </a:xfrm>
          <a:prstGeom prst="rect">
            <a:avLst/>
          </a:prstGeom>
        </p:spPr>
        <p:txBody>
          <a:bodyPr vert="horz" lIns="91440" tIns="45720" rIns="91440" bIns="45720" rtlCol="0" anchor="ctr">
            <a:normAutofit/>
          </a:bodyPr>
          <a:lstStyle/>
          <a:p>
            <a:endParaRPr lang="zh-CN" altLang="en-US" dirty="0"/>
          </a:p>
        </p:txBody>
      </p:sp>
      <p:sp>
        <p:nvSpPr>
          <p:cNvPr id="3" name="文本占位符 2"/>
          <p:cNvSpPr>
            <a:spLocks noGrp="1"/>
          </p:cNvSpPr>
          <p:nvPr>
            <p:ph type="body" idx="1"/>
          </p:nvPr>
        </p:nvSpPr>
        <p:spPr>
          <a:xfrm>
            <a:off x="576104" y="1600203"/>
            <a:ext cx="10369868" cy="4525963"/>
          </a:xfrm>
          <a:prstGeom prst="rect">
            <a:avLst/>
          </a:prstGeom>
        </p:spPr>
        <p:txBody>
          <a:bodyPr vert="horz" lIns="91440" tIns="45720" rIns="91440" bIns="45720" rtlCol="0">
            <a:normAutofit/>
          </a:bodyPr>
          <a:lstStyle/>
          <a:p>
            <a:pPr lvl="0"/>
            <a:r>
              <a:rPr lang="zh-CN" altLang="en-US" dirty="0" smtClean="0"/>
              <a:t>单击此处编辑母版文本样式</a:t>
            </a:r>
            <a:endParaRPr lang="zh-CN" altLang="en-US" dirty="0" smtClean="0"/>
          </a:p>
          <a:p>
            <a:pPr lvl="1"/>
            <a:r>
              <a:rPr lang="zh-CN" altLang="en-US" dirty="0" smtClean="0"/>
              <a:t>第二级</a:t>
            </a:r>
            <a:endParaRPr lang="zh-CN" altLang="en-US" dirty="0" smtClean="0"/>
          </a:p>
          <a:p>
            <a:pPr lvl="2"/>
            <a:r>
              <a:rPr lang="zh-CN" altLang="en-US" dirty="0" smtClean="0"/>
              <a:t>第三级</a:t>
            </a:r>
            <a:endParaRPr lang="zh-CN" altLang="en-US" dirty="0" smtClean="0"/>
          </a:p>
          <a:p>
            <a:pPr lvl="3"/>
            <a:r>
              <a:rPr lang="zh-CN" altLang="en-US" dirty="0" smtClean="0"/>
              <a:t>第四级</a:t>
            </a:r>
            <a:endParaRPr lang="zh-CN" altLang="en-US" dirty="0" smtClean="0"/>
          </a:p>
          <a:p>
            <a:pPr lvl="4"/>
            <a:r>
              <a:rPr lang="zh-CN" altLang="en-US" dirty="0" smtClean="0"/>
              <a:t>第五级</a:t>
            </a:r>
            <a:endParaRPr lang="zh-CN" altLang="en-US" dirty="0"/>
          </a:p>
        </p:txBody>
      </p:sp>
      <p:sp>
        <p:nvSpPr>
          <p:cNvPr id="6" name="灯片编号占位符 5"/>
          <p:cNvSpPr>
            <a:spLocks noGrp="1"/>
          </p:cNvSpPr>
          <p:nvPr>
            <p:ph type="sldNum" sz="quarter" idx="4"/>
          </p:nvPr>
        </p:nvSpPr>
        <p:spPr>
          <a:xfrm>
            <a:off x="10207058" y="6453335"/>
            <a:ext cx="783047" cy="396000"/>
          </a:xfrm>
          <a:prstGeom prst="rect">
            <a:avLst/>
          </a:prstGeom>
        </p:spPr>
        <p:txBody>
          <a:bodyPr vert="horz" lIns="91440" tIns="45720" rIns="91440" bIns="45720" rtlCol="0" anchor="ctr"/>
          <a:lstStyle>
            <a:lvl1pPr algn="r">
              <a:defRPr sz="1050">
                <a:solidFill>
                  <a:schemeClr val="tx1">
                    <a:lumMod val="50000"/>
                    <a:lumOff val="50000"/>
                  </a:schemeClr>
                </a:solidFill>
                <a:latin typeface="微软雅黑" panose="020B0503020204020204" pitchFamily="34" charset="-122"/>
                <a:ea typeface="微软雅黑" panose="020B0503020204020204" pitchFamily="34" charset="-122"/>
              </a:defRPr>
            </a:lvl1pPr>
          </a:lstStyle>
          <a:p>
            <a:fld id="{7204455A-B50D-4EE0-9457-4095C6374F78}" type="slidenum">
              <a:rPr lang="zh-CN" altLang="en-US" smtClean="0">
                <a:solidFill>
                  <a:prstClr val="black">
                    <a:lumMod val="50000"/>
                    <a:lumOff val="50000"/>
                  </a:prstClr>
                </a:solidFill>
              </a:rPr>
            </a:fld>
            <a:endParaRPr lang="zh-CN" altLang="en-US" dirty="0">
              <a:solidFill>
                <a:prstClr val="black">
                  <a:lumMod val="50000"/>
                  <a:lumOff val="50000"/>
                </a:prstClr>
              </a:solidFill>
            </a:endParaRPr>
          </a:p>
        </p:txBody>
      </p:sp>
    </p:spTree>
  </p:cSld>
  <p:clrMap bg1="lt1" tx1="dk1" bg2="lt2" tx2="dk2" accent1="accent1" accent2="accent2" accent3="accent3" accent4="accent4" accent5="accent5" accent6="accent6" hlink="hlink" folHlink="folHlink"/>
  <p:sldLayoutIdLst>
    <p:sldLayoutId id="2147483663" r:id="rId1"/>
    <p:sldLayoutId id="2147483664" r:id="rId2"/>
    <p:sldLayoutId id="2147483665" r:id="rId3"/>
    <p:sldLayoutId id="2147483666" r:id="rId4"/>
    <p:sldLayoutId id="2147483667" r:id="rId5"/>
    <p:sldLayoutId id="2147483668" r:id="rId6"/>
    <p:sldLayoutId id="2147483669" r:id="rId7"/>
    <p:sldLayoutId id="2147483670" r:id="rId8"/>
    <p:sldLayoutId id="2147483671" r:id="rId9"/>
    <p:sldLayoutId id="2147483672" r:id="rId10"/>
    <p:sldLayoutId id="2147483673" r:id="rId11"/>
    <p:sldLayoutId id="2147483674" r:id="rId12"/>
    <p:sldLayoutId id="2147483675" r:id="rId13"/>
    <p:sldLayoutId id="2147483676" r:id="rId14"/>
  </p:sldLayoutIdLst>
  <p:hf hdr="0" ftr="0" dt="0"/>
  <p:txStyles>
    <p:titleStyle>
      <a:lvl1pPr algn="ctr" defTabSz="914400" rtl="0" eaLnBrk="1" latinLnBrk="0" hangingPunct="1">
        <a:spcBef>
          <a:spcPct val="0"/>
        </a:spcBef>
        <a:buNone/>
        <a:defRPr sz="3600" b="1" kern="1200">
          <a:solidFill>
            <a:srgbClr val="C00000"/>
          </a:solidFill>
          <a:latin typeface="微软雅黑" panose="020B0503020204020204" pitchFamily="34" charset="-122"/>
          <a:ea typeface="微软雅黑" panose="020B0503020204020204" pitchFamily="34" charset="-122"/>
          <a:cs typeface="+mj-cs"/>
        </a:defRPr>
      </a:lvl1pPr>
    </p:titleStyle>
    <p:bodyStyle>
      <a:lvl1pPr marL="342900" indent="-342900" algn="l" defTabSz="914400" rtl="0" eaLnBrk="1" latinLnBrk="0" hangingPunct="1">
        <a:spcBef>
          <a:spcPct val="20000"/>
        </a:spcBef>
        <a:buClr>
          <a:schemeClr val="tx1">
            <a:lumMod val="85000"/>
            <a:lumOff val="15000"/>
          </a:schemeClr>
        </a:buClr>
        <a:buSzPct val="70000"/>
        <a:buFont typeface="Wingdings" panose="05000000000000000000" pitchFamily="2" charset="2"/>
        <a:buChar char="l"/>
        <a:defRPr sz="2400" kern="1200">
          <a:solidFill>
            <a:schemeClr val="tx1">
              <a:lumMod val="85000"/>
              <a:lumOff val="15000"/>
            </a:schemeClr>
          </a:solidFill>
          <a:latin typeface="微软雅黑" panose="020B0503020204020204" pitchFamily="34" charset="-122"/>
          <a:ea typeface="微软雅黑" panose="020B0503020204020204" pitchFamily="34" charset="-122"/>
          <a:cs typeface="+mn-cs"/>
        </a:defRPr>
      </a:lvl1pPr>
      <a:lvl2pPr marL="742950" indent="-285750" algn="l" defTabSz="914400" rtl="0" eaLnBrk="1" latinLnBrk="0" hangingPunct="1">
        <a:spcBef>
          <a:spcPct val="20000"/>
        </a:spcBef>
        <a:buClr>
          <a:schemeClr val="tx1">
            <a:lumMod val="85000"/>
            <a:lumOff val="15000"/>
          </a:schemeClr>
        </a:buClr>
        <a:buSzPct val="70000"/>
        <a:buFont typeface="Wingdings" panose="05000000000000000000" pitchFamily="2" charset="2"/>
        <a:buChar char="n"/>
        <a:defRPr sz="2000" kern="1200">
          <a:solidFill>
            <a:schemeClr val="tx1">
              <a:lumMod val="85000"/>
              <a:lumOff val="15000"/>
            </a:schemeClr>
          </a:solidFill>
          <a:latin typeface="微软雅黑" panose="020B0503020204020204" pitchFamily="34" charset="-122"/>
          <a:ea typeface="微软雅黑" panose="020B0503020204020204" pitchFamily="34" charset="-122"/>
          <a:cs typeface="+mn-cs"/>
        </a:defRPr>
      </a:lvl2pPr>
      <a:lvl3pPr marL="1143000" indent="-228600" algn="l" defTabSz="914400" rtl="0" eaLnBrk="1" latinLnBrk="0" hangingPunct="1">
        <a:spcBef>
          <a:spcPct val="20000"/>
        </a:spcBef>
        <a:buClr>
          <a:schemeClr val="tx1">
            <a:lumMod val="85000"/>
            <a:lumOff val="15000"/>
          </a:schemeClr>
        </a:buClr>
        <a:buSzPct val="80000"/>
        <a:buFont typeface="Wingdings" panose="05000000000000000000" pitchFamily="2" charset="2"/>
        <a:buChar char="Ø"/>
        <a:defRPr sz="1800" kern="1200">
          <a:solidFill>
            <a:schemeClr val="tx1">
              <a:lumMod val="85000"/>
              <a:lumOff val="15000"/>
            </a:schemeClr>
          </a:solidFill>
          <a:latin typeface="微软雅黑" panose="020B0503020204020204" pitchFamily="34" charset="-122"/>
          <a:ea typeface="微软雅黑" panose="020B0503020204020204" pitchFamily="34" charset="-122"/>
          <a:cs typeface="+mn-cs"/>
        </a:defRPr>
      </a:lvl3pPr>
      <a:lvl4pPr marL="1600200" indent="-228600" algn="l" defTabSz="914400" rtl="0" eaLnBrk="1" latinLnBrk="0" hangingPunct="1">
        <a:spcBef>
          <a:spcPct val="20000"/>
        </a:spcBef>
        <a:buClr>
          <a:schemeClr val="tx1">
            <a:lumMod val="85000"/>
            <a:lumOff val="15000"/>
          </a:schemeClr>
        </a:buClr>
        <a:buSzPct val="70000"/>
        <a:buFont typeface="Wingdings" panose="05000000000000000000" pitchFamily="2" charset="2"/>
        <a:buChar char="p"/>
        <a:defRPr sz="1600" kern="1200">
          <a:solidFill>
            <a:schemeClr val="tx1">
              <a:lumMod val="85000"/>
              <a:lumOff val="15000"/>
            </a:schemeClr>
          </a:solidFill>
          <a:latin typeface="微软雅黑" panose="020B0503020204020204" pitchFamily="34" charset="-122"/>
          <a:ea typeface="微软雅黑" panose="020B0503020204020204" pitchFamily="34" charset="-122"/>
          <a:cs typeface="+mn-cs"/>
        </a:defRPr>
      </a:lvl4pPr>
      <a:lvl5pPr marL="2057400" indent="-228600" algn="l" defTabSz="914400" rtl="0" eaLnBrk="1" latinLnBrk="0" hangingPunct="1">
        <a:spcBef>
          <a:spcPct val="20000"/>
        </a:spcBef>
        <a:buClr>
          <a:schemeClr val="tx1">
            <a:lumMod val="85000"/>
            <a:lumOff val="15000"/>
          </a:schemeClr>
        </a:buClr>
        <a:buFont typeface="Calibri" panose="020F0502020204030204" pitchFamily="34" charset="0"/>
        <a:buChar char="-"/>
        <a:defRPr sz="1600" kern="1200">
          <a:solidFill>
            <a:schemeClr val="tx1">
              <a:lumMod val="85000"/>
              <a:lumOff val="15000"/>
            </a:schemeClr>
          </a:solidFill>
          <a:latin typeface="微软雅黑" panose="020B0503020204020204" pitchFamily="34" charset="-122"/>
          <a:ea typeface="微软雅黑" panose="020B0503020204020204" pitchFamily="34" charset="-122"/>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4" Type="http://schemas.openxmlformats.org/officeDocument/2006/relationships/slideLayout" Target="../slideLayouts/slideLayout8.xml"/><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image" Target="../media/image7.png"/></Relationships>
</file>

<file path=ppt/slides/_rels/slide3.xml.rels><?xml version="1.0" encoding="UTF-8" standalone="yes"?>
<Relationships xmlns="http://schemas.openxmlformats.org/package/2006/relationships"><Relationship Id="rId4" Type="http://schemas.openxmlformats.org/officeDocument/2006/relationships/slideLayout" Target="../slideLayouts/slideLayout8.xml"/><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image" Target="../media/image10.png"/></Relationships>
</file>

<file path=ppt/slides/_rels/slide4.xml.rels><?xml version="1.0" encoding="UTF-8" standalone="yes"?>
<Relationships xmlns="http://schemas.openxmlformats.org/package/2006/relationships"><Relationship Id="rId6" Type="http://schemas.openxmlformats.org/officeDocument/2006/relationships/notesSlide" Target="../notesSlides/notesSlide1.xml"/><Relationship Id="rId5" Type="http://schemas.openxmlformats.org/officeDocument/2006/relationships/slideLayout" Target="../slideLayouts/slideLayout7.xml"/><Relationship Id="rId4" Type="http://schemas.openxmlformats.org/officeDocument/2006/relationships/tags" Target="../tags/tag1.xml"/><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image" Target="../media/image13.png"/></Relationships>
</file>

<file path=ppt/slides/_rels/slide5.xml.rels><?xml version="1.0" encoding="UTF-8" standalone="yes"?>
<Relationships xmlns="http://schemas.openxmlformats.org/package/2006/relationships"><Relationship Id="rId4" Type="http://schemas.openxmlformats.org/officeDocument/2006/relationships/notesSlide" Target="../notesSlides/notesSlide2.xml"/><Relationship Id="rId3" Type="http://schemas.openxmlformats.org/officeDocument/2006/relationships/slideLayout" Target="../slideLayouts/slideLayout7.xml"/><Relationship Id="rId2" Type="http://schemas.openxmlformats.org/officeDocument/2006/relationships/tags" Target="../tags/tag2.xml"/><Relationship Id="rId1" Type="http://schemas.openxmlformats.org/officeDocument/2006/relationships/image" Target="../media/image16.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21.xml"/><Relationship Id="rId1" Type="http://schemas.openxmlformats.org/officeDocument/2006/relationships/image" Target="../media/image17.jpeg"/></Relationships>
</file>

<file path=ppt/slides/_rels/slide8.xml.rels><?xml version="1.0" encoding="UTF-8" standalone="yes"?>
<Relationships xmlns="http://schemas.openxmlformats.org/package/2006/relationships"><Relationship Id="rId5" Type="http://schemas.openxmlformats.org/officeDocument/2006/relationships/slideLayout" Target="../slideLayouts/slideLayout21.xml"/><Relationship Id="rId4" Type="http://schemas.openxmlformats.org/officeDocument/2006/relationships/image" Target="../media/image21.jpeg"/><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image" Target="../media/image18.jpeg"/></Relationships>
</file>

<file path=ppt/slides/_rels/slide9.xml.rels><?xml version="1.0" encoding="UTF-8" standalone="yes"?>
<Relationships xmlns="http://schemas.openxmlformats.org/package/2006/relationships"><Relationship Id="rId4" Type="http://schemas.openxmlformats.org/officeDocument/2006/relationships/slideLayout" Target="../slideLayouts/slideLayout21.xml"/><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image" Target="../media/image22.jpe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13.xml.rels><?xml version="1.0" encoding="UTF-8" standalone="yes"?>
<Relationships xmlns="http://schemas.openxmlformats.org/package/2006/relationships"><Relationship Id="rId4" Type="http://schemas.openxmlformats.org/officeDocument/2006/relationships/slideLayout" Target="../slideLayouts/slideLayout21.xml"/><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image" Target="../media/image25.jpe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1.xml"/><Relationship Id="rId2" Type="http://schemas.openxmlformats.org/officeDocument/2006/relationships/image" Target="../media/image29.jpeg"/><Relationship Id="rId1" Type="http://schemas.openxmlformats.org/officeDocument/2006/relationships/image" Target="../media/image28.jpe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18.xml.rels><?xml version="1.0" encoding="UTF-8" standalone="yes"?>
<Relationships xmlns="http://schemas.openxmlformats.org/package/2006/relationships"><Relationship Id="rId5" Type="http://schemas.openxmlformats.org/officeDocument/2006/relationships/slideLayout" Target="../slideLayouts/slideLayout21.xml"/><Relationship Id="rId4" Type="http://schemas.openxmlformats.org/officeDocument/2006/relationships/image" Target="../media/image33.jpeg"/><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image" Target="../media/image30.jpe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22.xml.rels><?xml version="1.0" encoding="UTF-8" standalone="yes"?>
<Relationships xmlns="http://schemas.openxmlformats.org/package/2006/relationships"><Relationship Id="rId2" Type="http://schemas.openxmlformats.org/officeDocument/2006/relationships/slideLayout" Target="../slideLayouts/slideLayout21.xml"/><Relationship Id="rId1" Type="http://schemas.openxmlformats.org/officeDocument/2006/relationships/image" Target="../media/image34.jpeg"/></Relationships>
</file>

<file path=ppt/slides/_rels/slide23.xml.rels><?xml version="1.0" encoding="UTF-8" standalone="yes"?>
<Relationships xmlns="http://schemas.openxmlformats.org/package/2006/relationships"><Relationship Id="rId3" Type="http://schemas.openxmlformats.org/officeDocument/2006/relationships/slideLayout" Target="../slideLayouts/slideLayout21.xml"/><Relationship Id="rId2" Type="http://schemas.openxmlformats.org/officeDocument/2006/relationships/image" Target="../media/image36.jpeg"/><Relationship Id="rId1" Type="http://schemas.openxmlformats.org/officeDocument/2006/relationships/image" Target="../media/image35.jpe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26.xml.rels><?xml version="1.0" encoding="UTF-8" standalone="yes"?>
<Relationships xmlns="http://schemas.openxmlformats.org/package/2006/relationships"><Relationship Id="rId2" Type="http://schemas.openxmlformats.org/officeDocument/2006/relationships/slideLayout" Target="../slideLayouts/slideLayout21.xml"/><Relationship Id="rId1" Type="http://schemas.openxmlformats.org/officeDocument/2006/relationships/image" Target="../media/image37.jpe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28.xml.rels><?xml version="1.0" encoding="UTF-8" standalone="yes"?>
<Relationships xmlns="http://schemas.openxmlformats.org/package/2006/relationships"><Relationship Id="rId2" Type="http://schemas.openxmlformats.org/officeDocument/2006/relationships/slideLayout" Target="../slideLayouts/slideLayout21.xml"/><Relationship Id="rId1" Type="http://schemas.openxmlformats.org/officeDocument/2006/relationships/image" Target="../media/image38.jpe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30.xml.rels><?xml version="1.0" encoding="UTF-8" standalone="yes"?>
<Relationships xmlns="http://schemas.openxmlformats.org/package/2006/relationships"><Relationship Id="rId2" Type="http://schemas.openxmlformats.org/officeDocument/2006/relationships/slideLayout" Target="../slideLayouts/slideLayout21.xml"/><Relationship Id="rId1" Type="http://schemas.openxmlformats.org/officeDocument/2006/relationships/image" Target="../media/image39.jpeg"/></Relationships>
</file>

<file path=ppt/slides/_rels/slide31.xml.rels><?xml version="1.0" encoding="UTF-8" standalone="yes"?>
<Relationships xmlns="http://schemas.openxmlformats.org/package/2006/relationships"><Relationship Id="rId4" Type="http://schemas.openxmlformats.org/officeDocument/2006/relationships/slideLayout" Target="../slideLayouts/slideLayout21.xml"/><Relationship Id="rId3" Type="http://schemas.openxmlformats.org/officeDocument/2006/relationships/image" Target="../media/image42.jpeg"/><Relationship Id="rId2" Type="http://schemas.openxmlformats.org/officeDocument/2006/relationships/image" Target="../media/image41.jpeg"/><Relationship Id="rId1" Type="http://schemas.openxmlformats.org/officeDocument/2006/relationships/image" Target="../media/image40.jpe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33.xml.rels><?xml version="1.0" encoding="UTF-8" standalone="yes"?>
<Relationships xmlns="http://schemas.openxmlformats.org/package/2006/relationships"><Relationship Id="rId3" Type="http://schemas.openxmlformats.org/officeDocument/2006/relationships/slideLayout" Target="../slideLayouts/slideLayout21.xml"/><Relationship Id="rId2" Type="http://schemas.openxmlformats.org/officeDocument/2006/relationships/image" Target="../media/image44.jpeg"/><Relationship Id="rId1" Type="http://schemas.openxmlformats.org/officeDocument/2006/relationships/image" Target="../media/image43.jpe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35.xml.rels><?xml version="1.0" encoding="UTF-8" standalone="yes"?>
<Relationships xmlns="http://schemas.openxmlformats.org/package/2006/relationships"><Relationship Id="rId3" Type="http://schemas.openxmlformats.org/officeDocument/2006/relationships/slideLayout" Target="../slideLayouts/slideLayout21.xml"/><Relationship Id="rId2" Type="http://schemas.openxmlformats.org/officeDocument/2006/relationships/image" Target="../media/image46.jpeg"/><Relationship Id="rId1" Type="http://schemas.openxmlformats.org/officeDocument/2006/relationships/image" Target="../media/image45.jpe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38.xml.rels><?xml version="1.0" encoding="UTF-8" standalone="yes"?>
<Relationships xmlns="http://schemas.openxmlformats.org/package/2006/relationships"><Relationship Id="rId2" Type="http://schemas.openxmlformats.org/officeDocument/2006/relationships/slideLayout" Target="../slideLayouts/slideLayout21.xml"/><Relationship Id="rId1" Type="http://schemas.openxmlformats.org/officeDocument/2006/relationships/image" Target="../media/image47.png"/></Relationships>
</file>

<file path=ppt/slides/_rels/slide39.xml.rels><?xml version="1.0" encoding="UTF-8" standalone="yes"?>
<Relationships xmlns="http://schemas.openxmlformats.org/package/2006/relationships"><Relationship Id="rId5" Type="http://schemas.openxmlformats.org/officeDocument/2006/relationships/slideLayout" Target="../slideLayouts/slideLayout21.xml"/><Relationship Id="rId4" Type="http://schemas.openxmlformats.org/officeDocument/2006/relationships/image" Target="../media/image51.jpeg"/><Relationship Id="rId3" Type="http://schemas.openxmlformats.org/officeDocument/2006/relationships/image" Target="../media/image50.jpeg"/><Relationship Id="rId2" Type="http://schemas.openxmlformats.org/officeDocument/2006/relationships/image" Target="../media/image49.jpeg"/><Relationship Id="rId1" Type="http://schemas.openxmlformats.org/officeDocument/2006/relationships/image" Target="../media/image48.jpe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43.xml.rels><?xml version="1.0" encoding="UTF-8" standalone="yes"?>
<Relationships xmlns="http://schemas.openxmlformats.org/package/2006/relationships"><Relationship Id="rId4" Type="http://schemas.openxmlformats.org/officeDocument/2006/relationships/slideLayout" Target="../slideLayouts/slideLayout21.xml"/><Relationship Id="rId3" Type="http://schemas.openxmlformats.org/officeDocument/2006/relationships/image" Target="../media/image54.jpeg"/><Relationship Id="rId2" Type="http://schemas.openxmlformats.org/officeDocument/2006/relationships/image" Target="../media/image53.jpeg"/><Relationship Id="rId1" Type="http://schemas.openxmlformats.org/officeDocument/2006/relationships/image" Target="../media/image52.jpeg"/></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46.xml.rels><?xml version="1.0" encoding="UTF-8" standalone="yes"?>
<Relationships xmlns="http://schemas.openxmlformats.org/package/2006/relationships"><Relationship Id="rId2" Type="http://schemas.openxmlformats.org/officeDocument/2006/relationships/slideLayout" Target="../slideLayouts/slideLayout21.xml"/><Relationship Id="rId1" Type="http://schemas.openxmlformats.org/officeDocument/2006/relationships/image" Target="../media/image55.jpeg"/></Relationships>
</file>

<file path=ppt/slides/_rels/slide47.xml.rels><?xml version="1.0" encoding="UTF-8" standalone="yes"?>
<Relationships xmlns="http://schemas.openxmlformats.org/package/2006/relationships"><Relationship Id="rId4" Type="http://schemas.openxmlformats.org/officeDocument/2006/relationships/slideLayout" Target="../slideLayouts/slideLayout21.xml"/><Relationship Id="rId3" Type="http://schemas.openxmlformats.org/officeDocument/2006/relationships/image" Target="../media/image58.jpeg"/><Relationship Id="rId2" Type="http://schemas.openxmlformats.org/officeDocument/2006/relationships/image" Target="../media/image57.jpeg"/><Relationship Id="rId1" Type="http://schemas.openxmlformats.org/officeDocument/2006/relationships/image" Target="../media/image56.jpeg"/></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49.xml.rels><?xml version="1.0" encoding="UTF-8" standalone="yes"?>
<Relationships xmlns="http://schemas.openxmlformats.org/package/2006/relationships"><Relationship Id="rId3" Type="http://schemas.openxmlformats.org/officeDocument/2006/relationships/slideLayout" Target="../slideLayouts/slideLayout21.xml"/><Relationship Id="rId2" Type="http://schemas.openxmlformats.org/officeDocument/2006/relationships/image" Target="../media/image60.jpeg"/><Relationship Id="rId1" Type="http://schemas.openxmlformats.org/officeDocument/2006/relationships/image" Target="../media/image59.jpeg"/></Relationships>
</file>

<file path=ppt/slides/_rels/slide50.xml.rels><?xml version="1.0" encoding="UTF-8" standalone="yes"?>
<Relationships xmlns="http://schemas.openxmlformats.org/package/2006/relationships"><Relationship Id="rId3" Type="http://schemas.openxmlformats.org/officeDocument/2006/relationships/slideLayout" Target="../slideLayouts/slideLayout21.xml"/><Relationship Id="rId2" Type="http://schemas.microsoft.com/office/2007/relationships/hdphoto" Target="../media/image62.wdp"/><Relationship Id="rId1" Type="http://schemas.openxmlformats.org/officeDocument/2006/relationships/image" Target="../media/image61.png"/></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53.xml.rels><?xml version="1.0" encoding="UTF-8" standalone="yes"?>
<Relationships xmlns="http://schemas.openxmlformats.org/package/2006/relationships"><Relationship Id="rId2" Type="http://schemas.openxmlformats.org/officeDocument/2006/relationships/slideLayout" Target="../slideLayouts/slideLayout21.xml"/><Relationship Id="rId1" Type="http://schemas.openxmlformats.org/officeDocument/2006/relationships/image" Target="../media/image63.jpeg"/></Relationships>
</file>

<file path=ppt/slides/_rels/slide54.xml.rels><?xml version="1.0" encoding="UTF-8" standalone="yes"?>
<Relationships xmlns="http://schemas.openxmlformats.org/package/2006/relationships"><Relationship Id="rId3" Type="http://schemas.openxmlformats.org/officeDocument/2006/relationships/slideLayout" Target="../slideLayouts/slideLayout21.xml"/><Relationship Id="rId2" Type="http://schemas.openxmlformats.org/officeDocument/2006/relationships/image" Target="../media/image65.png"/><Relationship Id="rId1" Type="http://schemas.openxmlformats.org/officeDocument/2006/relationships/image" Target="../media/image64.png"/></Relationships>
</file>

<file path=ppt/slides/_rels/slide55.xml.rels><?xml version="1.0" encoding="UTF-8" standalone="yes"?>
<Relationships xmlns="http://schemas.openxmlformats.org/package/2006/relationships"><Relationship Id="rId3" Type="http://schemas.openxmlformats.org/officeDocument/2006/relationships/slideLayout" Target="../slideLayouts/slideLayout21.xml"/><Relationship Id="rId2" Type="http://schemas.openxmlformats.org/officeDocument/2006/relationships/image" Target="../media/image67.png"/><Relationship Id="rId1" Type="http://schemas.openxmlformats.org/officeDocument/2006/relationships/image" Target="../media/image66.png"/></Relationships>
</file>

<file path=ppt/slides/_rels/slide56.xml.rels><?xml version="1.0" encoding="UTF-8" standalone="yes"?>
<Relationships xmlns="http://schemas.openxmlformats.org/package/2006/relationships"><Relationship Id="rId2" Type="http://schemas.openxmlformats.org/officeDocument/2006/relationships/slideLayout" Target="../slideLayouts/slideLayout21.xml"/><Relationship Id="rId1" Type="http://schemas.openxmlformats.org/officeDocument/2006/relationships/image" Target="../media/image6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nvPr>
        </p:nvSpPr>
        <p:spPr>
          <a:xfrm>
            <a:off x="1944613" y="2276872"/>
            <a:ext cx="7993228" cy="2232248"/>
          </a:xfrm>
        </p:spPr>
        <p:txBody>
          <a:bodyPr>
            <a:normAutofit/>
          </a:bodyPr>
          <a:lstStyle/>
          <a:p>
            <a:pPr algn="ctr"/>
            <a:r>
              <a:rPr lang="zh-CN" altLang="en-US" sz="4400" dirty="0">
                <a:effectLst>
                  <a:outerShdw blurRad="38100" dist="38100" dir="2700000" algn="tl">
                    <a:srgbClr val="000000">
                      <a:alpha val="43137"/>
                    </a:srgbClr>
                  </a:outerShdw>
                </a:effectLst>
              </a:rPr>
              <a:t>中</a:t>
            </a:r>
            <a:r>
              <a:rPr lang="zh-CN" altLang="en-US" sz="4400" dirty="0" smtClean="0">
                <a:effectLst>
                  <a:outerShdw blurRad="38100" dist="38100" dir="2700000" algn="tl">
                    <a:srgbClr val="000000">
                      <a:alpha val="43137"/>
                    </a:srgbClr>
                  </a:outerShdw>
                </a:effectLst>
              </a:rPr>
              <a:t>软国际长春分公司</a:t>
            </a:r>
            <a:br>
              <a:rPr lang="en-US" altLang="zh-CN" sz="4400" dirty="0" smtClean="0">
                <a:effectLst>
                  <a:outerShdw blurRad="38100" dist="38100" dir="2700000" algn="tl">
                    <a:srgbClr val="000000">
                      <a:alpha val="43137"/>
                    </a:srgbClr>
                  </a:outerShdw>
                </a:effectLst>
              </a:rPr>
            </a:br>
            <a:r>
              <a:rPr lang="zh-CN" altLang="en-US" sz="4400" dirty="0" smtClean="0">
                <a:effectLst>
                  <a:outerShdw blurRad="38100" dist="38100" dir="2700000" algn="tl">
                    <a:srgbClr val="000000">
                      <a:alpha val="43137"/>
                    </a:srgbClr>
                  </a:outerShdw>
                </a:effectLst>
              </a:rPr>
              <a:t>战略合作企业名册</a:t>
            </a:r>
            <a:endParaRPr lang="en-US" altLang="zh-CN" sz="4400" dirty="0" smtClean="0">
              <a:effectLst>
                <a:outerShdw blurRad="38100" dist="38100" dir="2700000" algn="tl">
                  <a:srgbClr val="000000">
                    <a:alpha val="43137"/>
                  </a:srgbClr>
                </a:outerShdw>
              </a:effectLst>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576461" y="928688"/>
            <a:ext cx="3362325" cy="55966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56063" y="919163"/>
            <a:ext cx="3409950" cy="56061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9"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77261" y="928688"/>
            <a:ext cx="3400425" cy="55966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TextBox 6"/>
          <p:cNvSpPr txBox="1"/>
          <p:nvPr/>
        </p:nvSpPr>
        <p:spPr>
          <a:xfrm>
            <a:off x="864494" y="334388"/>
            <a:ext cx="9793087" cy="584775"/>
          </a:xfrm>
          <a:prstGeom prst="rect">
            <a:avLst/>
          </a:prstGeom>
          <a:noFill/>
        </p:spPr>
        <p:txBody>
          <a:bodyPr wrap="square" rtlCol="0">
            <a:spAutoFit/>
          </a:bodyPr>
          <a:lstStyle/>
          <a:p>
            <a:pPr lvl="0" algn="ctr"/>
            <a:r>
              <a:rPr lang="zh-CN" altLang="en-US" sz="3200" b="1" dirty="0" smtClean="0">
                <a:solidFill>
                  <a:srgbClr val="FFFF00"/>
                </a:solidFill>
                <a:latin typeface="+mn-ea"/>
              </a:rPr>
              <a:t>合作企业名录</a:t>
            </a:r>
            <a:endParaRPr lang="zh-CN" altLang="en-US" sz="3200" b="1" dirty="0">
              <a:solidFill>
                <a:srgbClr val="FFFF00"/>
              </a:solidFill>
              <a:latin typeface="+mn-ea"/>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288429" y="909638"/>
            <a:ext cx="3400425" cy="57597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70350" y="914400"/>
            <a:ext cx="3381375" cy="57549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05253" y="914400"/>
            <a:ext cx="3381375" cy="57549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TextBox 7"/>
          <p:cNvSpPr txBox="1"/>
          <p:nvPr/>
        </p:nvSpPr>
        <p:spPr>
          <a:xfrm>
            <a:off x="864494" y="334388"/>
            <a:ext cx="9793087" cy="584775"/>
          </a:xfrm>
          <a:prstGeom prst="rect">
            <a:avLst/>
          </a:prstGeom>
          <a:noFill/>
        </p:spPr>
        <p:txBody>
          <a:bodyPr wrap="square" rtlCol="0">
            <a:spAutoFit/>
          </a:bodyPr>
          <a:lstStyle/>
          <a:p>
            <a:pPr lvl="0" algn="ctr"/>
            <a:r>
              <a:rPr lang="zh-CN" altLang="en-US" sz="3200" b="1" dirty="0" smtClean="0">
                <a:solidFill>
                  <a:srgbClr val="FFFF00"/>
                </a:solidFill>
                <a:latin typeface="+mn-ea"/>
              </a:rPr>
              <a:t>合作企业名录</a:t>
            </a:r>
            <a:endParaRPr lang="zh-CN" altLang="en-US" sz="3200" b="1" dirty="0">
              <a:solidFill>
                <a:srgbClr val="FFFF00"/>
              </a:solidFill>
              <a:latin typeface="+mn-ea"/>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360437" y="947510"/>
            <a:ext cx="3390900" cy="56498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65588" y="937984"/>
            <a:ext cx="3390900" cy="56593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6"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49269" y="937985"/>
            <a:ext cx="3400425" cy="56593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7" name="TextBox 16"/>
          <p:cNvSpPr txBox="1"/>
          <p:nvPr/>
        </p:nvSpPr>
        <p:spPr>
          <a:xfrm>
            <a:off x="864494" y="334388"/>
            <a:ext cx="9793087" cy="584775"/>
          </a:xfrm>
          <a:prstGeom prst="rect">
            <a:avLst/>
          </a:prstGeom>
          <a:noFill/>
        </p:spPr>
        <p:txBody>
          <a:bodyPr wrap="square" rtlCol="0">
            <a:spAutoFit/>
          </a:bodyPr>
          <a:lstStyle/>
          <a:p>
            <a:pPr lvl="0" algn="ctr"/>
            <a:r>
              <a:rPr lang="zh-CN" altLang="en-US" sz="3200" b="1" dirty="0" smtClean="0">
                <a:solidFill>
                  <a:srgbClr val="FFFF00"/>
                </a:solidFill>
                <a:latin typeface="+mn-ea"/>
              </a:rPr>
              <a:t>合作企业名录</a:t>
            </a:r>
            <a:endParaRPr lang="zh-CN" altLang="en-US" sz="3200" b="1" dirty="0">
              <a:solidFill>
                <a:srgbClr val="FFFF00"/>
              </a:solidFill>
              <a:latin typeface="+mn-ea"/>
            </a:endParaRPr>
          </a:p>
        </p:txBody>
      </p:sp>
    </p:spTree>
    <p:custDataLst>
      <p:tags r:id="rId4"/>
    </p:custData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3672805" y="919163"/>
            <a:ext cx="4464496" cy="56166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TextBox 6"/>
          <p:cNvSpPr txBox="1"/>
          <p:nvPr/>
        </p:nvSpPr>
        <p:spPr>
          <a:xfrm>
            <a:off x="864494" y="334388"/>
            <a:ext cx="9793087" cy="584775"/>
          </a:xfrm>
          <a:prstGeom prst="rect">
            <a:avLst/>
          </a:prstGeom>
          <a:noFill/>
        </p:spPr>
        <p:txBody>
          <a:bodyPr wrap="square" rtlCol="0">
            <a:spAutoFit/>
          </a:bodyPr>
          <a:lstStyle/>
          <a:p>
            <a:pPr lvl="0" algn="ctr"/>
            <a:r>
              <a:rPr lang="zh-CN" altLang="en-US" sz="3200" b="1" dirty="0" smtClean="0">
                <a:solidFill>
                  <a:srgbClr val="FFFF00"/>
                </a:solidFill>
                <a:latin typeface="+mn-ea"/>
              </a:rPr>
              <a:t>合作企业名录</a:t>
            </a:r>
            <a:endParaRPr lang="zh-CN" altLang="en-US" sz="3200" b="1" dirty="0">
              <a:solidFill>
                <a:srgbClr val="FFFF00"/>
              </a:solidFill>
              <a:latin typeface="+mn-ea"/>
            </a:endParaRPr>
          </a:p>
        </p:txBody>
      </p:sp>
    </p:spTree>
    <p:custDataLst>
      <p:tags r:id="rId2"/>
    </p:custData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1"/>
          <p:cNvSpPr txBox="1"/>
          <p:nvPr/>
        </p:nvSpPr>
        <p:spPr>
          <a:xfrm>
            <a:off x="432446" y="188640"/>
            <a:ext cx="10369868" cy="1008112"/>
          </a:xfrm>
          <a:prstGeom prst="rect">
            <a:avLst/>
          </a:prstGeom>
        </p:spPr>
        <p:txBody>
          <a:bodyPr/>
          <a:lstStyle>
            <a:lvl1pPr algn="ctr" defTabSz="914400" rtl="0" eaLnBrk="1" latinLnBrk="0" hangingPunct="1">
              <a:spcBef>
                <a:spcPct val="0"/>
              </a:spcBef>
              <a:buNone/>
              <a:defRPr sz="3600" b="1" kern="1200">
                <a:solidFill>
                  <a:srgbClr val="C00000"/>
                </a:solidFill>
                <a:latin typeface="微软雅黑" panose="020B0503020204020204" pitchFamily="34" charset="-122"/>
                <a:ea typeface="微软雅黑" panose="020B0503020204020204" pitchFamily="34" charset="-122"/>
                <a:cs typeface="+mj-cs"/>
              </a:defRPr>
            </a:lvl1pPr>
          </a:lstStyle>
          <a:p>
            <a:endParaRPr lang="en-US" altLang="zh-CN" dirty="0">
              <a:solidFill>
                <a:schemeClr val="bg1"/>
              </a:solidFill>
              <a:sym typeface="微软雅黑" panose="020B0503020204020204" pitchFamily="34" charset="-122"/>
            </a:endParaRPr>
          </a:p>
        </p:txBody>
      </p:sp>
      <p:sp>
        <p:nvSpPr>
          <p:cNvPr id="2" name="TextBox 1"/>
          <p:cNvSpPr txBox="1"/>
          <p:nvPr/>
        </p:nvSpPr>
        <p:spPr>
          <a:xfrm>
            <a:off x="1728589" y="404664"/>
            <a:ext cx="8928992" cy="584775"/>
          </a:xfrm>
          <a:prstGeom prst="rect">
            <a:avLst/>
          </a:prstGeom>
          <a:noFill/>
        </p:spPr>
        <p:txBody>
          <a:bodyPr wrap="square" rtlCol="0">
            <a:spAutoFit/>
          </a:bodyPr>
          <a:lstStyle/>
          <a:p>
            <a:pPr lvl="0"/>
            <a:r>
              <a:rPr lang="en-US" altLang="zh-CN" sz="3200" b="1" dirty="0">
                <a:solidFill>
                  <a:srgbClr val="FFFF00"/>
                </a:solidFill>
                <a:latin typeface="+mn-ea"/>
              </a:rPr>
              <a:t>1</a:t>
            </a:r>
            <a:r>
              <a:rPr lang="en-US" altLang="zh-CN" sz="3200" b="1" dirty="0" smtClean="0">
                <a:solidFill>
                  <a:srgbClr val="FFFF00"/>
                </a:solidFill>
                <a:latin typeface="+mn-ea"/>
              </a:rPr>
              <a:t>.</a:t>
            </a:r>
            <a:r>
              <a:rPr lang="zh-CN" altLang="en-US" sz="3200" b="1" dirty="0">
                <a:solidFill>
                  <a:srgbClr val="FFFF00"/>
                </a:solidFill>
                <a:latin typeface="+mn-ea"/>
              </a:rPr>
              <a:t>长春嘉诚信息技术股份有限公司</a:t>
            </a:r>
            <a:endParaRPr lang="zh-CN" altLang="en-US" sz="3200" b="1" dirty="0">
              <a:solidFill>
                <a:srgbClr val="FFFF00"/>
              </a:solidFill>
              <a:latin typeface="+mn-ea"/>
            </a:endParaRPr>
          </a:p>
        </p:txBody>
      </p:sp>
      <p:sp>
        <p:nvSpPr>
          <p:cNvPr id="3" name="矩形 2"/>
          <p:cNvSpPr/>
          <p:nvPr/>
        </p:nvSpPr>
        <p:spPr>
          <a:xfrm>
            <a:off x="648598" y="1556420"/>
            <a:ext cx="10585175" cy="3846195"/>
          </a:xfrm>
          <a:prstGeom prst="rect">
            <a:avLst/>
          </a:prstGeom>
        </p:spPr>
        <p:txBody>
          <a:bodyPr wrap="square">
            <a:spAutoFit/>
          </a:bodyPr>
          <a:lstStyle/>
          <a:p>
            <a:pPr fontAlgn="base"/>
            <a:r>
              <a:rPr lang="zh-CN" altLang="en-US" sz="2400" dirty="0" smtClean="0">
                <a:latin typeface="+mn-ea"/>
              </a:rPr>
              <a:t>       </a:t>
            </a:r>
            <a:r>
              <a:rPr lang="zh-CN" altLang="en-US" sz="2000" dirty="0" smtClean="0">
                <a:latin typeface="+mn-ea"/>
              </a:rPr>
              <a:t>前身</a:t>
            </a:r>
            <a:r>
              <a:rPr lang="zh-CN" altLang="en-US" sz="2000" dirty="0">
                <a:latin typeface="+mn-ea"/>
              </a:rPr>
              <a:t>为长春嘉诚网络工程有限公司</a:t>
            </a:r>
            <a:r>
              <a:rPr lang="zh-CN" altLang="en-US" sz="2000" dirty="0" smtClean="0">
                <a:latin typeface="+mn-ea"/>
              </a:rPr>
              <a:t>，</a:t>
            </a:r>
            <a:r>
              <a:rPr lang="en-US" altLang="zh-CN" sz="2000" dirty="0" smtClean="0">
                <a:latin typeface="+mn-ea"/>
              </a:rPr>
              <a:t>1995</a:t>
            </a:r>
            <a:r>
              <a:rPr lang="zh-CN" altLang="en-US" sz="2000" dirty="0" smtClean="0">
                <a:latin typeface="+mn-ea"/>
              </a:rPr>
              <a:t>年创立，成立于</a:t>
            </a:r>
            <a:r>
              <a:rPr lang="en-US" altLang="zh-CN" sz="2000" dirty="0" smtClean="0">
                <a:latin typeface="+mn-ea"/>
              </a:rPr>
              <a:t>2001</a:t>
            </a:r>
            <a:r>
              <a:rPr lang="zh-CN" altLang="en-US" sz="2000" dirty="0" smtClean="0">
                <a:latin typeface="+mn-ea"/>
              </a:rPr>
              <a:t>年，位于长春市高新区硅谷大街</a:t>
            </a:r>
            <a:r>
              <a:rPr lang="en-US" altLang="zh-CN" sz="2000" dirty="0" smtClean="0">
                <a:latin typeface="+mn-ea"/>
              </a:rPr>
              <a:t>3355</a:t>
            </a:r>
            <a:r>
              <a:rPr lang="zh-CN" altLang="en-US" sz="2000" dirty="0" smtClean="0">
                <a:latin typeface="+mn-ea"/>
              </a:rPr>
              <a:t>号，注册资金</a:t>
            </a:r>
            <a:r>
              <a:rPr lang="en-US" altLang="zh-CN" sz="2000" dirty="0" smtClean="0">
                <a:latin typeface="+mn-ea"/>
              </a:rPr>
              <a:t>3000</a:t>
            </a:r>
            <a:r>
              <a:rPr lang="zh-CN" altLang="en-US" sz="2000" dirty="0" smtClean="0">
                <a:latin typeface="+mn-ea"/>
              </a:rPr>
              <a:t>万元，办公面积</a:t>
            </a:r>
            <a:r>
              <a:rPr lang="en-US" altLang="zh-CN" sz="2000" dirty="0" smtClean="0">
                <a:latin typeface="+mn-ea"/>
              </a:rPr>
              <a:t>1500</a:t>
            </a:r>
            <a:r>
              <a:rPr lang="zh-CN" altLang="en-US" sz="2000" dirty="0" smtClean="0">
                <a:latin typeface="+mn-ea"/>
              </a:rPr>
              <a:t>平方米，现有员工</a:t>
            </a:r>
            <a:r>
              <a:rPr lang="en-US" altLang="zh-CN" sz="2000" dirty="0" smtClean="0">
                <a:latin typeface="+mn-ea"/>
              </a:rPr>
              <a:t>200</a:t>
            </a:r>
            <a:r>
              <a:rPr lang="zh-CN" altLang="en-US" sz="2000" dirty="0" smtClean="0">
                <a:latin typeface="+mn-ea"/>
              </a:rPr>
              <a:t>余人，是一家以自主软件产品研发、面向重点行业的系统集成解决方案、楼宇智能化、</a:t>
            </a:r>
            <a:r>
              <a:rPr lang="en-US" altLang="zh-CN" sz="2000" dirty="0" smtClean="0">
                <a:latin typeface="+mn-ea"/>
              </a:rPr>
              <a:t>IT</a:t>
            </a:r>
            <a:r>
              <a:rPr lang="zh-CN" altLang="en-US" sz="2000" dirty="0" smtClean="0">
                <a:latin typeface="+mn-ea"/>
              </a:rPr>
              <a:t>服务外包为核心竞争力的专业化公司。</a:t>
            </a:r>
            <a:endParaRPr lang="zh-CN" altLang="en-US" sz="2000" dirty="0" smtClean="0">
              <a:latin typeface="+mn-ea"/>
            </a:endParaRPr>
          </a:p>
          <a:p>
            <a:pPr fontAlgn="base"/>
            <a:r>
              <a:rPr lang="zh-CN" altLang="en-US" sz="2000" dirty="0" smtClean="0">
                <a:latin typeface="+mn-ea"/>
              </a:rPr>
              <a:t>      作为省内最早进入</a:t>
            </a:r>
            <a:r>
              <a:rPr lang="en-US" altLang="zh-CN" sz="2000" dirty="0" smtClean="0">
                <a:latin typeface="+mn-ea"/>
              </a:rPr>
              <a:t>IT</a:t>
            </a:r>
            <a:r>
              <a:rPr lang="zh-CN" altLang="en-US" sz="2000" dirty="0" smtClean="0">
                <a:latin typeface="+mn-ea"/>
              </a:rPr>
              <a:t>领域的先行者，嘉诚公司一直紧紧把握行业发展方向，不断发展壮大，经过</a:t>
            </a:r>
            <a:r>
              <a:rPr lang="en-US" altLang="zh-CN" sz="2000" dirty="0" smtClean="0">
                <a:latin typeface="+mn-ea"/>
              </a:rPr>
              <a:t>20</a:t>
            </a:r>
            <a:r>
              <a:rPr lang="zh-CN" altLang="en-US" sz="2000" dirty="0" smtClean="0">
                <a:latin typeface="+mn-ea"/>
              </a:rPr>
              <a:t>年的发展，公司综合实力得到了极大的提高，已经发展成为省内重要的系统集成企业。多年来，嘉诚信息以振兴民族</a:t>
            </a:r>
            <a:r>
              <a:rPr lang="en-US" altLang="zh-CN" sz="2000" dirty="0" smtClean="0">
                <a:latin typeface="+mn-ea"/>
              </a:rPr>
              <a:t>IT</a:t>
            </a:r>
            <a:r>
              <a:rPr lang="zh-CN" altLang="en-US" sz="2000" dirty="0" smtClean="0">
                <a:latin typeface="+mn-ea"/>
              </a:rPr>
              <a:t>产业为已任，自主研发了多项高科技产品，并在众多领域客户中广泛应用，先后为吉林省内政府、司法、企业、金融、教育等多个领域提供了成熟完善的解决方案和自主研发的软件产品，完成了数千个大中型信息化建设项目，积累了丰富的项目管理经验，培养了一批专业技术与管理人才队伍，成为吉林省内信息系统总体设计和建设的主要承担者和组织者。公司于</a:t>
            </a:r>
            <a:r>
              <a:rPr lang="en-US" altLang="zh-CN" sz="2000" dirty="0" smtClean="0">
                <a:latin typeface="+mn-ea"/>
              </a:rPr>
              <a:t>2002</a:t>
            </a:r>
            <a:r>
              <a:rPr lang="zh-CN" altLang="en-US" sz="2000" dirty="0" smtClean="0">
                <a:latin typeface="+mn-ea"/>
              </a:rPr>
              <a:t>年通过</a:t>
            </a:r>
            <a:r>
              <a:rPr lang="en-US" altLang="zh-CN" sz="2000" dirty="0" smtClean="0">
                <a:latin typeface="+mn-ea"/>
              </a:rPr>
              <a:t>ISO9001</a:t>
            </a:r>
            <a:r>
              <a:rPr lang="zh-CN" altLang="en-US" sz="2000" dirty="0" smtClean="0">
                <a:latin typeface="+mn-ea"/>
              </a:rPr>
              <a:t>质量管理体系认证，并把</a:t>
            </a:r>
            <a:r>
              <a:rPr lang="en-US" altLang="zh-CN" sz="2000" dirty="0" smtClean="0">
                <a:latin typeface="+mn-ea"/>
              </a:rPr>
              <a:t>IS09001</a:t>
            </a:r>
            <a:r>
              <a:rPr lang="zh-CN" altLang="en-US" sz="2000" dirty="0" smtClean="0">
                <a:latin typeface="+mn-ea"/>
              </a:rPr>
              <a:t>的思想运用到公司产品开发和项目建设中去，不断提升产品和项目的质量。</a:t>
            </a:r>
            <a:endParaRPr lang="zh-CN" altLang="en-US" sz="2000" dirty="0">
              <a:latin typeface="+mn-ea"/>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1"/>
          <p:cNvSpPr txBox="1"/>
          <p:nvPr/>
        </p:nvSpPr>
        <p:spPr>
          <a:xfrm>
            <a:off x="432446" y="188640"/>
            <a:ext cx="10369868" cy="1008112"/>
          </a:xfrm>
          <a:prstGeom prst="rect">
            <a:avLst/>
          </a:prstGeom>
        </p:spPr>
        <p:txBody>
          <a:bodyPr/>
          <a:lstStyle>
            <a:lvl1pPr algn="ctr" defTabSz="914400" rtl="0" eaLnBrk="1" latinLnBrk="0" hangingPunct="1">
              <a:spcBef>
                <a:spcPct val="0"/>
              </a:spcBef>
              <a:buNone/>
              <a:defRPr sz="3600" b="1" kern="1200">
                <a:solidFill>
                  <a:srgbClr val="C00000"/>
                </a:solidFill>
                <a:latin typeface="微软雅黑" panose="020B0503020204020204" pitchFamily="34" charset="-122"/>
                <a:ea typeface="微软雅黑" panose="020B0503020204020204" pitchFamily="34" charset="-122"/>
                <a:cs typeface="+mj-cs"/>
              </a:defRPr>
            </a:lvl1pPr>
          </a:lstStyle>
          <a:p>
            <a:endParaRPr lang="en-US" altLang="zh-CN" dirty="0">
              <a:solidFill>
                <a:schemeClr val="bg1"/>
              </a:solidFill>
              <a:sym typeface="微软雅黑" panose="020B0503020204020204" pitchFamily="34" charset="-122"/>
            </a:endParaRPr>
          </a:p>
        </p:txBody>
      </p:sp>
      <p:sp>
        <p:nvSpPr>
          <p:cNvPr id="2" name="TextBox 1"/>
          <p:cNvSpPr txBox="1"/>
          <p:nvPr/>
        </p:nvSpPr>
        <p:spPr>
          <a:xfrm>
            <a:off x="1728589" y="404664"/>
            <a:ext cx="8928992" cy="584775"/>
          </a:xfrm>
          <a:prstGeom prst="rect">
            <a:avLst/>
          </a:prstGeom>
          <a:noFill/>
        </p:spPr>
        <p:txBody>
          <a:bodyPr wrap="square" rtlCol="0">
            <a:spAutoFit/>
          </a:bodyPr>
          <a:lstStyle/>
          <a:p>
            <a:pPr lvl="0"/>
            <a:r>
              <a:rPr lang="en-US" altLang="zh-CN" sz="3200" b="1" dirty="0">
                <a:solidFill>
                  <a:srgbClr val="FFFF00"/>
                </a:solidFill>
                <a:latin typeface="+mn-ea"/>
              </a:rPr>
              <a:t>1</a:t>
            </a:r>
            <a:r>
              <a:rPr lang="en-US" altLang="zh-CN" sz="3200" b="1" dirty="0" smtClean="0">
                <a:solidFill>
                  <a:srgbClr val="FFFF00"/>
                </a:solidFill>
                <a:latin typeface="+mn-ea"/>
              </a:rPr>
              <a:t>.</a:t>
            </a:r>
            <a:r>
              <a:rPr lang="zh-CN" altLang="en-US" sz="3200" b="1" dirty="0">
                <a:solidFill>
                  <a:srgbClr val="FFFF00"/>
                </a:solidFill>
                <a:latin typeface="+mn-ea"/>
              </a:rPr>
              <a:t>长春嘉诚信息技术股份有限公司</a:t>
            </a:r>
            <a:endParaRPr lang="zh-CN" altLang="en-US" sz="3200" b="1" dirty="0">
              <a:solidFill>
                <a:srgbClr val="FFFF00"/>
              </a:solidFill>
              <a:latin typeface="+mn-ea"/>
            </a:endParaRPr>
          </a:p>
        </p:txBody>
      </p:sp>
      <p:pic>
        <p:nvPicPr>
          <p:cNvPr id="13" name="图片 12"/>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1945005" y="1052830"/>
            <a:ext cx="7088505" cy="519303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down)">
                                      <p:cBhvr>
                                        <p:cTn id="7" dur="580">
                                          <p:stCondLst>
                                            <p:cond delay="0"/>
                                          </p:stCondLst>
                                        </p:cTn>
                                        <p:tgtEl>
                                          <p:spTgt spid="13"/>
                                        </p:tgtEl>
                                      </p:cBhvr>
                                    </p:animEffect>
                                    <p:anim calcmode="lin" valueType="num">
                                      <p:cBhvr>
                                        <p:cTn id="8" dur="1822" tmFilter="0,0; 0.14,0.36; 0.43,0.73; 0.71,0.91; 1.0,1.0">
                                          <p:stCondLst>
                                            <p:cond delay="0"/>
                                          </p:stCondLst>
                                        </p:cTn>
                                        <p:tgtEl>
                                          <p:spTgt spid="13"/>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13"/>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13"/>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13"/>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13"/>
                                        </p:tgtEl>
                                        <p:attrNameLst>
                                          <p:attrName>ppt_y</p:attrName>
                                        </p:attrNameLst>
                                      </p:cBhvr>
                                      <p:tavLst>
                                        <p:tav tm="0" fmla="#ppt_y-sin(pi*$)/81">
                                          <p:val>
                                            <p:fltVal val="0"/>
                                          </p:val>
                                        </p:tav>
                                        <p:tav tm="100000">
                                          <p:val>
                                            <p:fltVal val="1"/>
                                          </p:val>
                                        </p:tav>
                                      </p:tavLst>
                                    </p:anim>
                                    <p:animScale>
                                      <p:cBhvr>
                                        <p:cTn id="13" dur="26">
                                          <p:stCondLst>
                                            <p:cond delay="650"/>
                                          </p:stCondLst>
                                        </p:cTn>
                                        <p:tgtEl>
                                          <p:spTgt spid="13"/>
                                        </p:tgtEl>
                                      </p:cBhvr>
                                      <p:to x="100000" y="60000"/>
                                    </p:animScale>
                                    <p:animScale>
                                      <p:cBhvr>
                                        <p:cTn id="14" dur="166" decel="50000">
                                          <p:stCondLst>
                                            <p:cond delay="676"/>
                                          </p:stCondLst>
                                        </p:cTn>
                                        <p:tgtEl>
                                          <p:spTgt spid="13"/>
                                        </p:tgtEl>
                                      </p:cBhvr>
                                      <p:to x="100000" y="100000"/>
                                    </p:animScale>
                                    <p:animScale>
                                      <p:cBhvr>
                                        <p:cTn id="15" dur="26">
                                          <p:stCondLst>
                                            <p:cond delay="1312"/>
                                          </p:stCondLst>
                                        </p:cTn>
                                        <p:tgtEl>
                                          <p:spTgt spid="13"/>
                                        </p:tgtEl>
                                      </p:cBhvr>
                                      <p:to x="100000" y="80000"/>
                                    </p:animScale>
                                    <p:animScale>
                                      <p:cBhvr>
                                        <p:cTn id="16" dur="166" decel="50000">
                                          <p:stCondLst>
                                            <p:cond delay="1338"/>
                                          </p:stCondLst>
                                        </p:cTn>
                                        <p:tgtEl>
                                          <p:spTgt spid="13"/>
                                        </p:tgtEl>
                                      </p:cBhvr>
                                      <p:to x="100000" y="100000"/>
                                    </p:animScale>
                                    <p:animScale>
                                      <p:cBhvr>
                                        <p:cTn id="17" dur="26">
                                          <p:stCondLst>
                                            <p:cond delay="1642"/>
                                          </p:stCondLst>
                                        </p:cTn>
                                        <p:tgtEl>
                                          <p:spTgt spid="13"/>
                                        </p:tgtEl>
                                      </p:cBhvr>
                                      <p:to x="100000" y="90000"/>
                                    </p:animScale>
                                    <p:animScale>
                                      <p:cBhvr>
                                        <p:cTn id="18" dur="166" decel="50000">
                                          <p:stCondLst>
                                            <p:cond delay="1668"/>
                                          </p:stCondLst>
                                        </p:cTn>
                                        <p:tgtEl>
                                          <p:spTgt spid="13"/>
                                        </p:tgtEl>
                                      </p:cBhvr>
                                      <p:to x="100000" y="100000"/>
                                    </p:animScale>
                                    <p:animScale>
                                      <p:cBhvr>
                                        <p:cTn id="19" dur="26">
                                          <p:stCondLst>
                                            <p:cond delay="1808"/>
                                          </p:stCondLst>
                                        </p:cTn>
                                        <p:tgtEl>
                                          <p:spTgt spid="13"/>
                                        </p:tgtEl>
                                      </p:cBhvr>
                                      <p:to x="100000" y="95000"/>
                                    </p:animScale>
                                    <p:animScale>
                                      <p:cBhvr>
                                        <p:cTn id="20" dur="166" decel="50000">
                                          <p:stCondLst>
                                            <p:cond delay="1834"/>
                                          </p:stCondLst>
                                        </p:cTn>
                                        <p:tgtEl>
                                          <p:spTgt spid="13"/>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1"/>
          <p:cNvSpPr txBox="1"/>
          <p:nvPr/>
        </p:nvSpPr>
        <p:spPr>
          <a:xfrm>
            <a:off x="432446" y="188640"/>
            <a:ext cx="10369868" cy="1008112"/>
          </a:xfrm>
          <a:prstGeom prst="rect">
            <a:avLst/>
          </a:prstGeom>
        </p:spPr>
        <p:txBody>
          <a:bodyPr/>
          <a:lstStyle>
            <a:lvl1pPr algn="ctr" defTabSz="914400" rtl="0" eaLnBrk="1" latinLnBrk="0" hangingPunct="1">
              <a:spcBef>
                <a:spcPct val="0"/>
              </a:spcBef>
              <a:buNone/>
              <a:defRPr sz="3600" b="1" kern="1200">
                <a:solidFill>
                  <a:srgbClr val="C00000"/>
                </a:solidFill>
                <a:latin typeface="微软雅黑" panose="020B0503020204020204" pitchFamily="34" charset="-122"/>
                <a:ea typeface="微软雅黑" panose="020B0503020204020204" pitchFamily="34" charset="-122"/>
                <a:cs typeface="+mj-cs"/>
              </a:defRPr>
            </a:lvl1pPr>
          </a:lstStyle>
          <a:p>
            <a:endParaRPr lang="en-US" altLang="zh-CN" dirty="0">
              <a:solidFill>
                <a:schemeClr val="bg1"/>
              </a:solidFill>
              <a:sym typeface="微软雅黑" panose="020B0503020204020204" pitchFamily="34" charset="-122"/>
            </a:endParaRPr>
          </a:p>
        </p:txBody>
      </p:sp>
      <p:sp>
        <p:nvSpPr>
          <p:cNvPr id="2" name="TextBox 1"/>
          <p:cNvSpPr txBox="1"/>
          <p:nvPr/>
        </p:nvSpPr>
        <p:spPr>
          <a:xfrm>
            <a:off x="1728589" y="404664"/>
            <a:ext cx="8928992" cy="584775"/>
          </a:xfrm>
          <a:prstGeom prst="rect">
            <a:avLst/>
          </a:prstGeom>
          <a:noFill/>
        </p:spPr>
        <p:txBody>
          <a:bodyPr wrap="square" rtlCol="0">
            <a:spAutoFit/>
          </a:bodyPr>
          <a:lstStyle/>
          <a:p>
            <a:pPr lvl="0"/>
            <a:r>
              <a:rPr lang="en-US" altLang="zh-CN" sz="3200" b="1" dirty="0">
                <a:solidFill>
                  <a:srgbClr val="FFFF00"/>
                </a:solidFill>
                <a:latin typeface="+mn-ea"/>
              </a:rPr>
              <a:t>1</a:t>
            </a:r>
            <a:r>
              <a:rPr lang="en-US" altLang="zh-CN" sz="3200" b="1" dirty="0" smtClean="0">
                <a:solidFill>
                  <a:srgbClr val="FFFF00"/>
                </a:solidFill>
                <a:latin typeface="+mn-ea"/>
              </a:rPr>
              <a:t>.</a:t>
            </a:r>
            <a:r>
              <a:rPr lang="zh-CN" altLang="en-US" sz="3200" b="1" dirty="0">
                <a:solidFill>
                  <a:srgbClr val="FFFF00"/>
                </a:solidFill>
                <a:latin typeface="+mn-ea"/>
              </a:rPr>
              <a:t>长春嘉诚信息技术股份有限公司</a:t>
            </a:r>
            <a:endParaRPr lang="zh-CN" altLang="en-US" sz="3200" b="1" dirty="0">
              <a:solidFill>
                <a:srgbClr val="FFFF00"/>
              </a:solidFill>
              <a:latin typeface="+mn-ea"/>
            </a:endParaRPr>
          </a:p>
        </p:txBody>
      </p:sp>
      <p:pic>
        <p:nvPicPr>
          <p:cNvPr id="5" name="图片 4"/>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304800" y="980440"/>
            <a:ext cx="5168265" cy="2808605"/>
          </a:xfrm>
          <a:prstGeom prst="rect">
            <a:avLst/>
          </a:prstGeom>
        </p:spPr>
      </p:pic>
      <p:pic>
        <p:nvPicPr>
          <p:cNvPr id="6" name="图片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473005" y="989439"/>
            <a:ext cx="4962128" cy="2799601"/>
          </a:xfrm>
          <a:prstGeom prst="rect">
            <a:avLst/>
          </a:prstGeom>
        </p:spPr>
      </p:pic>
      <p:pic>
        <p:nvPicPr>
          <p:cNvPr id="7" name="图片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4480" y="3771265"/>
            <a:ext cx="5188585" cy="2947670"/>
          </a:xfrm>
          <a:prstGeom prst="rect">
            <a:avLst/>
          </a:prstGeom>
        </p:spPr>
      </p:pic>
      <p:pic>
        <p:nvPicPr>
          <p:cNvPr id="9" name="图片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73005" y="3771216"/>
            <a:ext cx="4962128" cy="2944984"/>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nodeType="click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barn(inVertical)">
                                      <p:cBhvr>
                                        <p:cTn id="19" dur="500"/>
                                        <p:tgtEl>
                                          <p:spTgt spid="7"/>
                                        </p:tgtEl>
                                      </p:cBhvr>
                                    </p:animEffect>
                                  </p:childTnLst>
                                </p:cTn>
                              </p:par>
                            </p:childTnLst>
                          </p:cTn>
                        </p:par>
                      </p:childTnLst>
                    </p:cTn>
                  </p:par>
                  <p:par>
                    <p:cTn id="20" fill="hold">
                      <p:stCondLst>
                        <p:cond delay="indefinite"/>
                      </p:stCondLst>
                      <p:childTnLst>
                        <p:par>
                          <p:cTn id="21" fill="hold">
                            <p:stCondLst>
                              <p:cond delay="0"/>
                            </p:stCondLst>
                            <p:childTnLst>
                              <p:par>
                                <p:cTn id="22" presetID="6" presetClass="entr" presetSubtype="16" fill="hold" nodeType="click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circle(in)">
                                      <p:cBhvr>
                                        <p:cTn id="24"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1"/>
          <p:cNvSpPr txBox="1"/>
          <p:nvPr/>
        </p:nvSpPr>
        <p:spPr>
          <a:xfrm>
            <a:off x="432446" y="188640"/>
            <a:ext cx="10369868" cy="1008112"/>
          </a:xfrm>
          <a:prstGeom prst="rect">
            <a:avLst/>
          </a:prstGeom>
        </p:spPr>
        <p:txBody>
          <a:bodyPr/>
          <a:lstStyle>
            <a:lvl1pPr algn="ctr" defTabSz="914400" rtl="0" eaLnBrk="1" latinLnBrk="0" hangingPunct="1">
              <a:spcBef>
                <a:spcPct val="0"/>
              </a:spcBef>
              <a:buNone/>
              <a:defRPr sz="3600" b="1" kern="1200">
                <a:solidFill>
                  <a:srgbClr val="C00000"/>
                </a:solidFill>
                <a:latin typeface="微软雅黑" panose="020B0503020204020204" pitchFamily="34" charset="-122"/>
                <a:ea typeface="微软雅黑" panose="020B0503020204020204" pitchFamily="34" charset="-122"/>
                <a:cs typeface="+mj-cs"/>
              </a:defRPr>
            </a:lvl1pPr>
          </a:lstStyle>
          <a:p>
            <a:endParaRPr lang="en-US" altLang="zh-CN" dirty="0">
              <a:solidFill>
                <a:schemeClr val="bg1"/>
              </a:solidFill>
              <a:sym typeface="微软雅黑" panose="020B0503020204020204" pitchFamily="34" charset="-122"/>
            </a:endParaRPr>
          </a:p>
        </p:txBody>
      </p:sp>
      <p:sp>
        <p:nvSpPr>
          <p:cNvPr id="2" name="TextBox 1"/>
          <p:cNvSpPr txBox="1"/>
          <p:nvPr/>
        </p:nvSpPr>
        <p:spPr>
          <a:xfrm>
            <a:off x="1728589" y="404664"/>
            <a:ext cx="8928992" cy="584775"/>
          </a:xfrm>
          <a:prstGeom prst="rect">
            <a:avLst/>
          </a:prstGeom>
          <a:noFill/>
        </p:spPr>
        <p:txBody>
          <a:bodyPr wrap="square" rtlCol="0">
            <a:spAutoFit/>
          </a:bodyPr>
          <a:lstStyle/>
          <a:p>
            <a:pPr lvl="0"/>
            <a:r>
              <a:rPr lang="en-US" altLang="zh-CN" sz="3200" b="1" dirty="0">
                <a:solidFill>
                  <a:srgbClr val="FFFF00"/>
                </a:solidFill>
                <a:latin typeface="+mn-ea"/>
              </a:rPr>
              <a:t>1</a:t>
            </a:r>
            <a:r>
              <a:rPr lang="en-US" altLang="zh-CN" sz="3200" b="1" dirty="0" smtClean="0">
                <a:solidFill>
                  <a:srgbClr val="FFFF00"/>
                </a:solidFill>
                <a:latin typeface="+mn-ea"/>
              </a:rPr>
              <a:t>.</a:t>
            </a:r>
            <a:r>
              <a:rPr lang="zh-CN" altLang="en-US" sz="3200" b="1" dirty="0">
                <a:solidFill>
                  <a:srgbClr val="FFFF00"/>
                </a:solidFill>
                <a:latin typeface="+mn-ea"/>
              </a:rPr>
              <a:t>长春嘉诚信息技术股份有限公司</a:t>
            </a:r>
            <a:endParaRPr lang="zh-CN" altLang="en-US" sz="3200" b="1" dirty="0">
              <a:solidFill>
                <a:srgbClr val="FFFF00"/>
              </a:solidFill>
              <a:latin typeface="+mn-ea"/>
            </a:endParaRPr>
          </a:p>
        </p:txBody>
      </p:sp>
      <p:pic>
        <p:nvPicPr>
          <p:cNvPr id="10" name="图片 9"/>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1008509" y="1200366"/>
            <a:ext cx="3204412" cy="4578839"/>
          </a:xfrm>
          <a:prstGeom prst="rect">
            <a:avLst/>
          </a:prstGeom>
        </p:spPr>
      </p:pic>
      <p:pic>
        <p:nvPicPr>
          <p:cNvPr id="11" name="图片 10"/>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660570" y="1196752"/>
            <a:ext cx="2828657" cy="4551474"/>
          </a:xfrm>
          <a:prstGeom prst="rect">
            <a:avLst/>
          </a:prstGeom>
        </p:spPr>
      </p:pic>
      <p:pic>
        <p:nvPicPr>
          <p:cNvPr id="12" name="图片 1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777519" y="1196310"/>
            <a:ext cx="2700779" cy="4541756"/>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fade">
                                      <p:cBhvr>
                                        <p:cTn id="21" dur="1000"/>
                                        <p:tgtEl>
                                          <p:spTgt spid="12"/>
                                        </p:tgtEl>
                                      </p:cBhvr>
                                    </p:animEffect>
                                    <p:anim calcmode="lin" valueType="num">
                                      <p:cBhvr>
                                        <p:cTn id="22" dur="1000" fill="hold"/>
                                        <p:tgtEl>
                                          <p:spTgt spid="12"/>
                                        </p:tgtEl>
                                        <p:attrNameLst>
                                          <p:attrName>ppt_x</p:attrName>
                                        </p:attrNameLst>
                                      </p:cBhvr>
                                      <p:tavLst>
                                        <p:tav tm="0">
                                          <p:val>
                                            <p:strVal val="#ppt_x"/>
                                          </p:val>
                                        </p:tav>
                                        <p:tav tm="100000">
                                          <p:val>
                                            <p:strVal val="#ppt_x"/>
                                          </p:val>
                                        </p:tav>
                                      </p:tavLst>
                                    </p:anim>
                                    <p:anim calcmode="lin" valueType="num">
                                      <p:cBhvr>
                                        <p:cTn id="2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1"/>
          <p:cNvSpPr txBox="1"/>
          <p:nvPr/>
        </p:nvSpPr>
        <p:spPr>
          <a:xfrm>
            <a:off x="432446" y="188640"/>
            <a:ext cx="10369868" cy="1008112"/>
          </a:xfrm>
          <a:prstGeom prst="rect">
            <a:avLst/>
          </a:prstGeom>
        </p:spPr>
        <p:txBody>
          <a:bodyPr/>
          <a:lstStyle>
            <a:lvl1pPr algn="ctr" defTabSz="914400" rtl="0" eaLnBrk="1" latinLnBrk="0" hangingPunct="1">
              <a:spcBef>
                <a:spcPct val="0"/>
              </a:spcBef>
              <a:buNone/>
              <a:defRPr sz="3600" b="1" kern="1200">
                <a:solidFill>
                  <a:srgbClr val="C00000"/>
                </a:solidFill>
                <a:latin typeface="微软雅黑" panose="020B0503020204020204" pitchFamily="34" charset="-122"/>
                <a:ea typeface="微软雅黑" panose="020B0503020204020204" pitchFamily="34" charset="-122"/>
                <a:cs typeface="+mj-cs"/>
              </a:defRPr>
            </a:lvl1pPr>
          </a:lstStyle>
          <a:p>
            <a:endParaRPr lang="en-US" altLang="zh-CN" dirty="0">
              <a:solidFill>
                <a:schemeClr val="bg1"/>
              </a:solidFill>
              <a:sym typeface="微软雅黑" panose="020B0503020204020204" pitchFamily="34" charset="-122"/>
            </a:endParaRPr>
          </a:p>
        </p:txBody>
      </p:sp>
      <p:sp>
        <p:nvSpPr>
          <p:cNvPr id="2" name="TextBox 1"/>
          <p:cNvSpPr txBox="1"/>
          <p:nvPr/>
        </p:nvSpPr>
        <p:spPr>
          <a:xfrm>
            <a:off x="1728589" y="404664"/>
            <a:ext cx="8928992" cy="584775"/>
          </a:xfrm>
          <a:prstGeom prst="rect">
            <a:avLst/>
          </a:prstGeom>
          <a:noFill/>
        </p:spPr>
        <p:txBody>
          <a:bodyPr wrap="square" rtlCol="0">
            <a:spAutoFit/>
          </a:bodyPr>
          <a:lstStyle/>
          <a:p>
            <a:pPr lvl="0"/>
            <a:r>
              <a:rPr lang="en-US" altLang="zh-CN" sz="3200" b="1" dirty="0">
                <a:solidFill>
                  <a:srgbClr val="FFFF00"/>
                </a:solidFill>
                <a:latin typeface="+mn-ea"/>
              </a:rPr>
              <a:t>1</a:t>
            </a:r>
            <a:r>
              <a:rPr lang="en-US" altLang="zh-CN" sz="3200" b="1" dirty="0" smtClean="0">
                <a:solidFill>
                  <a:srgbClr val="FFFF00"/>
                </a:solidFill>
                <a:latin typeface="+mn-ea"/>
              </a:rPr>
              <a:t>.</a:t>
            </a:r>
            <a:r>
              <a:rPr lang="zh-CN" altLang="en-US" sz="3200" b="1" dirty="0">
                <a:solidFill>
                  <a:srgbClr val="FFFF00"/>
                </a:solidFill>
                <a:latin typeface="+mn-ea"/>
              </a:rPr>
              <a:t>长春嘉诚信息技术股份有限公司</a:t>
            </a:r>
            <a:endParaRPr lang="zh-CN" altLang="en-US" sz="3200" b="1" dirty="0">
              <a:solidFill>
                <a:srgbClr val="FFFF00"/>
              </a:solidFill>
              <a:latin typeface="+mn-ea"/>
            </a:endParaRPr>
          </a:p>
        </p:txBody>
      </p:sp>
      <p:sp>
        <p:nvSpPr>
          <p:cNvPr id="3" name="矩形 2"/>
          <p:cNvSpPr/>
          <p:nvPr/>
        </p:nvSpPr>
        <p:spPr>
          <a:xfrm>
            <a:off x="504453" y="1484665"/>
            <a:ext cx="10585175" cy="3415030"/>
          </a:xfrm>
          <a:prstGeom prst="rect">
            <a:avLst/>
          </a:prstGeom>
        </p:spPr>
        <p:txBody>
          <a:bodyPr wrap="square">
            <a:spAutoFit/>
          </a:bodyPr>
          <a:lstStyle/>
          <a:p>
            <a:pPr fontAlgn="base"/>
            <a:r>
              <a:rPr lang="zh-CN" altLang="en-US" sz="2400" dirty="0" smtClean="0">
                <a:latin typeface="+mn-ea"/>
              </a:rPr>
              <a:t>  招聘岗位：</a:t>
            </a:r>
            <a:endParaRPr lang="zh-CN" altLang="en-US" sz="2400" dirty="0" smtClean="0">
              <a:latin typeface="+mn-ea"/>
            </a:endParaRPr>
          </a:p>
          <a:p>
            <a:pPr fontAlgn="base"/>
            <a:r>
              <a:rPr lang="en-US" altLang="zh-CN" sz="2400" dirty="0" smtClean="0">
                <a:latin typeface="+mn-ea"/>
              </a:rPr>
              <a:t>1</a:t>
            </a:r>
            <a:r>
              <a:rPr lang="zh-CN" altLang="en-US" sz="2400" dirty="0" smtClean="0">
                <a:latin typeface="+mn-ea"/>
              </a:rPr>
              <a:t>、</a:t>
            </a:r>
            <a:r>
              <a:rPr lang="en-US" altLang="zh-CN" sz="2400" dirty="0" smtClean="0">
                <a:latin typeface="+mn-ea"/>
              </a:rPr>
              <a:t>Java</a:t>
            </a:r>
            <a:r>
              <a:rPr lang="zh-CN" altLang="en-US" sz="2400" dirty="0" smtClean="0">
                <a:latin typeface="+mn-ea"/>
              </a:rPr>
              <a:t>开发工程师     </a:t>
            </a:r>
            <a:endParaRPr lang="zh-CN" altLang="en-US" sz="2400" dirty="0" smtClean="0">
              <a:latin typeface="+mn-ea"/>
            </a:endParaRPr>
          </a:p>
          <a:p>
            <a:pPr fontAlgn="base"/>
            <a:r>
              <a:rPr lang="en-US" altLang="zh-CN" sz="2400" dirty="0">
                <a:latin typeface="+mn-ea"/>
              </a:rPr>
              <a:t>     </a:t>
            </a:r>
            <a:r>
              <a:rPr lang="zh-CN" altLang="en-US" sz="2400" dirty="0">
                <a:latin typeface="+mn-ea"/>
              </a:rPr>
              <a:t>薪资：</a:t>
            </a:r>
            <a:r>
              <a:rPr lang="en-US" altLang="zh-CN" sz="2400" dirty="0">
                <a:latin typeface="+mn-ea"/>
              </a:rPr>
              <a:t>4500——6000</a:t>
            </a:r>
            <a:r>
              <a:rPr lang="zh-CN" altLang="en-US" sz="2400" dirty="0">
                <a:latin typeface="+mn-ea"/>
              </a:rPr>
              <a:t>元</a:t>
            </a:r>
            <a:r>
              <a:rPr lang="en-US" altLang="zh-CN" sz="2400" dirty="0">
                <a:latin typeface="+mn-ea"/>
              </a:rPr>
              <a:t>/</a:t>
            </a:r>
            <a:r>
              <a:rPr lang="zh-CN" altLang="en-US" sz="2400" dirty="0">
                <a:latin typeface="+mn-ea"/>
              </a:rPr>
              <a:t>月</a:t>
            </a:r>
            <a:endParaRPr lang="zh-CN" altLang="en-US" sz="2400" dirty="0">
              <a:latin typeface="+mn-ea"/>
            </a:endParaRPr>
          </a:p>
          <a:p>
            <a:pPr fontAlgn="base"/>
            <a:endParaRPr lang="zh-CN" altLang="en-US" sz="2400" dirty="0">
              <a:latin typeface="+mn-ea"/>
            </a:endParaRPr>
          </a:p>
          <a:p>
            <a:pPr fontAlgn="base"/>
            <a:r>
              <a:rPr lang="en-US" altLang="zh-CN" sz="2400" dirty="0">
                <a:latin typeface="+mn-ea"/>
              </a:rPr>
              <a:t>2</a:t>
            </a:r>
            <a:r>
              <a:rPr lang="zh-CN" altLang="en-US" sz="2400" dirty="0">
                <a:latin typeface="+mn-ea"/>
              </a:rPr>
              <a:t>、实施工程师</a:t>
            </a:r>
            <a:endParaRPr lang="zh-CN" altLang="en-US" sz="2400" dirty="0">
              <a:latin typeface="+mn-ea"/>
            </a:endParaRPr>
          </a:p>
          <a:p>
            <a:pPr fontAlgn="base"/>
            <a:r>
              <a:rPr lang="en-US" altLang="zh-CN" sz="2400" dirty="0">
                <a:latin typeface="+mn-ea"/>
              </a:rPr>
              <a:t>     </a:t>
            </a:r>
            <a:r>
              <a:rPr lang="zh-CN" altLang="en-US" sz="2400" dirty="0">
                <a:latin typeface="+mn-ea"/>
              </a:rPr>
              <a:t>薪资：</a:t>
            </a:r>
            <a:r>
              <a:rPr lang="en-US" altLang="zh-CN" sz="2400" dirty="0">
                <a:latin typeface="+mn-ea"/>
              </a:rPr>
              <a:t>4500——5000</a:t>
            </a:r>
            <a:r>
              <a:rPr lang="zh-CN" altLang="en-US" sz="2400" dirty="0">
                <a:latin typeface="+mn-ea"/>
              </a:rPr>
              <a:t>元</a:t>
            </a:r>
            <a:r>
              <a:rPr lang="en-US" altLang="zh-CN" sz="2400" dirty="0">
                <a:latin typeface="+mn-ea"/>
              </a:rPr>
              <a:t>/</a:t>
            </a:r>
            <a:r>
              <a:rPr lang="zh-CN" altLang="en-US" sz="2400" dirty="0">
                <a:latin typeface="+mn-ea"/>
              </a:rPr>
              <a:t>月</a:t>
            </a:r>
            <a:endParaRPr lang="zh-CN" altLang="en-US" sz="2400" dirty="0">
              <a:latin typeface="+mn-ea"/>
            </a:endParaRPr>
          </a:p>
          <a:p>
            <a:pPr fontAlgn="base"/>
            <a:endParaRPr lang="zh-CN" altLang="en-US" sz="2400" dirty="0">
              <a:latin typeface="+mn-ea"/>
            </a:endParaRPr>
          </a:p>
          <a:p>
            <a:pPr fontAlgn="base"/>
            <a:r>
              <a:rPr lang="en-US" altLang="zh-CN" sz="2400" dirty="0">
                <a:latin typeface="+mn-ea"/>
              </a:rPr>
              <a:t>3</a:t>
            </a:r>
            <a:r>
              <a:rPr lang="zh-CN" altLang="en-US" sz="2400" dirty="0">
                <a:latin typeface="+mn-ea"/>
              </a:rPr>
              <a:t>、运维工程师</a:t>
            </a:r>
            <a:endParaRPr lang="zh-CN" altLang="en-US" sz="2400" dirty="0">
              <a:latin typeface="+mn-ea"/>
            </a:endParaRPr>
          </a:p>
          <a:p>
            <a:pPr fontAlgn="base"/>
            <a:r>
              <a:rPr lang="en-US" altLang="zh-CN" sz="2400" dirty="0">
                <a:latin typeface="+mn-ea"/>
              </a:rPr>
              <a:t>     </a:t>
            </a:r>
            <a:r>
              <a:rPr lang="zh-CN" altLang="en-US" sz="2400" dirty="0">
                <a:latin typeface="+mn-ea"/>
                <a:sym typeface="+mn-ea"/>
              </a:rPr>
              <a:t>薪资：</a:t>
            </a:r>
            <a:r>
              <a:rPr lang="en-US" altLang="zh-CN" sz="2400" dirty="0">
                <a:latin typeface="+mn-ea"/>
                <a:sym typeface="+mn-ea"/>
              </a:rPr>
              <a:t>4500——5000</a:t>
            </a:r>
            <a:r>
              <a:rPr lang="zh-CN" altLang="en-US" sz="2400" dirty="0">
                <a:latin typeface="+mn-ea"/>
                <a:sym typeface="+mn-ea"/>
              </a:rPr>
              <a:t>元</a:t>
            </a:r>
            <a:r>
              <a:rPr lang="en-US" altLang="zh-CN" sz="2400" dirty="0">
                <a:latin typeface="+mn-ea"/>
                <a:sym typeface="+mn-ea"/>
              </a:rPr>
              <a:t>/</a:t>
            </a:r>
            <a:r>
              <a:rPr lang="zh-CN" altLang="en-US" sz="2400" dirty="0">
                <a:latin typeface="+mn-ea"/>
                <a:sym typeface="+mn-ea"/>
              </a:rPr>
              <a:t>月</a:t>
            </a:r>
            <a:endParaRPr lang="en-US" altLang="zh-CN" sz="2400" dirty="0">
              <a:latin typeface="+mn-ea"/>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1"/>
          <p:cNvSpPr txBox="1"/>
          <p:nvPr/>
        </p:nvSpPr>
        <p:spPr>
          <a:xfrm>
            <a:off x="432446" y="188640"/>
            <a:ext cx="10369868" cy="1008112"/>
          </a:xfrm>
          <a:prstGeom prst="rect">
            <a:avLst/>
          </a:prstGeom>
        </p:spPr>
        <p:txBody>
          <a:bodyPr/>
          <a:lstStyle>
            <a:lvl1pPr algn="ctr" defTabSz="914400" rtl="0" eaLnBrk="1" latinLnBrk="0" hangingPunct="1">
              <a:spcBef>
                <a:spcPct val="0"/>
              </a:spcBef>
              <a:buNone/>
              <a:defRPr sz="3600" b="1" kern="1200">
                <a:solidFill>
                  <a:srgbClr val="C00000"/>
                </a:solidFill>
                <a:latin typeface="微软雅黑" panose="020B0503020204020204" pitchFamily="34" charset="-122"/>
                <a:ea typeface="微软雅黑" panose="020B0503020204020204" pitchFamily="34" charset="-122"/>
                <a:cs typeface="+mj-cs"/>
              </a:defRPr>
            </a:lvl1pPr>
          </a:lstStyle>
          <a:p>
            <a:endParaRPr lang="en-US" altLang="zh-CN" dirty="0">
              <a:solidFill>
                <a:schemeClr val="bg1"/>
              </a:solidFill>
              <a:sym typeface="微软雅黑" panose="020B0503020204020204" pitchFamily="34" charset="-122"/>
            </a:endParaRPr>
          </a:p>
        </p:txBody>
      </p:sp>
      <p:sp>
        <p:nvSpPr>
          <p:cNvPr id="2" name="矩形 1"/>
          <p:cNvSpPr/>
          <p:nvPr/>
        </p:nvSpPr>
        <p:spPr>
          <a:xfrm>
            <a:off x="936501" y="2781852"/>
            <a:ext cx="9289032" cy="1135054"/>
          </a:xfrm>
          <a:prstGeom prst="rect">
            <a:avLst/>
          </a:prstGeom>
        </p:spPr>
        <p:txBody>
          <a:bodyPr wrap="square">
            <a:spAutoFit/>
          </a:bodyPr>
          <a:lstStyle/>
          <a:p>
            <a:pPr marL="342900" indent="-342900">
              <a:lnSpc>
                <a:spcPct val="150000"/>
              </a:lnSpc>
              <a:buFont typeface="Wingdings" panose="05000000000000000000" pitchFamily="2" charset="2"/>
              <a:buChar char="u"/>
            </a:pPr>
            <a:r>
              <a:rPr lang="zh-CN" altLang="en-US" sz="2400" dirty="0" smtClean="0">
                <a:solidFill>
                  <a:srgbClr val="7030A0"/>
                </a:solidFill>
                <a:latin typeface="+mn-ea"/>
              </a:rPr>
              <a:t>地址</a:t>
            </a:r>
            <a:r>
              <a:rPr lang="zh-CN" altLang="en-US" sz="2400" dirty="0">
                <a:solidFill>
                  <a:srgbClr val="7030A0"/>
                </a:solidFill>
                <a:latin typeface="+mn-ea"/>
              </a:rPr>
              <a:t>：吉林省长春市朝阳区超达路与超群街交汇处东南角，华润康乃尔药业对面</a:t>
            </a:r>
            <a:r>
              <a:rPr lang="zh-CN" altLang="en-US" sz="2400" dirty="0" smtClean="0">
                <a:solidFill>
                  <a:srgbClr val="7030A0"/>
                </a:solidFill>
                <a:latin typeface="+mn-ea"/>
              </a:rPr>
              <a:t>，嘉诚。</a:t>
            </a:r>
            <a:endParaRPr lang="zh-CN" altLang="en-US" sz="2400" dirty="0">
              <a:solidFill>
                <a:srgbClr val="7030A0"/>
              </a:solidFill>
              <a:latin typeface="+mn-ea"/>
            </a:endParaRPr>
          </a:p>
        </p:txBody>
      </p:sp>
      <p:sp>
        <p:nvSpPr>
          <p:cNvPr id="3" name="TextBox 2"/>
          <p:cNvSpPr txBox="1"/>
          <p:nvPr/>
        </p:nvSpPr>
        <p:spPr>
          <a:xfrm>
            <a:off x="793089" y="1340311"/>
            <a:ext cx="4392488" cy="646331"/>
          </a:xfrm>
          <a:prstGeom prst="rect">
            <a:avLst/>
          </a:prstGeom>
          <a:noFill/>
        </p:spPr>
        <p:txBody>
          <a:bodyPr wrap="square" rtlCol="0">
            <a:spAutoFit/>
          </a:bodyPr>
          <a:lstStyle/>
          <a:p>
            <a:r>
              <a:rPr lang="zh-CN" altLang="en-US" sz="3600" b="1" dirty="0" smtClean="0">
                <a:solidFill>
                  <a:srgbClr val="FFFF00"/>
                </a:solidFill>
              </a:rPr>
              <a:t>公司地址</a:t>
            </a:r>
            <a:endParaRPr lang="zh-CN" altLang="en-US" sz="3600" b="1" dirty="0">
              <a:solidFill>
                <a:srgbClr val="FFFF00"/>
              </a:solidFill>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1"/>
          <p:cNvSpPr txBox="1"/>
          <p:nvPr/>
        </p:nvSpPr>
        <p:spPr>
          <a:xfrm>
            <a:off x="432446" y="188640"/>
            <a:ext cx="10369868" cy="1008112"/>
          </a:xfrm>
          <a:prstGeom prst="rect">
            <a:avLst/>
          </a:prstGeom>
        </p:spPr>
        <p:txBody>
          <a:bodyPr/>
          <a:lstStyle>
            <a:lvl1pPr algn="ctr" defTabSz="914400" rtl="0" eaLnBrk="1" latinLnBrk="0" hangingPunct="1">
              <a:spcBef>
                <a:spcPct val="0"/>
              </a:spcBef>
              <a:buNone/>
              <a:defRPr sz="3600" b="1" kern="1200">
                <a:solidFill>
                  <a:srgbClr val="C00000"/>
                </a:solidFill>
                <a:latin typeface="微软雅黑" panose="020B0503020204020204" pitchFamily="34" charset="-122"/>
                <a:ea typeface="微软雅黑" panose="020B0503020204020204" pitchFamily="34" charset="-122"/>
                <a:cs typeface="+mj-cs"/>
              </a:defRPr>
            </a:lvl1pPr>
          </a:lstStyle>
          <a:p>
            <a:endParaRPr lang="en-US" altLang="zh-CN" dirty="0">
              <a:solidFill>
                <a:schemeClr val="bg1"/>
              </a:solidFill>
              <a:sym typeface="微软雅黑" panose="020B0503020204020204" pitchFamily="34" charset="-122"/>
            </a:endParaRPr>
          </a:p>
        </p:txBody>
      </p:sp>
      <p:sp>
        <p:nvSpPr>
          <p:cNvPr id="2" name="矩形 1"/>
          <p:cNvSpPr/>
          <p:nvPr/>
        </p:nvSpPr>
        <p:spPr>
          <a:xfrm>
            <a:off x="811530" y="1351915"/>
            <a:ext cx="9954895" cy="4154170"/>
          </a:xfrm>
          <a:prstGeom prst="rect">
            <a:avLst/>
          </a:prstGeom>
        </p:spPr>
        <p:txBody>
          <a:bodyPr wrap="square">
            <a:spAutoFit/>
          </a:bodyPr>
          <a:lstStyle/>
          <a:p>
            <a:r>
              <a:rPr lang="en-US" altLang="zh-CN" sz="2400" dirty="0" smtClean="0">
                <a:latin typeface="+mn-ea"/>
              </a:rPr>
              <a:t>       </a:t>
            </a:r>
            <a:r>
              <a:rPr lang="zh-CN" altLang="zh-CN" sz="2000" dirty="0" smtClean="0">
                <a:latin typeface="微软雅黑" panose="020B0503020204020204" pitchFamily="34" charset="-122"/>
                <a:ea typeface="微软雅黑" panose="020B0503020204020204" pitchFamily="34" charset="-122"/>
                <a:cs typeface="微软雅黑" panose="020B0503020204020204" pitchFamily="34" charset="-122"/>
              </a:rPr>
              <a:t>北京</a:t>
            </a:r>
            <a:r>
              <a:rPr lang="zh-CN" altLang="zh-CN" sz="2000" dirty="0">
                <a:latin typeface="微软雅黑" panose="020B0503020204020204" pitchFamily="34" charset="-122"/>
                <a:ea typeface="微软雅黑" panose="020B0503020204020204" pitchFamily="34" charset="-122"/>
                <a:cs typeface="微软雅黑" panose="020B0503020204020204" pitchFamily="34" charset="-122"/>
              </a:rPr>
              <a:t>思特奇信息技术股份有限公司成立于</a:t>
            </a:r>
            <a:r>
              <a:rPr lang="en-US" altLang="zh-CN" sz="2000" dirty="0">
                <a:latin typeface="微软雅黑" panose="020B0503020204020204" pitchFamily="34" charset="-122"/>
                <a:ea typeface="微软雅黑" panose="020B0503020204020204" pitchFamily="34" charset="-122"/>
                <a:cs typeface="微软雅黑" panose="020B0503020204020204" pitchFamily="34" charset="-122"/>
              </a:rPr>
              <a:t>1995</a:t>
            </a:r>
            <a:r>
              <a:rPr lang="zh-CN" altLang="zh-CN" sz="2000" dirty="0">
                <a:latin typeface="微软雅黑" panose="020B0503020204020204" pitchFamily="34" charset="-122"/>
                <a:ea typeface="微软雅黑" panose="020B0503020204020204" pitchFamily="34" charset="-122"/>
                <a:cs typeface="微软雅黑" panose="020B0503020204020204" pitchFamily="34" charset="-122"/>
              </a:rPr>
              <a:t>年，一直致力于电信和广电行业的软件开发和服务提供商，为世界范围内的运营商提供“移动互联网时代的全业务端到端解决方案”。公司一直把成为“运营商的长期、最佳合作伙伴”作为长期发展的战略目标。</a:t>
            </a:r>
            <a:endParaRPr lang="zh-CN" altLang="zh-CN" sz="2000" dirty="0">
              <a:latin typeface="微软雅黑" panose="020B0503020204020204" pitchFamily="34" charset="-122"/>
              <a:ea typeface="微软雅黑" panose="020B0503020204020204" pitchFamily="34" charset="-122"/>
              <a:cs typeface="微软雅黑" panose="020B0503020204020204" pitchFamily="34" charset="-122"/>
            </a:endParaRPr>
          </a:p>
          <a:p>
            <a:endParaRPr lang="en-US" altLang="zh-CN" sz="2000" dirty="0" smtClean="0">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dirty="0">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2000" dirty="0" smtClean="0">
                <a:latin typeface="微软雅黑" panose="020B0503020204020204" pitchFamily="34" charset="-122"/>
                <a:ea typeface="微软雅黑" panose="020B0503020204020204" pitchFamily="34" charset="-122"/>
                <a:cs typeface="微软雅黑" panose="020B0503020204020204" pitchFamily="34" charset="-122"/>
              </a:rPr>
              <a:t>      </a:t>
            </a:r>
            <a:r>
              <a:rPr lang="zh-CN" altLang="zh-CN" sz="2000" dirty="0" smtClean="0">
                <a:latin typeface="微软雅黑" panose="020B0503020204020204" pitchFamily="34" charset="-122"/>
                <a:ea typeface="微软雅黑" panose="020B0503020204020204" pitchFamily="34" charset="-122"/>
                <a:cs typeface="微软雅黑" panose="020B0503020204020204" pitchFamily="34" charset="-122"/>
              </a:rPr>
              <a:t>作为</a:t>
            </a:r>
            <a:r>
              <a:rPr lang="zh-CN" altLang="zh-CN" sz="2000" dirty="0">
                <a:latin typeface="微软雅黑" panose="020B0503020204020204" pitchFamily="34" charset="-122"/>
                <a:ea typeface="微软雅黑" panose="020B0503020204020204" pitchFamily="34" charset="-122"/>
                <a:cs typeface="微软雅黑" panose="020B0503020204020204" pitchFamily="34" charset="-122"/>
              </a:rPr>
              <a:t>一家高新技术企业，公司现有员工</a:t>
            </a:r>
            <a:r>
              <a:rPr lang="en-US" altLang="zh-CN" sz="2000" dirty="0">
                <a:latin typeface="微软雅黑" panose="020B0503020204020204" pitchFamily="34" charset="-122"/>
                <a:ea typeface="微软雅黑" panose="020B0503020204020204" pitchFamily="34" charset="-122"/>
                <a:cs typeface="微软雅黑" panose="020B0503020204020204" pitchFamily="34" charset="-122"/>
              </a:rPr>
              <a:t>2600</a:t>
            </a:r>
            <a:r>
              <a:rPr lang="zh-CN" altLang="zh-CN" sz="2000" dirty="0">
                <a:latin typeface="微软雅黑" panose="020B0503020204020204" pitchFamily="34" charset="-122"/>
                <a:ea typeface="微软雅黑" panose="020B0503020204020204" pitchFamily="34" charset="-122"/>
                <a:cs typeface="微软雅黑" panose="020B0503020204020204" pitchFamily="34" charset="-122"/>
              </a:rPr>
              <a:t>余人，经过近</a:t>
            </a:r>
            <a:r>
              <a:rPr lang="en-US" altLang="zh-CN" sz="2000" dirty="0">
                <a:latin typeface="微软雅黑" panose="020B0503020204020204" pitchFamily="34" charset="-122"/>
                <a:ea typeface="微软雅黑" panose="020B0503020204020204" pitchFamily="34" charset="-122"/>
                <a:cs typeface="微软雅黑" panose="020B0503020204020204" pitchFamily="34" charset="-122"/>
              </a:rPr>
              <a:t>20</a:t>
            </a:r>
            <a:r>
              <a:rPr lang="zh-CN" altLang="zh-CN" sz="2000" dirty="0">
                <a:latin typeface="微软雅黑" panose="020B0503020204020204" pitchFamily="34" charset="-122"/>
                <a:ea typeface="微软雅黑" panose="020B0503020204020204" pitchFamily="34" charset="-122"/>
                <a:cs typeface="微软雅黑" panose="020B0503020204020204" pitchFamily="34" charset="-122"/>
              </a:rPr>
              <a:t>年的坚守与发展，如今的思特奇在各个方面都取得了令人瞩目的成就</a:t>
            </a:r>
            <a:r>
              <a:rPr lang="en-US" altLang="zh-CN" sz="2000" dirty="0">
                <a:latin typeface="微软雅黑" panose="020B0503020204020204" pitchFamily="34" charset="-122"/>
                <a:ea typeface="微软雅黑" panose="020B0503020204020204" pitchFamily="34" charset="-122"/>
                <a:cs typeface="微软雅黑" panose="020B0503020204020204" pitchFamily="34" charset="-122"/>
              </a:rPr>
              <a:t>——</a:t>
            </a:r>
            <a:r>
              <a:rPr lang="zh-CN" altLang="zh-CN" sz="2000" dirty="0">
                <a:latin typeface="微软雅黑" panose="020B0503020204020204" pitchFamily="34" charset="-122"/>
                <a:ea typeface="微软雅黑" panose="020B0503020204020204" pitchFamily="34" charset="-122"/>
                <a:cs typeface="微软雅黑" panose="020B0503020204020204" pitchFamily="34" charset="-122"/>
              </a:rPr>
              <a:t>公司市场份额已占到国内行业市场的三分之一，拥有超过</a:t>
            </a:r>
            <a:r>
              <a:rPr lang="en-US" altLang="zh-CN" sz="2000" dirty="0">
                <a:latin typeface="微软雅黑" panose="020B0503020204020204" pitchFamily="34" charset="-122"/>
                <a:ea typeface="微软雅黑" panose="020B0503020204020204" pitchFamily="34" charset="-122"/>
                <a:cs typeface="微软雅黑" panose="020B0503020204020204" pitchFamily="34" charset="-122"/>
              </a:rPr>
              <a:t>100</a:t>
            </a:r>
            <a:r>
              <a:rPr lang="zh-CN" altLang="zh-CN" sz="2000" dirty="0">
                <a:latin typeface="微软雅黑" panose="020B0503020204020204" pitchFamily="34" charset="-122"/>
                <a:ea typeface="微软雅黑" panose="020B0503020204020204" pitchFamily="34" charset="-122"/>
                <a:cs typeface="微软雅黑" panose="020B0503020204020204" pitchFamily="34" charset="-122"/>
              </a:rPr>
              <a:t>个软件著作权，发明专利申报量也在以每年</a:t>
            </a:r>
            <a:r>
              <a:rPr lang="en-US" altLang="zh-CN" sz="2000" dirty="0">
                <a:latin typeface="微软雅黑" panose="020B0503020204020204" pitchFamily="34" charset="-122"/>
                <a:ea typeface="微软雅黑" panose="020B0503020204020204" pitchFamily="34" charset="-122"/>
                <a:cs typeface="微软雅黑" panose="020B0503020204020204" pitchFamily="34" charset="-122"/>
              </a:rPr>
              <a:t>100</a:t>
            </a:r>
            <a:r>
              <a:rPr lang="zh-CN" altLang="zh-CN" sz="2000" dirty="0">
                <a:latin typeface="微软雅黑" panose="020B0503020204020204" pitchFamily="34" charset="-122"/>
                <a:ea typeface="微软雅黑" panose="020B0503020204020204" pitchFamily="34" charset="-122"/>
                <a:cs typeface="微软雅黑" panose="020B0503020204020204" pitchFamily="34" charset="-122"/>
              </a:rPr>
              <a:t>个左右的数量递增。</a:t>
            </a:r>
            <a:endParaRPr lang="zh-CN" altLang="zh-CN" sz="2000" dirty="0">
              <a:latin typeface="微软雅黑" panose="020B0503020204020204" pitchFamily="34" charset="-122"/>
              <a:ea typeface="微软雅黑" panose="020B0503020204020204" pitchFamily="34" charset="-122"/>
              <a:cs typeface="微软雅黑" panose="020B0503020204020204" pitchFamily="34" charset="-122"/>
            </a:endParaRPr>
          </a:p>
          <a:p>
            <a:endParaRPr lang="en-US" altLang="zh-CN" sz="2000" dirty="0" smtClean="0">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dirty="0">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2000" dirty="0" smtClean="0">
                <a:latin typeface="微软雅黑" panose="020B0503020204020204" pitchFamily="34" charset="-122"/>
                <a:ea typeface="微软雅黑" panose="020B0503020204020204" pitchFamily="34" charset="-122"/>
                <a:cs typeface="微软雅黑" panose="020B0503020204020204" pitchFamily="34" charset="-122"/>
              </a:rPr>
              <a:t>     </a:t>
            </a:r>
            <a:r>
              <a:rPr lang="zh-CN" altLang="zh-CN" sz="2000" dirty="0" smtClean="0">
                <a:latin typeface="微软雅黑" panose="020B0503020204020204" pitchFamily="34" charset="-122"/>
                <a:ea typeface="微软雅黑" panose="020B0503020204020204" pitchFamily="34" charset="-122"/>
                <a:cs typeface="微软雅黑" panose="020B0503020204020204" pitchFamily="34" charset="-122"/>
              </a:rPr>
              <a:t>公司</a:t>
            </a:r>
            <a:r>
              <a:rPr lang="zh-CN" altLang="zh-CN" sz="2000" dirty="0">
                <a:latin typeface="微软雅黑" panose="020B0503020204020204" pitchFamily="34" charset="-122"/>
                <a:ea typeface="微软雅黑" panose="020B0503020204020204" pitchFamily="34" charset="-122"/>
                <a:cs typeface="微软雅黑" panose="020B0503020204020204" pitchFamily="34" charset="-122"/>
              </a:rPr>
              <a:t>在持续成长的过程中，已陆续在黑龙江、吉林、山西、山东、安徽、重庆、四川、广西、广东、陕西、深圳等</a:t>
            </a:r>
            <a:r>
              <a:rPr lang="en-US" altLang="zh-CN" sz="2000" dirty="0">
                <a:latin typeface="微软雅黑" panose="020B0503020204020204" pitchFamily="34" charset="-122"/>
                <a:ea typeface="微软雅黑" panose="020B0503020204020204" pitchFamily="34" charset="-122"/>
                <a:cs typeface="微软雅黑" panose="020B0503020204020204" pitchFamily="34" charset="-122"/>
              </a:rPr>
              <a:t>20</a:t>
            </a:r>
            <a:r>
              <a:rPr lang="zh-CN" altLang="zh-CN" sz="2000" dirty="0">
                <a:latin typeface="微软雅黑" panose="020B0503020204020204" pitchFamily="34" charset="-122"/>
                <a:ea typeface="微软雅黑" panose="020B0503020204020204" pitchFamily="34" charset="-122"/>
                <a:cs typeface="微软雅黑" panose="020B0503020204020204" pitchFamily="34" charset="-122"/>
              </a:rPr>
              <a:t>多个省市地区设立了分支机构，力求为本地客户提供更加快捷、高效的服务。</a:t>
            </a:r>
            <a:endParaRPr lang="zh-CN" altLang="en-US" sz="2000" dirty="0">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5" name="TextBox 4"/>
          <p:cNvSpPr txBox="1"/>
          <p:nvPr/>
        </p:nvSpPr>
        <p:spPr>
          <a:xfrm>
            <a:off x="1728589" y="404664"/>
            <a:ext cx="8928992" cy="584775"/>
          </a:xfrm>
          <a:prstGeom prst="rect">
            <a:avLst/>
          </a:prstGeom>
          <a:noFill/>
        </p:spPr>
        <p:txBody>
          <a:bodyPr wrap="square" rtlCol="0">
            <a:spAutoFit/>
          </a:bodyPr>
          <a:lstStyle/>
          <a:p>
            <a:pPr lvl="0"/>
            <a:r>
              <a:rPr lang="en-US" altLang="zh-CN" sz="3200" b="1" dirty="0">
                <a:solidFill>
                  <a:srgbClr val="FFFF00"/>
                </a:solidFill>
                <a:latin typeface="+mn-ea"/>
              </a:rPr>
              <a:t>2</a:t>
            </a:r>
            <a:r>
              <a:rPr lang="en-US" altLang="zh-CN" sz="3200" b="1" dirty="0" smtClean="0">
                <a:solidFill>
                  <a:srgbClr val="FFFF00"/>
                </a:solidFill>
                <a:latin typeface="+mn-ea"/>
              </a:rPr>
              <a:t>.</a:t>
            </a:r>
            <a:r>
              <a:rPr lang="zh-CN" altLang="en-US" sz="3200" b="1" dirty="0">
                <a:solidFill>
                  <a:srgbClr val="FFFF00"/>
                </a:solidFill>
                <a:latin typeface="+mn-ea"/>
              </a:rPr>
              <a:t>北京思特奇信息技术股份有限公司吉林分公司</a:t>
            </a:r>
            <a:endParaRPr lang="zh-CN" altLang="en-US" b="1"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1"/>
          <p:cNvSpPr txBox="1"/>
          <p:nvPr/>
        </p:nvSpPr>
        <p:spPr>
          <a:xfrm>
            <a:off x="432446" y="188640"/>
            <a:ext cx="10369868" cy="1008112"/>
          </a:xfrm>
          <a:prstGeom prst="rect">
            <a:avLst/>
          </a:prstGeom>
        </p:spPr>
        <p:txBody>
          <a:bodyPr/>
          <a:lstStyle>
            <a:lvl1pPr algn="ctr" defTabSz="914400" rtl="0" eaLnBrk="1" latinLnBrk="0" hangingPunct="1">
              <a:spcBef>
                <a:spcPct val="0"/>
              </a:spcBef>
              <a:buNone/>
              <a:defRPr sz="3600" b="1" kern="1200">
                <a:solidFill>
                  <a:srgbClr val="C00000"/>
                </a:solidFill>
                <a:latin typeface="微软雅黑" panose="020B0503020204020204" pitchFamily="34" charset="-122"/>
                <a:ea typeface="微软雅黑" panose="020B0503020204020204" pitchFamily="34" charset="-122"/>
                <a:cs typeface="+mj-cs"/>
              </a:defRPr>
            </a:lvl1pPr>
          </a:lstStyle>
          <a:p>
            <a:endParaRPr lang="en-US" altLang="zh-CN" dirty="0">
              <a:solidFill>
                <a:schemeClr val="bg1"/>
              </a:solidFill>
              <a:sym typeface="微软雅黑" panose="020B0503020204020204" pitchFamily="34" charset="-122"/>
            </a:endParaRPr>
          </a:p>
        </p:txBody>
      </p:sp>
      <p:sp>
        <p:nvSpPr>
          <p:cNvPr id="2" name="TextBox 1"/>
          <p:cNvSpPr txBox="1"/>
          <p:nvPr/>
        </p:nvSpPr>
        <p:spPr>
          <a:xfrm>
            <a:off x="1728589" y="404664"/>
            <a:ext cx="8928992" cy="584775"/>
          </a:xfrm>
          <a:prstGeom prst="rect">
            <a:avLst/>
          </a:prstGeom>
          <a:noFill/>
        </p:spPr>
        <p:txBody>
          <a:bodyPr wrap="square" rtlCol="0">
            <a:spAutoFit/>
          </a:bodyPr>
          <a:lstStyle/>
          <a:p>
            <a:pPr lvl="0"/>
            <a:r>
              <a:rPr lang="en-US" altLang="zh-CN" sz="3200" b="1" dirty="0">
                <a:solidFill>
                  <a:srgbClr val="FFFF00"/>
                </a:solidFill>
                <a:latin typeface="+mn-ea"/>
              </a:rPr>
              <a:t>2</a:t>
            </a:r>
            <a:r>
              <a:rPr lang="en-US" altLang="zh-CN" sz="3200" b="1" dirty="0" smtClean="0">
                <a:solidFill>
                  <a:srgbClr val="FFFF00"/>
                </a:solidFill>
                <a:latin typeface="+mn-ea"/>
              </a:rPr>
              <a:t>.</a:t>
            </a:r>
            <a:r>
              <a:rPr lang="zh-CN" altLang="en-US" sz="3200" b="1" dirty="0">
                <a:solidFill>
                  <a:srgbClr val="FFFF00"/>
                </a:solidFill>
                <a:latin typeface="+mn-ea"/>
              </a:rPr>
              <a:t>北京思特奇信息技术股份有限公司吉林分公司</a:t>
            </a:r>
            <a:endParaRPr lang="zh-CN" altLang="en-US" b="1" dirty="0"/>
          </a:p>
        </p:txBody>
      </p:sp>
      <p:pic>
        <p:nvPicPr>
          <p:cNvPr id="3" name="图片 2"/>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648335" y="989330"/>
            <a:ext cx="4371975" cy="5193030"/>
          </a:xfrm>
          <a:prstGeom prst="rect">
            <a:avLst/>
          </a:prstGeom>
        </p:spPr>
      </p:pic>
      <p:pic>
        <p:nvPicPr>
          <p:cNvPr id="3074" name="图片 6" descr="CqoKGFhTPyeimXXIADbHt7QwexE37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92065" y="1132840"/>
            <a:ext cx="6070600" cy="28174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5" name="图片 4" descr="CqoKGFhTPryPAJT9AAECF7_FGzw81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92065" y="3990975"/>
            <a:ext cx="6070600" cy="21780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1"/>
          <p:cNvSpPr txBox="1"/>
          <p:nvPr/>
        </p:nvSpPr>
        <p:spPr>
          <a:xfrm>
            <a:off x="432446" y="188640"/>
            <a:ext cx="10369868" cy="1008112"/>
          </a:xfrm>
          <a:prstGeom prst="rect">
            <a:avLst/>
          </a:prstGeom>
        </p:spPr>
        <p:txBody>
          <a:bodyPr/>
          <a:lstStyle>
            <a:lvl1pPr algn="ctr" defTabSz="914400" rtl="0" eaLnBrk="1" latinLnBrk="0" hangingPunct="1">
              <a:spcBef>
                <a:spcPct val="0"/>
              </a:spcBef>
              <a:buNone/>
              <a:defRPr sz="3600" b="1" kern="1200">
                <a:solidFill>
                  <a:srgbClr val="C00000"/>
                </a:solidFill>
                <a:latin typeface="微软雅黑" panose="020B0503020204020204" pitchFamily="34" charset="-122"/>
                <a:ea typeface="微软雅黑" panose="020B0503020204020204" pitchFamily="34" charset="-122"/>
                <a:cs typeface="+mj-cs"/>
              </a:defRPr>
            </a:lvl1pPr>
          </a:lstStyle>
          <a:p>
            <a:endParaRPr lang="en-US" altLang="zh-CN" dirty="0">
              <a:solidFill>
                <a:schemeClr val="bg1"/>
              </a:solidFill>
              <a:sym typeface="微软雅黑" panose="020B0503020204020204" pitchFamily="34" charset="-122"/>
            </a:endParaRPr>
          </a:p>
        </p:txBody>
      </p:sp>
      <p:sp>
        <p:nvSpPr>
          <p:cNvPr id="2" name="TextBox 1"/>
          <p:cNvSpPr txBox="1"/>
          <p:nvPr/>
        </p:nvSpPr>
        <p:spPr>
          <a:xfrm>
            <a:off x="1728589" y="404664"/>
            <a:ext cx="8928992" cy="584775"/>
          </a:xfrm>
          <a:prstGeom prst="rect">
            <a:avLst/>
          </a:prstGeom>
          <a:noFill/>
        </p:spPr>
        <p:txBody>
          <a:bodyPr wrap="square" rtlCol="0">
            <a:spAutoFit/>
          </a:bodyPr>
          <a:lstStyle/>
          <a:p>
            <a:pPr lvl="0"/>
            <a:r>
              <a:rPr lang="en-US" altLang="zh-CN" sz="3200" b="1" dirty="0" smtClean="0">
                <a:solidFill>
                  <a:srgbClr val="FFFF00"/>
                </a:solidFill>
                <a:latin typeface="+mn-ea"/>
              </a:rPr>
              <a:t>2.</a:t>
            </a:r>
            <a:r>
              <a:rPr lang="zh-CN" altLang="en-US" sz="3200" b="1" dirty="0">
                <a:solidFill>
                  <a:srgbClr val="FFFF00"/>
                </a:solidFill>
                <a:latin typeface="+mn-ea"/>
              </a:rPr>
              <a:t>北京思特奇信息技术股份有限公司吉林分公司</a:t>
            </a:r>
            <a:endParaRPr lang="zh-CN" altLang="en-US" b="1" dirty="0"/>
          </a:p>
        </p:txBody>
      </p:sp>
      <p:pic>
        <p:nvPicPr>
          <p:cNvPr id="5" name="图片 4"/>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216421" y="989439"/>
            <a:ext cx="4517315" cy="3096060"/>
          </a:xfrm>
          <a:prstGeom prst="rect">
            <a:avLst/>
          </a:prstGeom>
        </p:spPr>
      </p:pic>
      <p:pic>
        <p:nvPicPr>
          <p:cNvPr id="3" name="图片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392930" y="2492375"/>
            <a:ext cx="6573520" cy="3697605"/>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1"/>
          <p:cNvSpPr txBox="1"/>
          <p:nvPr/>
        </p:nvSpPr>
        <p:spPr>
          <a:xfrm>
            <a:off x="432446" y="188640"/>
            <a:ext cx="10369868" cy="1008112"/>
          </a:xfrm>
          <a:prstGeom prst="rect">
            <a:avLst/>
          </a:prstGeom>
        </p:spPr>
        <p:txBody>
          <a:bodyPr/>
          <a:lstStyle>
            <a:lvl1pPr algn="ctr" defTabSz="914400" rtl="0" eaLnBrk="1" latinLnBrk="0" hangingPunct="1">
              <a:spcBef>
                <a:spcPct val="0"/>
              </a:spcBef>
              <a:buNone/>
              <a:defRPr sz="3600" b="1" kern="1200">
                <a:solidFill>
                  <a:srgbClr val="C00000"/>
                </a:solidFill>
                <a:latin typeface="微软雅黑" panose="020B0503020204020204" pitchFamily="34" charset="-122"/>
                <a:ea typeface="微软雅黑" panose="020B0503020204020204" pitchFamily="34" charset="-122"/>
                <a:cs typeface="+mj-cs"/>
              </a:defRPr>
            </a:lvl1pPr>
          </a:lstStyle>
          <a:p>
            <a:endParaRPr lang="en-US" altLang="zh-CN" dirty="0">
              <a:solidFill>
                <a:schemeClr val="bg1"/>
              </a:solidFill>
              <a:sym typeface="微软雅黑" panose="020B0503020204020204" pitchFamily="34" charset="-122"/>
            </a:endParaRPr>
          </a:p>
        </p:txBody>
      </p:sp>
      <p:sp>
        <p:nvSpPr>
          <p:cNvPr id="2" name="矩形 1"/>
          <p:cNvSpPr/>
          <p:nvPr/>
        </p:nvSpPr>
        <p:spPr>
          <a:xfrm>
            <a:off x="936922" y="1915066"/>
            <a:ext cx="9757442" cy="2306955"/>
          </a:xfrm>
          <a:prstGeom prst="rect">
            <a:avLst/>
          </a:prstGeom>
        </p:spPr>
        <p:txBody>
          <a:bodyPr wrap="square">
            <a:spAutoFit/>
          </a:bodyPr>
          <a:lstStyle/>
          <a:p>
            <a:r>
              <a:rPr lang="en-US" altLang="zh-CN" sz="2400" dirty="0" smtClean="0">
                <a:latin typeface="+mn-ea"/>
              </a:rPr>
              <a:t>       </a:t>
            </a:r>
            <a:r>
              <a:rPr lang="zh-CN" sz="2400" dirty="0" smtClean="0">
                <a:latin typeface="+mn-ea"/>
              </a:rPr>
              <a:t>招聘岗位</a:t>
            </a:r>
            <a:endParaRPr lang="zh-CN" sz="2400" dirty="0" smtClean="0">
              <a:latin typeface="+mn-ea"/>
            </a:endParaRPr>
          </a:p>
          <a:p>
            <a:r>
              <a:rPr lang="en-US" altLang="zh-CN" sz="2400" dirty="0">
                <a:latin typeface="+mn-ea"/>
              </a:rPr>
              <a:t>1</a:t>
            </a:r>
            <a:r>
              <a:rPr lang="zh-CN" altLang="en-US" sz="2400" dirty="0">
                <a:latin typeface="+mn-ea"/>
              </a:rPr>
              <a:t>、</a:t>
            </a:r>
            <a:r>
              <a:rPr lang="en-US" altLang="zh-CN" sz="2400" dirty="0">
                <a:latin typeface="+mn-ea"/>
              </a:rPr>
              <a:t>Java</a:t>
            </a:r>
            <a:r>
              <a:rPr lang="zh-CN" altLang="en-US" sz="2400" dirty="0">
                <a:latin typeface="+mn-ea"/>
              </a:rPr>
              <a:t>开发工程师</a:t>
            </a:r>
            <a:endParaRPr lang="zh-CN" altLang="en-US" sz="2400" dirty="0">
              <a:latin typeface="+mn-ea"/>
            </a:endParaRPr>
          </a:p>
          <a:p>
            <a:r>
              <a:rPr lang="en-US" altLang="zh-CN" sz="2400" dirty="0">
                <a:latin typeface="+mn-ea"/>
              </a:rPr>
              <a:t>      </a:t>
            </a:r>
            <a:r>
              <a:rPr lang="zh-CN" altLang="en-US" sz="2400" dirty="0">
                <a:latin typeface="+mn-ea"/>
              </a:rPr>
              <a:t>薪资：</a:t>
            </a:r>
            <a:r>
              <a:rPr lang="en-US" altLang="zh-CN" sz="2400" dirty="0">
                <a:latin typeface="+mn-ea"/>
              </a:rPr>
              <a:t>5000——8000</a:t>
            </a:r>
            <a:r>
              <a:rPr lang="zh-CN" altLang="en-US" sz="2400" dirty="0">
                <a:latin typeface="+mn-ea"/>
              </a:rPr>
              <a:t>元</a:t>
            </a:r>
            <a:r>
              <a:rPr lang="en-US" altLang="zh-CN" sz="2400" dirty="0">
                <a:latin typeface="+mn-ea"/>
              </a:rPr>
              <a:t>/</a:t>
            </a:r>
            <a:r>
              <a:rPr lang="zh-CN" altLang="en-US" sz="2400" dirty="0">
                <a:latin typeface="+mn-ea"/>
              </a:rPr>
              <a:t>月</a:t>
            </a:r>
            <a:endParaRPr lang="zh-CN" altLang="en-US" sz="2400" dirty="0">
              <a:latin typeface="+mn-ea"/>
            </a:endParaRPr>
          </a:p>
          <a:p>
            <a:endParaRPr lang="zh-CN" altLang="en-US" sz="2400" dirty="0">
              <a:latin typeface="+mn-ea"/>
            </a:endParaRPr>
          </a:p>
          <a:p>
            <a:r>
              <a:rPr lang="en-US" altLang="zh-CN" sz="2400" dirty="0">
                <a:latin typeface="+mn-ea"/>
              </a:rPr>
              <a:t>2</a:t>
            </a:r>
            <a:r>
              <a:rPr lang="zh-CN" altLang="en-US" sz="2400" dirty="0">
                <a:latin typeface="+mn-ea"/>
              </a:rPr>
              <a:t>、大数据开发工程师</a:t>
            </a:r>
            <a:endParaRPr lang="zh-CN" altLang="en-US" sz="2400" dirty="0">
              <a:latin typeface="+mn-ea"/>
            </a:endParaRPr>
          </a:p>
          <a:p>
            <a:r>
              <a:rPr lang="en-US" altLang="zh-CN" sz="2400" dirty="0">
                <a:latin typeface="+mn-ea"/>
              </a:rPr>
              <a:t>      </a:t>
            </a:r>
            <a:r>
              <a:rPr lang="zh-CN" altLang="en-US" sz="2400" dirty="0">
                <a:latin typeface="+mn-ea"/>
              </a:rPr>
              <a:t>薪资：</a:t>
            </a:r>
            <a:r>
              <a:rPr lang="en-US" altLang="zh-CN" sz="2400" dirty="0">
                <a:latin typeface="+mn-ea"/>
              </a:rPr>
              <a:t>6000——10000</a:t>
            </a:r>
            <a:r>
              <a:rPr lang="zh-CN" altLang="en-US" sz="2400" dirty="0">
                <a:latin typeface="+mn-ea"/>
              </a:rPr>
              <a:t>元</a:t>
            </a:r>
            <a:r>
              <a:rPr lang="en-US" altLang="zh-CN" sz="2400" dirty="0">
                <a:latin typeface="+mn-ea"/>
              </a:rPr>
              <a:t>/</a:t>
            </a:r>
            <a:r>
              <a:rPr lang="zh-CN" altLang="en-US" sz="2400" dirty="0">
                <a:latin typeface="+mn-ea"/>
              </a:rPr>
              <a:t>月</a:t>
            </a:r>
            <a:endParaRPr lang="zh-CN" altLang="en-US" sz="2400" dirty="0">
              <a:latin typeface="+mn-ea"/>
            </a:endParaRPr>
          </a:p>
        </p:txBody>
      </p:sp>
      <p:sp>
        <p:nvSpPr>
          <p:cNvPr id="5" name="TextBox 4"/>
          <p:cNvSpPr txBox="1"/>
          <p:nvPr/>
        </p:nvSpPr>
        <p:spPr>
          <a:xfrm>
            <a:off x="1728589" y="404664"/>
            <a:ext cx="8928992" cy="584775"/>
          </a:xfrm>
          <a:prstGeom prst="rect">
            <a:avLst/>
          </a:prstGeom>
          <a:noFill/>
        </p:spPr>
        <p:txBody>
          <a:bodyPr wrap="square" rtlCol="0">
            <a:spAutoFit/>
          </a:bodyPr>
          <a:lstStyle/>
          <a:p>
            <a:pPr lvl="0"/>
            <a:r>
              <a:rPr lang="en-US" altLang="zh-CN" sz="3200" b="1" dirty="0">
                <a:solidFill>
                  <a:srgbClr val="FFFF00"/>
                </a:solidFill>
                <a:latin typeface="+mn-ea"/>
              </a:rPr>
              <a:t>2</a:t>
            </a:r>
            <a:r>
              <a:rPr lang="en-US" altLang="zh-CN" sz="3200" b="1" dirty="0" smtClean="0">
                <a:solidFill>
                  <a:srgbClr val="FFFF00"/>
                </a:solidFill>
                <a:latin typeface="+mn-ea"/>
              </a:rPr>
              <a:t>.</a:t>
            </a:r>
            <a:r>
              <a:rPr lang="zh-CN" altLang="en-US" sz="3200" b="1" dirty="0">
                <a:solidFill>
                  <a:srgbClr val="FFFF00"/>
                </a:solidFill>
                <a:latin typeface="+mn-ea"/>
              </a:rPr>
              <a:t>北京思特奇信息技术股份有限公司吉林分公司</a:t>
            </a:r>
            <a:endParaRPr lang="zh-CN" altLang="en-US" b="1"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1"/>
          <p:cNvSpPr txBox="1"/>
          <p:nvPr/>
        </p:nvSpPr>
        <p:spPr>
          <a:xfrm>
            <a:off x="432446" y="188640"/>
            <a:ext cx="10369868" cy="1008112"/>
          </a:xfrm>
          <a:prstGeom prst="rect">
            <a:avLst/>
          </a:prstGeom>
        </p:spPr>
        <p:txBody>
          <a:bodyPr/>
          <a:lstStyle>
            <a:lvl1pPr algn="ctr" defTabSz="914400" rtl="0" eaLnBrk="1" latinLnBrk="0" hangingPunct="1">
              <a:spcBef>
                <a:spcPct val="0"/>
              </a:spcBef>
              <a:buNone/>
              <a:defRPr sz="3600" b="1" kern="1200">
                <a:solidFill>
                  <a:srgbClr val="C00000"/>
                </a:solidFill>
                <a:latin typeface="微软雅黑" panose="020B0503020204020204" pitchFamily="34" charset="-122"/>
                <a:ea typeface="微软雅黑" panose="020B0503020204020204" pitchFamily="34" charset="-122"/>
                <a:cs typeface="+mj-cs"/>
              </a:defRPr>
            </a:lvl1pPr>
          </a:lstStyle>
          <a:p>
            <a:endParaRPr lang="en-US" altLang="zh-CN" dirty="0">
              <a:solidFill>
                <a:schemeClr val="bg1"/>
              </a:solidFill>
              <a:sym typeface="微软雅黑" panose="020B0503020204020204" pitchFamily="34" charset="-122"/>
            </a:endParaRPr>
          </a:p>
        </p:txBody>
      </p:sp>
      <p:sp>
        <p:nvSpPr>
          <p:cNvPr id="2" name="矩形 1"/>
          <p:cNvSpPr/>
          <p:nvPr/>
        </p:nvSpPr>
        <p:spPr>
          <a:xfrm>
            <a:off x="869105" y="2348880"/>
            <a:ext cx="10652970" cy="1754326"/>
          </a:xfrm>
          <a:prstGeom prst="rect">
            <a:avLst/>
          </a:prstGeom>
        </p:spPr>
        <p:txBody>
          <a:bodyPr wrap="square">
            <a:spAutoFit/>
          </a:bodyPr>
          <a:lstStyle/>
          <a:p>
            <a:pPr marL="342900" indent="-342900">
              <a:lnSpc>
                <a:spcPct val="150000"/>
              </a:lnSpc>
              <a:buFont typeface="Wingdings" panose="05000000000000000000" pitchFamily="2" charset="2"/>
              <a:buChar char="u"/>
            </a:pPr>
            <a:r>
              <a:rPr lang="zh-CN" altLang="en-US" sz="2400" dirty="0" smtClean="0">
                <a:solidFill>
                  <a:srgbClr val="7030A0"/>
                </a:solidFill>
                <a:latin typeface="+mn-ea"/>
              </a:rPr>
              <a:t>长春分公司地址：</a:t>
            </a:r>
            <a:r>
              <a:rPr lang="zh-CN" altLang="zh-CN" sz="2400" dirty="0" smtClean="0">
                <a:solidFill>
                  <a:srgbClr val="7030A0"/>
                </a:solidFill>
                <a:latin typeface="+mn-ea"/>
              </a:rPr>
              <a:t>长春市</a:t>
            </a:r>
            <a:r>
              <a:rPr lang="zh-CN" altLang="en-US" sz="2400" dirty="0">
                <a:solidFill>
                  <a:srgbClr val="7030A0"/>
                </a:solidFill>
                <a:latin typeface="+mn-ea"/>
              </a:rPr>
              <a:t>锦湖大路与超越大街交汇处 （东煤机电西侧）移动生产</a:t>
            </a:r>
            <a:r>
              <a:rPr lang="zh-CN" altLang="en-US" sz="2400" dirty="0" smtClean="0">
                <a:solidFill>
                  <a:srgbClr val="7030A0"/>
                </a:solidFill>
                <a:latin typeface="+mn-ea"/>
              </a:rPr>
              <a:t>中心；</a:t>
            </a:r>
            <a:endParaRPr lang="en-US" altLang="zh-CN" sz="2400" dirty="0" smtClean="0">
              <a:solidFill>
                <a:srgbClr val="7030A0"/>
              </a:solidFill>
              <a:latin typeface="+mn-ea"/>
            </a:endParaRPr>
          </a:p>
          <a:p>
            <a:pPr marL="342900" indent="-342900">
              <a:lnSpc>
                <a:spcPct val="150000"/>
              </a:lnSpc>
              <a:buFont typeface="Wingdings" panose="05000000000000000000" pitchFamily="2" charset="2"/>
              <a:buChar char="u"/>
            </a:pPr>
            <a:r>
              <a:rPr lang="zh-CN" altLang="en-US" sz="2400" dirty="0" smtClean="0">
                <a:solidFill>
                  <a:srgbClr val="7030A0"/>
                </a:solidFill>
                <a:latin typeface="+mn-ea"/>
              </a:rPr>
              <a:t>北京总部地址：北京市</a:t>
            </a:r>
            <a:r>
              <a:rPr lang="zh-CN" altLang="en-US" sz="2400" dirty="0">
                <a:solidFill>
                  <a:srgbClr val="7030A0"/>
                </a:solidFill>
                <a:latin typeface="+mn-ea"/>
              </a:rPr>
              <a:t>海淀区中关村南大街</a:t>
            </a:r>
            <a:r>
              <a:rPr lang="en-US" altLang="zh-CN" sz="2400" dirty="0">
                <a:solidFill>
                  <a:srgbClr val="7030A0"/>
                </a:solidFill>
                <a:latin typeface="+mn-ea"/>
              </a:rPr>
              <a:t>6</a:t>
            </a:r>
            <a:r>
              <a:rPr lang="zh-CN" altLang="en-US" sz="2400" dirty="0">
                <a:solidFill>
                  <a:srgbClr val="7030A0"/>
                </a:solidFill>
                <a:latin typeface="+mn-ea"/>
              </a:rPr>
              <a:t>号中电信息大厦</a:t>
            </a:r>
            <a:r>
              <a:rPr lang="en-US" altLang="zh-CN" sz="2400" dirty="0">
                <a:solidFill>
                  <a:srgbClr val="7030A0"/>
                </a:solidFill>
                <a:latin typeface="+mn-ea"/>
              </a:rPr>
              <a:t>16</a:t>
            </a:r>
            <a:r>
              <a:rPr lang="zh-CN" altLang="en-US" sz="2400" dirty="0" smtClean="0">
                <a:solidFill>
                  <a:srgbClr val="7030A0"/>
                </a:solidFill>
                <a:latin typeface="+mn-ea"/>
              </a:rPr>
              <a:t>层。</a:t>
            </a:r>
            <a:endParaRPr lang="zh-CN" altLang="en-US" sz="2400" dirty="0">
              <a:solidFill>
                <a:srgbClr val="7030A0"/>
              </a:solidFill>
              <a:latin typeface="+mn-ea"/>
            </a:endParaRPr>
          </a:p>
        </p:txBody>
      </p:sp>
      <p:sp>
        <p:nvSpPr>
          <p:cNvPr id="3" name="TextBox 2"/>
          <p:cNvSpPr txBox="1"/>
          <p:nvPr/>
        </p:nvSpPr>
        <p:spPr>
          <a:xfrm>
            <a:off x="793089" y="1196166"/>
            <a:ext cx="4392488" cy="646331"/>
          </a:xfrm>
          <a:prstGeom prst="rect">
            <a:avLst/>
          </a:prstGeom>
          <a:noFill/>
        </p:spPr>
        <p:txBody>
          <a:bodyPr wrap="square" rtlCol="0">
            <a:spAutoFit/>
          </a:bodyPr>
          <a:lstStyle/>
          <a:p>
            <a:r>
              <a:rPr lang="zh-CN" altLang="en-US" sz="3600" b="1" dirty="0" smtClean="0">
                <a:solidFill>
                  <a:srgbClr val="FFFF00"/>
                </a:solidFill>
              </a:rPr>
              <a:t>公司地址</a:t>
            </a:r>
            <a:endParaRPr lang="zh-CN" altLang="en-US" sz="3600" b="1" dirty="0">
              <a:solidFill>
                <a:srgbClr val="FFFF00"/>
              </a:solidFill>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1"/>
          <p:cNvSpPr txBox="1"/>
          <p:nvPr/>
        </p:nvSpPr>
        <p:spPr>
          <a:xfrm>
            <a:off x="432446" y="188640"/>
            <a:ext cx="10369868" cy="1008112"/>
          </a:xfrm>
          <a:prstGeom prst="rect">
            <a:avLst/>
          </a:prstGeom>
        </p:spPr>
        <p:txBody>
          <a:bodyPr/>
          <a:lstStyle>
            <a:lvl1pPr algn="ctr" defTabSz="914400" rtl="0" eaLnBrk="1" latinLnBrk="0" hangingPunct="1">
              <a:spcBef>
                <a:spcPct val="0"/>
              </a:spcBef>
              <a:buNone/>
              <a:defRPr sz="3600" b="1" kern="1200">
                <a:solidFill>
                  <a:srgbClr val="C00000"/>
                </a:solidFill>
                <a:latin typeface="微软雅黑" panose="020B0503020204020204" pitchFamily="34" charset="-122"/>
                <a:ea typeface="微软雅黑" panose="020B0503020204020204" pitchFamily="34" charset="-122"/>
                <a:cs typeface="+mj-cs"/>
              </a:defRPr>
            </a:lvl1pPr>
          </a:lstStyle>
          <a:p>
            <a:endParaRPr lang="en-US" altLang="zh-CN" dirty="0">
              <a:solidFill>
                <a:schemeClr val="bg1"/>
              </a:solidFill>
              <a:sym typeface="微软雅黑" panose="020B0503020204020204" pitchFamily="34" charset="-122"/>
            </a:endParaRPr>
          </a:p>
        </p:txBody>
      </p:sp>
      <p:sp>
        <p:nvSpPr>
          <p:cNvPr id="2" name="TextBox 1"/>
          <p:cNvSpPr txBox="1"/>
          <p:nvPr/>
        </p:nvSpPr>
        <p:spPr>
          <a:xfrm>
            <a:off x="1728589" y="404664"/>
            <a:ext cx="8928992" cy="584775"/>
          </a:xfrm>
          <a:prstGeom prst="rect">
            <a:avLst/>
          </a:prstGeom>
          <a:noFill/>
        </p:spPr>
        <p:txBody>
          <a:bodyPr wrap="square" rtlCol="0">
            <a:spAutoFit/>
          </a:bodyPr>
          <a:lstStyle/>
          <a:p>
            <a:pPr lvl="0"/>
            <a:r>
              <a:rPr lang="en-US" altLang="zh-CN" sz="3200" b="1" dirty="0">
                <a:solidFill>
                  <a:srgbClr val="FFFF00"/>
                </a:solidFill>
                <a:latin typeface="+mn-ea"/>
              </a:rPr>
              <a:t>3</a:t>
            </a:r>
            <a:r>
              <a:rPr lang="en-US" altLang="zh-CN" sz="3200" b="1" dirty="0" smtClean="0">
                <a:solidFill>
                  <a:srgbClr val="FFFF00"/>
                </a:solidFill>
                <a:latin typeface="+mn-ea"/>
              </a:rPr>
              <a:t>.</a:t>
            </a:r>
            <a:r>
              <a:rPr lang="zh-CN" altLang="en-US" sz="3200" b="1" dirty="0">
                <a:solidFill>
                  <a:srgbClr val="FFFF00"/>
                </a:solidFill>
                <a:latin typeface="+mn-ea"/>
              </a:rPr>
              <a:t>长春径点科技有限公司</a:t>
            </a:r>
            <a:endParaRPr lang="zh-CN" altLang="en-US" sz="3200" b="1" dirty="0">
              <a:solidFill>
                <a:srgbClr val="FFFF00"/>
              </a:solidFill>
              <a:latin typeface="+mn-ea"/>
            </a:endParaRPr>
          </a:p>
        </p:txBody>
      </p:sp>
      <p:sp>
        <p:nvSpPr>
          <p:cNvPr id="3" name="矩形 2"/>
          <p:cNvSpPr/>
          <p:nvPr/>
        </p:nvSpPr>
        <p:spPr>
          <a:xfrm>
            <a:off x="649233" y="1506463"/>
            <a:ext cx="10585175" cy="3846195"/>
          </a:xfrm>
          <a:prstGeom prst="rect">
            <a:avLst/>
          </a:prstGeom>
        </p:spPr>
        <p:txBody>
          <a:bodyPr wrap="square">
            <a:spAutoFit/>
          </a:bodyPr>
          <a:lstStyle/>
          <a:p>
            <a:r>
              <a:rPr lang="zh-CN" altLang="en-US" sz="2400" dirty="0" smtClean="0"/>
              <a:t>       </a:t>
            </a:r>
            <a:r>
              <a:rPr lang="zh-CN" altLang="en-US" sz="2000" dirty="0" smtClean="0">
                <a:latin typeface="微软雅黑" panose="020B0503020204020204" pitchFamily="34" charset="-122"/>
                <a:ea typeface="微软雅黑" panose="020B0503020204020204" pitchFamily="34" charset="-122"/>
                <a:cs typeface="微软雅黑" panose="020B0503020204020204" pitchFamily="34" charset="-122"/>
              </a:rPr>
              <a:t> 美国</a:t>
            </a:r>
            <a:r>
              <a:rPr lang="zh-CN" altLang="en-US" sz="2000" dirty="0">
                <a:latin typeface="微软雅黑" panose="020B0503020204020204" pitchFamily="34" charset="-122"/>
                <a:ea typeface="微软雅黑" panose="020B0503020204020204" pitchFamily="34" charset="-122"/>
                <a:cs typeface="微软雅黑" panose="020B0503020204020204" pitchFamily="34" charset="-122"/>
              </a:rPr>
              <a:t>径点科技（</a:t>
            </a:r>
            <a:r>
              <a:rPr lang="en-US" altLang="zh-CN" sz="2000" dirty="0" err="1">
                <a:latin typeface="微软雅黑" panose="020B0503020204020204" pitchFamily="34" charset="-122"/>
                <a:ea typeface="微软雅黑" panose="020B0503020204020204" pitchFamily="34" charset="-122"/>
                <a:cs typeface="微软雅黑" panose="020B0503020204020204" pitchFamily="34" charset="-122"/>
              </a:rPr>
              <a:t>AvePoint</a:t>
            </a:r>
            <a:r>
              <a:rPr lang="en-US" altLang="zh-CN" sz="2000" dirty="0">
                <a:latin typeface="微软雅黑" panose="020B0503020204020204" pitchFamily="34" charset="-122"/>
                <a:ea typeface="微软雅黑" panose="020B0503020204020204" pitchFamily="34" charset="-122"/>
                <a:cs typeface="微软雅黑" panose="020B0503020204020204" pitchFamily="34" charset="-122"/>
              </a:rPr>
              <a:t>, Inc.</a:t>
            </a:r>
            <a:r>
              <a:rPr lang="zh-CN" altLang="en-US" sz="2000" dirty="0">
                <a:latin typeface="微软雅黑" panose="020B0503020204020204" pitchFamily="34" charset="-122"/>
                <a:ea typeface="微软雅黑" panose="020B0503020204020204" pitchFamily="34" charset="-122"/>
                <a:cs typeface="微软雅黑" panose="020B0503020204020204" pitchFamily="34" charset="-122"/>
              </a:rPr>
              <a:t>）成立于</a:t>
            </a:r>
            <a:r>
              <a:rPr lang="en-US" altLang="zh-CN" sz="2000" dirty="0">
                <a:latin typeface="微软雅黑" panose="020B0503020204020204" pitchFamily="34" charset="-122"/>
                <a:ea typeface="微软雅黑" panose="020B0503020204020204" pitchFamily="34" charset="-122"/>
                <a:cs typeface="微软雅黑" panose="020B0503020204020204" pitchFamily="34" charset="-122"/>
              </a:rPr>
              <a:t>2001</a:t>
            </a:r>
            <a:r>
              <a:rPr lang="zh-CN" altLang="en-US" sz="2000" dirty="0">
                <a:latin typeface="微软雅黑" panose="020B0503020204020204" pitchFamily="34" charset="-122"/>
                <a:ea typeface="微软雅黑" panose="020B0503020204020204" pitchFamily="34" charset="-122"/>
                <a:cs typeface="微软雅黑" panose="020B0503020204020204" pitchFamily="34" charset="-122"/>
              </a:rPr>
              <a:t>年，是一家拥有独立知识产权的国际化软件公司。公司总部位于纽约曼哈顿隔岸</a:t>
            </a:r>
            <a:r>
              <a:rPr lang="en-US" altLang="zh-CN" sz="2000" dirty="0">
                <a:latin typeface="微软雅黑" panose="020B0503020204020204" pitchFamily="34" charset="-122"/>
                <a:ea typeface="微软雅黑" panose="020B0503020204020204" pitchFamily="34" charset="-122"/>
                <a:cs typeface="微软雅黑" panose="020B0503020204020204" pitchFamily="34" charset="-122"/>
              </a:rPr>
              <a:t>Jersey City,  </a:t>
            </a:r>
            <a:r>
              <a:rPr lang="zh-CN" altLang="en-US" sz="2000" dirty="0">
                <a:latin typeface="微软雅黑" panose="020B0503020204020204" pitchFamily="34" charset="-122"/>
                <a:ea typeface="微软雅黑" panose="020B0503020204020204" pitchFamily="34" charset="-122"/>
                <a:cs typeface="微软雅黑" panose="020B0503020204020204" pitchFamily="34" charset="-122"/>
              </a:rPr>
              <a:t>并在美国硅谷、华盛顿、芝加哥、英国伦敦、德国慕尼黑、日本东京、澳大利亚墨尔本、新加坡、南非约翰内斯堡、中国北京、长春、大连、上海等地设有分公司。公司主要为微软</a:t>
            </a:r>
            <a:r>
              <a:rPr lang="en-US" altLang="zh-CN" sz="2000" dirty="0">
                <a:latin typeface="微软雅黑" panose="020B0503020204020204" pitchFamily="34" charset="-122"/>
                <a:ea typeface="微软雅黑" panose="020B0503020204020204" pitchFamily="34" charset="-122"/>
                <a:cs typeface="微软雅黑" panose="020B0503020204020204" pitchFamily="34" charset="-122"/>
              </a:rPr>
              <a:t>SharePoint</a:t>
            </a:r>
            <a:r>
              <a:rPr lang="zh-CN" altLang="en-US" sz="2000" dirty="0">
                <a:latin typeface="微软雅黑" panose="020B0503020204020204" pitchFamily="34" charset="-122"/>
                <a:ea typeface="微软雅黑" panose="020B0503020204020204" pitchFamily="34" charset="-122"/>
                <a:cs typeface="微软雅黑" panose="020B0503020204020204" pitchFamily="34" charset="-122"/>
              </a:rPr>
              <a:t>平台及</a:t>
            </a:r>
            <a:r>
              <a:rPr lang="en-US" altLang="zh-CN" sz="2000" dirty="0">
                <a:latin typeface="微软雅黑" panose="020B0503020204020204" pitchFamily="34" charset="-122"/>
                <a:ea typeface="微软雅黑" panose="020B0503020204020204" pitchFamily="34" charset="-122"/>
                <a:cs typeface="微软雅黑" panose="020B0503020204020204" pitchFamily="34" charset="-122"/>
              </a:rPr>
              <a:t>SQL Server</a:t>
            </a:r>
            <a:r>
              <a:rPr lang="zh-CN" altLang="en-US" sz="2000" dirty="0">
                <a:latin typeface="微软雅黑" panose="020B0503020204020204" pitchFamily="34" charset="-122"/>
                <a:ea typeface="微软雅黑" panose="020B0503020204020204" pitchFamily="34" charset="-122"/>
                <a:cs typeface="微软雅黑" panose="020B0503020204020204" pitchFamily="34" charset="-122"/>
              </a:rPr>
              <a:t>数据库等提供企业级数据备份、还原、归档、迁移、数据管理、灾难性还原等高质量解决方案及技术服务。径点科技具有世界领先的技术，在全球拥有数千家企业级客户，其中包括绝大多数世界财富</a:t>
            </a:r>
            <a:r>
              <a:rPr lang="en-US" altLang="zh-CN" sz="2000" dirty="0">
                <a:latin typeface="微软雅黑" panose="020B0503020204020204" pitchFamily="34" charset="-122"/>
                <a:ea typeface="微软雅黑" panose="020B0503020204020204" pitchFamily="34" charset="-122"/>
                <a:cs typeface="微软雅黑" panose="020B0503020204020204" pitchFamily="34" charset="-122"/>
              </a:rPr>
              <a:t>500</a:t>
            </a:r>
            <a:r>
              <a:rPr lang="zh-CN" altLang="en-US" sz="2000" dirty="0">
                <a:latin typeface="微软雅黑" panose="020B0503020204020204" pitchFamily="34" charset="-122"/>
                <a:ea typeface="微软雅黑" panose="020B0503020204020204" pitchFamily="34" charset="-122"/>
                <a:cs typeface="微软雅黑" panose="020B0503020204020204" pitchFamily="34" charset="-122"/>
              </a:rPr>
              <a:t>强的企业。并与</a:t>
            </a:r>
            <a:r>
              <a:rPr lang="en-US" altLang="zh-CN" sz="2000" dirty="0">
                <a:latin typeface="微软雅黑" panose="020B0503020204020204" pitchFamily="34" charset="-122"/>
                <a:ea typeface="微软雅黑" panose="020B0503020204020204" pitchFamily="34" charset="-122"/>
                <a:cs typeface="微软雅黑" panose="020B0503020204020204" pitchFamily="34" charset="-122"/>
              </a:rPr>
              <a:t>Microsoft, IBM,  </a:t>
            </a:r>
            <a:r>
              <a:rPr lang="en-US" altLang="zh-CN" sz="2000" dirty="0" err="1">
                <a:latin typeface="微软雅黑" panose="020B0503020204020204" pitchFamily="34" charset="-122"/>
                <a:ea typeface="微软雅黑" panose="020B0503020204020204" pitchFamily="34" charset="-122"/>
                <a:cs typeface="微软雅黑" panose="020B0503020204020204" pitchFamily="34" charset="-122"/>
              </a:rPr>
              <a:t>NetApp</a:t>
            </a:r>
            <a:r>
              <a:rPr lang="en-US" altLang="zh-CN" sz="2000" dirty="0">
                <a:latin typeface="微软雅黑" panose="020B0503020204020204" pitchFamily="34" charset="-122"/>
                <a:ea typeface="微软雅黑" panose="020B0503020204020204" pitchFamily="34" charset="-122"/>
                <a:cs typeface="微软雅黑" panose="020B0503020204020204" pitchFamily="34" charset="-122"/>
              </a:rPr>
              <a:t>, EMC</a:t>
            </a:r>
            <a:r>
              <a:rPr lang="zh-CN" altLang="en-US" sz="2000" dirty="0">
                <a:latin typeface="微软雅黑" panose="020B0503020204020204" pitchFamily="34" charset="-122"/>
                <a:ea typeface="微软雅黑" panose="020B0503020204020204" pitchFamily="34" charset="-122"/>
                <a:cs typeface="微软雅黑" panose="020B0503020204020204" pitchFamily="34" charset="-122"/>
              </a:rPr>
              <a:t>等国际知名公司成为金牌合作伙伴或者建立了</a:t>
            </a:r>
            <a:r>
              <a:rPr lang="en-US" altLang="zh-CN" sz="2000" dirty="0">
                <a:latin typeface="微软雅黑" panose="020B0503020204020204" pitchFamily="34" charset="-122"/>
                <a:ea typeface="微软雅黑" panose="020B0503020204020204" pitchFamily="34" charset="-122"/>
                <a:cs typeface="微软雅黑" panose="020B0503020204020204" pitchFamily="34" charset="-122"/>
              </a:rPr>
              <a:t>OEM</a:t>
            </a:r>
            <a:r>
              <a:rPr lang="zh-CN" altLang="en-US" sz="2000" dirty="0">
                <a:latin typeface="微软雅黑" panose="020B0503020204020204" pitchFamily="34" charset="-122"/>
                <a:ea typeface="微软雅黑" panose="020B0503020204020204" pitchFamily="34" charset="-122"/>
                <a:cs typeface="微软雅黑" panose="020B0503020204020204" pitchFamily="34" charset="-122"/>
              </a:rPr>
              <a:t>合作关系。</a:t>
            </a:r>
            <a:endParaRPr lang="zh-CN" altLang="en-US" sz="2000" dirty="0">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2000" dirty="0">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dirty="0" smtClean="0">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2000" dirty="0" err="1" smtClean="0">
                <a:latin typeface="微软雅黑" panose="020B0503020204020204" pitchFamily="34" charset="-122"/>
                <a:ea typeface="微软雅黑" panose="020B0503020204020204" pitchFamily="34" charset="-122"/>
                <a:cs typeface="微软雅黑" panose="020B0503020204020204" pitchFamily="34" charset="-122"/>
              </a:rPr>
              <a:t>AvePoint</a:t>
            </a:r>
            <a:r>
              <a:rPr lang="zh-CN" altLang="en-US" sz="2000" dirty="0">
                <a:latin typeface="微软雅黑" panose="020B0503020204020204" pitchFamily="34" charset="-122"/>
                <a:ea typeface="微软雅黑" panose="020B0503020204020204" pitchFamily="34" charset="-122"/>
                <a:cs typeface="微软雅黑" panose="020B0503020204020204" pitchFamily="34" charset="-122"/>
              </a:rPr>
              <a:t>于</a:t>
            </a:r>
            <a:r>
              <a:rPr lang="en-US" altLang="zh-CN" sz="2000" dirty="0">
                <a:latin typeface="微软雅黑" panose="020B0503020204020204" pitchFamily="34" charset="-122"/>
                <a:ea typeface="微软雅黑" panose="020B0503020204020204" pitchFamily="34" charset="-122"/>
                <a:cs typeface="微软雅黑" panose="020B0503020204020204" pitchFamily="34" charset="-122"/>
              </a:rPr>
              <a:t>2005</a:t>
            </a:r>
            <a:r>
              <a:rPr lang="zh-CN" altLang="en-US" sz="2000" dirty="0">
                <a:latin typeface="微软雅黑" panose="020B0503020204020204" pitchFamily="34" charset="-122"/>
                <a:ea typeface="微软雅黑" panose="020B0503020204020204" pitchFamily="34" charset="-122"/>
                <a:cs typeface="微软雅黑" panose="020B0503020204020204" pitchFamily="34" charset="-122"/>
              </a:rPr>
              <a:t>年年底开始在中国设立研发中心。十多年来，</a:t>
            </a:r>
            <a:r>
              <a:rPr lang="en-US" altLang="zh-CN" sz="2000" dirty="0" err="1">
                <a:latin typeface="微软雅黑" panose="020B0503020204020204" pitchFamily="34" charset="-122"/>
                <a:ea typeface="微软雅黑" panose="020B0503020204020204" pitchFamily="34" charset="-122"/>
                <a:cs typeface="微软雅黑" panose="020B0503020204020204" pitchFamily="34" charset="-122"/>
              </a:rPr>
              <a:t>AvePoint</a:t>
            </a:r>
            <a:r>
              <a:rPr lang="zh-CN" altLang="en-US" sz="2000" dirty="0">
                <a:latin typeface="微软雅黑" panose="020B0503020204020204" pitchFamily="34" charset="-122"/>
                <a:ea typeface="微软雅黑" panose="020B0503020204020204" pitchFamily="34" charset="-122"/>
                <a:cs typeface="微软雅黑" panose="020B0503020204020204" pitchFamily="34" charset="-122"/>
              </a:rPr>
              <a:t>在中国已有大连、长春、北京、上海、沈阳五家分公司。公司规模迅速壮大，中国区的员工人数也快速发展到</a:t>
            </a:r>
            <a:r>
              <a:rPr lang="en-US" altLang="zh-CN" sz="2000" dirty="0">
                <a:latin typeface="微软雅黑" panose="020B0503020204020204" pitchFamily="34" charset="-122"/>
                <a:ea typeface="微软雅黑" panose="020B0503020204020204" pitchFamily="34" charset="-122"/>
                <a:cs typeface="微软雅黑" panose="020B0503020204020204" pitchFamily="34" charset="-122"/>
              </a:rPr>
              <a:t>1000</a:t>
            </a:r>
            <a:r>
              <a:rPr lang="zh-CN" altLang="en-US" sz="2000" dirty="0">
                <a:latin typeface="微软雅黑" panose="020B0503020204020204" pitchFamily="34" charset="-122"/>
                <a:ea typeface="微软雅黑" panose="020B0503020204020204" pitchFamily="34" charset="-122"/>
                <a:cs typeface="微软雅黑" panose="020B0503020204020204" pitchFamily="34" charset="-122"/>
              </a:rPr>
              <a:t>人以上，其中硕士以上学历员工占</a:t>
            </a:r>
            <a:r>
              <a:rPr lang="en-US" altLang="zh-CN" sz="2000" dirty="0">
                <a:latin typeface="微软雅黑" panose="020B0503020204020204" pitchFamily="34" charset="-122"/>
                <a:ea typeface="微软雅黑" panose="020B0503020204020204" pitchFamily="34" charset="-122"/>
                <a:cs typeface="微软雅黑" panose="020B0503020204020204" pitchFamily="34" charset="-122"/>
              </a:rPr>
              <a:t>13%</a:t>
            </a:r>
            <a:r>
              <a:rPr lang="zh-CN" altLang="en-US" sz="2000" dirty="0">
                <a:latin typeface="微软雅黑" panose="020B0503020204020204" pitchFamily="34" charset="-122"/>
                <a:ea typeface="微软雅黑" panose="020B0503020204020204" pitchFamily="34" charset="-122"/>
                <a:cs typeface="微软雅黑" panose="020B0503020204020204" pitchFamily="34" charset="-122"/>
              </a:rPr>
              <a:t>，本科学历员工占</a:t>
            </a:r>
            <a:r>
              <a:rPr lang="en-US" altLang="zh-CN" sz="2000" dirty="0">
                <a:latin typeface="微软雅黑" panose="020B0503020204020204" pitchFamily="34" charset="-122"/>
                <a:ea typeface="微软雅黑" panose="020B0503020204020204" pitchFamily="34" charset="-122"/>
                <a:cs typeface="微软雅黑" panose="020B0503020204020204" pitchFamily="34" charset="-122"/>
              </a:rPr>
              <a:t>86%</a:t>
            </a:r>
            <a:r>
              <a:rPr lang="zh-CN" altLang="en-US" sz="2000" dirty="0">
                <a:latin typeface="微软雅黑" panose="020B0503020204020204" pitchFamily="34" charset="-122"/>
                <a:ea typeface="微软雅黑" panose="020B0503020204020204" pitchFamily="34" charset="-122"/>
                <a:cs typeface="微软雅黑" panose="020B0503020204020204" pitchFamily="34" charset="-122"/>
              </a:rPr>
              <a:t>以上。公司的高速发展，离不开高校毕业生群体这些优秀资源。</a:t>
            </a:r>
            <a:endParaRPr lang="zh-CN" altLang="en-US" sz="2000" dirty="0">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1"/>
          <p:cNvSpPr txBox="1"/>
          <p:nvPr/>
        </p:nvSpPr>
        <p:spPr>
          <a:xfrm>
            <a:off x="432446" y="188640"/>
            <a:ext cx="10369868" cy="1008112"/>
          </a:xfrm>
          <a:prstGeom prst="rect">
            <a:avLst/>
          </a:prstGeom>
        </p:spPr>
        <p:txBody>
          <a:bodyPr/>
          <a:lstStyle>
            <a:lvl1pPr algn="ctr" defTabSz="914400" rtl="0" eaLnBrk="1" latinLnBrk="0" hangingPunct="1">
              <a:spcBef>
                <a:spcPct val="0"/>
              </a:spcBef>
              <a:buNone/>
              <a:defRPr sz="3600" b="1" kern="1200">
                <a:solidFill>
                  <a:srgbClr val="C00000"/>
                </a:solidFill>
                <a:latin typeface="微软雅黑" panose="020B0503020204020204" pitchFamily="34" charset="-122"/>
                <a:ea typeface="微软雅黑" panose="020B0503020204020204" pitchFamily="34" charset="-122"/>
                <a:cs typeface="+mj-cs"/>
              </a:defRPr>
            </a:lvl1pPr>
          </a:lstStyle>
          <a:p>
            <a:endParaRPr lang="en-US" altLang="zh-CN" dirty="0">
              <a:solidFill>
                <a:schemeClr val="bg1"/>
              </a:solidFill>
              <a:sym typeface="微软雅黑" panose="020B0503020204020204" pitchFamily="34" charset="-122"/>
            </a:endParaRPr>
          </a:p>
        </p:txBody>
      </p:sp>
      <p:sp>
        <p:nvSpPr>
          <p:cNvPr id="2" name="TextBox 1"/>
          <p:cNvSpPr txBox="1"/>
          <p:nvPr/>
        </p:nvSpPr>
        <p:spPr>
          <a:xfrm>
            <a:off x="1820612" y="385505"/>
            <a:ext cx="8928992" cy="584775"/>
          </a:xfrm>
          <a:prstGeom prst="rect">
            <a:avLst/>
          </a:prstGeom>
          <a:noFill/>
        </p:spPr>
        <p:txBody>
          <a:bodyPr wrap="square" rtlCol="0">
            <a:spAutoFit/>
          </a:bodyPr>
          <a:lstStyle/>
          <a:p>
            <a:pPr lvl="0"/>
            <a:r>
              <a:rPr lang="en-US" altLang="zh-CN" sz="3200" b="1" dirty="0">
                <a:solidFill>
                  <a:srgbClr val="FFFF00"/>
                </a:solidFill>
                <a:latin typeface="+mn-ea"/>
              </a:rPr>
              <a:t>3</a:t>
            </a:r>
            <a:r>
              <a:rPr lang="en-US" altLang="zh-CN" sz="3200" b="1" dirty="0" smtClean="0">
                <a:solidFill>
                  <a:srgbClr val="FFFF00"/>
                </a:solidFill>
                <a:latin typeface="+mn-ea"/>
              </a:rPr>
              <a:t>.</a:t>
            </a:r>
            <a:r>
              <a:rPr lang="zh-CN" altLang="en-US" sz="3200" b="1" dirty="0">
                <a:solidFill>
                  <a:srgbClr val="FFFF00"/>
                </a:solidFill>
                <a:latin typeface="+mn-ea"/>
              </a:rPr>
              <a:t>长春径点科技有限公司</a:t>
            </a:r>
            <a:endParaRPr lang="zh-CN" altLang="en-US" sz="3200" b="1" dirty="0">
              <a:solidFill>
                <a:srgbClr val="FFFF00"/>
              </a:solidFill>
              <a:latin typeface="+mn-ea"/>
            </a:endParaRPr>
          </a:p>
        </p:txBody>
      </p:sp>
      <p:pic>
        <p:nvPicPr>
          <p:cNvPr id="3" name="图片 2"/>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30326" y="970280"/>
            <a:ext cx="5010574" cy="2962776"/>
          </a:xfrm>
          <a:prstGeom prst="rect">
            <a:avLst/>
          </a:prstGeom>
        </p:spPr>
      </p:pic>
      <p:pic>
        <p:nvPicPr>
          <p:cNvPr id="8" name="图片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473324" y="970281"/>
            <a:ext cx="5328990" cy="2962776"/>
          </a:xfrm>
          <a:prstGeom prst="rect">
            <a:avLst/>
          </a:prstGeom>
        </p:spPr>
      </p:pic>
      <p:pic>
        <p:nvPicPr>
          <p:cNvPr id="14" name="图片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411" y="3968203"/>
            <a:ext cx="5010574" cy="2889797"/>
          </a:xfrm>
          <a:prstGeom prst="rect">
            <a:avLst/>
          </a:prstGeom>
        </p:spPr>
      </p:pic>
      <p:pic>
        <p:nvPicPr>
          <p:cNvPr id="17" name="图片 1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473324" y="3994499"/>
            <a:ext cx="5328990" cy="2863501"/>
          </a:xfrm>
          <a:prstGeom prst="rect">
            <a:avLst/>
          </a:prstGeom>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1"/>
          <p:cNvSpPr txBox="1"/>
          <p:nvPr/>
        </p:nvSpPr>
        <p:spPr>
          <a:xfrm>
            <a:off x="432446" y="188640"/>
            <a:ext cx="10369868" cy="1008112"/>
          </a:xfrm>
          <a:prstGeom prst="rect">
            <a:avLst/>
          </a:prstGeom>
        </p:spPr>
        <p:txBody>
          <a:bodyPr/>
          <a:lstStyle>
            <a:lvl1pPr algn="ctr" defTabSz="914400" rtl="0" eaLnBrk="1" latinLnBrk="0" hangingPunct="1">
              <a:spcBef>
                <a:spcPct val="0"/>
              </a:spcBef>
              <a:buNone/>
              <a:defRPr sz="3600" b="1" kern="1200">
                <a:solidFill>
                  <a:srgbClr val="C00000"/>
                </a:solidFill>
                <a:latin typeface="微软雅黑" panose="020B0503020204020204" pitchFamily="34" charset="-122"/>
                <a:ea typeface="微软雅黑" panose="020B0503020204020204" pitchFamily="34" charset="-122"/>
                <a:cs typeface="+mj-cs"/>
              </a:defRPr>
            </a:lvl1pPr>
          </a:lstStyle>
          <a:p>
            <a:endParaRPr lang="en-US" altLang="zh-CN" dirty="0">
              <a:solidFill>
                <a:schemeClr val="bg1"/>
              </a:solidFill>
              <a:sym typeface="微软雅黑" panose="020B0503020204020204" pitchFamily="34" charset="-122"/>
            </a:endParaRPr>
          </a:p>
        </p:txBody>
      </p:sp>
      <p:sp>
        <p:nvSpPr>
          <p:cNvPr id="2" name="TextBox 1"/>
          <p:cNvSpPr txBox="1"/>
          <p:nvPr/>
        </p:nvSpPr>
        <p:spPr>
          <a:xfrm>
            <a:off x="1728589" y="404664"/>
            <a:ext cx="8928992" cy="584775"/>
          </a:xfrm>
          <a:prstGeom prst="rect">
            <a:avLst/>
          </a:prstGeom>
          <a:noFill/>
        </p:spPr>
        <p:txBody>
          <a:bodyPr wrap="square" rtlCol="0">
            <a:spAutoFit/>
          </a:bodyPr>
          <a:lstStyle/>
          <a:p>
            <a:pPr lvl="0"/>
            <a:r>
              <a:rPr lang="en-US" altLang="zh-CN" sz="3200" b="1" dirty="0">
                <a:solidFill>
                  <a:srgbClr val="FFFF00"/>
                </a:solidFill>
                <a:latin typeface="+mn-ea"/>
              </a:rPr>
              <a:t>3</a:t>
            </a:r>
            <a:r>
              <a:rPr lang="en-US" altLang="zh-CN" sz="3200" b="1" dirty="0" smtClean="0">
                <a:solidFill>
                  <a:srgbClr val="FFFF00"/>
                </a:solidFill>
                <a:latin typeface="+mn-ea"/>
              </a:rPr>
              <a:t>.</a:t>
            </a:r>
            <a:r>
              <a:rPr lang="zh-CN" altLang="en-US" sz="3200" b="1" dirty="0">
                <a:solidFill>
                  <a:srgbClr val="FFFF00"/>
                </a:solidFill>
                <a:latin typeface="+mn-ea"/>
              </a:rPr>
              <a:t>长春径点科技有限公司</a:t>
            </a:r>
            <a:endParaRPr lang="zh-CN" altLang="en-US" sz="3200" b="1" dirty="0">
              <a:solidFill>
                <a:srgbClr val="FFFF00"/>
              </a:solidFill>
              <a:latin typeface="+mn-ea"/>
            </a:endParaRPr>
          </a:p>
        </p:txBody>
      </p:sp>
      <p:sp>
        <p:nvSpPr>
          <p:cNvPr id="3" name="矩形 2"/>
          <p:cNvSpPr/>
          <p:nvPr/>
        </p:nvSpPr>
        <p:spPr>
          <a:xfrm>
            <a:off x="433333" y="1556628"/>
            <a:ext cx="10585175" cy="3415030"/>
          </a:xfrm>
          <a:prstGeom prst="rect">
            <a:avLst/>
          </a:prstGeom>
        </p:spPr>
        <p:txBody>
          <a:bodyPr wrap="square">
            <a:spAutoFit/>
          </a:bodyPr>
          <a:lstStyle/>
          <a:p>
            <a:pPr fontAlgn="base"/>
            <a:r>
              <a:rPr lang="zh-CN" altLang="en-US" sz="2400" dirty="0" smtClean="0"/>
              <a:t>        </a:t>
            </a:r>
            <a:r>
              <a:rPr lang="zh-CN" altLang="en-US" sz="2400" dirty="0" smtClean="0">
                <a:latin typeface="+mn-ea"/>
                <a:sym typeface="+mn-ea"/>
              </a:rPr>
              <a:t>招聘岗位：</a:t>
            </a:r>
            <a:endParaRPr lang="zh-CN" altLang="en-US" sz="2400" dirty="0" smtClean="0">
              <a:latin typeface="+mn-ea"/>
            </a:endParaRPr>
          </a:p>
          <a:p>
            <a:pPr fontAlgn="base"/>
            <a:r>
              <a:rPr lang="en-US" altLang="zh-CN" sz="2400" dirty="0" smtClean="0">
                <a:latin typeface="+mn-ea"/>
                <a:sym typeface="+mn-ea"/>
              </a:rPr>
              <a:t>1</a:t>
            </a:r>
            <a:r>
              <a:rPr lang="zh-CN" altLang="en-US" sz="2400" dirty="0" smtClean="0">
                <a:latin typeface="+mn-ea"/>
                <a:sym typeface="+mn-ea"/>
              </a:rPr>
              <a:t>、</a:t>
            </a:r>
            <a:r>
              <a:rPr lang="en-US" altLang="zh-CN" sz="2400" dirty="0" smtClean="0">
                <a:latin typeface="+mn-ea"/>
                <a:sym typeface="+mn-ea"/>
              </a:rPr>
              <a:t>Java</a:t>
            </a:r>
            <a:r>
              <a:rPr lang="zh-CN" altLang="en-US" sz="2400" dirty="0" smtClean="0">
                <a:latin typeface="+mn-ea"/>
                <a:sym typeface="+mn-ea"/>
              </a:rPr>
              <a:t>开发工程师     </a:t>
            </a:r>
            <a:endParaRPr lang="zh-CN" altLang="en-US" sz="2400" dirty="0" smtClean="0">
              <a:latin typeface="+mn-ea"/>
            </a:endParaRPr>
          </a:p>
          <a:p>
            <a:pPr fontAlgn="base"/>
            <a:r>
              <a:rPr lang="en-US" altLang="zh-CN" sz="2400" dirty="0">
                <a:latin typeface="+mn-ea"/>
                <a:sym typeface="+mn-ea"/>
              </a:rPr>
              <a:t>     </a:t>
            </a:r>
            <a:r>
              <a:rPr lang="zh-CN" altLang="en-US" sz="2400" dirty="0">
                <a:latin typeface="+mn-ea"/>
                <a:sym typeface="+mn-ea"/>
              </a:rPr>
              <a:t>薪资：</a:t>
            </a:r>
            <a:r>
              <a:rPr lang="en-US" altLang="zh-CN" sz="2400" dirty="0">
                <a:latin typeface="+mn-ea"/>
                <a:sym typeface="+mn-ea"/>
              </a:rPr>
              <a:t>5000——7000</a:t>
            </a:r>
            <a:r>
              <a:rPr lang="zh-CN" altLang="en-US" sz="2400" dirty="0">
                <a:latin typeface="+mn-ea"/>
                <a:sym typeface="+mn-ea"/>
              </a:rPr>
              <a:t>元</a:t>
            </a:r>
            <a:r>
              <a:rPr lang="en-US" altLang="zh-CN" sz="2400" dirty="0">
                <a:latin typeface="+mn-ea"/>
                <a:sym typeface="+mn-ea"/>
              </a:rPr>
              <a:t>/</a:t>
            </a:r>
            <a:r>
              <a:rPr lang="zh-CN" altLang="en-US" sz="2400" dirty="0">
                <a:latin typeface="+mn-ea"/>
                <a:sym typeface="+mn-ea"/>
              </a:rPr>
              <a:t>月</a:t>
            </a:r>
            <a:endParaRPr lang="zh-CN" altLang="en-US" sz="2400" dirty="0">
              <a:latin typeface="+mn-ea"/>
            </a:endParaRPr>
          </a:p>
          <a:p>
            <a:pPr fontAlgn="base"/>
            <a:endParaRPr lang="zh-CN" altLang="en-US" sz="2400" dirty="0">
              <a:latin typeface="+mn-ea"/>
            </a:endParaRPr>
          </a:p>
          <a:p>
            <a:pPr fontAlgn="base"/>
            <a:r>
              <a:rPr lang="en-US" altLang="zh-CN" sz="2400" dirty="0">
                <a:latin typeface="+mn-ea"/>
                <a:sym typeface="+mn-ea"/>
              </a:rPr>
              <a:t>2</a:t>
            </a:r>
            <a:r>
              <a:rPr lang="zh-CN" altLang="en-US" sz="2400" dirty="0">
                <a:latin typeface="+mn-ea"/>
                <a:sym typeface="+mn-ea"/>
              </a:rPr>
              <a:t>、</a:t>
            </a:r>
            <a:r>
              <a:rPr lang="en-US" altLang="zh-CN" sz="2400" dirty="0">
                <a:latin typeface="+mn-ea"/>
                <a:sym typeface="+mn-ea"/>
              </a:rPr>
              <a:t>.NET</a:t>
            </a:r>
            <a:r>
              <a:rPr lang="zh-CN" altLang="en-US" sz="2400" dirty="0">
                <a:latin typeface="+mn-ea"/>
                <a:sym typeface="+mn-ea"/>
              </a:rPr>
              <a:t>开发工程师</a:t>
            </a:r>
            <a:endParaRPr lang="zh-CN" altLang="en-US" sz="2400" dirty="0">
              <a:latin typeface="+mn-ea"/>
            </a:endParaRPr>
          </a:p>
          <a:p>
            <a:pPr fontAlgn="base"/>
            <a:r>
              <a:rPr lang="en-US" altLang="zh-CN" sz="2400" dirty="0">
                <a:latin typeface="+mn-ea"/>
                <a:sym typeface="+mn-ea"/>
              </a:rPr>
              <a:t>     </a:t>
            </a:r>
            <a:r>
              <a:rPr lang="zh-CN" altLang="en-US" sz="2400" dirty="0">
                <a:latin typeface="+mn-ea"/>
                <a:sym typeface="+mn-ea"/>
              </a:rPr>
              <a:t>薪资：</a:t>
            </a:r>
            <a:r>
              <a:rPr lang="en-US" altLang="zh-CN" sz="2400" dirty="0">
                <a:latin typeface="+mn-ea"/>
                <a:sym typeface="+mn-ea"/>
              </a:rPr>
              <a:t>5000——7000</a:t>
            </a:r>
            <a:r>
              <a:rPr lang="zh-CN" altLang="en-US" sz="2400" dirty="0">
                <a:latin typeface="+mn-ea"/>
                <a:sym typeface="+mn-ea"/>
              </a:rPr>
              <a:t>元</a:t>
            </a:r>
            <a:r>
              <a:rPr lang="en-US" altLang="zh-CN" sz="2400" dirty="0">
                <a:latin typeface="+mn-ea"/>
                <a:sym typeface="+mn-ea"/>
              </a:rPr>
              <a:t>/</a:t>
            </a:r>
            <a:r>
              <a:rPr lang="zh-CN" altLang="en-US" sz="2400" dirty="0">
                <a:latin typeface="+mn-ea"/>
                <a:sym typeface="+mn-ea"/>
              </a:rPr>
              <a:t>月</a:t>
            </a:r>
            <a:endParaRPr lang="zh-CN" altLang="en-US" sz="2400" dirty="0">
              <a:latin typeface="+mn-ea"/>
            </a:endParaRPr>
          </a:p>
          <a:p>
            <a:pPr fontAlgn="base"/>
            <a:endParaRPr lang="zh-CN" altLang="en-US" sz="2400" dirty="0">
              <a:latin typeface="+mn-ea"/>
            </a:endParaRPr>
          </a:p>
          <a:p>
            <a:pPr fontAlgn="base"/>
            <a:r>
              <a:rPr lang="en-US" altLang="zh-CN" sz="2400" dirty="0">
                <a:latin typeface="+mn-ea"/>
                <a:sym typeface="+mn-ea"/>
              </a:rPr>
              <a:t>3</a:t>
            </a:r>
            <a:r>
              <a:rPr lang="zh-CN" altLang="en-US" sz="2400" dirty="0">
                <a:latin typeface="+mn-ea"/>
                <a:sym typeface="+mn-ea"/>
              </a:rPr>
              <a:t>、测试工程师</a:t>
            </a:r>
            <a:endParaRPr lang="zh-CN" altLang="en-US" sz="2400" dirty="0">
              <a:latin typeface="+mn-ea"/>
            </a:endParaRPr>
          </a:p>
          <a:p>
            <a:pPr fontAlgn="base"/>
            <a:r>
              <a:rPr lang="en-US" altLang="zh-CN" sz="2400" dirty="0">
                <a:latin typeface="+mn-ea"/>
                <a:sym typeface="+mn-ea"/>
              </a:rPr>
              <a:t>     </a:t>
            </a:r>
            <a:r>
              <a:rPr lang="zh-CN" altLang="en-US" sz="2400" dirty="0">
                <a:latin typeface="+mn-ea"/>
                <a:sym typeface="+mn-ea"/>
              </a:rPr>
              <a:t>薪资：</a:t>
            </a:r>
            <a:r>
              <a:rPr lang="en-US" altLang="zh-CN" sz="2400" dirty="0">
                <a:latin typeface="+mn-ea"/>
                <a:sym typeface="+mn-ea"/>
              </a:rPr>
              <a:t>4500——5000</a:t>
            </a:r>
            <a:r>
              <a:rPr lang="zh-CN" altLang="en-US" sz="2400" dirty="0">
                <a:latin typeface="+mn-ea"/>
                <a:sym typeface="+mn-ea"/>
              </a:rPr>
              <a:t>元</a:t>
            </a:r>
            <a:r>
              <a:rPr lang="en-US" altLang="zh-CN" sz="2400" dirty="0">
                <a:latin typeface="+mn-ea"/>
                <a:sym typeface="+mn-ea"/>
              </a:rPr>
              <a:t>/</a:t>
            </a:r>
            <a:r>
              <a:rPr lang="zh-CN" altLang="en-US" sz="2400" dirty="0">
                <a:latin typeface="+mn-ea"/>
                <a:sym typeface="+mn-ea"/>
              </a:rPr>
              <a:t>月</a:t>
            </a:r>
            <a:endParaRPr lang="zh-CN" altLang="en-US" sz="2400" dirty="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1"/>
          <p:cNvSpPr txBox="1"/>
          <p:nvPr/>
        </p:nvSpPr>
        <p:spPr>
          <a:xfrm>
            <a:off x="432446" y="188640"/>
            <a:ext cx="10369868" cy="1008112"/>
          </a:xfrm>
          <a:prstGeom prst="rect">
            <a:avLst/>
          </a:prstGeom>
        </p:spPr>
        <p:txBody>
          <a:bodyPr/>
          <a:lstStyle>
            <a:lvl1pPr algn="ctr" defTabSz="914400" rtl="0" eaLnBrk="1" latinLnBrk="0" hangingPunct="1">
              <a:spcBef>
                <a:spcPct val="0"/>
              </a:spcBef>
              <a:buNone/>
              <a:defRPr sz="3600" b="1" kern="1200">
                <a:solidFill>
                  <a:srgbClr val="C00000"/>
                </a:solidFill>
                <a:latin typeface="微软雅黑" panose="020B0503020204020204" pitchFamily="34" charset="-122"/>
                <a:ea typeface="微软雅黑" panose="020B0503020204020204" pitchFamily="34" charset="-122"/>
                <a:cs typeface="+mj-cs"/>
              </a:defRPr>
            </a:lvl1pPr>
          </a:lstStyle>
          <a:p>
            <a:endParaRPr lang="en-US" altLang="zh-CN" dirty="0">
              <a:solidFill>
                <a:schemeClr val="bg1"/>
              </a:solidFill>
              <a:sym typeface="微软雅黑" panose="020B0503020204020204" pitchFamily="34" charset="-122"/>
            </a:endParaRPr>
          </a:p>
        </p:txBody>
      </p:sp>
      <p:sp>
        <p:nvSpPr>
          <p:cNvPr id="2" name="矩形 1"/>
          <p:cNvSpPr/>
          <p:nvPr/>
        </p:nvSpPr>
        <p:spPr>
          <a:xfrm>
            <a:off x="829821" y="2276718"/>
            <a:ext cx="9289032" cy="1135054"/>
          </a:xfrm>
          <a:prstGeom prst="rect">
            <a:avLst/>
          </a:prstGeom>
        </p:spPr>
        <p:txBody>
          <a:bodyPr wrap="square">
            <a:spAutoFit/>
          </a:bodyPr>
          <a:lstStyle/>
          <a:p>
            <a:pPr marL="342900" indent="-342900">
              <a:lnSpc>
                <a:spcPct val="150000"/>
              </a:lnSpc>
              <a:buFont typeface="Wingdings" panose="05000000000000000000" pitchFamily="2" charset="2"/>
              <a:buChar char="u"/>
            </a:pPr>
            <a:r>
              <a:rPr lang="zh-CN" altLang="en-US" sz="2400" dirty="0" smtClean="0">
                <a:solidFill>
                  <a:srgbClr val="7030A0"/>
                </a:solidFill>
                <a:latin typeface="+mn-ea"/>
              </a:rPr>
              <a:t>地址</a:t>
            </a:r>
            <a:r>
              <a:rPr lang="zh-CN" altLang="en-US" sz="2400" dirty="0">
                <a:solidFill>
                  <a:srgbClr val="7030A0"/>
                </a:solidFill>
                <a:latin typeface="+mn-ea"/>
              </a:rPr>
              <a:t>：长春市净月旅游开发区 生态大街与天普路交汇处 泰豪深蓝国际</a:t>
            </a:r>
            <a:r>
              <a:rPr lang="en-US" altLang="zh-CN" sz="2400" dirty="0">
                <a:solidFill>
                  <a:srgbClr val="7030A0"/>
                </a:solidFill>
                <a:latin typeface="+mn-ea"/>
              </a:rPr>
              <a:t>4</a:t>
            </a:r>
            <a:r>
              <a:rPr lang="zh-CN" altLang="en-US" sz="2400" dirty="0">
                <a:solidFill>
                  <a:srgbClr val="7030A0"/>
                </a:solidFill>
                <a:latin typeface="+mn-ea"/>
              </a:rPr>
              <a:t>号楼</a:t>
            </a:r>
            <a:r>
              <a:rPr lang="en-US" altLang="zh-CN" sz="2400" dirty="0">
                <a:solidFill>
                  <a:srgbClr val="7030A0"/>
                </a:solidFill>
                <a:latin typeface="+mn-ea"/>
              </a:rPr>
              <a:t>9</a:t>
            </a:r>
            <a:r>
              <a:rPr lang="zh-CN" altLang="en-US" sz="2400" dirty="0">
                <a:solidFill>
                  <a:srgbClr val="7030A0"/>
                </a:solidFill>
                <a:latin typeface="+mn-ea"/>
              </a:rPr>
              <a:t>楼 </a:t>
            </a:r>
            <a:endParaRPr lang="zh-CN" altLang="en-US" sz="2400" dirty="0">
              <a:solidFill>
                <a:srgbClr val="7030A0"/>
              </a:solidFill>
              <a:latin typeface="+mn-ea"/>
            </a:endParaRPr>
          </a:p>
        </p:txBody>
      </p:sp>
      <p:sp>
        <p:nvSpPr>
          <p:cNvPr id="3" name="TextBox 2"/>
          <p:cNvSpPr txBox="1"/>
          <p:nvPr/>
        </p:nvSpPr>
        <p:spPr>
          <a:xfrm>
            <a:off x="864844" y="1412701"/>
            <a:ext cx="4392488" cy="646331"/>
          </a:xfrm>
          <a:prstGeom prst="rect">
            <a:avLst/>
          </a:prstGeom>
          <a:noFill/>
        </p:spPr>
        <p:txBody>
          <a:bodyPr wrap="square" rtlCol="0">
            <a:spAutoFit/>
          </a:bodyPr>
          <a:lstStyle/>
          <a:p>
            <a:r>
              <a:rPr lang="zh-CN" altLang="en-US" sz="3600" b="1" dirty="0" smtClean="0">
                <a:solidFill>
                  <a:srgbClr val="FFFF00"/>
                </a:solidFill>
              </a:rPr>
              <a:t>公司地址</a:t>
            </a:r>
            <a:endParaRPr lang="zh-CN" altLang="en-US" sz="3600" b="1" dirty="0">
              <a:solidFill>
                <a:srgbClr val="FFFF00"/>
              </a:solidFill>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1"/>
          <p:cNvSpPr txBox="1"/>
          <p:nvPr/>
        </p:nvSpPr>
        <p:spPr>
          <a:xfrm>
            <a:off x="432446" y="188640"/>
            <a:ext cx="10369868" cy="1008112"/>
          </a:xfrm>
          <a:prstGeom prst="rect">
            <a:avLst/>
          </a:prstGeom>
        </p:spPr>
        <p:txBody>
          <a:bodyPr/>
          <a:lstStyle>
            <a:lvl1pPr algn="ctr" defTabSz="914400" rtl="0" eaLnBrk="1" latinLnBrk="0" hangingPunct="1">
              <a:spcBef>
                <a:spcPct val="0"/>
              </a:spcBef>
              <a:buNone/>
              <a:defRPr sz="3600" b="1" kern="1200">
                <a:solidFill>
                  <a:srgbClr val="C00000"/>
                </a:solidFill>
                <a:latin typeface="微软雅黑" panose="020B0503020204020204" pitchFamily="34" charset="-122"/>
                <a:ea typeface="微软雅黑" panose="020B0503020204020204" pitchFamily="34" charset="-122"/>
                <a:cs typeface="+mj-cs"/>
              </a:defRPr>
            </a:lvl1pPr>
          </a:lstStyle>
          <a:p>
            <a:endParaRPr lang="en-US" altLang="zh-CN" dirty="0">
              <a:solidFill>
                <a:schemeClr val="bg1"/>
              </a:solidFill>
              <a:sym typeface="微软雅黑" panose="020B0503020204020204" pitchFamily="34" charset="-122"/>
            </a:endParaRPr>
          </a:p>
        </p:txBody>
      </p:sp>
      <p:sp>
        <p:nvSpPr>
          <p:cNvPr id="2" name="TextBox 1"/>
          <p:cNvSpPr txBox="1"/>
          <p:nvPr/>
        </p:nvSpPr>
        <p:spPr>
          <a:xfrm>
            <a:off x="1728589" y="385504"/>
            <a:ext cx="8928992" cy="584775"/>
          </a:xfrm>
          <a:prstGeom prst="rect">
            <a:avLst/>
          </a:prstGeom>
          <a:noFill/>
        </p:spPr>
        <p:txBody>
          <a:bodyPr wrap="square" rtlCol="0">
            <a:spAutoFit/>
          </a:bodyPr>
          <a:lstStyle/>
          <a:p>
            <a:pPr lvl="0"/>
            <a:r>
              <a:rPr lang="en-US" altLang="zh-CN" sz="3200" b="1" dirty="0">
                <a:solidFill>
                  <a:srgbClr val="FFFF00"/>
                </a:solidFill>
                <a:latin typeface="+mn-ea"/>
              </a:rPr>
              <a:t>4</a:t>
            </a:r>
            <a:r>
              <a:rPr lang="en-US" altLang="zh-CN" sz="3200" b="1" dirty="0" smtClean="0">
                <a:solidFill>
                  <a:srgbClr val="FFFF00"/>
                </a:solidFill>
                <a:latin typeface="+mn-ea"/>
              </a:rPr>
              <a:t>.</a:t>
            </a:r>
            <a:r>
              <a:rPr lang="zh-CN" altLang="zh-CN" sz="3200" b="1" dirty="0" smtClean="0">
                <a:solidFill>
                  <a:srgbClr val="FFFF00"/>
                </a:solidFill>
              </a:rPr>
              <a:t>吉林省慧海科技信息有限公司</a:t>
            </a:r>
            <a:endParaRPr lang="zh-CN" altLang="en-US" sz="3200" b="1" dirty="0">
              <a:solidFill>
                <a:srgbClr val="FFFF00"/>
              </a:solidFill>
              <a:latin typeface="+mn-ea"/>
            </a:endParaRPr>
          </a:p>
        </p:txBody>
      </p:sp>
      <p:sp>
        <p:nvSpPr>
          <p:cNvPr id="3" name="TextBox 2"/>
          <p:cNvSpPr txBox="1"/>
          <p:nvPr/>
        </p:nvSpPr>
        <p:spPr>
          <a:xfrm>
            <a:off x="793115" y="1556385"/>
            <a:ext cx="10067290" cy="3538220"/>
          </a:xfrm>
          <a:prstGeom prst="rect">
            <a:avLst/>
          </a:prstGeom>
          <a:noFill/>
        </p:spPr>
        <p:txBody>
          <a:bodyPr wrap="square" rtlCol="0">
            <a:spAutoFit/>
          </a:bodyPr>
          <a:lstStyle/>
          <a:p>
            <a:r>
              <a:rPr lang="en-US" altLang="zh-CN" sz="2400" dirty="0" smtClean="0">
                <a:latin typeface="+mn-ea"/>
              </a:rPr>
              <a:t>        </a:t>
            </a:r>
            <a:r>
              <a:rPr lang="zh-CN" altLang="zh-CN" sz="2000" dirty="0" smtClean="0">
                <a:latin typeface="微软雅黑" panose="020B0503020204020204" pitchFamily="34" charset="-122"/>
                <a:ea typeface="微软雅黑" panose="020B0503020204020204" pitchFamily="34" charset="-122"/>
                <a:cs typeface="微软雅黑" panose="020B0503020204020204" pitchFamily="34" charset="-122"/>
              </a:rPr>
              <a:t>吉林省慧海科技信息有限公司</a:t>
            </a:r>
            <a:r>
              <a:rPr lang="zh-CN" altLang="zh-CN" sz="2000" dirty="0">
                <a:latin typeface="微软雅黑" panose="020B0503020204020204" pitchFamily="34" charset="-122"/>
                <a:ea typeface="微软雅黑" panose="020B0503020204020204" pitchFamily="34" charset="-122"/>
                <a:cs typeface="微软雅黑" panose="020B0503020204020204" pitchFamily="34" charset="-122"/>
              </a:rPr>
              <a:t>，是一家拥有核心技术、自主知识产权、专门从事研发中小学教育管理软件的创新型高科技企业。总部设在科技文化名城长春市。</a:t>
            </a:r>
            <a:endParaRPr lang="zh-CN" altLang="zh-CN" sz="2000" dirty="0">
              <a:latin typeface="微软雅黑" panose="020B0503020204020204" pitchFamily="34" charset="-122"/>
              <a:ea typeface="微软雅黑" panose="020B0503020204020204" pitchFamily="34" charset="-122"/>
              <a:cs typeface="微软雅黑" panose="020B0503020204020204" pitchFamily="34" charset="-122"/>
            </a:endParaRPr>
          </a:p>
          <a:p>
            <a:endParaRPr lang="zh-CN" altLang="zh-CN" sz="2000" dirty="0">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dirty="0" smtClean="0">
                <a:latin typeface="微软雅黑" panose="020B0503020204020204" pitchFamily="34" charset="-122"/>
                <a:ea typeface="微软雅黑" panose="020B0503020204020204" pitchFamily="34" charset="-122"/>
                <a:cs typeface="微软雅黑" panose="020B0503020204020204" pitchFamily="34" charset="-122"/>
              </a:rPr>
              <a:t>        </a:t>
            </a:r>
            <a:r>
              <a:rPr lang="zh-CN" altLang="zh-CN" sz="2000" dirty="0" smtClean="0">
                <a:latin typeface="微软雅黑" panose="020B0503020204020204" pitchFamily="34" charset="-122"/>
                <a:ea typeface="微软雅黑" panose="020B0503020204020204" pitchFamily="34" charset="-122"/>
                <a:cs typeface="微软雅黑" panose="020B0503020204020204" pitchFamily="34" charset="-122"/>
              </a:rPr>
              <a:t>慧海</a:t>
            </a:r>
            <a:r>
              <a:rPr lang="en-US" altLang="zh-CN" sz="2000" dirty="0">
                <a:latin typeface="微软雅黑" panose="020B0503020204020204" pitchFamily="34" charset="-122"/>
                <a:ea typeface="微软雅黑" panose="020B0503020204020204" pitchFamily="34" charset="-122"/>
                <a:cs typeface="微软雅黑" panose="020B0503020204020204" pitchFamily="34" charset="-122"/>
              </a:rPr>
              <a:t>2004</a:t>
            </a:r>
            <a:r>
              <a:rPr lang="zh-CN" altLang="zh-CN" sz="2000" dirty="0">
                <a:latin typeface="微软雅黑" panose="020B0503020204020204" pitchFamily="34" charset="-122"/>
                <a:ea typeface="微软雅黑" panose="020B0503020204020204" pitchFamily="34" charset="-122"/>
                <a:cs typeface="微软雅黑" panose="020B0503020204020204" pitchFamily="34" charset="-122"/>
              </a:rPr>
              <a:t>年创建，</a:t>
            </a:r>
            <a:r>
              <a:rPr lang="en-US" altLang="zh-CN" sz="2000" dirty="0">
                <a:latin typeface="微软雅黑" panose="020B0503020204020204" pitchFamily="34" charset="-122"/>
                <a:ea typeface="微软雅黑" panose="020B0503020204020204" pitchFamily="34" charset="-122"/>
                <a:cs typeface="微软雅黑" panose="020B0503020204020204" pitchFamily="34" charset="-122"/>
              </a:rPr>
              <a:t>2006</a:t>
            </a:r>
            <a:r>
              <a:rPr lang="zh-CN" altLang="zh-CN" sz="2000" dirty="0">
                <a:latin typeface="微软雅黑" panose="020B0503020204020204" pitchFamily="34" charset="-122"/>
                <a:ea typeface="微软雅黑" panose="020B0503020204020204" pitchFamily="34" charset="-122"/>
                <a:cs typeface="微软雅黑" panose="020B0503020204020204" pitchFamily="34" charset="-122"/>
              </a:rPr>
              <a:t>年通过国家“双软认证”，</a:t>
            </a:r>
            <a:r>
              <a:rPr lang="en-US" altLang="zh-CN" sz="2000" dirty="0">
                <a:latin typeface="微软雅黑" panose="020B0503020204020204" pitchFamily="34" charset="-122"/>
                <a:ea typeface="微软雅黑" panose="020B0503020204020204" pitchFamily="34" charset="-122"/>
                <a:cs typeface="微软雅黑" panose="020B0503020204020204" pitchFamily="34" charset="-122"/>
              </a:rPr>
              <a:t>2012</a:t>
            </a:r>
            <a:r>
              <a:rPr lang="zh-CN" altLang="zh-CN" sz="2000" dirty="0">
                <a:latin typeface="微软雅黑" panose="020B0503020204020204" pitchFamily="34" charset="-122"/>
                <a:ea typeface="微软雅黑" panose="020B0503020204020204" pitchFamily="34" charset="-122"/>
                <a:cs typeface="微软雅黑" panose="020B0503020204020204" pitchFamily="34" charset="-122"/>
              </a:rPr>
              <a:t>年以来连续被吉林省软件行业协会授予吉林省优秀软件企业，</a:t>
            </a:r>
            <a:r>
              <a:rPr lang="en-US" altLang="zh-CN" sz="2000" dirty="0">
                <a:latin typeface="微软雅黑" panose="020B0503020204020204" pitchFamily="34" charset="-122"/>
                <a:ea typeface="微软雅黑" panose="020B0503020204020204" pitchFamily="34" charset="-122"/>
                <a:cs typeface="微软雅黑" panose="020B0503020204020204" pitchFamily="34" charset="-122"/>
              </a:rPr>
              <a:t>2013</a:t>
            </a:r>
            <a:r>
              <a:rPr lang="zh-CN" altLang="zh-CN" sz="2000" dirty="0">
                <a:latin typeface="微软雅黑" panose="020B0503020204020204" pitchFamily="34" charset="-122"/>
                <a:ea typeface="微软雅黑" panose="020B0503020204020204" pitchFamily="34" charset="-122"/>
                <a:cs typeface="微软雅黑" panose="020B0503020204020204" pitchFamily="34" charset="-122"/>
              </a:rPr>
              <a:t>年先后通过国家高新技术企业资格认定和</a:t>
            </a:r>
            <a:r>
              <a:rPr lang="en-US" altLang="zh-CN" sz="2000" dirty="0">
                <a:latin typeface="微软雅黑" panose="020B0503020204020204" pitchFamily="34" charset="-122"/>
                <a:ea typeface="微软雅黑" panose="020B0503020204020204" pitchFamily="34" charset="-122"/>
                <a:cs typeface="微软雅黑" panose="020B0503020204020204" pitchFamily="34" charset="-122"/>
              </a:rPr>
              <a:t>ISO9001</a:t>
            </a:r>
            <a:r>
              <a:rPr lang="zh-CN" altLang="zh-CN" sz="2000" dirty="0">
                <a:latin typeface="微软雅黑" panose="020B0503020204020204" pitchFamily="34" charset="-122"/>
                <a:ea typeface="微软雅黑" panose="020B0503020204020204" pitchFamily="34" charset="-122"/>
                <a:cs typeface="微软雅黑" panose="020B0503020204020204" pitchFamily="34" charset="-122"/>
              </a:rPr>
              <a:t>国际质量管理体系认证，系中国教育装备行业协会会员单位，吉林省软件行业协会理事单位，</a:t>
            </a:r>
            <a:r>
              <a:rPr lang="en-US" altLang="zh-CN" sz="2000" dirty="0">
                <a:latin typeface="微软雅黑" panose="020B0503020204020204" pitchFamily="34" charset="-122"/>
                <a:ea typeface="微软雅黑" panose="020B0503020204020204" pitchFamily="34" charset="-122"/>
                <a:cs typeface="微软雅黑" panose="020B0503020204020204" pitchFamily="34" charset="-122"/>
              </a:rPr>
              <a:t>AAA</a:t>
            </a:r>
            <a:r>
              <a:rPr lang="zh-CN" altLang="zh-CN" sz="2000" dirty="0">
                <a:latin typeface="微软雅黑" panose="020B0503020204020204" pitchFamily="34" charset="-122"/>
                <a:ea typeface="微软雅黑" panose="020B0503020204020204" pitchFamily="34" charset="-122"/>
                <a:cs typeface="微软雅黑" panose="020B0503020204020204" pitchFamily="34" charset="-122"/>
              </a:rPr>
              <a:t>级信用企业。</a:t>
            </a:r>
            <a:r>
              <a:rPr lang="en-US" altLang="zh-CN" sz="2000" dirty="0">
                <a:latin typeface="微软雅黑" panose="020B0503020204020204" pitchFamily="34" charset="-122"/>
                <a:ea typeface="微软雅黑" panose="020B0503020204020204" pitchFamily="34" charset="-122"/>
                <a:cs typeface="微软雅黑" panose="020B0503020204020204" pitchFamily="34" charset="-122"/>
              </a:rPr>
              <a:t>2015</a:t>
            </a:r>
            <a:r>
              <a:rPr lang="zh-CN" altLang="zh-CN" sz="2000" dirty="0">
                <a:latin typeface="微软雅黑" panose="020B0503020204020204" pitchFamily="34" charset="-122"/>
                <a:ea typeface="微软雅黑" panose="020B0503020204020204" pitchFamily="34" charset="-122"/>
                <a:cs typeface="微软雅黑" panose="020B0503020204020204" pitchFamily="34" charset="-122"/>
              </a:rPr>
              <a:t>年，中国互联网企业</a:t>
            </a:r>
            <a:r>
              <a:rPr lang="en-US" altLang="zh-CN" sz="2000" dirty="0">
                <a:latin typeface="微软雅黑" panose="020B0503020204020204" pitchFamily="34" charset="-122"/>
                <a:ea typeface="微软雅黑" panose="020B0503020204020204" pitchFamily="34" charset="-122"/>
                <a:cs typeface="微软雅黑" panose="020B0503020204020204" pitchFamily="34" charset="-122"/>
              </a:rPr>
              <a:t>100</a:t>
            </a:r>
            <a:r>
              <a:rPr lang="zh-CN" altLang="zh-CN" sz="2000" dirty="0">
                <a:latin typeface="微软雅黑" panose="020B0503020204020204" pitchFamily="34" charset="-122"/>
                <a:ea typeface="微软雅黑" panose="020B0503020204020204" pitchFamily="34" charset="-122"/>
                <a:cs typeface="微软雅黑" panose="020B0503020204020204" pitchFamily="34" charset="-122"/>
              </a:rPr>
              <a:t>强，拥有中国教育信息化突出贡献奖、国家规划布局内的重点软件企业</a:t>
            </a:r>
            <a:r>
              <a:rPr lang="en-US" altLang="zh-CN" sz="2000" dirty="0">
                <a:latin typeface="微软雅黑" panose="020B0503020204020204" pitchFamily="34" charset="-122"/>
                <a:ea typeface="微软雅黑" panose="020B0503020204020204" pitchFamily="34" charset="-122"/>
                <a:cs typeface="微软雅黑" panose="020B0503020204020204" pitchFamily="34" charset="-122"/>
              </a:rPr>
              <a:t>--</a:t>
            </a:r>
            <a:r>
              <a:rPr lang="zh-CN" altLang="zh-CN" sz="2000" dirty="0">
                <a:latin typeface="微软雅黑" panose="020B0503020204020204" pitchFamily="34" charset="-122"/>
                <a:ea typeface="微软雅黑" panose="020B0503020204020204" pitchFamily="34" charset="-122"/>
                <a:cs typeface="微软雅黑" panose="020B0503020204020204" pitchFamily="34" charset="-122"/>
              </a:rPr>
              <a:t>拓维信息系统股份有限公司入股慧海，开始与慧海携手步入了打造教育评价品牌软件的新征程</a:t>
            </a:r>
            <a:r>
              <a:rPr lang="zh-CN" altLang="zh-CN" sz="2000" dirty="0" smtClean="0">
                <a:latin typeface="微软雅黑" panose="020B0503020204020204" pitchFamily="34" charset="-122"/>
                <a:ea typeface="微软雅黑" panose="020B0503020204020204" pitchFamily="34" charset="-122"/>
                <a:cs typeface="微软雅黑" panose="020B0503020204020204" pitchFamily="34" charset="-122"/>
              </a:rPr>
              <a:t>。</a:t>
            </a:r>
            <a:endParaRPr lang="zh-CN" altLang="zh-CN" sz="2000" dirty="0" smtClean="0">
              <a:latin typeface="微软雅黑" panose="020B0503020204020204" pitchFamily="34" charset="-122"/>
              <a:ea typeface="微软雅黑" panose="020B0503020204020204" pitchFamily="34" charset="-122"/>
              <a:cs typeface="微软雅黑" panose="020B0503020204020204" pitchFamily="34" charset="-122"/>
            </a:endParaRPr>
          </a:p>
          <a:p>
            <a:endParaRPr lang="en-US" altLang="zh-CN" sz="2000" dirty="0" smtClean="0">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dirty="0">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2000" dirty="0" smtClean="0">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dirty="0">
                <a:latin typeface="微软雅黑" panose="020B0503020204020204" pitchFamily="34" charset="-122"/>
                <a:ea typeface="微软雅黑" panose="020B0503020204020204" pitchFamily="34" charset="-122"/>
                <a:cs typeface="微软雅黑" panose="020B0503020204020204" pitchFamily="34" charset="-122"/>
              </a:rPr>
              <a:t>公司地址：吉林长春高新区</a:t>
            </a:r>
            <a:r>
              <a:rPr lang="en-US" altLang="zh-CN" sz="2000" dirty="0">
                <a:latin typeface="微软雅黑" panose="020B0503020204020204" pitchFamily="34" charset="-122"/>
                <a:ea typeface="微软雅黑" panose="020B0503020204020204" pitchFamily="34" charset="-122"/>
                <a:cs typeface="微软雅黑" panose="020B0503020204020204" pitchFamily="34" charset="-122"/>
              </a:rPr>
              <a:t>,</a:t>
            </a:r>
            <a:r>
              <a:rPr lang="zh-CN" altLang="en-US" sz="2000" dirty="0">
                <a:latin typeface="微软雅黑" panose="020B0503020204020204" pitchFamily="34" charset="-122"/>
                <a:ea typeface="微软雅黑" panose="020B0503020204020204" pitchFamily="34" charset="-122"/>
                <a:cs typeface="微软雅黑" panose="020B0503020204020204" pitchFamily="34" charset="-122"/>
              </a:rPr>
              <a:t>蔚山路和飞跃路交汇处 东北亚文化创意科技园</a:t>
            </a:r>
            <a:r>
              <a:rPr lang="en-US" altLang="zh-CN" sz="2000" dirty="0">
                <a:latin typeface="微软雅黑" panose="020B0503020204020204" pitchFamily="34" charset="-122"/>
                <a:ea typeface="微软雅黑" panose="020B0503020204020204" pitchFamily="34" charset="-122"/>
                <a:cs typeface="微软雅黑" panose="020B0503020204020204" pitchFamily="34" charset="-122"/>
              </a:rPr>
              <a:t>B</a:t>
            </a:r>
            <a:r>
              <a:rPr lang="zh-CN" altLang="en-US" sz="2000" dirty="0">
                <a:latin typeface="微软雅黑" panose="020B0503020204020204" pitchFamily="34" charset="-122"/>
                <a:ea typeface="微软雅黑" panose="020B0503020204020204" pitchFamily="34" charset="-122"/>
                <a:cs typeface="微软雅黑" panose="020B0503020204020204" pitchFamily="34" charset="-122"/>
              </a:rPr>
              <a:t>座五</a:t>
            </a:r>
            <a:r>
              <a:rPr lang="zh-CN" altLang="en-US" sz="2000" dirty="0" smtClean="0">
                <a:latin typeface="微软雅黑" panose="020B0503020204020204" pitchFamily="34" charset="-122"/>
                <a:ea typeface="微软雅黑" panose="020B0503020204020204" pitchFamily="34" charset="-122"/>
                <a:cs typeface="微软雅黑" panose="020B0503020204020204" pitchFamily="34" charset="-122"/>
              </a:rPr>
              <a:t>层。</a:t>
            </a:r>
            <a:endParaRPr lang="zh-CN" altLang="en-US" sz="2000" dirty="0">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1"/>
          <p:cNvSpPr txBox="1"/>
          <p:nvPr/>
        </p:nvSpPr>
        <p:spPr>
          <a:xfrm>
            <a:off x="432446" y="188640"/>
            <a:ext cx="10369868" cy="1008112"/>
          </a:xfrm>
          <a:prstGeom prst="rect">
            <a:avLst/>
          </a:prstGeom>
        </p:spPr>
        <p:txBody>
          <a:bodyPr/>
          <a:lstStyle>
            <a:lvl1pPr algn="ctr" defTabSz="914400" rtl="0" eaLnBrk="1" latinLnBrk="0" hangingPunct="1">
              <a:spcBef>
                <a:spcPct val="0"/>
              </a:spcBef>
              <a:buNone/>
              <a:defRPr sz="3600" b="1" kern="1200">
                <a:solidFill>
                  <a:srgbClr val="C00000"/>
                </a:solidFill>
                <a:latin typeface="微软雅黑" panose="020B0503020204020204" pitchFamily="34" charset="-122"/>
                <a:ea typeface="微软雅黑" panose="020B0503020204020204" pitchFamily="34" charset="-122"/>
                <a:cs typeface="+mj-cs"/>
              </a:defRPr>
            </a:lvl1pPr>
          </a:lstStyle>
          <a:p>
            <a:endParaRPr lang="en-US" altLang="zh-CN" dirty="0">
              <a:solidFill>
                <a:schemeClr val="bg1"/>
              </a:solidFill>
              <a:sym typeface="微软雅黑" panose="020B0503020204020204" pitchFamily="34" charset="-122"/>
            </a:endParaRPr>
          </a:p>
        </p:txBody>
      </p:sp>
      <p:sp>
        <p:nvSpPr>
          <p:cNvPr id="2" name="TextBox 1"/>
          <p:cNvSpPr txBox="1"/>
          <p:nvPr/>
        </p:nvSpPr>
        <p:spPr>
          <a:xfrm>
            <a:off x="1728589" y="385504"/>
            <a:ext cx="8928992" cy="584775"/>
          </a:xfrm>
          <a:prstGeom prst="rect">
            <a:avLst/>
          </a:prstGeom>
          <a:noFill/>
        </p:spPr>
        <p:txBody>
          <a:bodyPr wrap="square" rtlCol="0">
            <a:spAutoFit/>
          </a:bodyPr>
          <a:lstStyle/>
          <a:p>
            <a:pPr lvl="0"/>
            <a:r>
              <a:rPr lang="en-US" altLang="zh-CN" sz="3200" b="1" dirty="0">
                <a:solidFill>
                  <a:srgbClr val="FFFF00"/>
                </a:solidFill>
                <a:latin typeface="+mn-ea"/>
              </a:rPr>
              <a:t>4</a:t>
            </a:r>
            <a:r>
              <a:rPr lang="en-US" altLang="zh-CN" sz="3200" b="1" dirty="0" smtClean="0">
                <a:solidFill>
                  <a:srgbClr val="FFFF00"/>
                </a:solidFill>
                <a:latin typeface="+mn-ea"/>
              </a:rPr>
              <a:t>.</a:t>
            </a:r>
            <a:r>
              <a:rPr lang="zh-CN" altLang="zh-CN" sz="3200" b="1" dirty="0" smtClean="0">
                <a:solidFill>
                  <a:srgbClr val="FFFF00"/>
                </a:solidFill>
              </a:rPr>
              <a:t>吉林省慧海科技信息有限公司</a:t>
            </a:r>
            <a:endParaRPr lang="zh-CN" altLang="en-US" sz="3200" b="1" dirty="0">
              <a:solidFill>
                <a:srgbClr val="FFFF00"/>
              </a:solidFill>
              <a:latin typeface="+mn-ea"/>
            </a:endParaRPr>
          </a:p>
        </p:txBody>
      </p:sp>
      <p:pic>
        <p:nvPicPr>
          <p:cNvPr id="3" name="图片 2"/>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1748155" y="1124585"/>
            <a:ext cx="7664450" cy="4805680"/>
          </a:xfrm>
          <a:prstGeom prst="rect">
            <a:avLst/>
          </a:prstGeom>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1"/>
          <p:cNvSpPr txBox="1"/>
          <p:nvPr/>
        </p:nvSpPr>
        <p:spPr>
          <a:xfrm>
            <a:off x="432446" y="188640"/>
            <a:ext cx="10369868" cy="1008112"/>
          </a:xfrm>
          <a:prstGeom prst="rect">
            <a:avLst/>
          </a:prstGeom>
        </p:spPr>
        <p:txBody>
          <a:bodyPr/>
          <a:lstStyle>
            <a:lvl1pPr algn="ctr" defTabSz="914400" rtl="0" eaLnBrk="1" latinLnBrk="0" hangingPunct="1">
              <a:spcBef>
                <a:spcPct val="0"/>
              </a:spcBef>
              <a:buNone/>
              <a:defRPr sz="3600" b="1" kern="1200">
                <a:solidFill>
                  <a:srgbClr val="C00000"/>
                </a:solidFill>
                <a:latin typeface="微软雅黑" panose="020B0503020204020204" pitchFamily="34" charset="-122"/>
                <a:ea typeface="微软雅黑" panose="020B0503020204020204" pitchFamily="34" charset="-122"/>
                <a:cs typeface="+mj-cs"/>
              </a:defRPr>
            </a:lvl1pPr>
          </a:lstStyle>
          <a:p>
            <a:endParaRPr lang="en-US" altLang="zh-CN" dirty="0">
              <a:solidFill>
                <a:schemeClr val="bg1"/>
              </a:solidFill>
              <a:sym typeface="微软雅黑" panose="020B0503020204020204" pitchFamily="34" charset="-122"/>
            </a:endParaRPr>
          </a:p>
        </p:txBody>
      </p:sp>
      <p:sp>
        <p:nvSpPr>
          <p:cNvPr id="2" name="TextBox 1"/>
          <p:cNvSpPr txBox="1"/>
          <p:nvPr/>
        </p:nvSpPr>
        <p:spPr>
          <a:xfrm>
            <a:off x="1728589" y="385504"/>
            <a:ext cx="8928992" cy="584775"/>
          </a:xfrm>
          <a:prstGeom prst="rect">
            <a:avLst/>
          </a:prstGeom>
          <a:noFill/>
        </p:spPr>
        <p:txBody>
          <a:bodyPr wrap="square" rtlCol="0">
            <a:spAutoFit/>
          </a:bodyPr>
          <a:lstStyle/>
          <a:p>
            <a:pPr lvl="0"/>
            <a:r>
              <a:rPr lang="en-US" altLang="zh-CN" sz="3200" b="1" dirty="0">
                <a:solidFill>
                  <a:srgbClr val="FFFF00"/>
                </a:solidFill>
                <a:latin typeface="+mn-ea"/>
              </a:rPr>
              <a:t>4</a:t>
            </a:r>
            <a:r>
              <a:rPr lang="en-US" altLang="zh-CN" sz="3200" b="1" dirty="0" smtClean="0">
                <a:solidFill>
                  <a:srgbClr val="FFFF00"/>
                </a:solidFill>
                <a:latin typeface="+mn-ea"/>
              </a:rPr>
              <a:t>.</a:t>
            </a:r>
            <a:r>
              <a:rPr lang="zh-CN" altLang="zh-CN" sz="3200" b="1" dirty="0" smtClean="0">
                <a:solidFill>
                  <a:srgbClr val="FFFF00"/>
                </a:solidFill>
              </a:rPr>
              <a:t>吉林省慧海科技信息有限公司</a:t>
            </a:r>
            <a:endParaRPr lang="zh-CN" altLang="en-US" sz="3200" b="1" dirty="0">
              <a:solidFill>
                <a:srgbClr val="FFFF00"/>
              </a:solidFill>
              <a:latin typeface="+mn-ea"/>
            </a:endParaRPr>
          </a:p>
        </p:txBody>
      </p:sp>
      <p:pic>
        <p:nvPicPr>
          <p:cNvPr id="5" name="图片 4"/>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144414" y="1052736"/>
            <a:ext cx="6991890" cy="4680520"/>
          </a:xfrm>
          <a:prstGeom prst="rect">
            <a:avLst/>
          </a:prstGeom>
        </p:spPr>
      </p:pic>
      <p:pic>
        <p:nvPicPr>
          <p:cNvPr id="6" name="图片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489229" y="1108978"/>
            <a:ext cx="3723226" cy="5561856"/>
          </a:xfrm>
          <a:prstGeom prst="rect">
            <a:avLst/>
          </a:prstGeom>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1"/>
          <p:cNvSpPr txBox="1"/>
          <p:nvPr/>
        </p:nvSpPr>
        <p:spPr>
          <a:xfrm>
            <a:off x="432446" y="188640"/>
            <a:ext cx="10369868" cy="1008112"/>
          </a:xfrm>
          <a:prstGeom prst="rect">
            <a:avLst/>
          </a:prstGeom>
        </p:spPr>
        <p:txBody>
          <a:bodyPr/>
          <a:lstStyle>
            <a:lvl1pPr algn="ctr" defTabSz="914400" rtl="0" eaLnBrk="1" latinLnBrk="0" hangingPunct="1">
              <a:spcBef>
                <a:spcPct val="0"/>
              </a:spcBef>
              <a:buNone/>
              <a:defRPr sz="3600" b="1" kern="1200">
                <a:solidFill>
                  <a:srgbClr val="C00000"/>
                </a:solidFill>
                <a:latin typeface="微软雅黑" panose="020B0503020204020204" pitchFamily="34" charset="-122"/>
                <a:ea typeface="微软雅黑" panose="020B0503020204020204" pitchFamily="34" charset="-122"/>
                <a:cs typeface="+mj-cs"/>
              </a:defRPr>
            </a:lvl1pPr>
          </a:lstStyle>
          <a:p>
            <a:endParaRPr lang="en-US" altLang="zh-CN" dirty="0">
              <a:solidFill>
                <a:schemeClr val="bg1"/>
              </a:solidFill>
              <a:sym typeface="微软雅黑" panose="020B0503020204020204" pitchFamily="34" charset="-122"/>
            </a:endParaRPr>
          </a:p>
        </p:txBody>
      </p:sp>
      <p:sp>
        <p:nvSpPr>
          <p:cNvPr id="2" name="TextBox 1"/>
          <p:cNvSpPr txBox="1"/>
          <p:nvPr/>
        </p:nvSpPr>
        <p:spPr>
          <a:xfrm>
            <a:off x="1728589" y="404664"/>
            <a:ext cx="8928992" cy="583565"/>
          </a:xfrm>
          <a:prstGeom prst="rect">
            <a:avLst/>
          </a:prstGeom>
          <a:noFill/>
        </p:spPr>
        <p:txBody>
          <a:bodyPr wrap="square" rtlCol="0">
            <a:spAutoFit/>
          </a:bodyPr>
          <a:lstStyle/>
          <a:p>
            <a:pPr lvl="0"/>
            <a:r>
              <a:rPr lang="en-US" altLang="zh-CN" sz="3200" b="1" dirty="0" smtClean="0">
                <a:solidFill>
                  <a:srgbClr val="FFFF00"/>
                </a:solidFill>
                <a:latin typeface="+mn-ea"/>
                <a:sym typeface="+mn-ea"/>
              </a:rPr>
              <a:t>4.</a:t>
            </a:r>
            <a:r>
              <a:rPr lang="zh-CN" altLang="en-US" sz="3200" b="1" dirty="0" smtClean="0">
                <a:solidFill>
                  <a:srgbClr val="FFFF00"/>
                </a:solidFill>
                <a:latin typeface="+mn-ea"/>
                <a:sym typeface="+mn-ea"/>
              </a:rPr>
              <a:t>吉林省森祥科技有限公司</a:t>
            </a:r>
            <a:endParaRPr lang="zh-CN" altLang="en-US" sz="3200" b="1" dirty="0">
              <a:solidFill>
                <a:srgbClr val="FFFF00"/>
              </a:solidFill>
              <a:latin typeface="+mn-ea"/>
            </a:endParaRPr>
          </a:p>
        </p:txBody>
      </p:sp>
      <p:sp>
        <p:nvSpPr>
          <p:cNvPr id="3" name="矩形 2"/>
          <p:cNvSpPr/>
          <p:nvPr/>
        </p:nvSpPr>
        <p:spPr>
          <a:xfrm>
            <a:off x="432698" y="1340728"/>
            <a:ext cx="10585175" cy="3415030"/>
          </a:xfrm>
          <a:prstGeom prst="rect">
            <a:avLst/>
          </a:prstGeom>
        </p:spPr>
        <p:txBody>
          <a:bodyPr wrap="square">
            <a:spAutoFit/>
          </a:bodyPr>
          <a:lstStyle/>
          <a:p>
            <a:pPr fontAlgn="base"/>
            <a:r>
              <a:rPr lang="zh-CN" altLang="en-US" sz="2400" dirty="0" smtClean="0"/>
              <a:t>        </a:t>
            </a:r>
            <a:r>
              <a:rPr lang="zh-CN" altLang="en-US" sz="2400" dirty="0" smtClean="0">
                <a:latin typeface="+mn-ea"/>
                <a:sym typeface="+mn-ea"/>
              </a:rPr>
              <a:t>招聘岗位：</a:t>
            </a:r>
            <a:endParaRPr lang="zh-CN" altLang="en-US" sz="2400" dirty="0" smtClean="0">
              <a:latin typeface="+mn-ea"/>
            </a:endParaRPr>
          </a:p>
          <a:p>
            <a:pPr fontAlgn="base"/>
            <a:r>
              <a:rPr lang="en-US" altLang="zh-CN" sz="2400" dirty="0" smtClean="0">
                <a:latin typeface="+mn-ea"/>
                <a:sym typeface="+mn-ea"/>
              </a:rPr>
              <a:t>1</a:t>
            </a:r>
            <a:r>
              <a:rPr lang="zh-CN" altLang="en-US" sz="2400" dirty="0" smtClean="0">
                <a:latin typeface="+mn-ea"/>
                <a:sym typeface="+mn-ea"/>
              </a:rPr>
              <a:t>、</a:t>
            </a:r>
            <a:r>
              <a:rPr lang="en-US" altLang="zh-CN" sz="2400" dirty="0" smtClean="0">
                <a:latin typeface="+mn-ea"/>
                <a:sym typeface="+mn-ea"/>
              </a:rPr>
              <a:t>Java</a:t>
            </a:r>
            <a:r>
              <a:rPr lang="zh-CN" altLang="en-US" sz="2400" dirty="0" smtClean="0">
                <a:latin typeface="+mn-ea"/>
                <a:sym typeface="+mn-ea"/>
              </a:rPr>
              <a:t>开发工程师     </a:t>
            </a:r>
            <a:endParaRPr lang="zh-CN" altLang="en-US" sz="2400" dirty="0" smtClean="0">
              <a:latin typeface="+mn-ea"/>
            </a:endParaRPr>
          </a:p>
          <a:p>
            <a:pPr fontAlgn="base"/>
            <a:r>
              <a:rPr lang="en-US" altLang="zh-CN" sz="2400" dirty="0">
                <a:latin typeface="+mn-ea"/>
                <a:sym typeface="+mn-ea"/>
              </a:rPr>
              <a:t>     </a:t>
            </a:r>
            <a:r>
              <a:rPr lang="zh-CN" altLang="en-US" sz="2400" dirty="0">
                <a:latin typeface="+mn-ea"/>
                <a:sym typeface="+mn-ea"/>
              </a:rPr>
              <a:t>薪资：</a:t>
            </a:r>
            <a:r>
              <a:rPr lang="en-US" altLang="zh-CN" sz="2400" dirty="0">
                <a:latin typeface="+mn-ea"/>
                <a:sym typeface="+mn-ea"/>
              </a:rPr>
              <a:t>5000——7000</a:t>
            </a:r>
            <a:r>
              <a:rPr lang="zh-CN" altLang="en-US" sz="2400" dirty="0">
                <a:latin typeface="+mn-ea"/>
                <a:sym typeface="+mn-ea"/>
              </a:rPr>
              <a:t>元</a:t>
            </a:r>
            <a:r>
              <a:rPr lang="en-US" altLang="zh-CN" sz="2400" dirty="0">
                <a:latin typeface="+mn-ea"/>
                <a:sym typeface="+mn-ea"/>
              </a:rPr>
              <a:t>/</a:t>
            </a:r>
            <a:r>
              <a:rPr lang="zh-CN" altLang="en-US" sz="2400" dirty="0">
                <a:latin typeface="+mn-ea"/>
                <a:sym typeface="+mn-ea"/>
              </a:rPr>
              <a:t>月</a:t>
            </a:r>
            <a:endParaRPr lang="zh-CN" altLang="en-US" sz="2400" dirty="0">
              <a:latin typeface="+mn-ea"/>
            </a:endParaRPr>
          </a:p>
          <a:p>
            <a:pPr fontAlgn="base"/>
            <a:endParaRPr lang="zh-CN" altLang="en-US" sz="2400" dirty="0">
              <a:latin typeface="+mn-ea"/>
            </a:endParaRPr>
          </a:p>
          <a:p>
            <a:pPr fontAlgn="base"/>
            <a:r>
              <a:rPr lang="en-US" altLang="zh-CN" sz="2400" dirty="0">
                <a:latin typeface="+mn-ea"/>
                <a:sym typeface="+mn-ea"/>
              </a:rPr>
              <a:t>2</a:t>
            </a:r>
            <a:r>
              <a:rPr lang="zh-CN" altLang="en-US" sz="2400" dirty="0">
                <a:latin typeface="+mn-ea"/>
                <a:sym typeface="+mn-ea"/>
              </a:rPr>
              <a:t>、</a:t>
            </a:r>
            <a:r>
              <a:rPr lang="zh-CN" sz="2400" dirty="0">
                <a:latin typeface="+mn-ea"/>
                <a:sym typeface="+mn-ea"/>
              </a:rPr>
              <a:t>实施</a:t>
            </a:r>
            <a:r>
              <a:rPr lang="zh-CN" altLang="en-US" sz="2400" dirty="0">
                <a:latin typeface="+mn-ea"/>
                <a:sym typeface="+mn-ea"/>
              </a:rPr>
              <a:t>工程师</a:t>
            </a:r>
            <a:endParaRPr lang="zh-CN" altLang="en-US" sz="2400" dirty="0">
              <a:latin typeface="+mn-ea"/>
            </a:endParaRPr>
          </a:p>
          <a:p>
            <a:pPr fontAlgn="base"/>
            <a:r>
              <a:rPr lang="en-US" altLang="zh-CN" sz="2400" dirty="0">
                <a:latin typeface="+mn-ea"/>
                <a:sym typeface="+mn-ea"/>
              </a:rPr>
              <a:t>     </a:t>
            </a:r>
            <a:r>
              <a:rPr lang="zh-CN" altLang="en-US" sz="2400" dirty="0">
                <a:latin typeface="+mn-ea"/>
                <a:sym typeface="+mn-ea"/>
              </a:rPr>
              <a:t>薪资：</a:t>
            </a:r>
            <a:r>
              <a:rPr lang="en-US" altLang="zh-CN" sz="2400" dirty="0">
                <a:latin typeface="+mn-ea"/>
                <a:sym typeface="+mn-ea"/>
              </a:rPr>
              <a:t>4000——6000</a:t>
            </a:r>
            <a:r>
              <a:rPr lang="zh-CN" altLang="en-US" sz="2400" dirty="0">
                <a:latin typeface="+mn-ea"/>
                <a:sym typeface="+mn-ea"/>
              </a:rPr>
              <a:t>元</a:t>
            </a:r>
            <a:r>
              <a:rPr lang="en-US" altLang="zh-CN" sz="2400" dirty="0">
                <a:latin typeface="+mn-ea"/>
                <a:sym typeface="+mn-ea"/>
              </a:rPr>
              <a:t>/</a:t>
            </a:r>
            <a:r>
              <a:rPr lang="zh-CN" altLang="en-US" sz="2400" dirty="0">
                <a:latin typeface="+mn-ea"/>
                <a:sym typeface="+mn-ea"/>
              </a:rPr>
              <a:t>月</a:t>
            </a:r>
            <a:endParaRPr lang="zh-CN" altLang="en-US" sz="2400" dirty="0">
              <a:latin typeface="+mn-ea"/>
            </a:endParaRPr>
          </a:p>
          <a:p>
            <a:pPr fontAlgn="base"/>
            <a:endParaRPr lang="zh-CN" altLang="en-US" sz="2400" dirty="0">
              <a:latin typeface="+mn-ea"/>
            </a:endParaRPr>
          </a:p>
          <a:p>
            <a:pPr fontAlgn="base"/>
            <a:r>
              <a:rPr lang="en-US" altLang="zh-CN" sz="2400" dirty="0">
                <a:latin typeface="+mn-ea"/>
                <a:sym typeface="+mn-ea"/>
              </a:rPr>
              <a:t>3</a:t>
            </a:r>
            <a:r>
              <a:rPr lang="zh-CN" altLang="en-US" sz="2400" dirty="0">
                <a:latin typeface="+mn-ea"/>
                <a:sym typeface="+mn-ea"/>
              </a:rPr>
              <a:t>、测试工程师</a:t>
            </a:r>
            <a:endParaRPr lang="zh-CN" altLang="en-US" sz="2400" dirty="0">
              <a:latin typeface="+mn-ea"/>
            </a:endParaRPr>
          </a:p>
          <a:p>
            <a:pPr fontAlgn="base"/>
            <a:r>
              <a:rPr lang="en-US" altLang="zh-CN" sz="2400" dirty="0">
                <a:latin typeface="+mn-ea"/>
                <a:sym typeface="+mn-ea"/>
              </a:rPr>
              <a:t>     </a:t>
            </a:r>
            <a:r>
              <a:rPr lang="zh-CN" altLang="en-US" sz="2400" dirty="0">
                <a:latin typeface="+mn-ea"/>
                <a:sym typeface="+mn-ea"/>
              </a:rPr>
              <a:t>薪资：</a:t>
            </a:r>
            <a:r>
              <a:rPr lang="en-US" altLang="zh-CN" sz="2400" dirty="0">
                <a:latin typeface="+mn-ea"/>
                <a:sym typeface="+mn-ea"/>
              </a:rPr>
              <a:t>4500——5000</a:t>
            </a:r>
            <a:r>
              <a:rPr lang="zh-CN" altLang="en-US" sz="2400" dirty="0">
                <a:latin typeface="+mn-ea"/>
                <a:sym typeface="+mn-ea"/>
              </a:rPr>
              <a:t>元</a:t>
            </a:r>
            <a:r>
              <a:rPr lang="en-US" altLang="zh-CN" sz="2400" dirty="0">
                <a:latin typeface="+mn-ea"/>
                <a:sym typeface="+mn-ea"/>
              </a:rPr>
              <a:t>/</a:t>
            </a:r>
            <a:r>
              <a:rPr lang="zh-CN" altLang="en-US" sz="2400" dirty="0">
                <a:latin typeface="+mn-ea"/>
                <a:sym typeface="+mn-ea"/>
              </a:rPr>
              <a:t>月</a:t>
            </a:r>
            <a:endParaRPr lang="zh-CN" altLang="en-US" sz="2400" dirty="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1"/>
          <p:cNvSpPr txBox="1"/>
          <p:nvPr/>
        </p:nvSpPr>
        <p:spPr>
          <a:xfrm>
            <a:off x="432446" y="188640"/>
            <a:ext cx="10369868" cy="1008112"/>
          </a:xfrm>
          <a:prstGeom prst="rect">
            <a:avLst/>
          </a:prstGeom>
        </p:spPr>
        <p:txBody>
          <a:bodyPr/>
          <a:lstStyle>
            <a:lvl1pPr algn="ctr" defTabSz="914400" rtl="0" eaLnBrk="1" latinLnBrk="0" hangingPunct="1">
              <a:spcBef>
                <a:spcPct val="0"/>
              </a:spcBef>
              <a:buNone/>
              <a:defRPr sz="3600" b="1" kern="1200">
                <a:solidFill>
                  <a:srgbClr val="C00000"/>
                </a:solidFill>
                <a:latin typeface="微软雅黑" panose="020B0503020204020204" pitchFamily="34" charset="-122"/>
                <a:ea typeface="微软雅黑" panose="020B0503020204020204" pitchFamily="34" charset="-122"/>
                <a:cs typeface="+mj-cs"/>
              </a:defRPr>
            </a:lvl1pPr>
          </a:lstStyle>
          <a:p>
            <a:endParaRPr lang="en-US" altLang="zh-CN" dirty="0">
              <a:solidFill>
                <a:schemeClr val="bg1"/>
              </a:solidFill>
              <a:sym typeface="微软雅黑" panose="020B0503020204020204" pitchFamily="34" charset="-122"/>
            </a:endParaRPr>
          </a:p>
        </p:txBody>
      </p:sp>
      <p:sp>
        <p:nvSpPr>
          <p:cNvPr id="2" name="TextBox 1"/>
          <p:cNvSpPr txBox="1"/>
          <p:nvPr/>
        </p:nvSpPr>
        <p:spPr>
          <a:xfrm>
            <a:off x="1820612" y="385505"/>
            <a:ext cx="8928992" cy="584775"/>
          </a:xfrm>
          <a:prstGeom prst="rect">
            <a:avLst/>
          </a:prstGeom>
          <a:noFill/>
        </p:spPr>
        <p:txBody>
          <a:bodyPr wrap="square" rtlCol="0">
            <a:spAutoFit/>
          </a:bodyPr>
          <a:lstStyle/>
          <a:p>
            <a:pPr lvl="0"/>
            <a:r>
              <a:rPr lang="en-US" altLang="zh-CN" sz="3200" b="1" dirty="0">
                <a:solidFill>
                  <a:srgbClr val="FFFF00"/>
                </a:solidFill>
                <a:latin typeface="+mn-ea"/>
              </a:rPr>
              <a:t>5</a:t>
            </a:r>
            <a:r>
              <a:rPr lang="en-US" altLang="zh-CN" sz="3200" b="1" dirty="0" smtClean="0">
                <a:solidFill>
                  <a:srgbClr val="FFFF00"/>
                </a:solidFill>
                <a:latin typeface="+mn-ea"/>
              </a:rPr>
              <a:t>.</a:t>
            </a:r>
            <a:r>
              <a:rPr lang="zh-CN" altLang="en-US" sz="3200" b="1" dirty="0" smtClean="0">
                <a:solidFill>
                  <a:srgbClr val="FFFF00"/>
                </a:solidFill>
                <a:latin typeface="+mn-ea"/>
              </a:rPr>
              <a:t>吉林省森祥科技有限公司</a:t>
            </a:r>
            <a:endParaRPr lang="zh-CN" altLang="en-US" sz="3200" b="1" dirty="0">
              <a:solidFill>
                <a:srgbClr val="FFFF00"/>
              </a:solidFill>
              <a:latin typeface="+mn-ea"/>
            </a:endParaRPr>
          </a:p>
        </p:txBody>
      </p:sp>
      <p:sp>
        <p:nvSpPr>
          <p:cNvPr id="3" name="TextBox 2"/>
          <p:cNvSpPr txBox="1"/>
          <p:nvPr/>
        </p:nvSpPr>
        <p:spPr>
          <a:xfrm>
            <a:off x="649104" y="1556291"/>
            <a:ext cx="10297144" cy="4399915"/>
          </a:xfrm>
          <a:prstGeom prst="rect">
            <a:avLst/>
          </a:prstGeom>
          <a:noFill/>
        </p:spPr>
        <p:txBody>
          <a:bodyPr wrap="square" rtlCol="0">
            <a:spAutoFit/>
          </a:bodyPr>
          <a:lstStyle/>
          <a:p>
            <a:pPr fontAlgn="base"/>
            <a:r>
              <a:rPr lang="zh-CN" altLang="en-US" dirty="0" smtClean="0"/>
              <a:t>          </a:t>
            </a:r>
            <a:r>
              <a:rPr lang="zh-CN" altLang="en-US" sz="2000" dirty="0" smtClean="0">
                <a:latin typeface="+mn-ea"/>
              </a:rPr>
              <a:t>吉林省森祥科技有限公司</a:t>
            </a:r>
            <a:r>
              <a:rPr lang="zh-CN" altLang="en-US" sz="2000" dirty="0">
                <a:latin typeface="+mn-ea"/>
              </a:rPr>
              <a:t>是一家面向政府部门及企事业单位提供</a:t>
            </a:r>
            <a:r>
              <a:rPr lang="en-US" altLang="zh-CN" sz="2000" dirty="0">
                <a:latin typeface="+mn-ea"/>
              </a:rPr>
              <a:t>IT</a:t>
            </a:r>
            <a:r>
              <a:rPr lang="zh-CN" altLang="en-US" sz="2000" dirty="0">
                <a:latin typeface="+mn-ea"/>
              </a:rPr>
              <a:t>解决方案与服务的高新技术企业，致力于通过信息化技术来推动社会发展与变革，为社会创造价值。</a:t>
            </a:r>
            <a:endParaRPr lang="zh-CN" altLang="en-US" sz="2000" dirty="0">
              <a:latin typeface="+mn-ea"/>
            </a:endParaRPr>
          </a:p>
          <a:p>
            <a:pPr fontAlgn="base"/>
            <a:endParaRPr lang="zh-CN" altLang="en-US" sz="2000" dirty="0">
              <a:latin typeface="+mn-ea"/>
            </a:endParaRPr>
          </a:p>
          <a:p>
            <a:pPr fontAlgn="base"/>
            <a:r>
              <a:rPr lang="zh-CN" altLang="en-US" sz="2000" dirty="0">
                <a:latin typeface="+mn-ea"/>
              </a:rPr>
              <a:t>公司主要为政府行业提供信息化的战略谋划、解决方案以及相关定制化软件产品。目标是是立足吉林省，服务全国，成为国内领先的信息技术服务提供商，为客户提供全链条、高质量、高效率、具有综合优势和行业特色的技术服务。公司目前为省</a:t>
            </a:r>
            <a:r>
              <a:rPr lang="en-US" altLang="zh-CN" sz="2000" dirty="0">
                <a:latin typeface="+mn-ea"/>
              </a:rPr>
              <a:t>/</a:t>
            </a:r>
            <a:r>
              <a:rPr lang="zh-CN" altLang="en-US" sz="2000" dirty="0">
                <a:latin typeface="+mn-ea"/>
              </a:rPr>
              <a:t>市</a:t>
            </a:r>
            <a:r>
              <a:rPr lang="en-US" altLang="zh-CN" sz="2000" dirty="0">
                <a:latin typeface="+mn-ea"/>
              </a:rPr>
              <a:t>/</a:t>
            </a:r>
            <a:r>
              <a:rPr lang="zh-CN" altLang="en-US" sz="2000" dirty="0">
                <a:latin typeface="+mn-ea"/>
              </a:rPr>
              <a:t>区县政府机构及食品安全、安全生产、畜牧业、科技、金融、教育、卫生、环保、企业等多个行业主管部门常年提供咨询服务和定制化软件产品。</a:t>
            </a:r>
            <a:endParaRPr lang="zh-CN" altLang="en-US" sz="2000" dirty="0">
              <a:latin typeface="+mn-ea"/>
            </a:endParaRPr>
          </a:p>
          <a:p>
            <a:pPr fontAlgn="base"/>
            <a:endParaRPr lang="zh-CN" altLang="en-US" sz="2000" dirty="0">
              <a:latin typeface="+mn-ea"/>
            </a:endParaRPr>
          </a:p>
          <a:p>
            <a:pPr fontAlgn="base"/>
            <a:r>
              <a:rPr lang="zh-CN" altLang="en-US" sz="2000" dirty="0" smtClean="0">
                <a:latin typeface="+mn-ea"/>
              </a:rPr>
              <a:t>           公司</a:t>
            </a:r>
            <a:r>
              <a:rPr lang="zh-CN" altLang="en-US" sz="2000" dirty="0">
                <a:latin typeface="+mn-ea"/>
              </a:rPr>
              <a:t>以“与员工齐进步，与社会同发展”为核心企业文化，以“靠业务研究赢得机会，靠产品质量赢得尊重，靠客户服务赢得信任，靠团结协作赢得成功”为经营理念，以打造一流产品为己任，以提供一流信息化服务为目标，以创造社会价值为宗旨，以推动社会进步为追求，励志成为国内政府部门应用软件的领军者。</a:t>
            </a:r>
            <a:endParaRPr lang="zh-CN" altLang="en-US" sz="2000" dirty="0">
              <a:latin typeface="+mn-ea"/>
            </a:endParaRPr>
          </a:p>
          <a:p>
            <a:endParaRPr lang="zh-CN" altLang="en-US" sz="2000" dirty="0"/>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1"/>
          <p:cNvSpPr txBox="1"/>
          <p:nvPr/>
        </p:nvSpPr>
        <p:spPr>
          <a:xfrm>
            <a:off x="432446" y="188640"/>
            <a:ext cx="10369868" cy="1008112"/>
          </a:xfrm>
          <a:prstGeom prst="rect">
            <a:avLst/>
          </a:prstGeom>
        </p:spPr>
        <p:txBody>
          <a:bodyPr/>
          <a:lstStyle>
            <a:lvl1pPr algn="ctr" defTabSz="914400" rtl="0" eaLnBrk="1" latinLnBrk="0" hangingPunct="1">
              <a:spcBef>
                <a:spcPct val="0"/>
              </a:spcBef>
              <a:buNone/>
              <a:defRPr sz="3600" b="1" kern="1200">
                <a:solidFill>
                  <a:srgbClr val="C00000"/>
                </a:solidFill>
                <a:latin typeface="微软雅黑" panose="020B0503020204020204" pitchFamily="34" charset="-122"/>
                <a:ea typeface="微软雅黑" panose="020B0503020204020204" pitchFamily="34" charset="-122"/>
                <a:cs typeface="+mj-cs"/>
              </a:defRPr>
            </a:lvl1pPr>
          </a:lstStyle>
          <a:p>
            <a:endParaRPr lang="en-US" altLang="zh-CN" dirty="0">
              <a:solidFill>
                <a:schemeClr val="bg1"/>
              </a:solidFill>
              <a:sym typeface="微软雅黑" panose="020B0503020204020204" pitchFamily="34" charset="-122"/>
            </a:endParaRPr>
          </a:p>
        </p:txBody>
      </p:sp>
      <p:sp>
        <p:nvSpPr>
          <p:cNvPr id="2" name="TextBox 1"/>
          <p:cNvSpPr txBox="1"/>
          <p:nvPr/>
        </p:nvSpPr>
        <p:spPr>
          <a:xfrm>
            <a:off x="1820612" y="385505"/>
            <a:ext cx="8928992" cy="584775"/>
          </a:xfrm>
          <a:prstGeom prst="rect">
            <a:avLst/>
          </a:prstGeom>
          <a:noFill/>
        </p:spPr>
        <p:txBody>
          <a:bodyPr wrap="square" rtlCol="0">
            <a:spAutoFit/>
          </a:bodyPr>
          <a:lstStyle/>
          <a:p>
            <a:pPr lvl="0"/>
            <a:r>
              <a:rPr lang="en-US" altLang="zh-CN" sz="3200" b="1" dirty="0">
                <a:solidFill>
                  <a:srgbClr val="FFFF00"/>
                </a:solidFill>
                <a:latin typeface="+mn-ea"/>
              </a:rPr>
              <a:t>5</a:t>
            </a:r>
            <a:r>
              <a:rPr lang="en-US" altLang="zh-CN" sz="3200" b="1" dirty="0" smtClean="0">
                <a:solidFill>
                  <a:srgbClr val="FFFF00"/>
                </a:solidFill>
                <a:latin typeface="+mn-ea"/>
              </a:rPr>
              <a:t>.</a:t>
            </a:r>
            <a:r>
              <a:rPr lang="zh-CN" altLang="en-US" sz="3200" b="1" dirty="0" smtClean="0">
                <a:solidFill>
                  <a:srgbClr val="FFFF00"/>
                </a:solidFill>
                <a:latin typeface="+mn-ea"/>
              </a:rPr>
              <a:t>吉林省森祥科技有限公司</a:t>
            </a:r>
            <a:endParaRPr lang="zh-CN" altLang="en-US" sz="3200" b="1" dirty="0">
              <a:solidFill>
                <a:srgbClr val="FFFF00"/>
              </a:solidFill>
              <a:latin typeface="+mn-ea"/>
            </a:endParaRPr>
          </a:p>
        </p:txBody>
      </p:sp>
      <p:pic>
        <p:nvPicPr>
          <p:cNvPr id="5" name="图片 4"/>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1296541" y="1158156"/>
            <a:ext cx="8496944" cy="4758289"/>
          </a:xfrm>
          <a:prstGeom prst="rect">
            <a:avLst/>
          </a:prstGeom>
        </p:spPr>
      </p:pic>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1"/>
          <p:cNvSpPr txBox="1"/>
          <p:nvPr/>
        </p:nvSpPr>
        <p:spPr>
          <a:xfrm>
            <a:off x="432446" y="188640"/>
            <a:ext cx="10369868" cy="1008112"/>
          </a:xfrm>
          <a:prstGeom prst="rect">
            <a:avLst/>
          </a:prstGeom>
        </p:spPr>
        <p:txBody>
          <a:bodyPr/>
          <a:lstStyle>
            <a:lvl1pPr algn="ctr" defTabSz="914400" rtl="0" eaLnBrk="1" latinLnBrk="0" hangingPunct="1">
              <a:spcBef>
                <a:spcPct val="0"/>
              </a:spcBef>
              <a:buNone/>
              <a:defRPr sz="3600" b="1" kern="1200">
                <a:solidFill>
                  <a:srgbClr val="C00000"/>
                </a:solidFill>
                <a:latin typeface="微软雅黑" panose="020B0503020204020204" pitchFamily="34" charset="-122"/>
                <a:ea typeface="微软雅黑" panose="020B0503020204020204" pitchFamily="34" charset="-122"/>
                <a:cs typeface="+mj-cs"/>
              </a:defRPr>
            </a:lvl1pPr>
          </a:lstStyle>
          <a:p>
            <a:endParaRPr lang="en-US" altLang="zh-CN" dirty="0">
              <a:solidFill>
                <a:schemeClr val="bg1"/>
              </a:solidFill>
              <a:sym typeface="微软雅黑" panose="020B0503020204020204" pitchFamily="34" charset="-122"/>
            </a:endParaRPr>
          </a:p>
        </p:txBody>
      </p:sp>
      <p:sp>
        <p:nvSpPr>
          <p:cNvPr id="2" name="TextBox 1"/>
          <p:cNvSpPr txBox="1"/>
          <p:nvPr/>
        </p:nvSpPr>
        <p:spPr>
          <a:xfrm>
            <a:off x="1820612" y="385505"/>
            <a:ext cx="8928992" cy="584775"/>
          </a:xfrm>
          <a:prstGeom prst="rect">
            <a:avLst/>
          </a:prstGeom>
          <a:noFill/>
        </p:spPr>
        <p:txBody>
          <a:bodyPr wrap="square" rtlCol="0">
            <a:spAutoFit/>
          </a:bodyPr>
          <a:lstStyle/>
          <a:p>
            <a:pPr lvl="0"/>
            <a:r>
              <a:rPr lang="en-US" altLang="zh-CN" sz="3200" b="1" dirty="0">
                <a:solidFill>
                  <a:srgbClr val="FFFF00"/>
                </a:solidFill>
                <a:latin typeface="+mn-ea"/>
              </a:rPr>
              <a:t>6</a:t>
            </a:r>
            <a:r>
              <a:rPr lang="en-US" altLang="zh-CN" sz="3200" b="1" dirty="0" smtClean="0">
                <a:solidFill>
                  <a:srgbClr val="FFFF00"/>
                </a:solidFill>
                <a:latin typeface="+mn-ea"/>
              </a:rPr>
              <a:t>.</a:t>
            </a:r>
            <a:r>
              <a:rPr lang="zh-CN" altLang="en-US" sz="3200" b="1" dirty="0" smtClean="0">
                <a:solidFill>
                  <a:srgbClr val="FFFF00"/>
                </a:solidFill>
                <a:latin typeface="+mn-ea"/>
              </a:rPr>
              <a:t>吉林省佳硕科技有限责任</a:t>
            </a:r>
            <a:r>
              <a:rPr lang="zh-CN" altLang="zh-CN" sz="3200" b="1" dirty="0" smtClean="0">
                <a:solidFill>
                  <a:srgbClr val="FFFF00"/>
                </a:solidFill>
                <a:latin typeface="+mn-ea"/>
              </a:rPr>
              <a:t>公司</a:t>
            </a:r>
            <a:endParaRPr lang="zh-CN" altLang="en-US" sz="3200" b="1" dirty="0">
              <a:solidFill>
                <a:srgbClr val="FFFF00"/>
              </a:solidFill>
              <a:latin typeface="+mn-ea"/>
            </a:endParaRPr>
          </a:p>
        </p:txBody>
      </p:sp>
      <p:sp>
        <p:nvSpPr>
          <p:cNvPr id="5" name="TextBox 4"/>
          <p:cNvSpPr txBox="1"/>
          <p:nvPr/>
        </p:nvSpPr>
        <p:spPr>
          <a:xfrm>
            <a:off x="290830" y="1412875"/>
            <a:ext cx="10801350" cy="4154170"/>
          </a:xfrm>
          <a:prstGeom prst="rect">
            <a:avLst/>
          </a:prstGeom>
          <a:noFill/>
        </p:spPr>
        <p:txBody>
          <a:bodyPr wrap="square" rtlCol="0">
            <a:spAutoFit/>
          </a:bodyPr>
          <a:lstStyle/>
          <a:p>
            <a:r>
              <a:rPr lang="zh-CN" altLang="en-US" sz="2400" dirty="0" smtClean="0">
                <a:latin typeface="+mn-ea"/>
              </a:rPr>
              <a:t>   </a:t>
            </a:r>
            <a:r>
              <a:rPr lang="zh-CN" altLang="en-US" sz="2000" dirty="0" smtClean="0">
                <a:latin typeface="+mn-ea"/>
              </a:rPr>
              <a:t>      吉林省佳硕科技有限责任公司</a:t>
            </a:r>
            <a:r>
              <a:rPr lang="zh-CN" altLang="en-US" sz="2000" dirty="0">
                <a:latin typeface="+mn-ea"/>
              </a:rPr>
              <a:t>成立于</a:t>
            </a:r>
            <a:r>
              <a:rPr lang="en-US" altLang="zh-CN" sz="2000" dirty="0">
                <a:latin typeface="+mn-ea"/>
              </a:rPr>
              <a:t>2012</a:t>
            </a:r>
            <a:r>
              <a:rPr lang="zh-CN" altLang="en-US" sz="2000" dirty="0">
                <a:latin typeface="+mn-ea"/>
              </a:rPr>
              <a:t>年</a:t>
            </a:r>
            <a:r>
              <a:rPr lang="en-US" altLang="zh-CN" sz="2000" dirty="0">
                <a:latin typeface="+mn-ea"/>
              </a:rPr>
              <a:t>5</a:t>
            </a:r>
            <a:r>
              <a:rPr lang="zh-CN" altLang="en-US" sz="2000" dirty="0">
                <a:latin typeface="+mn-ea"/>
              </a:rPr>
              <a:t>月</a:t>
            </a:r>
            <a:r>
              <a:rPr lang="en-US" altLang="zh-CN" sz="2000" dirty="0">
                <a:latin typeface="+mn-ea"/>
              </a:rPr>
              <a:t>17</a:t>
            </a:r>
            <a:r>
              <a:rPr lang="zh-CN" altLang="en-US" sz="2000" dirty="0">
                <a:latin typeface="+mn-ea"/>
              </a:rPr>
              <a:t>日，注册资金人民币伍佰万元，现有员工</a:t>
            </a:r>
            <a:r>
              <a:rPr lang="en-US" altLang="zh-CN" sz="2000" dirty="0">
                <a:latin typeface="+mn-ea"/>
              </a:rPr>
              <a:t>27</a:t>
            </a:r>
            <a:r>
              <a:rPr lang="zh-CN" altLang="en-US" sz="2000" dirty="0">
                <a:latin typeface="+mn-ea"/>
              </a:rPr>
              <a:t>人。公司主营业务是计算机软件开发、销售、维护以及计算机硬件及电子产品的销售。</a:t>
            </a:r>
            <a:endParaRPr lang="zh-CN" altLang="en-US" sz="2000" dirty="0">
              <a:latin typeface="+mn-ea"/>
            </a:endParaRPr>
          </a:p>
          <a:p>
            <a:endParaRPr lang="zh-CN" altLang="en-US" sz="2000" dirty="0">
              <a:latin typeface="+mn-ea"/>
            </a:endParaRPr>
          </a:p>
          <a:p>
            <a:r>
              <a:rPr lang="zh-CN" altLang="en-US" sz="2000" dirty="0" smtClean="0">
                <a:latin typeface="+mn-ea"/>
              </a:rPr>
              <a:t>        自</a:t>
            </a:r>
            <a:r>
              <a:rPr lang="zh-CN" altLang="en-US" sz="2000" dirty="0">
                <a:latin typeface="+mn-ea"/>
              </a:rPr>
              <a:t>公司成立以来一直服务于吉林省公安业，提供系统设计、制作、建设、售后等一系列服务，自主研发的人案分析系统获得双软认证证书，公司在</a:t>
            </a:r>
            <a:r>
              <a:rPr lang="en-US" altLang="zh-CN" sz="2000" dirty="0">
                <a:latin typeface="+mn-ea"/>
              </a:rPr>
              <a:t>2013</a:t>
            </a:r>
            <a:r>
              <a:rPr lang="zh-CN" altLang="en-US" sz="2000" dirty="0">
                <a:latin typeface="+mn-ea"/>
              </a:rPr>
              <a:t>年加入软件协会会员，成为吉林省软件协会会员之一</a:t>
            </a:r>
            <a:r>
              <a:rPr lang="zh-CN" altLang="en-US" sz="2000" dirty="0" smtClean="0">
                <a:latin typeface="+mn-ea"/>
              </a:rPr>
              <a:t>。</a:t>
            </a:r>
            <a:endParaRPr lang="zh-CN" altLang="en-US" sz="2000" dirty="0" smtClean="0">
              <a:latin typeface="+mn-ea"/>
            </a:endParaRPr>
          </a:p>
          <a:p>
            <a:endParaRPr lang="zh-CN" altLang="en-US" sz="2000" dirty="0">
              <a:latin typeface="+mn-ea"/>
            </a:endParaRPr>
          </a:p>
          <a:p>
            <a:r>
              <a:rPr lang="zh-CN" altLang="en-US" sz="2000" dirty="0" smtClean="0">
                <a:latin typeface="+mn-ea"/>
              </a:rPr>
              <a:t>       公司</a:t>
            </a:r>
            <a:r>
              <a:rPr lang="zh-CN" altLang="en-US" sz="2000" dirty="0">
                <a:latin typeface="+mn-ea"/>
              </a:rPr>
              <a:t>集中力量针对公安行业进行软件研发，并取得了公安部（吉林省级系统）</a:t>
            </a:r>
            <a:r>
              <a:rPr lang="en-US" altLang="zh-CN" sz="2000" dirty="0">
                <a:latin typeface="+mn-ea"/>
              </a:rPr>
              <a:t>-“</a:t>
            </a:r>
            <a:r>
              <a:rPr lang="zh-CN" altLang="en-US" sz="2000" dirty="0">
                <a:latin typeface="+mn-ea"/>
              </a:rPr>
              <a:t>刑侦专业应用系统”的开发资格；公司产品研发方向主要面向吉林省公安厅各警种，先后为吉林省公安厅、吉林市公安局、长春市公安局、延边州公安局等量身打造各类专业的公安应用系统，并依靠优秀的产品质量、售后服务在吉林省公安厅各警种客户中逐渐树立了良好形象及口碑；直到现在，人案分析系统已成为吉林省刑侦工作中重要、可靠的应用系统，舆情分析系统也成为了吉林省公安厅大情报主要情报分析系统</a:t>
            </a:r>
            <a:r>
              <a:rPr lang="zh-CN" altLang="en-US" sz="2000" dirty="0" smtClean="0">
                <a:latin typeface="+mn-ea"/>
              </a:rPr>
              <a:t>。</a:t>
            </a:r>
            <a:endParaRPr lang="zh-CN" altLang="en-US" sz="2000" dirty="0">
              <a:latin typeface="+mn-ea"/>
            </a:endParaRP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1"/>
          <p:cNvSpPr txBox="1"/>
          <p:nvPr/>
        </p:nvSpPr>
        <p:spPr>
          <a:xfrm>
            <a:off x="432446" y="188640"/>
            <a:ext cx="10369868" cy="1008112"/>
          </a:xfrm>
          <a:prstGeom prst="rect">
            <a:avLst/>
          </a:prstGeom>
        </p:spPr>
        <p:txBody>
          <a:bodyPr/>
          <a:lstStyle>
            <a:lvl1pPr algn="ctr" defTabSz="914400" rtl="0" eaLnBrk="1" latinLnBrk="0" hangingPunct="1">
              <a:spcBef>
                <a:spcPct val="0"/>
              </a:spcBef>
              <a:buNone/>
              <a:defRPr sz="3600" b="1" kern="1200">
                <a:solidFill>
                  <a:srgbClr val="C00000"/>
                </a:solidFill>
                <a:latin typeface="微软雅黑" panose="020B0503020204020204" pitchFamily="34" charset="-122"/>
                <a:ea typeface="微软雅黑" panose="020B0503020204020204" pitchFamily="34" charset="-122"/>
                <a:cs typeface="+mj-cs"/>
              </a:defRPr>
            </a:lvl1pPr>
          </a:lstStyle>
          <a:p>
            <a:endParaRPr lang="en-US" altLang="zh-CN" dirty="0">
              <a:solidFill>
                <a:schemeClr val="bg1"/>
              </a:solidFill>
              <a:sym typeface="微软雅黑" panose="020B0503020204020204" pitchFamily="34" charset="-122"/>
            </a:endParaRPr>
          </a:p>
        </p:txBody>
      </p:sp>
      <p:sp>
        <p:nvSpPr>
          <p:cNvPr id="2" name="TextBox 1"/>
          <p:cNvSpPr txBox="1"/>
          <p:nvPr/>
        </p:nvSpPr>
        <p:spPr>
          <a:xfrm>
            <a:off x="1820612" y="385505"/>
            <a:ext cx="8928992" cy="584775"/>
          </a:xfrm>
          <a:prstGeom prst="rect">
            <a:avLst/>
          </a:prstGeom>
          <a:noFill/>
        </p:spPr>
        <p:txBody>
          <a:bodyPr wrap="square" rtlCol="0">
            <a:spAutoFit/>
          </a:bodyPr>
          <a:lstStyle/>
          <a:p>
            <a:pPr lvl="0"/>
            <a:r>
              <a:rPr lang="en-US" altLang="zh-CN" sz="3200" b="1" dirty="0">
                <a:solidFill>
                  <a:srgbClr val="FFFF00"/>
                </a:solidFill>
                <a:latin typeface="+mn-ea"/>
              </a:rPr>
              <a:t>6</a:t>
            </a:r>
            <a:r>
              <a:rPr lang="en-US" altLang="zh-CN" sz="3200" b="1" dirty="0" smtClean="0">
                <a:solidFill>
                  <a:srgbClr val="FFFF00"/>
                </a:solidFill>
                <a:latin typeface="+mn-ea"/>
              </a:rPr>
              <a:t>.</a:t>
            </a:r>
            <a:r>
              <a:rPr lang="zh-CN" altLang="en-US" sz="3200" b="1" dirty="0" smtClean="0">
                <a:solidFill>
                  <a:srgbClr val="FFFF00"/>
                </a:solidFill>
                <a:latin typeface="+mn-ea"/>
              </a:rPr>
              <a:t>吉林省佳硕科技有限责任</a:t>
            </a:r>
            <a:r>
              <a:rPr lang="zh-CN" altLang="zh-CN" sz="3200" b="1" dirty="0" smtClean="0">
                <a:solidFill>
                  <a:srgbClr val="FFFF00"/>
                </a:solidFill>
                <a:latin typeface="+mn-ea"/>
              </a:rPr>
              <a:t>公司</a:t>
            </a:r>
            <a:endParaRPr lang="zh-CN" altLang="en-US" sz="3200" b="1" dirty="0">
              <a:solidFill>
                <a:srgbClr val="FFFF00"/>
              </a:solidFill>
              <a:latin typeface="+mn-ea"/>
            </a:endParaRPr>
          </a:p>
        </p:txBody>
      </p:sp>
      <p:pic>
        <p:nvPicPr>
          <p:cNvPr id="3" name="图片 2"/>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1799590" y="1185545"/>
            <a:ext cx="7506970" cy="4882515"/>
          </a:xfrm>
          <a:prstGeom prst="rect">
            <a:avLst/>
          </a:prstGeom>
        </p:spPr>
      </p:pic>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1"/>
          <p:cNvSpPr txBox="1"/>
          <p:nvPr/>
        </p:nvSpPr>
        <p:spPr>
          <a:xfrm>
            <a:off x="432446" y="188640"/>
            <a:ext cx="10369868" cy="1008112"/>
          </a:xfrm>
          <a:prstGeom prst="rect">
            <a:avLst/>
          </a:prstGeom>
        </p:spPr>
        <p:txBody>
          <a:bodyPr/>
          <a:lstStyle>
            <a:lvl1pPr algn="ctr" defTabSz="914400" rtl="0" eaLnBrk="1" latinLnBrk="0" hangingPunct="1">
              <a:spcBef>
                <a:spcPct val="0"/>
              </a:spcBef>
              <a:buNone/>
              <a:defRPr sz="3600" b="1" kern="1200">
                <a:solidFill>
                  <a:srgbClr val="C00000"/>
                </a:solidFill>
                <a:latin typeface="微软雅黑" panose="020B0503020204020204" pitchFamily="34" charset="-122"/>
                <a:ea typeface="微软雅黑" panose="020B0503020204020204" pitchFamily="34" charset="-122"/>
                <a:cs typeface="+mj-cs"/>
              </a:defRPr>
            </a:lvl1pPr>
          </a:lstStyle>
          <a:p>
            <a:endParaRPr lang="en-US" altLang="zh-CN" dirty="0">
              <a:solidFill>
                <a:schemeClr val="bg1"/>
              </a:solidFill>
              <a:sym typeface="微软雅黑" panose="020B0503020204020204" pitchFamily="34" charset="-122"/>
            </a:endParaRPr>
          </a:p>
        </p:txBody>
      </p:sp>
      <p:sp>
        <p:nvSpPr>
          <p:cNvPr id="2" name="TextBox 1"/>
          <p:cNvSpPr txBox="1"/>
          <p:nvPr/>
        </p:nvSpPr>
        <p:spPr>
          <a:xfrm>
            <a:off x="1820612" y="385505"/>
            <a:ext cx="8928992" cy="584775"/>
          </a:xfrm>
          <a:prstGeom prst="rect">
            <a:avLst/>
          </a:prstGeom>
          <a:noFill/>
        </p:spPr>
        <p:txBody>
          <a:bodyPr wrap="square" rtlCol="0">
            <a:spAutoFit/>
          </a:bodyPr>
          <a:lstStyle/>
          <a:p>
            <a:pPr lvl="0"/>
            <a:r>
              <a:rPr lang="en-US" altLang="zh-CN" sz="3200" b="1" dirty="0">
                <a:solidFill>
                  <a:srgbClr val="FFFF00"/>
                </a:solidFill>
                <a:latin typeface="+mn-ea"/>
              </a:rPr>
              <a:t>7</a:t>
            </a:r>
            <a:r>
              <a:rPr lang="en-US" altLang="zh-CN" sz="3200" b="1" dirty="0" smtClean="0">
                <a:solidFill>
                  <a:srgbClr val="FFFF00"/>
                </a:solidFill>
                <a:latin typeface="+mn-ea"/>
              </a:rPr>
              <a:t>.</a:t>
            </a:r>
            <a:r>
              <a:rPr lang="zh-CN" altLang="en-US" sz="3200" b="1" dirty="0">
                <a:solidFill>
                  <a:srgbClr val="FFFF00"/>
                </a:solidFill>
                <a:latin typeface="+mn-ea"/>
              </a:rPr>
              <a:t>长春</a:t>
            </a:r>
            <a:r>
              <a:rPr lang="zh-CN" altLang="zh-CN" sz="3200" b="1" dirty="0">
                <a:solidFill>
                  <a:srgbClr val="FFFF00"/>
                </a:solidFill>
                <a:latin typeface="+mn-ea"/>
              </a:rPr>
              <a:t>鸿达高新技术集团有限公司</a:t>
            </a:r>
            <a:endParaRPr lang="zh-CN" altLang="en-US" sz="3200" b="1" dirty="0">
              <a:solidFill>
                <a:srgbClr val="FFFF00"/>
              </a:solidFill>
              <a:latin typeface="+mn-ea"/>
            </a:endParaRPr>
          </a:p>
        </p:txBody>
      </p:sp>
      <p:sp>
        <p:nvSpPr>
          <p:cNvPr id="3" name="TextBox 2"/>
          <p:cNvSpPr txBox="1"/>
          <p:nvPr/>
        </p:nvSpPr>
        <p:spPr>
          <a:xfrm>
            <a:off x="793026" y="1412875"/>
            <a:ext cx="10133113" cy="4092575"/>
          </a:xfrm>
          <a:prstGeom prst="rect">
            <a:avLst/>
          </a:prstGeom>
          <a:noFill/>
        </p:spPr>
        <p:txBody>
          <a:bodyPr wrap="square" rtlCol="0">
            <a:spAutoFit/>
          </a:bodyPr>
          <a:lstStyle/>
          <a:p>
            <a:r>
              <a:rPr lang="en-US" altLang="zh-CN" dirty="0" smtClean="0"/>
              <a:t>          </a:t>
            </a:r>
            <a:r>
              <a:rPr lang="zh-CN" altLang="zh-CN" sz="2000" dirty="0" smtClean="0">
                <a:latin typeface="微软雅黑" panose="020B0503020204020204" pitchFamily="34" charset="-122"/>
                <a:ea typeface="微软雅黑" panose="020B0503020204020204" pitchFamily="34" charset="-122"/>
                <a:cs typeface="微软雅黑" panose="020B0503020204020204" pitchFamily="34" charset="-122"/>
              </a:rPr>
              <a:t>鸿</a:t>
            </a:r>
            <a:r>
              <a:rPr lang="zh-CN" altLang="zh-CN" sz="2000" dirty="0">
                <a:latin typeface="微软雅黑" panose="020B0503020204020204" pitchFamily="34" charset="-122"/>
                <a:ea typeface="微软雅黑" panose="020B0503020204020204" pitchFamily="34" charset="-122"/>
                <a:cs typeface="微软雅黑" panose="020B0503020204020204" pitchFamily="34" charset="-122"/>
              </a:rPr>
              <a:t>达高新技术集团有限公司是一家集信息技术、生物特征识别技术、生物医药技术于一体的高科技企业，是国家规划布局内重点软件企业。鸿达集团始建于</a:t>
            </a:r>
            <a:r>
              <a:rPr lang="en-US" altLang="zh-CN" sz="2000" dirty="0">
                <a:latin typeface="微软雅黑" panose="020B0503020204020204" pitchFamily="34" charset="-122"/>
                <a:ea typeface="微软雅黑" panose="020B0503020204020204" pitchFamily="34" charset="-122"/>
                <a:cs typeface="微软雅黑" panose="020B0503020204020204" pitchFamily="34" charset="-122"/>
              </a:rPr>
              <a:t>1988</a:t>
            </a:r>
            <a:r>
              <a:rPr lang="zh-CN" altLang="zh-CN" sz="2000" dirty="0">
                <a:latin typeface="微软雅黑" panose="020B0503020204020204" pitchFamily="34" charset="-122"/>
                <a:ea typeface="微软雅黑" panose="020B0503020204020204" pitchFamily="34" charset="-122"/>
                <a:cs typeface="微软雅黑" panose="020B0503020204020204" pitchFamily="34" charset="-122"/>
              </a:rPr>
              <a:t>年，总部设立于长春市高新技术产业开发区，拥有国家专利证书及计算机软件著作权八十余项。集团下设长春鸿达信息科技股份有限公司、长春鸿达光电子与生物统计识别技术有限公司、鸿达生物药业长春股份有限公司和鸿达生物药业内蒙古股份有限公司、鸿达资产管理公司、鸿鑫数据服务股份有限公司、鸿达（老挝）集团公司等多家子公司，在中国的主要省会城市、中国台湾、美国旧金山、印尼雅加达设有分公司，在德国汉堡和美国纽约设有产品售后服务中心，产品和服务遍及欧美、中东、非洲、东南亚等三十多个国家及地区</a:t>
            </a:r>
            <a:r>
              <a:rPr lang="zh-CN" altLang="zh-CN" sz="2000" dirty="0" smtClean="0">
                <a:latin typeface="微软雅黑" panose="020B0503020204020204" pitchFamily="34" charset="-122"/>
                <a:ea typeface="微软雅黑" panose="020B0503020204020204" pitchFamily="34" charset="-122"/>
                <a:cs typeface="微软雅黑" panose="020B0503020204020204" pitchFamily="34" charset="-122"/>
              </a:rPr>
              <a:t>。</a:t>
            </a:r>
            <a:endParaRPr lang="zh-CN" altLang="zh-CN" sz="2000" dirty="0" smtClean="0">
              <a:latin typeface="微软雅黑" panose="020B0503020204020204" pitchFamily="34" charset="-122"/>
              <a:ea typeface="微软雅黑" panose="020B0503020204020204" pitchFamily="34" charset="-122"/>
              <a:cs typeface="微软雅黑" panose="020B0503020204020204" pitchFamily="34" charset="-122"/>
            </a:endParaRPr>
          </a:p>
          <a:p>
            <a:endParaRPr lang="en-US" altLang="zh-CN" sz="2000" dirty="0" smtClean="0">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dirty="0">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2000" dirty="0" smtClean="0">
                <a:latin typeface="微软雅黑" panose="020B0503020204020204" pitchFamily="34" charset="-122"/>
                <a:ea typeface="微软雅黑" panose="020B0503020204020204" pitchFamily="34" charset="-122"/>
                <a:cs typeface="微软雅黑" panose="020B0503020204020204" pitchFamily="34" charset="-122"/>
              </a:rPr>
              <a:t>      </a:t>
            </a:r>
            <a:r>
              <a:rPr lang="zh-CN" altLang="zh-CN" sz="2000" dirty="0" smtClean="0">
                <a:latin typeface="微软雅黑" panose="020B0503020204020204" pitchFamily="34" charset="-122"/>
                <a:ea typeface="微软雅黑" panose="020B0503020204020204" pitchFamily="34" charset="-122"/>
                <a:cs typeface="微软雅黑" panose="020B0503020204020204" pitchFamily="34" charset="-122"/>
              </a:rPr>
              <a:t>多年来</a:t>
            </a:r>
            <a:r>
              <a:rPr lang="zh-CN" altLang="zh-CN" sz="2000" dirty="0">
                <a:latin typeface="微软雅黑" panose="020B0503020204020204" pitchFamily="34" charset="-122"/>
                <a:ea typeface="微软雅黑" panose="020B0503020204020204" pitchFamily="34" charset="-122"/>
                <a:cs typeface="微软雅黑" panose="020B0503020204020204" pitchFamily="34" charset="-122"/>
              </a:rPr>
              <a:t>，公司始终保持平稳增长的发展势头，集团公司注册资金人民币</a:t>
            </a:r>
            <a:r>
              <a:rPr lang="en-US" altLang="zh-CN" sz="2000" dirty="0">
                <a:latin typeface="微软雅黑" panose="020B0503020204020204" pitchFamily="34" charset="-122"/>
                <a:ea typeface="微软雅黑" panose="020B0503020204020204" pitchFamily="34" charset="-122"/>
                <a:cs typeface="微软雅黑" panose="020B0503020204020204" pitchFamily="34" charset="-122"/>
              </a:rPr>
              <a:t>1</a:t>
            </a:r>
            <a:r>
              <a:rPr lang="zh-CN" altLang="zh-CN" sz="2000" dirty="0">
                <a:latin typeface="微软雅黑" panose="020B0503020204020204" pitchFamily="34" charset="-122"/>
                <a:ea typeface="微软雅黑" panose="020B0503020204020204" pitchFamily="34" charset="-122"/>
                <a:cs typeface="微软雅黑" panose="020B0503020204020204" pitchFamily="34" charset="-122"/>
              </a:rPr>
              <a:t>亿元，截止到</a:t>
            </a:r>
            <a:r>
              <a:rPr lang="en-US" altLang="zh-CN" sz="2000" dirty="0">
                <a:latin typeface="微软雅黑" panose="020B0503020204020204" pitchFamily="34" charset="-122"/>
                <a:ea typeface="微软雅黑" panose="020B0503020204020204" pitchFamily="34" charset="-122"/>
                <a:cs typeface="微软雅黑" panose="020B0503020204020204" pitchFamily="34" charset="-122"/>
              </a:rPr>
              <a:t>2011</a:t>
            </a:r>
            <a:r>
              <a:rPr lang="zh-CN" altLang="zh-CN" sz="2000" dirty="0">
                <a:latin typeface="微软雅黑" panose="020B0503020204020204" pitchFamily="34" charset="-122"/>
                <a:ea typeface="微软雅黑" panose="020B0503020204020204" pitchFamily="34" charset="-122"/>
                <a:cs typeface="微软雅黑" panose="020B0503020204020204" pitchFamily="34" charset="-122"/>
              </a:rPr>
              <a:t>年底，集团公司已拥有资产总额近</a:t>
            </a:r>
            <a:r>
              <a:rPr lang="en-US" altLang="zh-CN" sz="2000" dirty="0">
                <a:latin typeface="微软雅黑" panose="020B0503020204020204" pitchFamily="34" charset="-122"/>
                <a:ea typeface="微软雅黑" panose="020B0503020204020204" pitchFamily="34" charset="-122"/>
                <a:cs typeface="微软雅黑" panose="020B0503020204020204" pitchFamily="34" charset="-122"/>
              </a:rPr>
              <a:t>20</a:t>
            </a:r>
            <a:r>
              <a:rPr lang="zh-CN" altLang="zh-CN" sz="2000" dirty="0">
                <a:latin typeface="微软雅黑" panose="020B0503020204020204" pitchFamily="34" charset="-122"/>
                <a:ea typeface="微软雅黑" panose="020B0503020204020204" pitchFamily="34" charset="-122"/>
                <a:cs typeface="微软雅黑" panose="020B0503020204020204" pitchFamily="34" charset="-122"/>
              </a:rPr>
              <a:t>亿元，年销售额达到数亿元，公司员工近千人，在长春高新区拥有三个产业园区，合计建筑面积达</a:t>
            </a:r>
            <a:r>
              <a:rPr lang="en-US" altLang="zh-CN" sz="2000" dirty="0">
                <a:latin typeface="微软雅黑" panose="020B0503020204020204" pitchFamily="34" charset="-122"/>
                <a:ea typeface="微软雅黑" panose="020B0503020204020204" pitchFamily="34" charset="-122"/>
                <a:cs typeface="微软雅黑" panose="020B0503020204020204" pitchFamily="34" charset="-122"/>
              </a:rPr>
              <a:t>24</a:t>
            </a:r>
            <a:r>
              <a:rPr lang="zh-CN" altLang="zh-CN" sz="2000" dirty="0">
                <a:latin typeface="微软雅黑" panose="020B0503020204020204" pitchFamily="34" charset="-122"/>
                <a:ea typeface="微软雅黑" panose="020B0503020204020204" pitchFamily="34" charset="-122"/>
                <a:cs typeface="微软雅黑" panose="020B0503020204020204" pitchFamily="34" charset="-122"/>
              </a:rPr>
              <a:t>万多平方米的科研、生产、综合办公楼。</a:t>
            </a:r>
            <a:endParaRPr lang="zh-CN" altLang="en-US" sz="2000" dirty="0">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1"/>
          <p:cNvSpPr txBox="1"/>
          <p:nvPr/>
        </p:nvSpPr>
        <p:spPr>
          <a:xfrm>
            <a:off x="432446" y="188640"/>
            <a:ext cx="10369868" cy="1008112"/>
          </a:xfrm>
          <a:prstGeom prst="rect">
            <a:avLst/>
          </a:prstGeom>
        </p:spPr>
        <p:txBody>
          <a:bodyPr/>
          <a:lstStyle>
            <a:lvl1pPr algn="ctr" defTabSz="914400" rtl="0" eaLnBrk="1" latinLnBrk="0" hangingPunct="1">
              <a:spcBef>
                <a:spcPct val="0"/>
              </a:spcBef>
              <a:buNone/>
              <a:defRPr sz="3600" b="1" kern="1200">
                <a:solidFill>
                  <a:srgbClr val="C00000"/>
                </a:solidFill>
                <a:latin typeface="微软雅黑" panose="020B0503020204020204" pitchFamily="34" charset="-122"/>
                <a:ea typeface="微软雅黑" panose="020B0503020204020204" pitchFamily="34" charset="-122"/>
                <a:cs typeface="+mj-cs"/>
              </a:defRPr>
            </a:lvl1pPr>
          </a:lstStyle>
          <a:p>
            <a:endParaRPr lang="en-US" altLang="zh-CN" dirty="0">
              <a:solidFill>
                <a:schemeClr val="bg1"/>
              </a:solidFill>
              <a:sym typeface="微软雅黑" panose="020B0503020204020204" pitchFamily="34" charset="-122"/>
            </a:endParaRPr>
          </a:p>
        </p:txBody>
      </p:sp>
      <p:sp>
        <p:nvSpPr>
          <p:cNvPr id="2" name="TextBox 1"/>
          <p:cNvSpPr txBox="1"/>
          <p:nvPr/>
        </p:nvSpPr>
        <p:spPr>
          <a:xfrm>
            <a:off x="1820612" y="385505"/>
            <a:ext cx="8928992" cy="584775"/>
          </a:xfrm>
          <a:prstGeom prst="rect">
            <a:avLst/>
          </a:prstGeom>
          <a:noFill/>
        </p:spPr>
        <p:txBody>
          <a:bodyPr wrap="square" rtlCol="0">
            <a:spAutoFit/>
          </a:bodyPr>
          <a:lstStyle/>
          <a:p>
            <a:pPr lvl="0"/>
            <a:r>
              <a:rPr lang="en-US" altLang="zh-CN" sz="3200" b="1" dirty="0">
                <a:solidFill>
                  <a:srgbClr val="FFFF00"/>
                </a:solidFill>
                <a:latin typeface="+mn-ea"/>
              </a:rPr>
              <a:t>7</a:t>
            </a:r>
            <a:r>
              <a:rPr lang="en-US" altLang="zh-CN" sz="3200" b="1" dirty="0" smtClean="0">
                <a:solidFill>
                  <a:srgbClr val="FFFF00"/>
                </a:solidFill>
                <a:latin typeface="+mn-ea"/>
              </a:rPr>
              <a:t>.</a:t>
            </a:r>
            <a:r>
              <a:rPr lang="zh-CN" altLang="en-US" sz="3200" b="1" dirty="0">
                <a:solidFill>
                  <a:srgbClr val="FFFF00"/>
                </a:solidFill>
                <a:latin typeface="+mn-ea"/>
              </a:rPr>
              <a:t>长春</a:t>
            </a:r>
            <a:r>
              <a:rPr lang="zh-CN" altLang="zh-CN" sz="3200" b="1" dirty="0">
                <a:solidFill>
                  <a:srgbClr val="FFFF00"/>
                </a:solidFill>
                <a:latin typeface="+mn-ea"/>
              </a:rPr>
              <a:t>鸿达高新技术集团有限公司</a:t>
            </a:r>
            <a:endParaRPr lang="zh-CN" altLang="en-US" sz="3200" b="1" dirty="0">
              <a:solidFill>
                <a:srgbClr val="FFFF00"/>
              </a:solidFill>
              <a:latin typeface="+mn-ea"/>
            </a:endParaRPr>
          </a:p>
        </p:txBody>
      </p:sp>
      <p:pic>
        <p:nvPicPr>
          <p:cNvPr id="5" name="图片 4"/>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864493" y="970281"/>
            <a:ext cx="10058400" cy="5267032"/>
          </a:xfrm>
          <a:prstGeom prst="rect">
            <a:avLst/>
          </a:prstGeom>
        </p:spPr>
      </p:pic>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1"/>
          <p:cNvSpPr txBox="1"/>
          <p:nvPr/>
        </p:nvSpPr>
        <p:spPr>
          <a:xfrm>
            <a:off x="432446" y="188640"/>
            <a:ext cx="10369868" cy="1008112"/>
          </a:xfrm>
          <a:prstGeom prst="rect">
            <a:avLst/>
          </a:prstGeom>
        </p:spPr>
        <p:txBody>
          <a:bodyPr/>
          <a:lstStyle>
            <a:lvl1pPr algn="ctr" defTabSz="914400" rtl="0" eaLnBrk="1" latinLnBrk="0" hangingPunct="1">
              <a:spcBef>
                <a:spcPct val="0"/>
              </a:spcBef>
              <a:buNone/>
              <a:defRPr sz="3600" b="1" kern="1200">
                <a:solidFill>
                  <a:srgbClr val="C00000"/>
                </a:solidFill>
                <a:latin typeface="微软雅黑" panose="020B0503020204020204" pitchFamily="34" charset="-122"/>
                <a:ea typeface="微软雅黑" panose="020B0503020204020204" pitchFamily="34" charset="-122"/>
                <a:cs typeface="+mj-cs"/>
              </a:defRPr>
            </a:lvl1pPr>
          </a:lstStyle>
          <a:p>
            <a:endParaRPr lang="en-US" altLang="zh-CN" dirty="0">
              <a:solidFill>
                <a:schemeClr val="bg1"/>
              </a:solidFill>
              <a:sym typeface="微软雅黑" panose="020B0503020204020204" pitchFamily="34" charset="-122"/>
            </a:endParaRPr>
          </a:p>
        </p:txBody>
      </p:sp>
      <p:sp>
        <p:nvSpPr>
          <p:cNvPr id="2" name="TextBox 1"/>
          <p:cNvSpPr txBox="1"/>
          <p:nvPr/>
        </p:nvSpPr>
        <p:spPr>
          <a:xfrm>
            <a:off x="1820612" y="385505"/>
            <a:ext cx="8928992" cy="584775"/>
          </a:xfrm>
          <a:prstGeom prst="rect">
            <a:avLst/>
          </a:prstGeom>
          <a:noFill/>
        </p:spPr>
        <p:txBody>
          <a:bodyPr wrap="square" rtlCol="0">
            <a:spAutoFit/>
          </a:bodyPr>
          <a:lstStyle/>
          <a:p>
            <a:pPr lvl="0"/>
            <a:r>
              <a:rPr lang="en-US" altLang="zh-CN" sz="3200" b="1" dirty="0">
                <a:solidFill>
                  <a:srgbClr val="FFFF00"/>
                </a:solidFill>
                <a:latin typeface="+mn-ea"/>
              </a:rPr>
              <a:t>7</a:t>
            </a:r>
            <a:r>
              <a:rPr lang="en-US" altLang="zh-CN" sz="3200" b="1" dirty="0" smtClean="0">
                <a:solidFill>
                  <a:srgbClr val="FFFF00"/>
                </a:solidFill>
                <a:latin typeface="+mn-ea"/>
              </a:rPr>
              <a:t>.</a:t>
            </a:r>
            <a:r>
              <a:rPr lang="zh-CN" altLang="en-US" sz="3200" b="1" dirty="0">
                <a:solidFill>
                  <a:srgbClr val="FFFF00"/>
                </a:solidFill>
                <a:latin typeface="+mn-ea"/>
              </a:rPr>
              <a:t>长春</a:t>
            </a:r>
            <a:r>
              <a:rPr lang="zh-CN" altLang="zh-CN" sz="3200" b="1" dirty="0">
                <a:solidFill>
                  <a:srgbClr val="FFFF00"/>
                </a:solidFill>
                <a:latin typeface="+mn-ea"/>
              </a:rPr>
              <a:t>鸿达高新技术集团有限公司</a:t>
            </a:r>
            <a:endParaRPr lang="zh-CN" altLang="en-US" sz="3200" b="1" dirty="0">
              <a:solidFill>
                <a:srgbClr val="FFFF00"/>
              </a:solidFill>
              <a:latin typeface="+mn-ea"/>
            </a:endParaRPr>
          </a:p>
        </p:txBody>
      </p:sp>
      <p:pic>
        <p:nvPicPr>
          <p:cNvPr id="6" name="Picture 5" descr="002鸟瞰图改改"/>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2232645" y="1196752"/>
            <a:ext cx="5834063" cy="2765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7" descr="长春鸿达高技术集团"/>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32645" y="4005040"/>
            <a:ext cx="2876550" cy="1582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8" descr="中试车间东北透视图"/>
          <p:cNvPicPr>
            <a:picLocks noChangeAspect="1" noChangeArrowheads="1"/>
          </p:cNvPicPr>
          <p:nvPr/>
        </p:nvPicPr>
        <p:blipFill>
          <a:blip r:embed="rId3">
            <a:extLst>
              <a:ext uri="{28A0092B-C50C-407E-A947-70E740481C1C}">
                <a14:useLocalDpi xmlns:a14="http://schemas.microsoft.com/office/drawing/2010/main" val="0"/>
              </a:ext>
            </a:extLst>
          </a:blip>
          <a:srcRect l="7922" t="29077" r="11859" b="15443"/>
          <a:stretch>
            <a:fillRect/>
          </a:stretch>
        </p:blipFill>
        <p:spPr bwMode="auto">
          <a:xfrm>
            <a:off x="5113958" y="4006627"/>
            <a:ext cx="2952750" cy="1582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1"/>
          <p:cNvSpPr txBox="1"/>
          <p:nvPr/>
        </p:nvSpPr>
        <p:spPr>
          <a:xfrm>
            <a:off x="432446" y="188640"/>
            <a:ext cx="10369868" cy="1008112"/>
          </a:xfrm>
          <a:prstGeom prst="rect">
            <a:avLst/>
          </a:prstGeom>
        </p:spPr>
        <p:txBody>
          <a:bodyPr/>
          <a:lstStyle>
            <a:lvl1pPr algn="ctr" defTabSz="914400" rtl="0" eaLnBrk="1" latinLnBrk="0" hangingPunct="1">
              <a:spcBef>
                <a:spcPct val="0"/>
              </a:spcBef>
              <a:buNone/>
              <a:defRPr sz="3600" b="1" kern="1200">
                <a:solidFill>
                  <a:srgbClr val="C00000"/>
                </a:solidFill>
                <a:latin typeface="微软雅黑" panose="020B0503020204020204" pitchFamily="34" charset="-122"/>
                <a:ea typeface="微软雅黑" panose="020B0503020204020204" pitchFamily="34" charset="-122"/>
                <a:cs typeface="+mj-cs"/>
              </a:defRPr>
            </a:lvl1pPr>
          </a:lstStyle>
          <a:p>
            <a:endParaRPr lang="en-US" altLang="zh-CN" dirty="0">
              <a:solidFill>
                <a:schemeClr val="bg1"/>
              </a:solidFill>
              <a:sym typeface="微软雅黑" panose="020B0503020204020204" pitchFamily="34" charset="-122"/>
            </a:endParaRPr>
          </a:p>
        </p:txBody>
      </p:sp>
      <p:sp>
        <p:nvSpPr>
          <p:cNvPr id="2" name="TextBox 1"/>
          <p:cNvSpPr txBox="1"/>
          <p:nvPr/>
        </p:nvSpPr>
        <p:spPr>
          <a:xfrm>
            <a:off x="1820612" y="385505"/>
            <a:ext cx="8928992" cy="584775"/>
          </a:xfrm>
          <a:prstGeom prst="rect">
            <a:avLst/>
          </a:prstGeom>
          <a:noFill/>
        </p:spPr>
        <p:txBody>
          <a:bodyPr wrap="square" rtlCol="0">
            <a:spAutoFit/>
          </a:bodyPr>
          <a:lstStyle/>
          <a:p>
            <a:pPr lvl="0"/>
            <a:r>
              <a:rPr lang="en-US" altLang="zh-CN" sz="3200" b="1" dirty="0">
                <a:solidFill>
                  <a:srgbClr val="FFFF00"/>
                </a:solidFill>
                <a:latin typeface="+mn-ea"/>
              </a:rPr>
              <a:t>8</a:t>
            </a:r>
            <a:r>
              <a:rPr lang="en-US" altLang="zh-CN" sz="3200" b="1" dirty="0" smtClean="0">
                <a:solidFill>
                  <a:srgbClr val="FFFF00"/>
                </a:solidFill>
                <a:latin typeface="+mn-ea"/>
              </a:rPr>
              <a:t>.</a:t>
            </a:r>
            <a:r>
              <a:rPr lang="zh-CN" altLang="zh-CN" sz="3200" b="1" dirty="0">
                <a:solidFill>
                  <a:srgbClr val="FFFF00"/>
                </a:solidFill>
                <a:latin typeface="+mn-ea"/>
              </a:rPr>
              <a:t>吉林中软吉大信息技术有限公司</a:t>
            </a:r>
            <a:endParaRPr lang="zh-CN" altLang="en-US" sz="3200" b="1" dirty="0">
              <a:solidFill>
                <a:srgbClr val="FFFF00"/>
              </a:solidFill>
              <a:latin typeface="+mn-ea"/>
            </a:endParaRPr>
          </a:p>
        </p:txBody>
      </p:sp>
      <p:sp>
        <p:nvSpPr>
          <p:cNvPr id="3" name="TextBox 2"/>
          <p:cNvSpPr txBox="1"/>
          <p:nvPr/>
        </p:nvSpPr>
        <p:spPr>
          <a:xfrm>
            <a:off x="504706" y="1556241"/>
            <a:ext cx="10585176" cy="4092575"/>
          </a:xfrm>
          <a:prstGeom prst="rect">
            <a:avLst/>
          </a:prstGeom>
          <a:noFill/>
        </p:spPr>
        <p:txBody>
          <a:bodyPr wrap="square" rtlCol="0">
            <a:spAutoFit/>
          </a:bodyPr>
          <a:lstStyle/>
          <a:p>
            <a:r>
              <a:rPr lang="en-US" altLang="zh-CN" dirty="0" smtClean="0"/>
              <a:t>         </a:t>
            </a:r>
            <a:r>
              <a:rPr lang="zh-CN" altLang="zh-CN" sz="2000" dirty="0" smtClean="0">
                <a:latin typeface="微软雅黑" panose="020B0503020204020204" pitchFamily="34" charset="-122"/>
                <a:ea typeface="微软雅黑" panose="020B0503020204020204" pitchFamily="34" charset="-122"/>
                <a:cs typeface="微软雅黑" panose="020B0503020204020204" pitchFamily="34" charset="-122"/>
              </a:rPr>
              <a:t>吉林</a:t>
            </a:r>
            <a:r>
              <a:rPr lang="zh-CN" altLang="zh-CN" sz="2000" dirty="0">
                <a:latin typeface="微软雅黑" panose="020B0503020204020204" pitchFamily="34" charset="-122"/>
                <a:ea typeface="微软雅黑" panose="020B0503020204020204" pitchFamily="34" charset="-122"/>
                <a:cs typeface="微软雅黑" panose="020B0503020204020204" pitchFamily="34" charset="-122"/>
              </a:rPr>
              <a:t>中软吉大信息技术有限公司</a:t>
            </a:r>
            <a:r>
              <a:rPr lang="zh-CN" altLang="zh-CN" sz="2000" dirty="0" smtClean="0">
                <a:latin typeface="微软雅黑" panose="020B0503020204020204" pitchFamily="34" charset="-122"/>
                <a:ea typeface="微软雅黑" panose="020B0503020204020204" pitchFamily="34" charset="-122"/>
                <a:cs typeface="微软雅黑" panose="020B0503020204020204" pitchFamily="34" charset="-122"/>
              </a:rPr>
              <a:t>（</a:t>
            </a:r>
            <a:r>
              <a:rPr lang="zh-CN" altLang="zh-CN" sz="2000" dirty="0">
                <a:latin typeface="微软雅黑" panose="020B0503020204020204" pitchFamily="34" charset="-122"/>
                <a:ea typeface="微软雅黑" panose="020B0503020204020204" pitchFamily="34" charset="-122"/>
                <a:cs typeface="微软雅黑" panose="020B0503020204020204" pitchFamily="34" charset="-122"/>
              </a:rPr>
              <a:t>简称中软吉大）成立于</a:t>
            </a:r>
            <a:r>
              <a:rPr lang="en-US" altLang="zh-CN" sz="2000" dirty="0">
                <a:latin typeface="微软雅黑" panose="020B0503020204020204" pitchFamily="34" charset="-122"/>
                <a:ea typeface="微软雅黑" panose="020B0503020204020204" pitchFamily="34" charset="-122"/>
                <a:cs typeface="微软雅黑" panose="020B0503020204020204" pitchFamily="34" charset="-122"/>
              </a:rPr>
              <a:t>2002</a:t>
            </a:r>
            <a:r>
              <a:rPr lang="zh-CN" altLang="zh-CN" sz="2000" dirty="0">
                <a:latin typeface="微软雅黑" panose="020B0503020204020204" pitchFamily="34" charset="-122"/>
                <a:ea typeface="微软雅黑" panose="020B0503020204020204" pitchFamily="34" charset="-122"/>
                <a:cs typeface="微软雅黑" panose="020B0503020204020204" pitchFamily="34" charset="-122"/>
              </a:rPr>
              <a:t>年</a:t>
            </a:r>
            <a:r>
              <a:rPr lang="en-US" altLang="zh-CN" sz="2000" dirty="0">
                <a:latin typeface="微软雅黑" panose="020B0503020204020204" pitchFamily="34" charset="-122"/>
                <a:ea typeface="微软雅黑" panose="020B0503020204020204" pitchFamily="34" charset="-122"/>
                <a:cs typeface="微软雅黑" panose="020B0503020204020204" pitchFamily="34" charset="-122"/>
              </a:rPr>
              <a:t>2</a:t>
            </a:r>
            <a:r>
              <a:rPr lang="zh-CN" altLang="zh-CN" sz="2000" dirty="0">
                <a:latin typeface="微软雅黑" panose="020B0503020204020204" pitchFamily="34" charset="-122"/>
                <a:ea typeface="微软雅黑" panose="020B0503020204020204" pitchFamily="34" charset="-122"/>
                <a:cs typeface="微软雅黑" panose="020B0503020204020204" pitchFamily="34" charset="-122"/>
              </a:rPr>
              <a:t>月，是中软集团（</a:t>
            </a:r>
            <a:r>
              <a:rPr lang="en-US" altLang="zh-CN" sz="2000" dirty="0">
                <a:latin typeface="微软雅黑" panose="020B0503020204020204" pitchFamily="34" charset="-122"/>
                <a:ea typeface="微软雅黑" panose="020B0503020204020204" pitchFamily="34" charset="-122"/>
                <a:cs typeface="微软雅黑" panose="020B0503020204020204" pitchFamily="34" charset="-122"/>
              </a:rPr>
              <a:t>SH600536</a:t>
            </a:r>
            <a:r>
              <a:rPr lang="zh-CN" altLang="zh-CN" sz="2000" dirty="0">
                <a:latin typeface="微软雅黑" panose="020B0503020204020204" pitchFamily="34" charset="-122"/>
                <a:ea typeface="微软雅黑" panose="020B0503020204020204" pitchFamily="34" charset="-122"/>
                <a:cs typeface="微软雅黑" panose="020B0503020204020204" pitchFamily="34" charset="-122"/>
              </a:rPr>
              <a:t>）在教育及安全领域的研发与生产基地，是高校实验教学产品的专业制造商。公司联合国内众多知名高校成立吉林省高校教学实验工程研究中心，致力于高校教学实验产品的研究与开发。公司总部位于长春软件园，设有北京、上海、广州、武汉、成都、西安、南京等</a:t>
            </a:r>
            <a:r>
              <a:rPr lang="en-US" altLang="zh-CN" sz="2000" dirty="0">
                <a:latin typeface="微软雅黑" panose="020B0503020204020204" pitchFamily="34" charset="-122"/>
                <a:ea typeface="微软雅黑" panose="020B0503020204020204" pitchFamily="34" charset="-122"/>
                <a:cs typeface="微软雅黑" panose="020B0503020204020204" pitchFamily="34" charset="-122"/>
              </a:rPr>
              <a:t>21</a:t>
            </a:r>
            <a:r>
              <a:rPr lang="zh-CN" altLang="zh-CN" sz="2000" dirty="0">
                <a:latin typeface="微软雅黑" panose="020B0503020204020204" pitchFamily="34" charset="-122"/>
                <a:ea typeface="微软雅黑" panose="020B0503020204020204" pitchFamily="34" charset="-122"/>
                <a:cs typeface="微软雅黑" panose="020B0503020204020204" pitchFamily="34" charset="-122"/>
              </a:rPr>
              <a:t>个办事处，在全国范围内形成了完善的销售及服务网络。</a:t>
            </a:r>
            <a:endParaRPr lang="zh-CN" altLang="zh-CN" sz="2000" dirty="0">
              <a:latin typeface="微软雅黑" panose="020B0503020204020204" pitchFamily="34" charset="-122"/>
              <a:ea typeface="微软雅黑" panose="020B0503020204020204" pitchFamily="34" charset="-122"/>
              <a:cs typeface="微软雅黑" panose="020B0503020204020204" pitchFamily="34" charset="-122"/>
            </a:endParaRPr>
          </a:p>
          <a:p>
            <a:endParaRPr lang="zh-CN" altLang="zh-CN" sz="2000" dirty="0">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dirty="0" smtClean="0">
                <a:latin typeface="微软雅黑" panose="020B0503020204020204" pitchFamily="34" charset="-122"/>
                <a:ea typeface="微软雅黑" panose="020B0503020204020204" pitchFamily="34" charset="-122"/>
                <a:cs typeface="微软雅黑" panose="020B0503020204020204" pitchFamily="34" charset="-122"/>
              </a:rPr>
              <a:t>      </a:t>
            </a:r>
            <a:r>
              <a:rPr lang="zh-CN" altLang="zh-CN" sz="2000" dirty="0" smtClean="0">
                <a:latin typeface="微软雅黑" panose="020B0503020204020204" pitchFamily="34" charset="-122"/>
                <a:ea typeface="微软雅黑" panose="020B0503020204020204" pitchFamily="34" charset="-122"/>
                <a:cs typeface="微软雅黑" panose="020B0503020204020204" pitchFamily="34" charset="-122"/>
              </a:rPr>
              <a:t>中</a:t>
            </a:r>
            <a:r>
              <a:rPr lang="zh-CN" altLang="zh-CN" sz="2000" dirty="0">
                <a:latin typeface="微软雅黑" panose="020B0503020204020204" pitchFamily="34" charset="-122"/>
                <a:ea typeface="微软雅黑" panose="020B0503020204020204" pitchFamily="34" charset="-122"/>
                <a:cs typeface="微软雅黑" panose="020B0503020204020204" pitchFamily="34" charset="-122"/>
              </a:rPr>
              <a:t>软吉大是一个创新型的高科技公司，公司秉承自主创新与追求卓越的传统，持续不断地在教育及安全领域进行深入研究，先后承担了“国家科技攻关计划”、“国家</a:t>
            </a:r>
            <a:r>
              <a:rPr lang="en-US" altLang="zh-CN" sz="2000" dirty="0">
                <a:latin typeface="微软雅黑" panose="020B0503020204020204" pitchFamily="34" charset="-122"/>
                <a:ea typeface="微软雅黑" panose="020B0503020204020204" pitchFamily="34" charset="-122"/>
                <a:cs typeface="微软雅黑" panose="020B0503020204020204" pitchFamily="34" charset="-122"/>
              </a:rPr>
              <a:t>863</a:t>
            </a:r>
            <a:r>
              <a:rPr lang="zh-CN" altLang="zh-CN" sz="2000" dirty="0">
                <a:latin typeface="微软雅黑" panose="020B0503020204020204" pitchFamily="34" charset="-122"/>
                <a:ea typeface="微软雅黑" panose="020B0503020204020204" pitchFamily="34" charset="-122"/>
                <a:cs typeface="微软雅黑" panose="020B0503020204020204" pitchFamily="34" charset="-122"/>
              </a:rPr>
              <a:t>计划”、“国家发改委高技术产业化示范工程”等</a:t>
            </a:r>
            <a:r>
              <a:rPr lang="en-US" altLang="zh-CN" sz="2000" dirty="0">
                <a:latin typeface="微软雅黑" panose="020B0503020204020204" pitchFamily="34" charset="-122"/>
                <a:ea typeface="微软雅黑" panose="020B0503020204020204" pitchFamily="34" charset="-122"/>
                <a:cs typeface="微软雅黑" panose="020B0503020204020204" pitchFamily="34" charset="-122"/>
              </a:rPr>
              <a:t>10</a:t>
            </a:r>
            <a:r>
              <a:rPr lang="zh-CN" altLang="zh-CN" sz="2000" dirty="0">
                <a:latin typeface="微软雅黑" panose="020B0503020204020204" pitchFamily="34" charset="-122"/>
                <a:ea typeface="微软雅黑" panose="020B0503020204020204" pitchFamily="34" charset="-122"/>
                <a:cs typeface="微软雅黑" panose="020B0503020204020204" pitchFamily="34" charset="-122"/>
              </a:rPr>
              <a:t>多项国家、省部级重大科研项目，目前在高校教学领域已成功开发出信息安全、网络工程、软件工程、通信工程、物联网、经营管理、数字多媒体七大系列产品及多款教学专用设备，在全国已拥有</a:t>
            </a:r>
            <a:r>
              <a:rPr lang="en-US" altLang="zh-CN" sz="2000" dirty="0">
                <a:latin typeface="微软雅黑" panose="020B0503020204020204" pitchFamily="34" charset="-122"/>
                <a:ea typeface="微软雅黑" panose="020B0503020204020204" pitchFamily="34" charset="-122"/>
                <a:cs typeface="微软雅黑" panose="020B0503020204020204" pitchFamily="34" charset="-122"/>
              </a:rPr>
              <a:t>360</a:t>
            </a:r>
            <a:r>
              <a:rPr lang="zh-CN" altLang="zh-CN" sz="2000" dirty="0">
                <a:latin typeface="微软雅黑" panose="020B0503020204020204" pitchFamily="34" charset="-122"/>
                <a:ea typeface="微软雅黑" panose="020B0503020204020204" pitchFamily="34" charset="-122"/>
                <a:cs typeface="微软雅黑" panose="020B0503020204020204" pitchFamily="34" charset="-122"/>
              </a:rPr>
              <a:t>多所高校用户。</a:t>
            </a:r>
            <a:endParaRPr lang="zh-CN" altLang="zh-CN" sz="2000" dirty="0">
              <a:latin typeface="微软雅黑" panose="020B0503020204020204" pitchFamily="34" charset="-122"/>
              <a:ea typeface="微软雅黑" panose="020B0503020204020204" pitchFamily="34" charset="-122"/>
              <a:cs typeface="微软雅黑" panose="020B0503020204020204" pitchFamily="34" charset="-122"/>
            </a:endParaRPr>
          </a:p>
          <a:p>
            <a:endParaRPr lang="zh-CN" altLang="zh-CN" sz="2000" dirty="0">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dirty="0" smtClean="0">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dirty="0">
                <a:latin typeface="微软雅黑" panose="020B0503020204020204" pitchFamily="34" charset="-122"/>
                <a:ea typeface="微软雅黑" panose="020B0503020204020204" pitchFamily="34" charset="-122"/>
                <a:cs typeface="微软雅黑" panose="020B0503020204020204" pitchFamily="34" charset="-122"/>
              </a:rPr>
              <a:t>位置：吉林省</a:t>
            </a:r>
            <a:r>
              <a:rPr lang="zh-CN" altLang="en-US" sz="2000" dirty="0" smtClean="0">
                <a:latin typeface="微软雅黑" panose="020B0503020204020204" pitchFamily="34" charset="-122"/>
                <a:ea typeface="微软雅黑" panose="020B0503020204020204" pitchFamily="34" charset="-122"/>
                <a:cs typeface="微软雅黑" panose="020B0503020204020204" pitchFamily="34" charset="-122"/>
              </a:rPr>
              <a:t>长春市高新区硅谷大街</a:t>
            </a:r>
            <a:r>
              <a:rPr lang="en-US" altLang="zh-CN" sz="2000" dirty="0">
                <a:latin typeface="微软雅黑" panose="020B0503020204020204" pitchFamily="34" charset="-122"/>
                <a:ea typeface="微软雅黑" panose="020B0503020204020204" pitchFamily="34" charset="-122"/>
                <a:cs typeface="微软雅黑" panose="020B0503020204020204" pitchFamily="34" charset="-122"/>
              </a:rPr>
              <a:t>1198</a:t>
            </a:r>
            <a:r>
              <a:rPr lang="zh-CN" altLang="en-US" sz="2000" dirty="0">
                <a:latin typeface="微软雅黑" panose="020B0503020204020204" pitchFamily="34" charset="-122"/>
                <a:ea typeface="微软雅黑" panose="020B0503020204020204" pitchFamily="34" charset="-122"/>
                <a:cs typeface="微软雅黑" panose="020B0503020204020204" pitchFamily="34" charset="-122"/>
              </a:rPr>
              <a:t>号硅谷大厦</a:t>
            </a:r>
            <a:r>
              <a:rPr lang="en-US" altLang="zh-CN" sz="2000" dirty="0">
                <a:latin typeface="微软雅黑" panose="020B0503020204020204" pitchFamily="34" charset="-122"/>
                <a:ea typeface="微软雅黑" panose="020B0503020204020204" pitchFamily="34" charset="-122"/>
                <a:cs typeface="微软雅黑" panose="020B0503020204020204" pitchFamily="34" charset="-122"/>
              </a:rPr>
              <a:t>8</a:t>
            </a:r>
            <a:r>
              <a:rPr lang="zh-CN" altLang="en-US" sz="2000" dirty="0">
                <a:latin typeface="微软雅黑" panose="020B0503020204020204" pitchFamily="34" charset="-122"/>
                <a:ea typeface="微软雅黑" panose="020B0503020204020204" pitchFamily="34" charset="-122"/>
                <a:cs typeface="微软雅黑" panose="020B0503020204020204" pitchFamily="34" charset="-122"/>
              </a:rPr>
              <a:t>楼</a:t>
            </a:r>
            <a:r>
              <a:rPr lang="en-US" altLang="zh-CN" sz="2000" dirty="0" smtClean="0">
                <a:latin typeface="微软雅黑" panose="020B0503020204020204" pitchFamily="34" charset="-122"/>
                <a:ea typeface="微软雅黑" panose="020B0503020204020204" pitchFamily="34" charset="-122"/>
                <a:cs typeface="微软雅黑" panose="020B0503020204020204" pitchFamily="34" charset="-122"/>
              </a:rPr>
              <a:t>823</a:t>
            </a:r>
            <a:r>
              <a:rPr lang="zh-CN" altLang="en-US" sz="2000" dirty="0" smtClean="0">
                <a:latin typeface="微软雅黑" panose="020B0503020204020204" pitchFamily="34" charset="-122"/>
                <a:ea typeface="微软雅黑" panose="020B0503020204020204" pitchFamily="34" charset="-122"/>
                <a:cs typeface="微软雅黑" panose="020B0503020204020204" pitchFamily="34" charset="-122"/>
              </a:rPr>
              <a:t>。</a:t>
            </a:r>
            <a:endParaRPr lang="zh-CN" altLang="en-US" sz="2000" dirty="0">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1"/>
          <p:cNvSpPr txBox="1"/>
          <p:nvPr/>
        </p:nvSpPr>
        <p:spPr>
          <a:xfrm>
            <a:off x="432446" y="188640"/>
            <a:ext cx="10369868" cy="1008112"/>
          </a:xfrm>
          <a:prstGeom prst="rect">
            <a:avLst/>
          </a:prstGeom>
        </p:spPr>
        <p:txBody>
          <a:bodyPr/>
          <a:lstStyle>
            <a:lvl1pPr algn="ctr" defTabSz="914400" rtl="0" eaLnBrk="1" latinLnBrk="0" hangingPunct="1">
              <a:spcBef>
                <a:spcPct val="0"/>
              </a:spcBef>
              <a:buNone/>
              <a:defRPr sz="3600" b="1" kern="1200">
                <a:solidFill>
                  <a:srgbClr val="C00000"/>
                </a:solidFill>
                <a:latin typeface="微软雅黑" panose="020B0503020204020204" pitchFamily="34" charset="-122"/>
                <a:ea typeface="微软雅黑" panose="020B0503020204020204" pitchFamily="34" charset="-122"/>
                <a:cs typeface="+mj-cs"/>
              </a:defRPr>
            </a:lvl1pPr>
          </a:lstStyle>
          <a:p>
            <a:endParaRPr lang="en-US" altLang="zh-CN" dirty="0">
              <a:solidFill>
                <a:schemeClr val="bg1"/>
              </a:solidFill>
              <a:sym typeface="微软雅黑" panose="020B0503020204020204" pitchFamily="34" charset="-122"/>
            </a:endParaRPr>
          </a:p>
        </p:txBody>
      </p:sp>
      <p:sp>
        <p:nvSpPr>
          <p:cNvPr id="2" name="TextBox 1"/>
          <p:cNvSpPr txBox="1"/>
          <p:nvPr/>
        </p:nvSpPr>
        <p:spPr>
          <a:xfrm>
            <a:off x="1820612" y="385505"/>
            <a:ext cx="8928992" cy="584775"/>
          </a:xfrm>
          <a:prstGeom prst="rect">
            <a:avLst/>
          </a:prstGeom>
          <a:noFill/>
        </p:spPr>
        <p:txBody>
          <a:bodyPr wrap="square" rtlCol="0">
            <a:spAutoFit/>
          </a:bodyPr>
          <a:lstStyle/>
          <a:p>
            <a:pPr lvl="0"/>
            <a:r>
              <a:rPr lang="en-US" altLang="zh-CN" sz="3200" b="1" dirty="0">
                <a:solidFill>
                  <a:srgbClr val="FFFF00"/>
                </a:solidFill>
                <a:latin typeface="+mn-ea"/>
              </a:rPr>
              <a:t>8</a:t>
            </a:r>
            <a:r>
              <a:rPr lang="en-US" altLang="zh-CN" sz="3200" b="1" dirty="0" smtClean="0">
                <a:solidFill>
                  <a:srgbClr val="FFFF00"/>
                </a:solidFill>
                <a:latin typeface="+mn-ea"/>
              </a:rPr>
              <a:t>.</a:t>
            </a:r>
            <a:r>
              <a:rPr lang="zh-CN" altLang="zh-CN" sz="3200" b="1" dirty="0" smtClean="0">
                <a:solidFill>
                  <a:srgbClr val="FFFF00"/>
                </a:solidFill>
                <a:latin typeface="+mn-ea"/>
              </a:rPr>
              <a:t>吉林</a:t>
            </a:r>
            <a:r>
              <a:rPr lang="zh-CN" altLang="zh-CN" sz="3200" b="1" dirty="0">
                <a:solidFill>
                  <a:srgbClr val="FFFF00"/>
                </a:solidFill>
                <a:latin typeface="+mn-ea"/>
              </a:rPr>
              <a:t>中软吉大信息技术</a:t>
            </a:r>
            <a:r>
              <a:rPr lang="zh-CN" altLang="zh-CN" sz="3200" b="1" dirty="0" smtClean="0">
                <a:solidFill>
                  <a:srgbClr val="FFFF00"/>
                </a:solidFill>
                <a:latin typeface="+mn-ea"/>
              </a:rPr>
              <a:t>有限公司</a:t>
            </a:r>
            <a:endParaRPr lang="zh-CN" altLang="en-US" sz="3200" b="1" dirty="0">
              <a:solidFill>
                <a:srgbClr val="FFFF00"/>
              </a:solidFill>
              <a:latin typeface="+mn-ea"/>
            </a:endParaRPr>
          </a:p>
        </p:txBody>
      </p:sp>
      <p:pic>
        <p:nvPicPr>
          <p:cNvPr id="3" name="图片 2"/>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216421" y="1042288"/>
            <a:ext cx="4214295" cy="5267032"/>
          </a:xfrm>
          <a:prstGeom prst="rect">
            <a:avLst/>
          </a:prstGeom>
        </p:spPr>
      </p:pic>
      <p:pic>
        <p:nvPicPr>
          <p:cNvPr id="5" name="图片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681756" y="1042288"/>
            <a:ext cx="6695905" cy="5195024"/>
          </a:xfrm>
          <a:prstGeom prst="rect">
            <a:avLst/>
          </a:prstGeom>
        </p:spPr>
      </p:pic>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1"/>
          <p:cNvSpPr txBox="1"/>
          <p:nvPr/>
        </p:nvSpPr>
        <p:spPr>
          <a:xfrm>
            <a:off x="432446" y="188640"/>
            <a:ext cx="10369868" cy="1008112"/>
          </a:xfrm>
          <a:prstGeom prst="rect">
            <a:avLst/>
          </a:prstGeom>
        </p:spPr>
        <p:txBody>
          <a:bodyPr/>
          <a:lstStyle>
            <a:lvl1pPr algn="ctr" defTabSz="914400" rtl="0" eaLnBrk="1" latinLnBrk="0" hangingPunct="1">
              <a:spcBef>
                <a:spcPct val="0"/>
              </a:spcBef>
              <a:buNone/>
              <a:defRPr sz="3600" b="1" kern="1200">
                <a:solidFill>
                  <a:srgbClr val="C00000"/>
                </a:solidFill>
                <a:latin typeface="微软雅黑" panose="020B0503020204020204" pitchFamily="34" charset="-122"/>
                <a:ea typeface="微软雅黑" panose="020B0503020204020204" pitchFamily="34" charset="-122"/>
                <a:cs typeface="+mj-cs"/>
              </a:defRPr>
            </a:lvl1pPr>
          </a:lstStyle>
          <a:p>
            <a:endParaRPr lang="en-US" altLang="zh-CN" dirty="0">
              <a:solidFill>
                <a:schemeClr val="bg1"/>
              </a:solidFill>
              <a:sym typeface="微软雅黑" panose="020B0503020204020204" pitchFamily="34" charset="-122"/>
            </a:endParaRPr>
          </a:p>
        </p:txBody>
      </p:sp>
      <p:sp>
        <p:nvSpPr>
          <p:cNvPr id="2" name="TextBox 1"/>
          <p:cNvSpPr txBox="1"/>
          <p:nvPr/>
        </p:nvSpPr>
        <p:spPr>
          <a:xfrm>
            <a:off x="1820612" y="385505"/>
            <a:ext cx="8928992" cy="584775"/>
          </a:xfrm>
          <a:prstGeom prst="rect">
            <a:avLst/>
          </a:prstGeom>
          <a:noFill/>
        </p:spPr>
        <p:txBody>
          <a:bodyPr wrap="square" rtlCol="0">
            <a:spAutoFit/>
          </a:bodyPr>
          <a:lstStyle/>
          <a:p>
            <a:pPr lvl="0"/>
            <a:r>
              <a:rPr lang="en-US" altLang="zh-CN" sz="3200" b="1" dirty="0">
                <a:solidFill>
                  <a:srgbClr val="FFFF00"/>
                </a:solidFill>
                <a:latin typeface="+mn-ea"/>
              </a:rPr>
              <a:t>9</a:t>
            </a:r>
            <a:r>
              <a:rPr lang="en-US" altLang="zh-CN" sz="3200" b="1" dirty="0" smtClean="0">
                <a:solidFill>
                  <a:srgbClr val="FFFF00"/>
                </a:solidFill>
                <a:latin typeface="+mn-ea"/>
              </a:rPr>
              <a:t>.</a:t>
            </a:r>
            <a:r>
              <a:rPr lang="zh-CN" altLang="en-US" sz="3200" b="1" dirty="0">
                <a:solidFill>
                  <a:srgbClr val="FFFF00"/>
                </a:solidFill>
                <a:latin typeface="+mn-ea"/>
              </a:rPr>
              <a:t>长春金阳高科技有限责任公司</a:t>
            </a:r>
            <a:endParaRPr lang="zh-CN" altLang="en-US" sz="3200" b="1" dirty="0">
              <a:solidFill>
                <a:srgbClr val="FFFF00"/>
              </a:solidFill>
              <a:latin typeface="+mn-ea"/>
            </a:endParaRPr>
          </a:p>
        </p:txBody>
      </p:sp>
      <p:sp>
        <p:nvSpPr>
          <p:cNvPr id="3" name="TextBox 2"/>
          <p:cNvSpPr txBox="1"/>
          <p:nvPr/>
        </p:nvSpPr>
        <p:spPr>
          <a:xfrm>
            <a:off x="648087" y="1628552"/>
            <a:ext cx="10225136" cy="3784600"/>
          </a:xfrm>
          <a:prstGeom prst="rect">
            <a:avLst/>
          </a:prstGeom>
          <a:noFill/>
        </p:spPr>
        <p:txBody>
          <a:bodyPr wrap="square" rtlCol="0">
            <a:spAutoFit/>
          </a:bodyPr>
          <a:lstStyle/>
          <a:p>
            <a:r>
              <a:rPr lang="zh-CN" altLang="en-US" dirty="0" smtClean="0"/>
              <a:t>        </a:t>
            </a:r>
            <a:r>
              <a:rPr lang="zh-CN" altLang="en-US" sz="2000" dirty="0" smtClean="0">
                <a:latin typeface="微软雅黑" panose="020B0503020204020204" pitchFamily="34" charset="-122"/>
                <a:ea typeface="微软雅黑" panose="020B0503020204020204" pitchFamily="34" charset="-122"/>
                <a:cs typeface="微软雅黑" panose="020B0503020204020204" pitchFamily="34" charset="-122"/>
              </a:rPr>
              <a:t>     长春</a:t>
            </a:r>
            <a:r>
              <a:rPr lang="zh-CN" altLang="en-US" sz="2000" dirty="0">
                <a:latin typeface="微软雅黑" panose="020B0503020204020204" pitchFamily="34" charset="-122"/>
                <a:ea typeface="微软雅黑" panose="020B0503020204020204" pitchFamily="34" charset="-122"/>
                <a:cs typeface="微软雅黑" panose="020B0503020204020204" pitchFamily="34" charset="-122"/>
              </a:rPr>
              <a:t>金阳高科技有限责任公司（简称金阳高科），</a:t>
            </a:r>
            <a:r>
              <a:rPr lang="en-US" altLang="zh-CN" sz="2000" dirty="0">
                <a:latin typeface="微软雅黑" panose="020B0503020204020204" pitchFamily="34" charset="-122"/>
                <a:ea typeface="微软雅黑" panose="020B0503020204020204" pitchFamily="34" charset="-122"/>
                <a:cs typeface="微软雅黑" panose="020B0503020204020204" pitchFamily="34" charset="-122"/>
              </a:rPr>
              <a:t>2001</a:t>
            </a:r>
            <a:r>
              <a:rPr lang="zh-CN" altLang="en-US" sz="2000" dirty="0">
                <a:latin typeface="微软雅黑" panose="020B0503020204020204" pitchFamily="34" charset="-122"/>
                <a:ea typeface="微软雅黑" panose="020B0503020204020204" pitchFamily="34" charset="-122"/>
                <a:cs typeface="微软雅黑" panose="020B0503020204020204" pitchFamily="34" charset="-122"/>
              </a:rPr>
              <a:t>年在长春高新区注册成立，注册资金</a:t>
            </a:r>
            <a:r>
              <a:rPr lang="en-US" altLang="zh-CN" sz="2000" dirty="0">
                <a:latin typeface="微软雅黑" panose="020B0503020204020204" pitchFamily="34" charset="-122"/>
                <a:ea typeface="微软雅黑" panose="020B0503020204020204" pitchFamily="34" charset="-122"/>
                <a:cs typeface="微软雅黑" panose="020B0503020204020204" pitchFamily="34" charset="-122"/>
              </a:rPr>
              <a:t>2005</a:t>
            </a:r>
            <a:r>
              <a:rPr lang="zh-CN" altLang="en-US" sz="2000" dirty="0">
                <a:latin typeface="微软雅黑" panose="020B0503020204020204" pitchFamily="34" charset="-122"/>
                <a:ea typeface="微软雅黑" panose="020B0503020204020204" pitchFamily="34" charset="-122"/>
                <a:cs typeface="微软雅黑" panose="020B0503020204020204" pitchFamily="34" charset="-122"/>
              </a:rPr>
              <a:t>万元人民币，是一家集研发、生产、销售于一体的国家级高新技术企业</a:t>
            </a:r>
            <a:r>
              <a:rPr lang="en-US" altLang="zh-CN" sz="2000" dirty="0">
                <a:latin typeface="微软雅黑" panose="020B0503020204020204" pitchFamily="34" charset="-122"/>
                <a:ea typeface="微软雅黑" panose="020B0503020204020204" pitchFamily="34" charset="-122"/>
                <a:cs typeface="微软雅黑" panose="020B0503020204020204" pitchFamily="34" charset="-122"/>
              </a:rPr>
              <a:t>,</a:t>
            </a:r>
            <a:r>
              <a:rPr lang="zh-CN" altLang="en-US" sz="2000" dirty="0">
                <a:latin typeface="微软雅黑" panose="020B0503020204020204" pitchFamily="34" charset="-122"/>
                <a:ea typeface="微软雅黑" panose="020B0503020204020204" pitchFamily="34" charset="-122"/>
                <a:cs typeface="微软雅黑" panose="020B0503020204020204" pitchFamily="34" charset="-122"/>
              </a:rPr>
              <a:t>公司在物联网、音视频、图像识别等方面拥有多项核心技术、具备基础算法级的技术研发能力。同时公司在教育、政府信息化建设、网络安全、涉密系统建设方面具备丰富的经验和强大的运维服务能力。</a:t>
            </a:r>
            <a:endParaRPr lang="zh-CN" altLang="en-US" sz="2000" dirty="0">
              <a:latin typeface="微软雅黑" panose="020B0503020204020204" pitchFamily="34" charset="-122"/>
              <a:ea typeface="微软雅黑" panose="020B0503020204020204" pitchFamily="34" charset="-122"/>
              <a:cs typeface="微软雅黑" panose="020B0503020204020204" pitchFamily="34" charset="-122"/>
            </a:endParaRPr>
          </a:p>
          <a:p>
            <a:br>
              <a:rPr lang="zh-CN" altLang="en-US" sz="2000" dirty="0">
                <a:latin typeface="微软雅黑" panose="020B0503020204020204" pitchFamily="34" charset="-122"/>
                <a:ea typeface="微软雅黑" panose="020B0503020204020204" pitchFamily="34" charset="-122"/>
                <a:cs typeface="微软雅黑" panose="020B0503020204020204" pitchFamily="34" charset="-122"/>
              </a:rPr>
            </a:br>
            <a:r>
              <a:rPr lang="zh-CN" altLang="en-US" sz="2000" dirty="0">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dirty="0" smtClean="0">
                <a:latin typeface="微软雅黑" panose="020B0503020204020204" pitchFamily="34" charset="-122"/>
                <a:ea typeface="微软雅黑" panose="020B0503020204020204" pitchFamily="34" charset="-122"/>
                <a:cs typeface="微软雅黑" panose="020B0503020204020204" pitchFamily="34" charset="-122"/>
              </a:rPr>
              <a:t>   金阳</a:t>
            </a:r>
            <a:r>
              <a:rPr lang="zh-CN" altLang="en-US" sz="2000" dirty="0">
                <a:latin typeface="微软雅黑" panose="020B0503020204020204" pitchFamily="34" charset="-122"/>
                <a:ea typeface="微软雅黑" panose="020B0503020204020204" pitchFamily="34" charset="-122"/>
                <a:cs typeface="微软雅黑" panose="020B0503020204020204" pitchFamily="34" charset="-122"/>
              </a:rPr>
              <a:t>高科现有员工</a:t>
            </a:r>
            <a:r>
              <a:rPr lang="en-US" altLang="zh-CN" sz="2000" dirty="0">
                <a:latin typeface="微软雅黑" panose="020B0503020204020204" pitchFamily="34" charset="-122"/>
                <a:ea typeface="微软雅黑" panose="020B0503020204020204" pitchFamily="34" charset="-122"/>
                <a:cs typeface="微软雅黑" panose="020B0503020204020204" pitchFamily="34" charset="-122"/>
              </a:rPr>
              <a:t>140</a:t>
            </a:r>
            <a:r>
              <a:rPr lang="zh-CN" altLang="en-US" sz="2000" dirty="0">
                <a:latin typeface="微软雅黑" panose="020B0503020204020204" pitchFamily="34" charset="-122"/>
                <a:ea typeface="微软雅黑" panose="020B0503020204020204" pitchFamily="34" charset="-122"/>
                <a:cs typeface="微软雅黑" panose="020B0503020204020204" pitchFamily="34" charset="-122"/>
              </a:rPr>
              <a:t>多人，其中博士</a:t>
            </a:r>
            <a:r>
              <a:rPr lang="en-US" altLang="zh-CN" sz="2000" dirty="0">
                <a:latin typeface="微软雅黑" panose="020B0503020204020204" pitchFamily="34" charset="-122"/>
                <a:ea typeface="微软雅黑" panose="020B0503020204020204" pitchFamily="34" charset="-122"/>
                <a:cs typeface="微软雅黑" panose="020B0503020204020204" pitchFamily="34" charset="-122"/>
              </a:rPr>
              <a:t>3</a:t>
            </a:r>
            <a:r>
              <a:rPr lang="zh-CN" altLang="en-US" sz="2000" dirty="0">
                <a:latin typeface="微软雅黑" panose="020B0503020204020204" pitchFamily="34" charset="-122"/>
                <a:ea typeface="微软雅黑" panose="020B0503020204020204" pitchFamily="34" charset="-122"/>
                <a:cs typeface="微软雅黑" panose="020B0503020204020204" pitchFamily="34" charset="-122"/>
              </a:rPr>
              <a:t>人，硕士</a:t>
            </a:r>
            <a:r>
              <a:rPr lang="en-US" altLang="zh-CN" sz="2000" dirty="0">
                <a:latin typeface="微软雅黑" panose="020B0503020204020204" pitchFamily="34" charset="-122"/>
                <a:ea typeface="微软雅黑" panose="020B0503020204020204" pitchFamily="34" charset="-122"/>
                <a:cs typeface="微软雅黑" panose="020B0503020204020204" pitchFamily="34" charset="-122"/>
              </a:rPr>
              <a:t>15</a:t>
            </a:r>
            <a:r>
              <a:rPr lang="zh-CN" altLang="en-US" sz="2000" dirty="0">
                <a:latin typeface="微软雅黑" panose="020B0503020204020204" pitchFamily="34" charset="-122"/>
                <a:ea typeface="微软雅黑" panose="020B0503020204020204" pitchFamily="34" charset="-122"/>
                <a:cs typeface="微软雅黑" panose="020B0503020204020204" pitchFamily="34" charset="-122"/>
              </a:rPr>
              <a:t>人，本科以上学历</a:t>
            </a:r>
            <a:r>
              <a:rPr lang="en-US" altLang="zh-CN" sz="2000" dirty="0">
                <a:latin typeface="微软雅黑" panose="020B0503020204020204" pitchFamily="34" charset="-122"/>
                <a:ea typeface="微软雅黑" panose="020B0503020204020204" pitchFamily="34" charset="-122"/>
                <a:cs typeface="微软雅黑" panose="020B0503020204020204" pitchFamily="34" charset="-122"/>
              </a:rPr>
              <a:t>109</a:t>
            </a:r>
            <a:r>
              <a:rPr lang="zh-CN" altLang="en-US" sz="2000" dirty="0">
                <a:latin typeface="微软雅黑" panose="020B0503020204020204" pitchFamily="34" charset="-122"/>
                <a:ea typeface="微软雅黑" panose="020B0503020204020204" pitchFamily="34" charset="-122"/>
                <a:cs typeface="微软雅黑" panose="020B0503020204020204" pitchFamily="34" charset="-122"/>
              </a:rPr>
              <a:t>人，占员工总数的</a:t>
            </a:r>
            <a:r>
              <a:rPr lang="en-US" altLang="zh-CN" sz="2000" dirty="0">
                <a:latin typeface="微软雅黑" panose="020B0503020204020204" pitchFamily="34" charset="-122"/>
                <a:ea typeface="微软雅黑" panose="020B0503020204020204" pitchFamily="34" charset="-122"/>
                <a:cs typeface="微软雅黑" panose="020B0503020204020204" pitchFamily="34" charset="-122"/>
              </a:rPr>
              <a:t>77.9%</a:t>
            </a:r>
            <a:r>
              <a:rPr lang="zh-CN" altLang="en-US" sz="2000" dirty="0">
                <a:latin typeface="微软雅黑" panose="020B0503020204020204" pitchFamily="34" charset="-122"/>
                <a:ea typeface="微软雅黑" panose="020B0503020204020204" pitchFamily="34" charset="-122"/>
                <a:cs typeface="微软雅黑" panose="020B0503020204020204" pitchFamily="34" charset="-122"/>
              </a:rPr>
              <a:t>。拥有中高级职称</a:t>
            </a:r>
            <a:r>
              <a:rPr lang="en-US" altLang="zh-CN" sz="2000" dirty="0">
                <a:latin typeface="微软雅黑" panose="020B0503020204020204" pitchFamily="34" charset="-122"/>
                <a:ea typeface="微软雅黑" panose="020B0503020204020204" pitchFamily="34" charset="-122"/>
                <a:cs typeface="微软雅黑" panose="020B0503020204020204" pitchFamily="34" charset="-122"/>
              </a:rPr>
              <a:t>32</a:t>
            </a:r>
            <a:r>
              <a:rPr lang="zh-CN" altLang="en-US" sz="2000" dirty="0">
                <a:latin typeface="微软雅黑" panose="020B0503020204020204" pitchFamily="34" charset="-122"/>
                <a:ea typeface="微软雅黑" panose="020B0503020204020204" pitchFamily="34" charset="-122"/>
                <a:cs typeface="微软雅黑" panose="020B0503020204020204" pitchFamily="34" charset="-122"/>
              </a:rPr>
              <a:t>人，有工信部认证的项目经理、高级项目经理</a:t>
            </a:r>
            <a:r>
              <a:rPr lang="en-US" altLang="zh-CN" sz="2000" dirty="0">
                <a:latin typeface="微软雅黑" panose="020B0503020204020204" pitchFamily="34" charset="-122"/>
                <a:ea typeface="微软雅黑" panose="020B0503020204020204" pitchFamily="34" charset="-122"/>
                <a:cs typeface="微软雅黑" panose="020B0503020204020204" pitchFamily="34" charset="-122"/>
              </a:rPr>
              <a:t>18</a:t>
            </a:r>
            <a:r>
              <a:rPr lang="zh-CN" altLang="en-US" sz="2000" dirty="0">
                <a:latin typeface="微软雅黑" panose="020B0503020204020204" pitchFamily="34" charset="-122"/>
                <a:ea typeface="微软雅黑" panose="020B0503020204020204" pitchFamily="34" charset="-122"/>
                <a:cs typeface="微软雅黑" panose="020B0503020204020204" pitchFamily="34" charset="-122"/>
              </a:rPr>
              <a:t>人，国家信息安全评测中心认证的</a:t>
            </a:r>
            <a:r>
              <a:rPr lang="en-US" altLang="zh-CN" sz="2000" dirty="0">
                <a:latin typeface="微软雅黑" panose="020B0503020204020204" pitchFamily="34" charset="-122"/>
                <a:ea typeface="微软雅黑" panose="020B0503020204020204" pitchFamily="34" charset="-122"/>
                <a:cs typeface="微软雅黑" panose="020B0503020204020204" pitchFamily="34" charset="-122"/>
              </a:rPr>
              <a:t>CISP</a:t>
            </a:r>
            <a:r>
              <a:rPr lang="zh-CN" altLang="en-US" sz="2000" dirty="0">
                <a:latin typeface="微软雅黑" panose="020B0503020204020204" pitchFamily="34" charset="-122"/>
                <a:ea typeface="微软雅黑" panose="020B0503020204020204" pitchFamily="34" charset="-122"/>
                <a:cs typeface="微软雅黑" panose="020B0503020204020204" pitchFamily="34" charset="-122"/>
              </a:rPr>
              <a:t>专业工程师</a:t>
            </a:r>
            <a:r>
              <a:rPr lang="en-US" altLang="zh-CN" sz="2000" dirty="0">
                <a:latin typeface="微软雅黑" panose="020B0503020204020204" pitchFamily="34" charset="-122"/>
                <a:ea typeface="微软雅黑" panose="020B0503020204020204" pitchFamily="34" charset="-122"/>
                <a:cs typeface="微软雅黑" panose="020B0503020204020204" pitchFamily="34" charset="-122"/>
              </a:rPr>
              <a:t>3</a:t>
            </a:r>
            <a:r>
              <a:rPr lang="zh-CN" altLang="en-US" sz="2000" dirty="0">
                <a:latin typeface="微软雅黑" panose="020B0503020204020204" pitchFamily="34" charset="-122"/>
                <a:ea typeface="微软雅黑" panose="020B0503020204020204" pitchFamily="34" charset="-122"/>
                <a:cs typeface="微软雅黑" panose="020B0503020204020204" pitchFamily="34" charset="-122"/>
              </a:rPr>
              <a:t>人，信息安全保障人员</a:t>
            </a:r>
            <a:r>
              <a:rPr lang="en-US" altLang="zh-CN" sz="2000" dirty="0">
                <a:latin typeface="微软雅黑" panose="020B0503020204020204" pitchFamily="34" charset="-122"/>
                <a:ea typeface="微软雅黑" panose="020B0503020204020204" pitchFamily="34" charset="-122"/>
                <a:cs typeface="微软雅黑" panose="020B0503020204020204" pitchFamily="34" charset="-122"/>
              </a:rPr>
              <a:t>CISAW6</a:t>
            </a:r>
            <a:r>
              <a:rPr lang="zh-CN" altLang="en-US" sz="2000" dirty="0">
                <a:latin typeface="微软雅黑" panose="020B0503020204020204" pitchFamily="34" charset="-122"/>
                <a:ea typeface="微软雅黑" panose="020B0503020204020204" pitchFamily="34" charset="-122"/>
                <a:cs typeface="微软雅黑" panose="020B0503020204020204" pitchFamily="34" charset="-122"/>
              </a:rPr>
              <a:t>人，等级保护测评师</a:t>
            </a:r>
            <a:r>
              <a:rPr lang="en-US" altLang="zh-CN" sz="2000" dirty="0" smtClean="0">
                <a:latin typeface="微软雅黑" panose="020B0503020204020204" pitchFamily="34" charset="-122"/>
                <a:ea typeface="微软雅黑" panose="020B0503020204020204" pitchFamily="34" charset="-122"/>
                <a:cs typeface="微软雅黑" panose="020B0503020204020204" pitchFamily="34" charset="-122"/>
              </a:rPr>
              <a:t>1</a:t>
            </a:r>
            <a:r>
              <a:rPr lang="en-US" altLang="zh-CN" sz="2000" dirty="0">
                <a:latin typeface="微软雅黑" panose="020B0503020204020204" pitchFamily="34" charset="-122"/>
                <a:ea typeface="微软雅黑" panose="020B0503020204020204" pitchFamily="34" charset="-122"/>
                <a:cs typeface="微软雅黑" panose="020B0503020204020204" pitchFamily="34" charset="-122"/>
              </a:rPr>
              <a:t>9</a:t>
            </a:r>
            <a:r>
              <a:rPr lang="zh-CN" altLang="en-US" sz="2000" dirty="0">
                <a:latin typeface="微软雅黑" panose="020B0503020204020204" pitchFamily="34" charset="-122"/>
                <a:ea typeface="微软雅黑" panose="020B0503020204020204" pitchFamily="34" charset="-122"/>
                <a:cs typeface="微软雅黑" panose="020B0503020204020204" pitchFamily="34" charset="-122"/>
              </a:rPr>
              <a:t>人</a:t>
            </a:r>
            <a:r>
              <a:rPr lang="zh-CN" altLang="en-US" sz="2000" dirty="0" smtClean="0">
                <a:latin typeface="微软雅黑" panose="020B0503020204020204" pitchFamily="34" charset="-122"/>
                <a:ea typeface="微软雅黑" panose="020B0503020204020204" pitchFamily="34" charset="-122"/>
                <a:cs typeface="微软雅黑" panose="020B0503020204020204" pitchFamily="34" charset="-122"/>
              </a:rPr>
              <a:t>。</a:t>
            </a:r>
            <a:endParaRPr lang="zh-CN" altLang="en-US" sz="2000" dirty="0" smtClean="0">
              <a:latin typeface="微软雅黑" panose="020B0503020204020204" pitchFamily="34" charset="-122"/>
              <a:ea typeface="微软雅黑" panose="020B0503020204020204" pitchFamily="34" charset="-122"/>
              <a:cs typeface="微软雅黑" panose="020B0503020204020204" pitchFamily="34" charset="-122"/>
            </a:endParaRPr>
          </a:p>
          <a:p>
            <a:endParaRPr lang="en-US" altLang="zh-CN" sz="2000" dirty="0" smtClean="0">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dirty="0">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2000" dirty="0" smtClean="0">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dirty="0">
                <a:latin typeface="微软雅黑" panose="020B0503020204020204" pitchFamily="34" charset="-122"/>
                <a:ea typeface="微软雅黑" panose="020B0503020204020204" pitchFamily="34" charset="-122"/>
                <a:cs typeface="微软雅黑" panose="020B0503020204020204" pitchFamily="34" charset="-122"/>
              </a:rPr>
              <a:t>公司位置长春市南关区人民大街</a:t>
            </a:r>
            <a:r>
              <a:rPr lang="en-US" altLang="zh-CN" sz="2000" dirty="0">
                <a:latin typeface="微软雅黑" panose="020B0503020204020204" pitchFamily="34" charset="-122"/>
                <a:ea typeface="微软雅黑" panose="020B0503020204020204" pitchFamily="34" charset="-122"/>
                <a:cs typeface="微软雅黑" panose="020B0503020204020204" pitchFamily="34" charset="-122"/>
              </a:rPr>
              <a:t>8683</a:t>
            </a:r>
            <a:r>
              <a:rPr lang="zh-CN" altLang="en-US" sz="2000" dirty="0">
                <a:latin typeface="微软雅黑" panose="020B0503020204020204" pitchFamily="34" charset="-122"/>
                <a:ea typeface="微软雅黑" panose="020B0503020204020204" pitchFamily="34" charset="-122"/>
                <a:cs typeface="微软雅黑" panose="020B0503020204020204" pitchFamily="34" charset="-122"/>
              </a:rPr>
              <a:t>号卫星广场财富领域大厦</a:t>
            </a:r>
            <a:r>
              <a:rPr lang="en-US" altLang="zh-CN" sz="2000" dirty="0">
                <a:latin typeface="微软雅黑" panose="020B0503020204020204" pitchFamily="34" charset="-122"/>
                <a:ea typeface="微软雅黑" panose="020B0503020204020204" pitchFamily="34" charset="-122"/>
                <a:cs typeface="微软雅黑" panose="020B0503020204020204" pitchFamily="34" charset="-122"/>
              </a:rPr>
              <a:t>5</a:t>
            </a:r>
            <a:r>
              <a:rPr lang="zh-CN" altLang="en-US" sz="2000" dirty="0" smtClean="0">
                <a:latin typeface="微软雅黑" panose="020B0503020204020204" pitchFamily="34" charset="-122"/>
                <a:ea typeface="微软雅黑" panose="020B0503020204020204" pitchFamily="34" charset="-122"/>
                <a:cs typeface="微软雅黑" panose="020B0503020204020204" pitchFamily="34" charset="-122"/>
              </a:rPr>
              <a:t>层。</a:t>
            </a:r>
            <a:endParaRPr lang="zh-CN" altLang="en-US" sz="2000" dirty="0">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1"/>
          <p:cNvSpPr txBox="1"/>
          <p:nvPr/>
        </p:nvSpPr>
        <p:spPr>
          <a:xfrm>
            <a:off x="432446" y="188640"/>
            <a:ext cx="10369868" cy="1008112"/>
          </a:xfrm>
          <a:prstGeom prst="rect">
            <a:avLst/>
          </a:prstGeom>
        </p:spPr>
        <p:txBody>
          <a:bodyPr/>
          <a:lstStyle>
            <a:lvl1pPr algn="ctr" defTabSz="914400" rtl="0" eaLnBrk="1" latinLnBrk="0" hangingPunct="1">
              <a:spcBef>
                <a:spcPct val="0"/>
              </a:spcBef>
              <a:buNone/>
              <a:defRPr sz="3600" b="1" kern="1200">
                <a:solidFill>
                  <a:srgbClr val="C00000"/>
                </a:solidFill>
                <a:latin typeface="微软雅黑" panose="020B0503020204020204" pitchFamily="34" charset="-122"/>
                <a:ea typeface="微软雅黑" panose="020B0503020204020204" pitchFamily="34" charset="-122"/>
                <a:cs typeface="+mj-cs"/>
              </a:defRPr>
            </a:lvl1pPr>
          </a:lstStyle>
          <a:p>
            <a:endParaRPr lang="en-US" altLang="zh-CN" dirty="0">
              <a:solidFill>
                <a:schemeClr val="bg1"/>
              </a:solidFill>
              <a:sym typeface="微软雅黑" panose="020B0503020204020204" pitchFamily="34" charset="-122"/>
            </a:endParaRPr>
          </a:p>
        </p:txBody>
      </p:sp>
      <p:sp>
        <p:nvSpPr>
          <p:cNvPr id="2" name="TextBox 1"/>
          <p:cNvSpPr txBox="1"/>
          <p:nvPr/>
        </p:nvSpPr>
        <p:spPr>
          <a:xfrm>
            <a:off x="1820612" y="385505"/>
            <a:ext cx="8928992" cy="584775"/>
          </a:xfrm>
          <a:prstGeom prst="rect">
            <a:avLst/>
          </a:prstGeom>
          <a:noFill/>
        </p:spPr>
        <p:txBody>
          <a:bodyPr wrap="square" rtlCol="0">
            <a:spAutoFit/>
          </a:bodyPr>
          <a:lstStyle/>
          <a:p>
            <a:pPr lvl="0"/>
            <a:r>
              <a:rPr lang="en-US" altLang="zh-CN" sz="3200" b="1" dirty="0">
                <a:solidFill>
                  <a:srgbClr val="FFFF00"/>
                </a:solidFill>
                <a:latin typeface="+mn-ea"/>
              </a:rPr>
              <a:t>9</a:t>
            </a:r>
            <a:r>
              <a:rPr lang="en-US" altLang="zh-CN" sz="3200" b="1" dirty="0" smtClean="0">
                <a:solidFill>
                  <a:srgbClr val="FFFF00"/>
                </a:solidFill>
                <a:latin typeface="+mn-ea"/>
              </a:rPr>
              <a:t>.</a:t>
            </a:r>
            <a:r>
              <a:rPr lang="zh-CN" altLang="en-US" sz="3200" b="1" dirty="0" smtClean="0">
                <a:solidFill>
                  <a:srgbClr val="FFFF00"/>
                </a:solidFill>
                <a:latin typeface="+mn-ea"/>
              </a:rPr>
              <a:t>长春</a:t>
            </a:r>
            <a:r>
              <a:rPr lang="zh-CN" altLang="en-US" sz="3200" b="1" dirty="0">
                <a:solidFill>
                  <a:srgbClr val="FFFF00"/>
                </a:solidFill>
                <a:latin typeface="+mn-ea"/>
              </a:rPr>
              <a:t>金阳高科技</a:t>
            </a:r>
            <a:r>
              <a:rPr lang="zh-CN" altLang="en-US" sz="3200" b="1" dirty="0" smtClean="0">
                <a:solidFill>
                  <a:srgbClr val="FFFF00"/>
                </a:solidFill>
                <a:latin typeface="+mn-ea"/>
              </a:rPr>
              <a:t>有限责任公司</a:t>
            </a:r>
            <a:endParaRPr lang="zh-CN" altLang="en-US" sz="3200" b="1" dirty="0">
              <a:solidFill>
                <a:srgbClr val="FFFF00"/>
              </a:solidFill>
              <a:latin typeface="+mn-ea"/>
            </a:endParaRPr>
          </a:p>
        </p:txBody>
      </p:sp>
      <p:pic>
        <p:nvPicPr>
          <p:cNvPr id="3" name="图片 2"/>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245925" y="1628800"/>
            <a:ext cx="5299805" cy="3709863"/>
          </a:xfrm>
          <a:prstGeom prst="rect">
            <a:avLst/>
          </a:prstGeom>
        </p:spPr>
      </p:pic>
      <p:pic>
        <p:nvPicPr>
          <p:cNvPr id="5" name="图片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545730" y="1628799"/>
            <a:ext cx="5616720" cy="3709864"/>
          </a:xfrm>
          <a:prstGeom prst="rect">
            <a:avLst/>
          </a:prstGeom>
        </p:spPr>
      </p:pic>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1"/>
          <p:cNvSpPr txBox="1"/>
          <p:nvPr/>
        </p:nvSpPr>
        <p:spPr>
          <a:xfrm>
            <a:off x="432446" y="188640"/>
            <a:ext cx="10369868" cy="1008112"/>
          </a:xfrm>
          <a:prstGeom prst="rect">
            <a:avLst/>
          </a:prstGeom>
        </p:spPr>
        <p:txBody>
          <a:bodyPr/>
          <a:lstStyle>
            <a:lvl1pPr algn="ctr" defTabSz="914400" rtl="0" eaLnBrk="1" latinLnBrk="0" hangingPunct="1">
              <a:spcBef>
                <a:spcPct val="0"/>
              </a:spcBef>
              <a:buNone/>
              <a:defRPr sz="3600" b="1" kern="1200">
                <a:solidFill>
                  <a:srgbClr val="C00000"/>
                </a:solidFill>
                <a:latin typeface="微软雅黑" panose="020B0503020204020204" pitchFamily="34" charset="-122"/>
                <a:ea typeface="微软雅黑" panose="020B0503020204020204" pitchFamily="34" charset="-122"/>
                <a:cs typeface="+mj-cs"/>
              </a:defRPr>
            </a:lvl1pPr>
          </a:lstStyle>
          <a:p>
            <a:endParaRPr lang="en-US" altLang="zh-CN" dirty="0">
              <a:solidFill>
                <a:schemeClr val="bg1"/>
              </a:solidFill>
              <a:sym typeface="微软雅黑" panose="020B0503020204020204" pitchFamily="34" charset="-122"/>
            </a:endParaRPr>
          </a:p>
        </p:txBody>
      </p:sp>
      <p:sp>
        <p:nvSpPr>
          <p:cNvPr id="2" name="TextBox 1"/>
          <p:cNvSpPr txBox="1"/>
          <p:nvPr/>
        </p:nvSpPr>
        <p:spPr>
          <a:xfrm>
            <a:off x="1728589" y="404664"/>
            <a:ext cx="8928992" cy="584775"/>
          </a:xfrm>
          <a:prstGeom prst="rect">
            <a:avLst/>
          </a:prstGeom>
          <a:noFill/>
        </p:spPr>
        <p:txBody>
          <a:bodyPr wrap="square" rtlCol="0">
            <a:spAutoFit/>
          </a:bodyPr>
          <a:lstStyle/>
          <a:p>
            <a:pPr lvl="0"/>
            <a:r>
              <a:rPr lang="en-US" altLang="zh-CN" sz="3200" b="1" dirty="0" smtClean="0">
                <a:solidFill>
                  <a:srgbClr val="FFFF00"/>
                </a:solidFill>
                <a:latin typeface="+mn-ea"/>
              </a:rPr>
              <a:t>10.</a:t>
            </a:r>
            <a:r>
              <a:rPr lang="zh-CN" altLang="en-US" sz="3200" b="1" dirty="0">
                <a:solidFill>
                  <a:srgbClr val="FFFF00"/>
                </a:solidFill>
                <a:latin typeface="+mn-ea"/>
              </a:rPr>
              <a:t>长春易加科技有限公司</a:t>
            </a:r>
            <a:endParaRPr lang="zh-CN" altLang="en-US" sz="3200" b="1" dirty="0">
              <a:solidFill>
                <a:srgbClr val="FFFF00"/>
              </a:solidFill>
              <a:latin typeface="+mn-ea"/>
            </a:endParaRPr>
          </a:p>
        </p:txBody>
      </p:sp>
      <p:sp>
        <p:nvSpPr>
          <p:cNvPr id="3" name="矩形 2"/>
          <p:cNvSpPr/>
          <p:nvPr/>
        </p:nvSpPr>
        <p:spPr>
          <a:xfrm>
            <a:off x="505088" y="1340728"/>
            <a:ext cx="10585175" cy="4769485"/>
          </a:xfrm>
          <a:prstGeom prst="rect">
            <a:avLst/>
          </a:prstGeom>
        </p:spPr>
        <p:txBody>
          <a:bodyPr wrap="square">
            <a:spAutoFit/>
          </a:bodyPr>
          <a:lstStyle/>
          <a:p>
            <a:r>
              <a:rPr lang="zh-CN" altLang="en-US" sz="2400" dirty="0" smtClean="0"/>
              <a:t>          </a:t>
            </a:r>
            <a:r>
              <a:rPr lang="zh-CN" altLang="en-US" sz="2000" dirty="0" smtClean="0">
                <a:latin typeface="微软雅黑" panose="020B0503020204020204" pitchFamily="34" charset="-122"/>
                <a:ea typeface="微软雅黑" panose="020B0503020204020204" pitchFamily="34" charset="-122"/>
                <a:cs typeface="微软雅黑" panose="020B0503020204020204" pitchFamily="34" charset="-122"/>
              </a:rPr>
              <a:t>坐落</a:t>
            </a:r>
            <a:r>
              <a:rPr lang="zh-CN" altLang="en-US" sz="2000" dirty="0">
                <a:latin typeface="微软雅黑" panose="020B0503020204020204" pitchFamily="34" charset="-122"/>
                <a:ea typeface="微软雅黑" panose="020B0503020204020204" pitchFamily="34" charset="-122"/>
                <a:cs typeface="微软雅黑" panose="020B0503020204020204" pitchFamily="34" charset="-122"/>
              </a:rPr>
              <a:t>于吉林省长春市高新北区北湖科技园，专门从事工厂智能化软件的研发、定制、咨询、服务。致力于为客户提供全面的、实时的、智能的、高效的解决方案和专属服务的高端科技型企业。</a:t>
            </a:r>
            <a:endParaRPr lang="zh-CN" altLang="en-US" sz="2000" dirty="0">
              <a:latin typeface="微软雅黑" panose="020B0503020204020204" pitchFamily="34" charset="-122"/>
              <a:ea typeface="微软雅黑" panose="020B0503020204020204" pitchFamily="34" charset="-122"/>
              <a:cs typeface="微软雅黑" panose="020B0503020204020204" pitchFamily="34" charset="-122"/>
            </a:endParaRPr>
          </a:p>
          <a:p>
            <a:endParaRPr lang="zh-CN" altLang="en-US" sz="2000" dirty="0">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2000" dirty="0" smtClean="0">
                <a:latin typeface="微软雅黑" panose="020B0503020204020204" pitchFamily="34" charset="-122"/>
                <a:ea typeface="微软雅黑" panose="020B0503020204020204" pitchFamily="34" charset="-122"/>
                <a:cs typeface="微软雅黑" panose="020B0503020204020204" pitchFamily="34" charset="-122"/>
              </a:rPr>
              <a:t>         易加</a:t>
            </a:r>
            <a:r>
              <a:rPr lang="zh-CN" altLang="en-US" sz="2000" dirty="0">
                <a:latin typeface="微软雅黑" panose="020B0503020204020204" pitchFamily="34" charset="-122"/>
                <a:ea typeface="微软雅黑" panose="020B0503020204020204" pitchFamily="34" charset="-122"/>
                <a:cs typeface="微软雅黑" panose="020B0503020204020204" pitchFamily="34" charset="-122"/>
              </a:rPr>
              <a:t>科技拥有所开发产品全部核心技术的自主知识产权。依托先进的开发技术平台，以人才优势、技术优势、客户优势和管理优势，立足科技创新，结合现代信息技术，全力为企业打造智能工厂。针对制造企业全面推进协同制造、高效物流和智能管理，利用软件和终端一体化信息技术，为企业量身定制高品质、高效率、高可靠的智能化工厂整体解决方案及智能化产品。推动企业的工业</a:t>
            </a:r>
            <a:r>
              <a:rPr lang="en-US" altLang="zh-CN" sz="2000" dirty="0">
                <a:latin typeface="微软雅黑" panose="020B0503020204020204" pitchFamily="34" charset="-122"/>
                <a:ea typeface="微软雅黑" panose="020B0503020204020204" pitchFamily="34" charset="-122"/>
                <a:cs typeface="微软雅黑" panose="020B0503020204020204" pitchFamily="34" charset="-122"/>
              </a:rPr>
              <a:t>4.0</a:t>
            </a:r>
            <a:r>
              <a:rPr lang="zh-CN" altLang="en-US" sz="2000" dirty="0">
                <a:latin typeface="微软雅黑" panose="020B0503020204020204" pitchFamily="34" charset="-122"/>
                <a:ea typeface="微软雅黑" panose="020B0503020204020204" pitchFamily="34" charset="-122"/>
                <a:cs typeface="微软雅黑" panose="020B0503020204020204" pitchFamily="34" charset="-122"/>
              </a:rPr>
              <a:t>进程，使企业通过信息化与工业化的结合，优化企业业务流程、提高工作效率、降低经营成本、适应信息化时代需求、增强企业核心竞争力。</a:t>
            </a:r>
            <a:endParaRPr lang="zh-CN" altLang="en-US" sz="2000" dirty="0">
              <a:latin typeface="微软雅黑" panose="020B0503020204020204" pitchFamily="34" charset="-122"/>
              <a:ea typeface="微软雅黑" panose="020B0503020204020204" pitchFamily="34" charset="-122"/>
              <a:cs typeface="微软雅黑" panose="020B0503020204020204" pitchFamily="34" charset="-122"/>
            </a:endParaRPr>
          </a:p>
          <a:p>
            <a:endParaRPr lang="zh-CN" altLang="en-US" sz="2000" b="1" dirty="0">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2000" dirty="0">
                <a:latin typeface="微软雅黑" panose="020B0503020204020204" pitchFamily="34" charset="-122"/>
                <a:ea typeface="微软雅黑" panose="020B0503020204020204" pitchFamily="34" charset="-122"/>
                <a:cs typeface="微软雅黑" panose="020B0503020204020204" pitchFamily="34" charset="-122"/>
              </a:rPr>
              <a:t>易加科技作为智能工厂整体解决方案的服务商，开发模块覆盖不同行业所需的多种功能，从工艺管理、销售管理、生产管理、质量管理、物流管理、仓库管理、到看板管理等都能做到实时有效管控，针对不同企业具体组件模块可根据其应用领域做相应配置。</a:t>
            </a:r>
            <a:endParaRPr lang="zh-CN" altLang="en-US" sz="2000" dirty="0">
              <a:latin typeface="微软雅黑" panose="020B0503020204020204" pitchFamily="34" charset="-122"/>
              <a:ea typeface="微软雅黑" panose="020B0503020204020204" pitchFamily="34" charset="-122"/>
              <a:cs typeface="微软雅黑" panose="020B0503020204020204" pitchFamily="34" charset="-122"/>
            </a:endParaRPr>
          </a:p>
          <a:p>
            <a:endParaRPr lang="zh-CN" altLang="en-US" sz="2000" dirty="0">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1"/>
          <p:cNvSpPr txBox="1"/>
          <p:nvPr/>
        </p:nvSpPr>
        <p:spPr>
          <a:xfrm>
            <a:off x="432446" y="188640"/>
            <a:ext cx="10369868" cy="1008112"/>
          </a:xfrm>
          <a:prstGeom prst="rect">
            <a:avLst/>
          </a:prstGeom>
        </p:spPr>
        <p:txBody>
          <a:bodyPr/>
          <a:lstStyle>
            <a:lvl1pPr algn="ctr" defTabSz="914400" rtl="0" eaLnBrk="1" latinLnBrk="0" hangingPunct="1">
              <a:spcBef>
                <a:spcPct val="0"/>
              </a:spcBef>
              <a:buNone/>
              <a:defRPr sz="3600" b="1" kern="1200">
                <a:solidFill>
                  <a:srgbClr val="C00000"/>
                </a:solidFill>
                <a:latin typeface="微软雅黑" panose="020B0503020204020204" pitchFamily="34" charset="-122"/>
                <a:ea typeface="微软雅黑" panose="020B0503020204020204" pitchFamily="34" charset="-122"/>
                <a:cs typeface="+mj-cs"/>
              </a:defRPr>
            </a:lvl1pPr>
          </a:lstStyle>
          <a:p>
            <a:endParaRPr lang="en-US" altLang="zh-CN" dirty="0">
              <a:solidFill>
                <a:schemeClr val="bg1"/>
              </a:solidFill>
              <a:sym typeface="微软雅黑" panose="020B0503020204020204" pitchFamily="34" charset="-122"/>
            </a:endParaRPr>
          </a:p>
        </p:txBody>
      </p:sp>
      <p:sp>
        <p:nvSpPr>
          <p:cNvPr id="2" name="矩形 1"/>
          <p:cNvSpPr/>
          <p:nvPr/>
        </p:nvSpPr>
        <p:spPr>
          <a:xfrm>
            <a:off x="864746" y="2227823"/>
            <a:ext cx="9289032" cy="581057"/>
          </a:xfrm>
          <a:prstGeom prst="rect">
            <a:avLst/>
          </a:prstGeom>
        </p:spPr>
        <p:txBody>
          <a:bodyPr wrap="square">
            <a:spAutoFit/>
          </a:bodyPr>
          <a:lstStyle/>
          <a:p>
            <a:pPr marL="342900" indent="-342900">
              <a:lnSpc>
                <a:spcPct val="150000"/>
              </a:lnSpc>
              <a:buFont typeface="Wingdings" panose="05000000000000000000" pitchFamily="2" charset="2"/>
              <a:buChar char="u"/>
            </a:pPr>
            <a:r>
              <a:rPr lang="zh-CN" altLang="en-US" sz="2400" dirty="0" smtClean="0">
                <a:solidFill>
                  <a:srgbClr val="7030A0"/>
                </a:solidFill>
                <a:latin typeface="+mn-ea"/>
              </a:rPr>
              <a:t>地址：</a:t>
            </a:r>
            <a:r>
              <a:rPr lang="zh-CN" altLang="en-US" sz="2400" dirty="0">
                <a:solidFill>
                  <a:srgbClr val="7030A0"/>
                </a:solidFill>
                <a:latin typeface="+mn-ea"/>
              </a:rPr>
              <a:t>长春市高新北区盛北大街</a:t>
            </a:r>
            <a:r>
              <a:rPr lang="en-US" altLang="zh-CN" sz="2400" dirty="0">
                <a:solidFill>
                  <a:srgbClr val="7030A0"/>
                </a:solidFill>
                <a:latin typeface="+mn-ea"/>
              </a:rPr>
              <a:t>3333</a:t>
            </a:r>
            <a:r>
              <a:rPr lang="zh-CN" altLang="en-US" sz="2400" dirty="0">
                <a:solidFill>
                  <a:srgbClr val="7030A0"/>
                </a:solidFill>
                <a:latin typeface="+mn-ea"/>
              </a:rPr>
              <a:t>号，北湖科技园</a:t>
            </a:r>
            <a:r>
              <a:rPr lang="en-US" altLang="zh-CN" sz="2400" dirty="0">
                <a:solidFill>
                  <a:srgbClr val="7030A0"/>
                </a:solidFill>
                <a:latin typeface="+mn-ea"/>
              </a:rPr>
              <a:t>B12</a:t>
            </a:r>
            <a:r>
              <a:rPr lang="zh-CN" altLang="en-US" sz="2400" dirty="0" smtClean="0">
                <a:solidFill>
                  <a:srgbClr val="7030A0"/>
                </a:solidFill>
                <a:latin typeface="+mn-ea"/>
              </a:rPr>
              <a:t>栋。</a:t>
            </a:r>
            <a:endParaRPr lang="zh-CN" altLang="en-US" sz="2400" dirty="0">
              <a:solidFill>
                <a:srgbClr val="7030A0"/>
              </a:solidFill>
              <a:latin typeface="+mn-ea"/>
            </a:endParaRPr>
          </a:p>
        </p:txBody>
      </p:sp>
      <p:sp>
        <p:nvSpPr>
          <p:cNvPr id="3" name="TextBox 2"/>
          <p:cNvSpPr txBox="1"/>
          <p:nvPr/>
        </p:nvSpPr>
        <p:spPr>
          <a:xfrm>
            <a:off x="834999" y="1388571"/>
            <a:ext cx="4392488" cy="646331"/>
          </a:xfrm>
          <a:prstGeom prst="rect">
            <a:avLst/>
          </a:prstGeom>
          <a:noFill/>
        </p:spPr>
        <p:txBody>
          <a:bodyPr wrap="square" rtlCol="0">
            <a:spAutoFit/>
          </a:bodyPr>
          <a:lstStyle/>
          <a:p>
            <a:r>
              <a:rPr lang="zh-CN" altLang="en-US" sz="3600" b="1" dirty="0" smtClean="0">
                <a:solidFill>
                  <a:srgbClr val="FFFF00"/>
                </a:solidFill>
              </a:rPr>
              <a:t>公司地址</a:t>
            </a:r>
            <a:endParaRPr lang="zh-CN" altLang="en-US" sz="3600" b="1" dirty="0">
              <a:solidFill>
                <a:srgbClr val="FFFF00"/>
              </a:solidFill>
            </a:endParaRP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1"/>
          <p:cNvSpPr txBox="1"/>
          <p:nvPr/>
        </p:nvSpPr>
        <p:spPr>
          <a:xfrm>
            <a:off x="432446" y="188640"/>
            <a:ext cx="10369868" cy="1008112"/>
          </a:xfrm>
          <a:prstGeom prst="rect">
            <a:avLst/>
          </a:prstGeom>
        </p:spPr>
        <p:txBody>
          <a:bodyPr/>
          <a:lstStyle>
            <a:lvl1pPr algn="ctr" defTabSz="914400" rtl="0" eaLnBrk="1" latinLnBrk="0" hangingPunct="1">
              <a:spcBef>
                <a:spcPct val="0"/>
              </a:spcBef>
              <a:buNone/>
              <a:defRPr sz="3600" b="1" kern="1200">
                <a:solidFill>
                  <a:srgbClr val="C00000"/>
                </a:solidFill>
                <a:latin typeface="微软雅黑" panose="020B0503020204020204" pitchFamily="34" charset="-122"/>
                <a:ea typeface="微软雅黑" panose="020B0503020204020204" pitchFamily="34" charset="-122"/>
                <a:cs typeface="+mj-cs"/>
              </a:defRPr>
            </a:lvl1pPr>
          </a:lstStyle>
          <a:p>
            <a:endParaRPr lang="en-US" altLang="zh-CN" dirty="0">
              <a:solidFill>
                <a:schemeClr val="bg1"/>
              </a:solidFill>
              <a:sym typeface="微软雅黑" panose="020B0503020204020204" pitchFamily="34" charset="-122"/>
            </a:endParaRPr>
          </a:p>
        </p:txBody>
      </p:sp>
      <p:sp>
        <p:nvSpPr>
          <p:cNvPr id="2" name="TextBox 1"/>
          <p:cNvSpPr txBox="1"/>
          <p:nvPr/>
        </p:nvSpPr>
        <p:spPr>
          <a:xfrm>
            <a:off x="1820612" y="385505"/>
            <a:ext cx="8928992" cy="584775"/>
          </a:xfrm>
          <a:prstGeom prst="rect">
            <a:avLst/>
          </a:prstGeom>
          <a:noFill/>
        </p:spPr>
        <p:txBody>
          <a:bodyPr wrap="square" rtlCol="0">
            <a:spAutoFit/>
          </a:bodyPr>
          <a:lstStyle/>
          <a:p>
            <a:pPr lvl="0"/>
            <a:r>
              <a:rPr lang="en-US" altLang="zh-CN" sz="3200" b="1" dirty="0" smtClean="0">
                <a:solidFill>
                  <a:srgbClr val="FFFF00"/>
                </a:solidFill>
                <a:latin typeface="+mn-ea"/>
              </a:rPr>
              <a:t>10.</a:t>
            </a:r>
            <a:r>
              <a:rPr lang="zh-CN" altLang="en-US" sz="3200" b="1" dirty="0">
                <a:solidFill>
                  <a:srgbClr val="FFFF00"/>
                </a:solidFill>
                <a:latin typeface="+mn-ea"/>
              </a:rPr>
              <a:t>长春易加科技有限公司</a:t>
            </a:r>
            <a:endParaRPr lang="zh-CN" altLang="en-US" sz="3200" b="1" dirty="0">
              <a:solidFill>
                <a:srgbClr val="FFFF00"/>
              </a:solidFill>
              <a:latin typeface="+mn-ea"/>
            </a:endParaRPr>
          </a:p>
        </p:txBody>
      </p:sp>
      <p:pic>
        <p:nvPicPr>
          <p:cNvPr id="4098" name="Picture 2"/>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2190115" y="1052830"/>
            <a:ext cx="6309995" cy="47694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1"/>
          <p:cNvSpPr txBox="1"/>
          <p:nvPr/>
        </p:nvSpPr>
        <p:spPr>
          <a:xfrm>
            <a:off x="432446" y="188640"/>
            <a:ext cx="10369868" cy="1008112"/>
          </a:xfrm>
          <a:prstGeom prst="rect">
            <a:avLst/>
          </a:prstGeom>
        </p:spPr>
        <p:txBody>
          <a:bodyPr/>
          <a:lstStyle>
            <a:lvl1pPr algn="ctr" defTabSz="914400" rtl="0" eaLnBrk="1" latinLnBrk="0" hangingPunct="1">
              <a:spcBef>
                <a:spcPct val="0"/>
              </a:spcBef>
              <a:buNone/>
              <a:defRPr sz="3600" b="1" kern="1200">
                <a:solidFill>
                  <a:srgbClr val="C00000"/>
                </a:solidFill>
                <a:latin typeface="微软雅黑" panose="020B0503020204020204" pitchFamily="34" charset="-122"/>
                <a:ea typeface="微软雅黑" panose="020B0503020204020204" pitchFamily="34" charset="-122"/>
                <a:cs typeface="+mj-cs"/>
              </a:defRPr>
            </a:lvl1pPr>
          </a:lstStyle>
          <a:p>
            <a:endParaRPr lang="en-US" altLang="zh-CN" dirty="0">
              <a:solidFill>
                <a:schemeClr val="bg1"/>
              </a:solidFill>
              <a:sym typeface="微软雅黑" panose="020B0503020204020204" pitchFamily="34" charset="-122"/>
            </a:endParaRPr>
          </a:p>
        </p:txBody>
      </p:sp>
      <p:sp>
        <p:nvSpPr>
          <p:cNvPr id="2" name="TextBox 1"/>
          <p:cNvSpPr txBox="1"/>
          <p:nvPr/>
        </p:nvSpPr>
        <p:spPr>
          <a:xfrm>
            <a:off x="1820612" y="385505"/>
            <a:ext cx="8928992" cy="584775"/>
          </a:xfrm>
          <a:prstGeom prst="rect">
            <a:avLst/>
          </a:prstGeom>
          <a:noFill/>
        </p:spPr>
        <p:txBody>
          <a:bodyPr wrap="square" rtlCol="0">
            <a:spAutoFit/>
          </a:bodyPr>
          <a:lstStyle/>
          <a:p>
            <a:pPr lvl="0"/>
            <a:r>
              <a:rPr lang="en-US" altLang="zh-CN" sz="3200" b="1" dirty="0" smtClean="0">
                <a:solidFill>
                  <a:srgbClr val="FFFF00"/>
                </a:solidFill>
                <a:latin typeface="+mn-ea"/>
              </a:rPr>
              <a:t>10.</a:t>
            </a:r>
            <a:r>
              <a:rPr lang="zh-CN" altLang="en-US" sz="3200" b="1" dirty="0">
                <a:solidFill>
                  <a:srgbClr val="FFFF00"/>
                </a:solidFill>
                <a:latin typeface="+mn-ea"/>
              </a:rPr>
              <a:t>长春易加科技有限公司</a:t>
            </a:r>
            <a:endParaRPr lang="zh-CN" altLang="en-US" sz="3200" b="1" dirty="0">
              <a:solidFill>
                <a:srgbClr val="FFFF00"/>
              </a:solidFill>
              <a:latin typeface="+mn-ea"/>
            </a:endParaRPr>
          </a:p>
        </p:txBody>
      </p:sp>
      <p:pic>
        <p:nvPicPr>
          <p:cNvPr id="5" name="图片 4"/>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413666" y="997332"/>
            <a:ext cx="5203713" cy="2791708"/>
          </a:xfrm>
          <a:prstGeom prst="rect">
            <a:avLst/>
          </a:prstGeom>
        </p:spPr>
      </p:pic>
      <p:pic>
        <p:nvPicPr>
          <p:cNvPr id="6" name="图片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833045" y="997332"/>
            <a:ext cx="5436096" cy="2791708"/>
          </a:xfrm>
          <a:prstGeom prst="rect">
            <a:avLst/>
          </a:prstGeom>
        </p:spPr>
      </p:pic>
      <p:pic>
        <p:nvPicPr>
          <p:cNvPr id="7" name="图片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3578" y="3814581"/>
            <a:ext cx="5193801" cy="2926788"/>
          </a:xfrm>
          <a:prstGeom prst="rect">
            <a:avLst/>
          </a:prstGeom>
        </p:spPr>
      </p:pic>
      <p:pic>
        <p:nvPicPr>
          <p:cNvPr id="9" name="图片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833045" y="3789040"/>
            <a:ext cx="5467728" cy="2905098"/>
          </a:xfrm>
          <a:prstGeom prst="rect">
            <a:avLst/>
          </a:prstGeom>
        </p:spPr>
      </p:pic>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1"/>
          <p:cNvSpPr txBox="1"/>
          <p:nvPr/>
        </p:nvSpPr>
        <p:spPr>
          <a:xfrm>
            <a:off x="432446" y="188640"/>
            <a:ext cx="10369868" cy="1008112"/>
          </a:xfrm>
          <a:prstGeom prst="rect">
            <a:avLst/>
          </a:prstGeom>
        </p:spPr>
        <p:txBody>
          <a:bodyPr/>
          <a:lstStyle>
            <a:lvl1pPr algn="ctr" defTabSz="914400" rtl="0" eaLnBrk="1" latinLnBrk="0" hangingPunct="1">
              <a:spcBef>
                <a:spcPct val="0"/>
              </a:spcBef>
              <a:buNone/>
              <a:defRPr sz="3600" b="1" kern="1200">
                <a:solidFill>
                  <a:srgbClr val="C00000"/>
                </a:solidFill>
                <a:latin typeface="微软雅黑" panose="020B0503020204020204" pitchFamily="34" charset="-122"/>
                <a:ea typeface="微软雅黑" panose="020B0503020204020204" pitchFamily="34" charset="-122"/>
                <a:cs typeface="+mj-cs"/>
              </a:defRPr>
            </a:lvl1pPr>
          </a:lstStyle>
          <a:p>
            <a:endParaRPr lang="en-US" altLang="zh-CN" dirty="0">
              <a:solidFill>
                <a:schemeClr val="bg1"/>
              </a:solidFill>
              <a:sym typeface="微软雅黑" panose="020B0503020204020204" pitchFamily="34" charset="-122"/>
            </a:endParaRPr>
          </a:p>
        </p:txBody>
      </p:sp>
      <p:sp>
        <p:nvSpPr>
          <p:cNvPr id="2" name="TextBox 1"/>
          <p:cNvSpPr txBox="1"/>
          <p:nvPr/>
        </p:nvSpPr>
        <p:spPr>
          <a:xfrm>
            <a:off x="1728589" y="404664"/>
            <a:ext cx="8928992" cy="1076325"/>
          </a:xfrm>
          <a:prstGeom prst="rect">
            <a:avLst/>
          </a:prstGeom>
          <a:noFill/>
        </p:spPr>
        <p:txBody>
          <a:bodyPr wrap="square" rtlCol="0">
            <a:spAutoFit/>
          </a:bodyPr>
          <a:lstStyle/>
          <a:p>
            <a:pPr lvl="0"/>
            <a:r>
              <a:rPr lang="en-US" sz="3200" b="1" dirty="0" smtClean="0">
                <a:solidFill>
                  <a:srgbClr val="FFFF00"/>
                </a:solidFill>
                <a:latin typeface="+mn-ea"/>
                <a:sym typeface="+mn-ea"/>
              </a:rPr>
              <a:t>10.</a:t>
            </a:r>
            <a:r>
              <a:rPr lang="zh-CN" altLang="en-US" sz="3200" b="1" dirty="0">
                <a:solidFill>
                  <a:srgbClr val="FFFF00"/>
                </a:solidFill>
                <a:latin typeface="+mn-ea"/>
                <a:sym typeface="+mn-ea"/>
              </a:rPr>
              <a:t>长春易加科技有限公司</a:t>
            </a:r>
            <a:endParaRPr lang="zh-CN" altLang="en-US" sz="3200" b="1" dirty="0">
              <a:solidFill>
                <a:srgbClr val="FFFF00"/>
              </a:solidFill>
              <a:latin typeface="+mn-ea"/>
            </a:endParaRPr>
          </a:p>
          <a:p>
            <a:pPr lvl="0"/>
            <a:endParaRPr lang="en-US" sz="3200" b="1" dirty="0">
              <a:solidFill>
                <a:srgbClr val="FFFF00"/>
              </a:solidFill>
              <a:latin typeface="+mn-ea"/>
            </a:endParaRPr>
          </a:p>
        </p:txBody>
      </p:sp>
      <p:sp>
        <p:nvSpPr>
          <p:cNvPr id="3" name="矩形 2"/>
          <p:cNvSpPr/>
          <p:nvPr/>
        </p:nvSpPr>
        <p:spPr>
          <a:xfrm>
            <a:off x="432698" y="1340728"/>
            <a:ext cx="10585175" cy="3415030"/>
          </a:xfrm>
          <a:prstGeom prst="rect">
            <a:avLst/>
          </a:prstGeom>
        </p:spPr>
        <p:txBody>
          <a:bodyPr wrap="square">
            <a:spAutoFit/>
          </a:bodyPr>
          <a:lstStyle/>
          <a:p>
            <a:pPr fontAlgn="base"/>
            <a:r>
              <a:rPr lang="zh-CN" altLang="en-US" sz="2400" dirty="0" smtClean="0"/>
              <a:t>        </a:t>
            </a:r>
            <a:r>
              <a:rPr lang="zh-CN" altLang="en-US" sz="2400" dirty="0" smtClean="0">
                <a:latin typeface="+mn-ea"/>
                <a:sym typeface="+mn-ea"/>
              </a:rPr>
              <a:t>招聘岗位：</a:t>
            </a:r>
            <a:endParaRPr lang="zh-CN" altLang="en-US" sz="2400" dirty="0" smtClean="0">
              <a:latin typeface="+mn-ea"/>
            </a:endParaRPr>
          </a:p>
          <a:p>
            <a:pPr fontAlgn="base"/>
            <a:r>
              <a:rPr lang="en-US" altLang="zh-CN" sz="2400" dirty="0" smtClean="0">
                <a:latin typeface="+mn-ea"/>
                <a:sym typeface="+mn-ea"/>
              </a:rPr>
              <a:t>1</a:t>
            </a:r>
            <a:r>
              <a:rPr lang="zh-CN" altLang="en-US" sz="2400" dirty="0" smtClean="0">
                <a:latin typeface="+mn-ea"/>
                <a:sym typeface="+mn-ea"/>
              </a:rPr>
              <a:t>、</a:t>
            </a:r>
            <a:r>
              <a:rPr lang="en-US" altLang="zh-CN" sz="2400" dirty="0" smtClean="0">
                <a:latin typeface="+mn-ea"/>
                <a:sym typeface="+mn-ea"/>
              </a:rPr>
              <a:t>Java</a:t>
            </a:r>
            <a:r>
              <a:rPr lang="zh-CN" altLang="en-US" sz="2400" dirty="0" smtClean="0">
                <a:latin typeface="+mn-ea"/>
                <a:sym typeface="+mn-ea"/>
              </a:rPr>
              <a:t>开发工程师     </a:t>
            </a:r>
            <a:endParaRPr lang="zh-CN" altLang="en-US" sz="2400" dirty="0" smtClean="0">
              <a:latin typeface="+mn-ea"/>
            </a:endParaRPr>
          </a:p>
          <a:p>
            <a:pPr fontAlgn="base"/>
            <a:r>
              <a:rPr lang="en-US" altLang="zh-CN" sz="2400" dirty="0">
                <a:latin typeface="+mn-ea"/>
                <a:sym typeface="+mn-ea"/>
              </a:rPr>
              <a:t>     </a:t>
            </a:r>
            <a:r>
              <a:rPr lang="zh-CN" altLang="en-US" sz="2400" dirty="0">
                <a:latin typeface="+mn-ea"/>
                <a:sym typeface="+mn-ea"/>
              </a:rPr>
              <a:t>薪资：</a:t>
            </a:r>
            <a:r>
              <a:rPr lang="en-US" altLang="zh-CN" sz="2400" dirty="0">
                <a:latin typeface="+mn-ea"/>
                <a:sym typeface="+mn-ea"/>
              </a:rPr>
              <a:t>5000——7000</a:t>
            </a:r>
            <a:r>
              <a:rPr lang="zh-CN" altLang="en-US" sz="2400" dirty="0">
                <a:latin typeface="+mn-ea"/>
                <a:sym typeface="+mn-ea"/>
              </a:rPr>
              <a:t>元</a:t>
            </a:r>
            <a:r>
              <a:rPr lang="en-US" altLang="zh-CN" sz="2400" dirty="0">
                <a:latin typeface="+mn-ea"/>
                <a:sym typeface="+mn-ea"/>
              </a:rPr>
              <a:t>/</a:t>
            </a:r>
            <a:r>
              <a:rPr lang="zh-CN" altLang="en-US" sz="2400" dirty="0">
                <a:latin typeface="+mn-ea"/>
                <a:sym typeface="+mn-ea"/>
              </a:rPr>
              <a:t>月</a:t>
            </a:r>
            <a:endParaRPr lang="zh-CN" altLang="en-US" sz="2400" dirty="0">
              <a:latin typeface="+mn-ea"/>
            </a:endParaRPr>
          </a:p>
          <a:p>
            <a:pPr fontAlgn="base"/>
            <a:endParaRPr lang="zh-CN" altLang="en-US" sz="2400" dirty="0">
              <a:latin typeface="+mn-ea"/>
            </a:endParaRPr>
          </a:p>
          <a:p>
            <a:pPr fontAlgn="base"/>
            <a:r>
              <a:rPr lang="en-US" altLang="zh-CN" sz="2400" dirty="0">
                <a:latin typeface="+mn-ea"/>
                <a:sym typeface="+mn-ea"/>
              </a:rPr>
              <a:t>2</a:t>
            </a:r>
            <a:r>
              <a:rPr lang="zh-CN" altLang="en-US" sz="2400" dirty="0">
                <a:latin typeface="+mn-ea"/>
                <a:sym typeface="+mn-ea"/>
              </a:rPr>
              <a:t>、</a:t>
            </a:r>
            <a:r>
              <a:rPr lang="zh-CN" sz="2400" dirty="0">
                <a:latin typeface="+mn-ea"/>
                <a:sym typeface="+mn-ea"/>
              </a:rPr>
              <a:t>实施</a:t>
            </a:r>
            <a:r>
              <a:rPr lang="zh-CN" altLang="en-US" sz="2400" dirty="0">
                <a:latin typeface="+mn-ea"/>
                <a:sym typeface="+mn-ea"/>
              </a:rPr>
              <a:t>工程师</a:t>
            </a:r>
            <a:endParaRPr lang="zh-CN" altLang="en-US" sz="2400" dirty="0">
              <a:latin typeface="+mn-ea"/>
            </a:endParaRPr>
          </a:p>
          <a:p>
            <a:pPr fontAlgn="base"/>
            <a:r>
              <a:rPr lang="en-US" altLang="zh-CN" sz="2400" dirty="0">
                <a:latin typeface="+mn-ea"/>
                <a:sym typeface="+mn-ea"/>
              </a:rPr>
              <a:t>     </a:t>
            </a:r>
            <a:r>
              <a:rPr lang="zh-CN" altLang="en-US" sz="2400" dirty="0">
                <a:latin typeface="+mn-ea"/>
                <a:sym typeface="+mn-ea"/>
              </a:rPr>
              <a:t>薪资：</a:t>
            </a:r>
            <a:r>
              <a:rPr lang="en-US" altLang="zh-CN" sz="2400" dirty="0">
                <a:latin typeface="+mn-ea"/>
                <a:sym typeface="+mn-ea"/>
              </a:rPr>
              <a:t>4000——6000</a:t>
            </a:r>
            <a:r>
              <a:rPr lang="zh-CN" altLang="en-US" sz="2400" dirty="0">
                <a:latin typeface="+mn-ea"/>
                <a:sym typeface="+mn-ea"/>
              </a:rPr>
              <a:t>元</a:t>
            </a:r>
            <a:r>
              <a:rPr lang="en-US" altLang="zh-CN" sz="2400" dirty="0">
                <a:latin typeface="+mn-ea"/>
                <a:sym typeface="+mn-ea"/>
              </a:rPr>
              <a:t>/</a:t>
            </a:r>
            <a:r>
              <a:rPr lang="zh-CN" altLang="en-US" sz="2400" dirty="0">
                <a:latin typeface="+mn-ea"/>
                <a:sym typeface="+mn-ea"/>
              </a:rPr>
              <a:t>月</a:t>
            </a:r>
            <a:endParaRPr lang="zh-CN" altLang="en-US" sz="2400" dirty="0">
              <a:latin typeface="+mn-ea"/>
            </a:endParaRPr>
          </a:p>
          <a:p>
            <a:pPr fontAlgn="base"/>
            <a:endParaRPr lang="zh-CN" altLang="en-US" sz="2400" dirty="0">
              <a:latin typeface="+mn-ea"/>
            </a:endParaRPr>
          </a:p>
          <a:p>
            <a:pPr fontAlgn="base"/>
            <a:r>
              <a:rPr lang="en-US" altLang="zh-CN" sz="2400" dirty="0">
                <a:latin typeface="+mn-ea"/>
                <a:sym typeface="+mn-ea"/>
              </a:rPr>
              <a:t>3</a:t>
            </a:r>
            <a:r>
              <a:rPr lang="zh-CN" altLang="en-US" sz="2400" dirty="0">
                <a:latin typeface="+mn-ea"/>
                <a:sym typeface="+mn-ea"/>
              </a:rPr>
              <a:t>、测试工程师</a:t>
            </a:r>
            <a:endParaRPr lang="zh-CN" altLang="en-US" sz="2400" dirty="0">
              <a:latin typeface="+mn-ea"/>
            </a:endParaRPr>
          </a:p>
          <a:p>
            <a:pPr fontAlgn="base"/>
            <a:r>
              <a:rPr lang="en-US" altLang="zh-CN" sz="2400" dirty="0">
                <a:latin typeface="+mn-ea"/>
                <a:sym typeface="+mn-ea"/>
              </a:rPr>
              <a:t>     </a:t>
            </a:r>
            <a:r>
              <a:rPr lang="zh-CN" altLang="en-US" sz="2400" dirty="0">
                <a:latin typeface="+mn-ea"/>
                <a:sym typeface="+mn-ea"/>
              </a:rPr>
              <a:t>薪资：</a:t>
            </a:r>
            <a:r>
              <a:rPr lang="en-US" altLang="zh-CN" sz="2400" dirty="0">
                <a:latin typeface="+mn-ea"/>
                <a:sym typeface="+mn-ea"/>
              </a:rPr>
              <a:t>4500——5000</a:t>
            </a:r>
            <a:r>
              <a:rPr lang="zh-CN" altLang="en-US" sz="2400" dirty="0">
                <a:latin typeface="+mn-ea"/>
                <a:sym typeface="+mn-ea"/>
              </a:rPr>
              <a:t>元</a:t>
            </a:r>
            <a:r>
              <a:rPr lang="en-US" altLang="zh-CN" sz="2400" dirty="0">
                <a:latin typeface="+mn-ea"/>
                <a:sym typeface="+mn-ea"/>
              </a:rPr>
              <a:t>/</a:t>
            </a:r>
            <a:r>
              <a:rPr lang="zh-CN" altLang="en-US" sz="2400" dirty="0">
                <a:latin typeface="+mn-ea"/>
                <a:sym typeface="+mn-ea"/>
              </a:rPr>
              <a:t>月</a:t>
            </a:r>
            <a:endParaRPr lang="zh-CN" altLang="en-US" sz="2400" dirty="0"/>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1"/>
          <p:cNvSpPr txBox="1"/>
          <p:nvPr/>
        </p:nvSpPr>
        <p:spPr>
          <a:xfrm>
            <a:off x="432446" y="188640"/>
            <a:ext cx="10369868" cy="1008112"/>
          </a:xfrm>
          <a:prstGeom prst="rect">
            <a:avLst/>
          </a:prstGeom>
        </p:spPr>
        <p:txBody>
          <a:bodyPr/>
          <a:lstStyle>
            <a:lvl1pPr algn="ctr" defTabSz="914400" rtl="0" eaLnBrk="1" latinLnBrk="0" hangingPunct="1">
              <a:spcBef>
                <a:spcPct val="0"/>
              </a:spcBef>
              <a:buNone/>
              <a:defRPr sz="3600" b="1" kern="1200">
                <a:solidFill>
                  <a:srgbClr val="C00000"/>
                </a:solidFill>
                <a:latin typeface="微软雅黑" panose="020B0503020204020204" pitchFamily="34" charset="-122"/>
                <a:ea typeface="微软雅黑" panose="020B0503020204020204" pitchFamily="34" charset="-122"/>
                <a:cs typeface="+mj-cs"/>
              </a:defRPr>
            </a:lvl1pPr>
          </a:lstStyle>
          <a:p>
            <a:endParaRPr lang="en-US" altLang="zh-CN" dirty="0">
              <a:solidFill>
                <a:schemeClr val="bg1"/>
              </a:solidFill>
              <a:sym typeface="微软雅黑" panose="020B0503020204020204" pitchFamily="34" charset="-122"/>
            </a:endParaRPr>
          </a:p>
        </p:txBody>
      </p:sp>
      <p:sp>
        <p:nvSpPr>
          <p:cNvPr id="2" name="TextBox 1"/>
          <p:cNvSpPr txBox="1"/>
          <p:nvPr/>
        </p:nvSpPr>
        <p:spPr>
          <a:xfrm>
            <a:off x="1728589" y="260648"/>
            <a:ext cx="9937104" cy="584775"/>
          </a:xfrm>
          <a:prstGeom prst="rect">
            <a:avLst/>
          </a:prstGeom>
          <a:noFill/>
        </p:spPr>
        <p:txBody>
          <a:bodyPr wrap="square" rtlCol="0">
            <a:spAutoFit/>
          </a:bodyPr>
          <a:lstStyle/>
          <a:p>
            <a:pPr lvl="0"/>
            <a:r>
              <a:rPr lang="en-US" altLang="zh-CN" sz="3200" b="1" dirty="0" smtClean="0">
                <a:solidFill>
                  <a:srgbClr val="FFFF00"/>
                </a:solidFill>
                <a:latin typeface="+mn-ea"/>
              </a:rPr>
              <a:t>11.</a:t>
            </a:r>
            <a:r>
              <a:rPr lang="zh-CN" altLang="en-US" sz="3200" b="1" dirty="0">
                <a:solidFill>
                  <a:srgbClr val="FFFF00"/>
                </a:solidFill>
                <a:latin typeface="+mn-ea"/>
              </a:rPr>
              <a:t>恩梯梯数据（中国）信息技术有限公司长春分公司</a:t>
            </a:r>
            <a:endParaRPr lang="zh-CN" altLang="en-US" sz="3200" b="1" dirty="0">
              <a:solidFill>
                <a:srgbClr val="FFFF00"/>
              </a:solidFill>
              <a:latin typeface="+mn-ea"/>
            </a:endParaRPr>
          </a:p>
        </p:txBody>
      </p:sp>
      <p:sp>
        <p:nvSpPr>
          <p:cNvPr id="3" name="矩形 2"/>
          <p:cNvSpPr/>
          <p:nvPr/>
        </p:nvSpPr>
        <p:spPr>
          <a:xfrm>
            <a:off x="289064" y="1124367"/>
            <a:ext cx="10801200" cy="5384800"/>
          </a:xfrm>
          <a:prstGeom prst="rect">
            <a:avLst/>
          </a:prstGeom>
        </p:spPr>
        <p:txBody>
          <a:bodyPr wrap="square">
            <a:spAutoFit/>
          </a:bodyPr>
          <a:lstStyle/>
          <a:p>
            <a:r>
              <a:rPr lang="zh-CN" altLang="en-US" sz="2400" dirty="0" smtClean="0"/>
              <a:t>          </a:t>
            </a:r>
            <a:r>
              <a:rPr lang="en-US" altLang="zh-CN" sz="2000" dirty="0">
                <a:latin typeface="微软雅黑" panose="020B0503020204020204" pitchFamily="34" charset="-122"/>
                <a:ea typeface="微软雅黑" panose="020B0503020204020204" pitchFamily="34" charset="-122"/>
                <a:cs typeface="微软雅黑" panose="020B0503020204020204" pitchFamily="34" charset="-122"/>
              </a:rPr>
              <a:t>NTT DATA</a:t>
            </a:r>
            <a:r>
              <a:rPr lang="zh-CN" altLang="en-US" sz="2000" dirty="0">
                <a:latin typeface="微软雅黑" panose="020B0503020204020204" pitchFamily="34" charset="-122"/>
                <a:ea typeface="微软雅黑" panose="020B0503020204020204" pitchFamily="34" charset="-122"/>
                <a:cs typeface="微软雅黑" panose="020B0503020204020204" pitchFamily="34" charset="-122"/>
              </a:rPr>
              <a:t>（中国）信息技术有限公司（简称</a:t>
            </a:r>
            <a:r>
              <a:rPr lang="en-US" altLang="zh-CN" sz="2000" dirty="0">
                <a:latin typeface="微软雅黑" panose="020B0503020204020204" pitchFamily="34" charset="-122"/>
                <a:ea typeface="微软雅黑" panose="020B0503020204020204" pitchFamily="34" charset="-122"/>
                <a:cs typeface="微软雅黑" panose="020B0503020204020204" pitchFamily="34" charset="-122"/>
              </a:rPr>
              <a:t>NCIT</a:t>
            </a:r>
            <a:r>
              <a:rPr lang="zh-CN" altLang="en-US" sz="2000" dirty="0">
                <a:latin typeface="微软雅黑" panose="020B0503020204020204" pitchFamily="34" charset="-122"/>
                <a:ea typeface="微软雅黑" panose="020B0503020204020204" pitchFamily="34" charset="-122"/>
                <a:cs typeface="微软雅黑" panose="020B0503020204020204" pitchFamily="34" charset="-122"/>
              </a:rPr>
              <a:t>），是</a:t>
            </a:r>
            <a:r>
              <a:rPr lang="en-US" altLang="zh-CN" sz="2000" dirty="0">
                <a:latin typeface="微软雅黑" panose="020B0503020204020204" pitchFamily="34" charset="-122"/>
                <a:ea typeface="微软雅黑" panose="020B0503020204020204" pitchFamily="34" charset="-122"/>
                <a:cs typeface="微软雅黑" panose="020B0503020204020204" pitchFamily="34" charset="-122"/>
              </a:rPr>
              <a:t>NTT DATA</a:t>
            </a:r>
            <a:r>
              <a:rPr lang="zh-CN" altLang="en-US" sz="2000" dirty="0">
                <a:latin typeface="微软雅黑" panose="020B0503020204020204" pitchFamily="34" charset="-122"/>
                <a:ea typeface="微软雅黑" panose="020B0503020204020204" pitchFamily="34" charset="-122"/>
                <a:cs typeface="微软雅黑" panose="020B0503020204020204" pitchFamily="34" charset="-122"/>
              </a:rPr>
              <a:t>集团在中国投资设定的一家集</a:t>
            </a:r>
            <a:r>
              <a:rPr lang="en-US" altLang="zh-CN" sz="2000" dirty="0">
                <a:latin typeface="微软雅黑" panose="020B0503020204020204" pitchFamily="34" charset="-122"/>
                <a:ea typeface="微软雅黑" panose="020B0503020204020204" pitchFamily="34" charset="-122"/>
                <a:cs typeface="微软雅黑" panose="020B0503020204020204" pitchFamily="34" charset="-122"/>
              </a:rPr>
              <a:t>ADM</a:t>
            </a:r>
            <a:r>
              <a:rPr lang="zh-CN" altLang="en-US" sz="2000" dirty="0">
                <a:latin typeface="微软雅黑" panose="020B0503020204020204" pitchFamily="34" charset="-122"/>
                <a:ea typeface="微软雅黑" panose="020B0503020204020204" pitchFamily="34" charset="-122"/>
                <a:cs typeface="微软雅黑" panose="020B0503020204020204" pitchFamily="34" charset="-122"/>
              </a:rPr>
              <a:t>软件开发、</a:t>
            </a:r>
            <a:r>
              <a:rPr lang="en-US" altLang="zh-CN" sz="2000" dirty="0">
                <a:latin typeface="微软雅黑" panose="020B0503020204020204" pitchFamily="34" charset="-122"/>
                <a:ea typeface="微软雅黑" panose="020B0503020204020204" pitchFamily="34" charset="-122"/>
                <a:cs typeface="微软雅黑" panose="020B0503020204020204" pitchFamily="34" charset="-122"/>
              </a:rPr>
              <a:t>BPO</a:t>
            </a:r>
            <a:r>
              <a:rPr lang="zh-CN" altLang="en-US" sz="2000" dirty="0">
                <a:latin typeface="微软雅黑" panose="020B0503020204020204" pitchFamily="34" charset="-122"/>
                <a:ea typeface="微软雅黑" panose="020B0503020204020204" pitchFamily="34" charset="-122"/>
                <a:cs typeface="微软雅黑" panose="020B0503020204020204" pitchFamily="34" charset="-122"/>
              </a:rPr>
              <a:t>业务、</a:t>
            </a:r>
            <a:r>
              <a:rPr lang="en-US" altLang="zh-CN" sz="2000" dirty="0">
                <a:latin typeface="微软雅黑" panose="020B0503020204020204" pitchFamily="34" charset="-122"/>
                <a:ea typeface="微软雅黑" panose="020B0503020204020204" pitchFamily="34" charset="-122"/>
                <a:cs typeface="微软雅黑" panose="020B0503020204020204" pitchFamily="34" charset="-122"/>
              </a:rPr>
              <a:t>AMO</a:t>
            </a:r>
            <a:r>
              <a:rPr lang="zh-CN" altLang="en-US" sz="2000" dirty="0">
                <a:latin typeface="微软雅黑" panose="020B0503020204020204" pitchFamily="34" charset="-122"/>
                <a:ea typeface="微软雅黑" panose="020B0503020204020204" pitchFamily="34" charset="-122"/>
                <a:cs typeface="微软雅黑" panose="020B0503020204020204" pitchFamily="34" charset="-122"/>
              </a:rPr>
              <a:t>业务外包为一体的高科技企业，也是在中国最重要的投资企业之一。</a:t>
            </a:r>
            <a:endParaRPr lang="zh-CN" altLang="en-US" sz="2000" dirty="0">
              <a:latin typeface="微软雅黑" panose="020B0503020204020204" pitchFamily="34" charset="-122"/>
              <a:ea typeface="微软雅黑" panose="020B0503020204020204" pitchFamily="34" charset="-122"/>
              <a:cs typeface="微软雅黑" panose="020B0503020204020204" pitchFamily="34" charset="-122"/>
            </a:endParaRPr>
          </a:p>
          <a:p>
            <a:br>
              <a:rPr lang="zh-CN" altLang="en-US" sz="2000" dirty="0">
                <a:latin typeface="微软雅黑" panose="020B0503020204020204" pitchFamily="34" charset="-122"/>
                <a:ea typeface="微软雅黑" panose="020B0503020204020204" pitchFamily="34" charset="-122"/>
                <a:cs typeface="微软雅黑" panose="020B0503020204020204" pitchFamily="34" charset="-122"/>
              </a:rPr>
            </a:br>
            <a:r>
              <a:rPr lang="zh-CN" altLang="en-US" sz="2000" dirty="0" smtClean="0">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2000" dirty="0" smtClean="0">
                <a:latin typeface="微软雅黑" panose="020B0503020204020204" pitchFamily="34" charset="-122"/>
                <a:ea typeface="微软雅黑" panose="020B0503020204020204" pitchFamily="34" charset="-122"/>
                <a:cs typeface="微软雅黑" panose="020B0503020204020204" pitchFamily="34" charset="-122"/>
              </a:rPr>
              <a:t>NCIT</a:t>
            </a:r>
            <a:r>
              <a:rPr lang="zh-CN" altLang="en-US" sz="2000" dirty="0" smtClean="0">
                <a:latin typeface="微软雅黑" panose="020B0503020204020204" pitchFamily="34" charset="-122"/>
                <a:ea typeface="微软雅黑" panose="020B0503020204020204" pitchFamily="34" charset="-122"/>
                <a:cs typeface="微软雅黑" panose="020B0503020204020204" pitchFamily="34" charset="-122"/>
              </a:rPr>
              <a:t>长春开发中心隶属于</a:t>
            </a:r>
            <a:r>
              <a:rPr lang="en-US" altLang="zh-CN" sz="2000" dirty="0">
                <a:latin typeface="微软雅黑" panose="020B0503020204020204" pitchFamily="34" charset="-122"/>
                <a:ea typeface="微软雅黑" panose="020B0503020204020204" pitchFamily="34" charset="-122"/>
                <a:cs typeface="微软雅黑" panose="020B0503020204020204" pitchFamily="34" charset="-122"/>
              </a:rPr>
              <a:t>NCIT</a:t>
            </a:r>
            <a:r>
              <a:rPr lang="zh-CN" altLang="en-US" sz="2000" dirty="0">
                <a:latin typeface="微软雅黑" panose="020B0503020204020204" pitchFamily="34" charset="-122"/>
                <a:ea typeface="微软雅黑" panose="020B0503020204020204" pitchFamily="34" charset="-122"/>
                <a:cs typeface="微软雅黑" panose="020B0503020204020204" pitchFamily="34" charset="-122"/>
              </a:rPr>
              <a:t>公司，成立于</a:t>
            </a:r>
            <a:r>
              <a:rPr lang="en-US" altLang="zh-CN" sz="2000" dirty="0">
                <a:latin typeface="微软雅黑" panose="020B0503020204020204" pitchFamily="34" charset="-122"/>
                <a:ea typeface="微软雅黑" panose="020B0503020204020204" pitchFamily="34" charset="-122"/>
                <a:cs typeface="微软雅黑" panose="020B0503020204020204" pitchFamily="34" charset="-122"/>
              </a:rPr>
              <a:t>2011</a:t>
            </a:r>
            <a:r>
              <a:rPr lang="zh-CN" altLang="en-US" sz="2000" dirty="0">
                <a:latin typeface="微软雅黑" panose="020B0503020204020204" pitchFamily="34" charset="-122"/>
                <a:ea typeface="微软雅黑" panose="020B0503020204020204" pitchFamily="34" charset="-122"/>
                <a:cs typeface="微软雅黑" panose="020B0503020204020204" pitchFamily="34" charset="-122"/>
              </a:rPr>
              <a:t>年</a:t>
            </a:r>
            <a:r>
              <a:rPr lang="en-US" altLang="zh-CN" sz="2000" dirty="0">
                <a:latin typeface="微软雅黑" panose="020B0503020204020204" pitchFamily="34" charset="-122"/>
                <a:ea typeface="微软雅黑" panose="020B0503020204020204" pitchFamily="34" charset="-122"/>
                <a:cs typeface="微软雅黑" panose="020B0503020204020204" pitchFamily="34" charset="-122"/>
              </a:rPr>
              <a:t>9</a:t>
            </a:r>
            <a:r>
              <a:rPr lang="zh-CN" altLang="en-US" sz="2000" dirty="0">
                <a:latin typeface="微软雅黑" panose="020B0503020204020204" pitchFamily="34" charset="-122"/>
                <a:ea typeface="微软雅黑" panose="020B0503020204020204" pitchFamily="34" charset="-122"/>
                <a:cs typeface="微软雅黑" panose="020B0503020204020204" pitchFamily="34" charset="-122"/>
              </a:rPr>
              <a:t>月，主要从事面向日本和东南亚的软件外包开发（</a:t>
            </a:r>
            <a:r>
              <a:rPr lang="en-US" altLang="zh-CN" sz="2000" dirty="0">
                <a:latin typeface="微软雅黑" panose="020B0503020204020204" pitchFamily="34" charset="-122"/>
                <a:ea typeface="微软雅黑" panose="020B0503020204020204" pitchFamily="34" charset="-122"/>
                <a:cs typeface="微软雅黑" panose="020B0503020204020204" pitchFamily="34" charset="-122"/>
              </a:rPr>
              <a:t>ADM</a:t>
            </a:r>
            <a:r>
              <a:rPr lang="zh-CN" altLang="en-US" sz="2000" dirty="0">
                <a:latin typeface="微软雅黑" panose="020B0503020204020204" pitchFamily="34" charset="-122"/>
                <a:ea typeface="微软雅黑" panose="020B0503020204020204" pitchFamily="34" charset="-122"/>
                <a:cs typeface="微软雅黑" panose="020B0503020204020204" pitchFamily="34" charset="-122"/>
              </a:rPr>
              <a:t>）、面向日本市场的高端业务流程外包服务（</a:t>
            </a:r>
            <a:r>
              <a:rPr lang="en-US" altLang="zh-CN" sz="2000" dirty="0">
                <a:latin typeface="微软雅黑" panose="020B0503020204020204" pitchFamily="34" charset="-122"/>
                <a:ea typeface="微软雅黑" panose="020B0503020204020204" pitchFamily="34" charset="-122"/>
                <a:cs typeface="微软雅黑" panose="020B0503020204020204" pitchFamily="34" charset="-122"/>
              </a:rPr>
              <a:t>BPO</a:t>
            </a:r>
            <a:r>
              <a:rPr lang="zh-CN" altLang="en-US" sz="2000" dirty="0">
                <a:latin typeface="微软雅黑" panose="020B0503020204020204" pitchFamily="34" charset="-122"/>
                <a:ea typeface="微软雅黑" panose="020B0503020204020204" pitchFamily="34" charset="-122"/>
                <a:cs typeface="微软雅黑" panose="020B0503020204020204" pitchFamily="34" charset="-122"/>
              </a:rPr>
              <a:t>）、面向日本为客户提供全方位的系统后期维护和应用外包服务（</a:t>
            </a:r>
            <a:r>
              <a:rPr lang="en-US" altLang="zh-CN" sz="2000" dirty="0">
                <a:latin typeface="微软雅黑" panose="020B0503020204020204" pitchFamily="34" charset="-122"/>
                <a:ea typeface="微软雅黑" panose="020B0503020204020204" pitchFamily="34" charset="-122"/>
                <a:cs typeface="微软雅黑" panose="020B0503020204020204" pitchFamily="34" charset="-122"/>
              </a:rPr>
              <a:t>AMO</a:t>
            </a:r>
            <a:r>
              <a:rPr lang="zh-CN" altLang="en-US" sz="2000" dirty="0">
                <a:latin typeface="微软雅黑" panose="020B0503020204020204" pitchFamily="34" charset="-122"/>
                <a:ea typeface="微软雅黑" panose="020B0503020204020204" pitchFamily="34" charset="-122"/>
                <a:cs typeface="微软雅黑" panose="020B0503020204020204" pitchFamily="34" charset="-122"/>
              </a:rPr>
              <a:t>）。</a:t>
            </a:r>
            <a:endParaRPr lang="zh-CN" altLang="en-US" sz="2000" dirty="0">
              <a:latin typeface="微软雅黑" panose="020B0503020204020204" pitchFamily="34" charset="-122"/>
              <a:ea typeface="微软雅黑" panose="020B0503020204020204" pitchFamily="34" charset="-122"/>
              <a:cs typeface="微软雅黑" panose="020B0503020204020204" pitchFamily="34" charset="-122"/>
            </a:endParaRPr>
          </a:p>
          <a:p>
            <a:endParaRPr lang="zh-CN" altLang="en-US" sz="2000" dirty="0">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2000" dirty="0">
                <a:latin typeface="微软雅黑" panose="020B0503020204020204" pitchFamily="34" charset="-122"/>
                <a:ea typeface="微软雅黑" panose="020B0503020204020204" pitchFamily="34" charset="-122"/>
                <a:cs typeface="微软雅黑" panose="020B0503020204020204" pitchFamily="34" charset="-122"/>
              </a:rPr>
              <a:t>公司现有员工</a:t>
            </a:r>
            <a:r>
              <a:rPr lang="en-US" altLang="zh-CN" sz="2000" dirty="0">
                <a:latin typeface="微软雅黑" panose="020B0503020204020204" pitchFamily="34" charset="-122"/>
                <a:ea typeface="微软雅黑" panose="020B0503020204020204" pitchFamily="34" charset="-122"/>
                <a:cs typeface="微软雅黑" panose="020B0503020204020204" pitchFamily="34" charset="-122"/>
              </a:rPr>
              <a:t>300</a:t>
            </a:r>
            <a:r>
              <a:rPr lang="zh-CN" altLang="en-US" sz="2000" dirty="0">
                <a:latin typeface="微软雅黑" panose="020B0503020204020204" pitchFamily="34" charset="-122"/>
                <a:ea typeface="微软雅黑" panose="020B0503020204020204" pitchFamily="34" charset="-122"/>
                <a:cs typeface="微软雅黑" panose="020B0503020204020204" pitchFamily="34" charset="-122"/>
              </a:rPr>
              <a:t>余名，其中半数以上拥有在日留学经历和工作经验、多数员工通过了美国项目管理协会（</a:t>
            </a:r>
            <a:r>
              <a:rPr lang="en-US" altLang="zh-CN" sz="2000" dirty="0">
                <a:latin typeface="微软雅黑" panose="020B0503020204020204" pitchFamily="34" charset="-122"/>
                <a:ea typeface="微软雅黑" panose="020B0503020204020204" pitchFamily="34" charset="-122"/>
                <a:cs typeface="微软雅黑" panose="020B0503020204020204" pitchFamily="34" charset="-122"/>
              </a:rPr>
              <a:t>PMI</a:t>
            </a:r>
            <a:r>
              <a:rPr lang="zh-CN" altLang="en-US" sz="2000" dirty="0">
                <a:latin typeface="微软雅黑" panose="020B0503020204020204" pitchFamily="34" charset="-122"/>
                <a:ea typeface="微软雅黑" panose="020B0503020204020204" pitchFamily="34" charset="-122"/>
                <a:cs typeface="微软雅黑" panose="020B0503020204020204" pitchFamily="34" charset="-122"/>
              </a:rPr>
              <a:t>）举办的项目管理专业人员（</a:t>
            </a:r>
            <a:r>
              <a:rPr lang="en-US" altLang="zh-CN" sz="2000" dirty="0">
                <a:latin typeface="微软雅黑" panose="020B0503020204020204" pitchFamily="34" charset="-122"/>
                <a:ea typeface="微软雅黑" panose="020B0503020204020204" pitchFamily="34" charset="-122"/>
                <a:cs typeface="微软雅黑" panose="020B0503020204020204" pitchFamily="34" charset="-122"/>
              </a:rPr>
              <a:t>PMP</a:t>
            </a:r>
            <a:r>
              <a:rPr lang="zh-CN" altLang="en-US" sz="2000" dirty="0">
                <a:latin typeface="微软雅黑" panose="020B0503020204020204" pitchFamily="34" charset="-122"/>
                <a:ea typeface="微软雅黑" panose="020B0503020204020204" pitchFamily="34" charset="-122"/>
                <a:cs typeface="微软雅黑" panose="020B0503020204020204" pitchFamily="34" charset="-122"/>
              </a:rPr>
              <a:t>）认证考试，在客户的信任和员工的勤奋努力下，公司现已成为软件外包行业的领军企业。公司拥有代表</a:t>
            </a:r>
            <a:r>
              <a:rPr lang="en-US" altLang="zh-CN" sz="2000" dirty="0">
                <a:latin typeface="微软雅黑" panose="020B0503020204020204" pitchFamily="34" charset="-122"/>
                <a:ea typeface="微软雅黑" panose="020B0503020204020204" pitchFamily="34" charset="-122"/>
                <a:cs typeface="微软雅黑" panose="020B0503020204020204" pitchFamily="34" charset="-122"/>
              </a:rPr>
              <a:t>IT</a:t>
            </a:r>
            <a:r>
              <a:rPr lang="zh-CN" altLang="en-US" sz="2000" dirty="0">
                <a:latin typeface="微软雅黑" panose="020B0503020204020204" pitchFamily="34" charset="-122"/>
                <a:ea typeface="微软雅黑" panose="020B0503020204020204" pitchFamily="34" charset="-122"/>
                <a:cs typeface="微软雅黑" panose="020B0503020204020204" pitchFamily="34" charset="-122"/>
              </a:rPr>
              <a:t>企业管理水平的</a:t>
            </a:r>
            <a:r>
              <a:rPr lang="en-US" altLang="zh-CN" sz="2000" dirty="0">
                <a:latin typeface="微软雅黑" panose="020B0503020204020204" pitchFamily="34" charset="-122"/>
                <a:ea typeface="微软雅黑" panose="020B0503020204020204" pitchFamily="34" charset="-122"/>
                <a:cs typeface="微软雅黑" panose="020B0503020204020204" pitchFamily="34" charset="-122"/>
              </a:rPr>
              <a:t>CMMI Level 5</a:t>
            </a:r>
            <a:r>
              <a:rPr lang="zh-CN" altLang="en-US" sz="2000" dirty="0">
                <a:latin typeface="微软雅黑" panose="020B0503020204020204" pitchFamily="34" charset="-122"/>
                <a:ea typeface="微软雅黑" panose="020B0503020204020204" pitchFamily="34" charset="-122"/>
                <a:cs typeface="微软雅黑" panose="020B0503020204020204" pitchFamily="34" charset="-122"/>
              </a:rPr>
              <a:t>、</a:t>
            </a:r>
            <a:r>
              <a:rPr lang="en-US" altLang="zh-CN" sz="2000" dirty="0">
                <a:latin typeface="微软雅黑" panose="020B0503020204020204" pitchFamily="34" charset="-122"/>
                <a:ea typeface="微软雅黑" panose="020B0503020204020204" pitchFamily="34" charset="-122"/>
                <a:cs typeface="微软雅黑" panose="020B0503020204020204" pitchFamily="34" charset="-122"/>
              </a:rPr>
              <a:t>ISO27001</a:t>
            </a:r>
            <a:r>
              <a:rPr lang="zh-CN" altLang="en-US" sz="2000" dirty="0">
                <a:latin typeface="微软雅黑" panose="020B0503020204020204" pitchFamily="34" charset="-122"/>
                <a:ea typeface="微软雅黑" panose="020B0503020204020204" pitchFamily="34" charset="-122"/>
                <a:cs typeface="微软雅黑" panose="020B0503020204020204" pitchFamily="34" charset="-122"/>
              </a:rPr>
              <a:t>两项重要的国际认证。基于这些认证的要求，公司制定了成熟的工作流程以及信息安全保障体系，为客户提供高质量的工作产品的同时，更彻底地维护客户的信息安全。</a:t>
            </a:r>
            <a:endParaRPr lang="zh-CN" altLang="en-US" sz="2000" dirty="0">
              <a:latin typeface="微软雅黑" panose="020B0503020204020204" pitchFamily="34" charset="-122"/>
              <a:ea typeface="微软雅黑" panose="020B0503020204020204" pitchFamily="34" charset="-122"/>
              <a:cs typeface="微软雅黑" panose="020B0503020204020204" pitchFamily="34" charset="-122"/>
            </a:endParaRPr>
          </a:p>
          <a:p>
            <a:endParaRPr lang="zh-CN" altLang="en-US" sz="2000" dirty="0">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2000" dirty="0" smtClean="0">
                <a:latin typeface="微软雅黑" panose="020B0503020204020204" pitchFamily="34" charset="-122"/>
                <a:ea typeface="微软雅黑" panose="020B0503020204020204" pitchFamily="34" charset="-122"/>
                <a:cs typeface="微软雅黑" panose="020B0503020204020204" pitchFamily="34" charset="-122"/>
              </a:rPr>
              <a:t>          公司</a:t>
            </a:r>
            <a:r>
              <a:rPr lang="zh-CN" altLang="en-US" sz="2000" dirty="0">
                <a:latin typeface="微软雅黑" panose="020B0503020204020204" pitchFamily="34" charset="-122"/>
                <a:ea typeface="微软雅黑" panose="020B0503020204020204" pitchFamily="34" charset="-122"/>
                <a:cs typeface="微软雅黑" panose="020B0503020204020204" pitchFamily="34" charset="-122"/>
              </a:rPr>
              <a:t>拥有积极向上、开放进取的企业文化，公平透明的</a:t>
            </a:r>
            <a:r>
              <a:rPr lang="en-US" altLang="zh-CN" sz="2000" dirty="0">
                <a:latin typeface="微软雅黑" panose="020B0503020204020204" pitchFamily="34" charset="-122"/>
                <a:ea typeface="微软雅黑" panose="020B0503020204020204" pitchFamily="34" charset="-122"/>
                <a:cs typeface="微软雅黑" panose="020B0503020204020204" pitchFamily="34" charset="-122"/>
              </a:rPr>
              <a:t>CDP</a:t>
            </a:r>
            <a:r>
              <a:rPr lang="zh-CN" altLang="en-US" sz="2000" dirty="0">
                <a:latin typeface="微软雅黑" panose="020B0503020204020204" pitchFamily="34" charset="-122"/>
                <a:ea typeface="微软雅黑" panose="020B0503020204020204" pitchFamily="34" charset="-122"/>
                <a:cs typeface="微软雅黑" panose="020B0503020204020204" pitchFamily="34" charset="-122"/>
              </a:rPr>
              <a:t>体系，系统的职业培训体系，完善的薪酬福利体系，众多的赴日研修及工作机会，努力为员工提供有利自身发展的良好平台。</a:t>
            </a:r>
            <a:endParaRPr lang="zh-CN" altLang="en-US" sz="2000" dirty="0">
              <a:latin typeface="微软雅黑" panose="020B0503020204020204" pitchFamily="34" charset="-122"/>
              <a:ea typeface="微软雅黑" panose="020B0503020204020204" pitchFamily="34" charset="-122"/>
              <a:cs typeface="微软雅黑" panose="020B0503020204020204" pitchFamily="34" charset="-122"/>
            </a:endParaRPr>
          </a:p>
          <a:p>
            <a:endParaRPr lang="zh-CN" altLang="en-US" sz="2000" dirty="0">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1"/>
          <p:cNvSpPr txBox="1"/>
          <p:nvPr/>
        </p:nvSpPr>
        <p:spPr>
          <a:xfrm>
            <a:off x="432446" y="188640"/>
            <a:ext cx="10369868" cy="1008112"/>
          </a:xfrm>
          <a:prstGeom prst="rect">
            <a:avLst/>
          </a:prstGeom>
        </p:spPr>
        <p:txBody>
          <a:bodyPr/>
          <a:lstStyle>
            <a:lvl1pPr algn="ctr" defTabSz="914400" rtl="0" eaLnBrk="1" latinLnBrk="0" hangingPunct="1">
              <a:spcBef>
                <a:spcPct val="0"/>
              </a:spcBef>
              <a:buNone/>
              <a:defRPr sz="3600" b="1" kern="1200">
                <a:solidFill>
                  <a:srgbClr val="C00000"/>
                </a:solidFill>
                <a:latin typeface="微软雅黑" panose="020B0503020204020204" pitchFamily="34" charset="-122"/>
                <a:ea typeface="微软雅黑" panose="020B0503020204020204" pitchFamily="34" charset="-122"/>
                <a:cs typeface="+mj-cs"/>
              </a:defRPr>
            </a:lvl1pPr>
          </a:lstStyle>
          <a:p>
            <a:endParaRPr lang="en-US" altLang="zh-CN" dirty="0">
              <a:solidFill>
                <a:schemeClr val="bg1"/>
              </a:solidFill>
              <a:sym typeface="微软雅黑" panose="020B0503020204020204" pitchFamily="34" charset="-122"/>
            </a:endParaRPr>
          </a:p>
        </p:txBody>
      </p:sp>
      <p:sp>
        <p:nvSpPr>
          <p:cNvPr id="2" name="矩形 1"/>
          <p:cNvSpPr/>
          <p:nvPr/>
        </p:nvSpPr>
        <p:spPr>
          <a:xfrm>
            <a:off x="834901" y="2133208"/>
            <a:ext cx="9289032" cy="581057"/>
          </a:xfrm>
          <a:prstGeom prst="rect">
            <a:avLst/>
          </a:prstGeom>
        </p:spPr>
        <p:txBody>
          <a:bodyPr wrap="square">
            <a:spAutoFit/>
          </a:bodyPr>
          <a:lstStyle/>
          <a:p>
            <a:pPr marL="342900" indent="-342900">
              <a:lnSpc>
                <a:spcPct val="150000"/>
              </a:lnSpc>
              <a:buFont typeface="Wingdings" panose="05000000000000000000" pitchFamily="2" charset="2"/>
              <a:buChar char="u"/>
            </a:pPr>
            <a:r>
              <a:rPr lang="zh-CN" altLang="en-US" sz="2400" dirty="0" smtClean="0">
                <a:solidFill>
                  <a:srgbClr val="7030A0"/>
                </a:solidFill>
                <a:latin typeface="+mn-ea"/>
              </a:rPr>
              <a:t>地址：</a:t>
            </a:r>
            <a:r>
              <a:rPr lang="zh-CN" altLang="en-US" sz="2400" dirty="0">
                <a:solidFill>
                  <a:srgbClr val="7030A0"/>
                </a:solidFill>
                <a:latin typeface="+mn-ea"/>
              </a:rPr>
              <a:t>长春市临河街与南三环交汇 临河街</a:t>
            </a:r>
            <a:r>
              <a:rPr lang="en-US" altLang="zh-CN" sz="2400" dirty="0">
                <a:solidFill>
                  <a:srgbClr val="7030A0"/>
                </a:solidFill>
                <a:latin typeface="+mn-ea"/>
              </a:rPr>
              <a:t>7272</a:t>
            </a:r>
            <a:r>
              <a:rPr lang="zh-CN" altLang="en-US" sz="2400" dirty="0">
                <a:solidFill>
                  <a:srgbClr val="7030A0"/>
                </a:solidFill>
                <a:latin typeface="+mn-ea"/>
              </a:rPr>
              <a:t>号。</a:t>
            </a:r>
            <a:endParaRPr lang="zh-CN" altLang="en-US" sz="2400" dirty="0">
              <a:solidFill>
                <a:srgbClr val="7030A0"/>
              </a:solidFill>
              <a:latin typeface="+mn-ea"/>
            </a:endParaRPr>
          </a:p>
        </p:txBody>
      </p:sp>
      <p:sp>
        <p:nvSpPr>
          <p:cNvPr id="3" name="TextBox 2"/>
          <p:cNvSpPr txBox="1"/>
          <p:nvPr/>
        </p:nvSpPr>
        <p:spPr>
          <a:xfrm>
            <a:off x="864844" y="1268556"/>
            <a:ext cx="4392488" cy="646331"/>
          </a:xfrm>
          <a:prstGeom prst="rect">
            <a:avLst/>
          </a:prstGeom>
          <a:noFill/>
        </p:spPr>
        <p:txBody>
          <a:bodyPr wrap="square" rtlCol="0">
            <a:spAutoFit/>
          </a:bodyPr>
          <a:lstStyle/>
          <a:p>
            <a:r>
              <a:rPr lang="zh-CN" altLang="en-US" sz="3600" b="1" dirty="0" smtClean="0">
                <a:solidFill>
                  <a:srgbClr val="FFFF00"/>
                </a:solidFill>
              </a:rPr>
              <a:t>公司地址</a:t>
            </a:r>
            <a:endParaRPr lang="zh-CN" altLang="en-US" sz="3600" b="1" dirty="0">
              <a:solidFill>
                <a:srgbClr val="FFFF00"/>
              </a:solidFill>
            </a:endParaRPr>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1"/>
          <p:cNvSpPr txBox="1"/>
          <p:nvPr/>
        </p:nvSpPr>
        <p:spPr>
          <a:xfrm>
            <a:off x="432446" y="188640"/>
            <a:ext cx="10369868" cy="1008112"/>
          </a:xfrm>
          <a:prstGeom prst="rect">
            <a:avLst/>
          </a:prstGeom>
        </p:spPr>
        <p:txBody>
          <a:bodyPr/>
          <a:lstStyle>
            <a:lvl1pPr algn="ctr" defTabSz="914400" rtl="0" eaLnBrk="1" latinLnBrk="0" hangingPunct="1">
              <a:spcBef>
                <a:spcPct val="0"/>
              </a:spcBef>
              <a:buNone/>
              <a:defRPr sz="3600" b="1" kern="1200">
                <a:solidFill>
                  <a:srgbClr val="C00000"/>
                </a:solidFill>
                <a:latin typeface="微软雅黑" panose="020B0503020204020204" pitchFamily="34" charset="-122"/>
                <a:ea typeface="微软雅黑" panose="020B0503020204020204" pitchFamily="34" charset="-122"/>
                <a:cs typeface="+mj-cs"/>
              </a:defRPr>
            </a:lvl1pPr>
          </a:lstStyle>
          <a:p>
            <a:endParaRPr lang="en-US" altLang="zh-CN" dirty="0">
              <a:solidFill>
                <a:schemeClr val="bg1"/>
              </a:solidFill>
              <a:sym typeface="微软雅黑" panose="020B0503020204020204" pitchFamily="34" charset="-122"/>
            </a:endParaRPr>
          </a:p>
        </p:txBody>
      </p:sp>
      <p:sp>
        <p:nvSpPr>
          <p:cNvPr id="2" name="TextBox 1"/>
          <p:cNvSpPr txBox="1"/>
          <p:nvPr/>
        </p:nvSpPr>
        <p:spPr>
          <a:xfrm>
            <a:off x="1800598" y="385505"/>
            <a:ext cx="9793087" cy="584775"/>
          </a:xfrm>
          <a:prstGeom prst="rect">
            <a:avLst/>
          </a:prstGeom>
          <a:noFill/>
        </p:spPr>
        <p:txBody>
          <a:bodyPr wrap="square" rtlCol="0">
            <a:spAutoFit/>
          </a:bodyPr>
          <a:lstStyle/>
          <a:p>
            <a:pPr lvl="0"/>
            <a:r>
              <a:rPr lang="en-US" altLang="zh-CN" sz="3200" b="1" dirty="0" smtClean="0">
                <a:solidFill>
                  <a:srgbClr val="FFFF00"/>
                </a:solidFill>
                <a:latin typeface="+mn-ea"/>
              </a:rPr>
              <a:t>11.</a:t>
            </a:r>
            <a:r>
              <a:rPr lang="zh-CN" altLang="en-US" sz="3200" b="1" dirty="0">
                <a:solidFill>
                  <a:srgbClr val="FFFF00"/>
                </a:solidFill>
                <a:latin typeface="+mn-ea"/>
              </a:rPr>
              <a:t>恩梯梯数据（中国）信息技术有限公司长春分公司</a:t>
            </a:r>
            <a:endParaRPr lang="zh-CN" altLang="en-US" sz="3200" b="1" dirty="0">
              <a:solidFill>
                <a:srgbClr val="FFFF00"/>
              </a:solidFill>
              <a:latin typeface="+mn-ea"/>
            </a:endParaRPr>
          </a:p>
        </p:txBody>
      </p:sp>
      <p:pic>
        <p:nvPicPr>
          <p:cNvPr id="3" name="图片 2"/>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216421" y="970280"/>
            <a:ext cx="3384376" cy="5609861"/>
          </a:xfrm>
          <a:prstGeom prst="rect">
            <a:avLst/>
          </a:prstGeom>
        </p:spPr>
      </p:pic>
      <p:pic>
        <p:nvPicPr>
          <p:cNvPr id="5" name="图片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620759" y="989918"/>
            <a:ext cx="3499035" cy="5590223"/>
          </a:xfrm>
          <a:prstGeom prst="rect">
            <a:avLst/>
          </a:prstGeom>
        </p:spPr>
      </p:pic>
      <p:pic>
        <p:nvPicPr>
          <p:cNvPr id="6" name="图片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252554" y="989918"/>
            <a:ext cx="3537786" cy="5590223"/>
          </a:xfrm>
          <a:prstGeom prst="rect">
            <a:avLst/>
          </a:prstGeom>
        </p:spPr>
      </p:pic>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1"/>
          <p:cNvSpPr txBox="1"/>
          <p:nvPr/>
        </p:nvSpPr>
        <p:spPr>
          <a:xfrm>
            <a:off x="432446" y="188640"/>
            <a:ext cx="10369868" cy="1008112"/>
          </a:xfrm>
          <a:prstGeom prst="rect">
            <a:avLst/>
          </a:prstGeom>
        </p:spPr>
        <p:txBody>
          <a:bodyPr/>
          <a:lstStyle>
            <a:lvl1pPr algn="ctr" defTabSz="914400" rtl="0" eaLnBrk="1" latinLnBrk="0" hangingPunct="1">
              <a:spcBef>
                <a:spcPct val="0"/>
              </a:spcBef>
              <a:buNone/>
              <a:defRPr sz="3600" b="1" kern="1200">
                <a:solidFill>
                  <a:srgbClr val="C00000"/>
                </a:solidFill>
                <a:latin typeface="微软雅黑" panose="020B0503020204020204" pitchFamily="34" charset="-122"/>
                <a:ea typeface="微软雅黑" panose="020B0503020204020204" pitchFamily="34" charset="-122"/>
                <a:cs typeface="+mj-cs"/>
              </a:defRPr>
            </a:lvl1pPr>
          </a:lstStyle>
          <a:p>
            <a:endParaRPr lang="en-US" altLang="zh-CN" dirty="0">
              <a:solidFill>
                <a:schemeClr val="bg1"/>
              </a:solidFill>
              <a:sym typeface="微软雅黑" panose="020B0503020204020204" pitchFamily="34" charset="-122"/>
            </a:endParaRPr>
          </a:p>
        </p:txBody>
      </p:sp>
      <p:sp>
        <p:nvSpPr>
          <p:cNvPr id="2" name="TextBox 1"/>
          <p:cNvSpPr txBox="1"/>
          <p:nvPr/>
        </p:nvSpPr>
        <p:spPr>
          <a:xfrm>
            <a:off x="1512570" y="404495"/>
            <a:ext cx="9788525" cy="1076325"/>
          </a:xfrm>
          <a:prstGeom prst="rect">
            <a:avLst/>
          </a:prstGeom>
          <a:noFill/>
        </p:spPr>
        <p:txBody>
          <a:bodyPr wrap="square" rtlCol="0">
            <a:spAutoFit/>
          </a:bodyPr>
          <a:lstStyle/>
          <a:p>
            <a:pPr lvl="0"/>
            <a:r>
              <a:rPr lang="en-US" altLang="zh-CN" sz="3200" b="1" dirty="0" smtClean="0">
                <a:solidFill>
                  <a:srgbClr val="FFFF00"/>
                </a:solidFill>
                <a:latin typeface="+mn-ea"/>
                <a:sym typeface="+mn-ea"/>
              </a:rPr>
              <a:t>11.</a:t>
            </a:r>
            <a:r>
              <a:rPr lang="zh-CN" altLang="en-US" sz="3200" b="1" dirty="0">
                <a:solidFill>
                  <a:srgbClr val="FFFF00"/>
                </a:solidFill>
                <a:latin typeface="+mn-ea"/>
                <a:sym typeface="+mn-ea"/>
              </a:rPr>
              <a:t>恩梯梯数据（中国）信息技术有限公司长春分公司</a:t>
            </a:r>
            <a:endParaRPr lang="zh-CN" altLang="en-US" sz="3200" b="1" dirty="0">
              <a:solidFill>
                <a:srgbClr val="FFFF00"/>
              </a:solidFill>
              <a:latin typeface="+mn-ea"/>
            </a:endParaRPr>
          </a:p>
          <a:p>
            <a:pPr lvl="0"/>
            <a:endParaRPr lang="en-US" sz="3200" b="1" dirty="0">
              <a:solidFill>
                <a:srgbClr val="FFFF00"/>
              </a:solidFill>
              <a:latin typeface="+mn-ea"/>
            </a:endParaRPr>
          </a:p>
        </p:txBody>
      </p:sp>
      <p:sp>
        <p:nvSpPr>
          <p:cNvPr id="3" name="矩形 2"/>
          <p:cNvSpPr/>
          <p:nvPr/>
        </p:nvSpPr>
        <p:spPr>
          <a:xfrm>
            <a:off x="432698" y="1340728"/>
            <a:ext cx="10585175" cy="3415030"/>
          </a:xfrm>
          <a:prstGeom prst="rect">
            <a:avLst/>
          </a:prstGeom>
        </p:spPr>
        <p:txBody>
          <a:bodyPr wrap="square">
            <a:spAutoFit/>
          </a:bodyPr>
          <a:lstStyle/>
          <a:p>
            <a:pPr fontAlgn="base"/>
            <a:r>
              <a:rPr lang="zh-CN" altLang="en-US" sz="2400" dirty="0" smtClean="0"/>
              <a:t>        </a:t>
            </a:r>
            <a:r>
              <a:rPr lang="zh-CN" altLang="en-US" sz="2400" dirty="0" smtClean="0">
                <a:latin typeface="+mn-ea"/>
                <a:sym typeface="+mn-ea"/>
              </a:rPr>
              <a:t>招聘岗位：</a:t>
            </a:r>
            <a:endParaRPr lang="zh-CN" altLang="en-US" sz="2400" dirty="0" smtClean="0">
              <a:latin typeface="+mn-ea"/>
            </a:endParaRPr>
          </a:p>
          <a:p>
            <a:pPr fontAlgn="base"/>
            <a:r>
              <a:rPr lang="en-US" altLang="zh-CN" sz="2400" dirty="0" smtClean="0">
                <a:latin typeface="+mn-ea"/>
                <a:sym typeface="+mn-ea"/>
              </a:rPr>
              <a:t>1</a:t>
            </a:r>
            <a:r>
              <a:rPr lang="zh-CN" altLang="en-US" sz="2400" dirty="0" smtClean="0">
                <a:latin typeface="+mn-ea"/>
                <a:sym typeface="+mn-ea"/>
              </a:rPr>
              <a:t>、</a:t>
            </a:r>
            <a:r>
              <a:rPr lang="en-US" altLang="zh-CN" sz="2400" dirty="0" smtClean="0">
                <a:latin typeface="+mn-ea"/>
                <a:sym typeface="+mn-ea"/>
              </a:rPr>
              <a:t>Java</a:t>
            </a:r>
            <a:r>
              <a:rPr lang="zh-CN" altLang="en-US" sz="2400" dirty="0" smtClean="0">
                <a:latin typeface="+mn-ea"/>
                <a:sym typeface="+mn-ea"/>
              </a:rPr>
              <a:t>开发工程师     </a:t>
            </a:r>
            <a:endParaRPr lang="zh-CN" altLang="en-US" sz="2400" dirty="0" smtClean="0">
              <a:latin typeface="+mn-ea"/>
            </a:endParaRPr>
          </a:p>
          <a:p>
            <a:pPr fontAlgn="base"/>
            <a:r>
              <a:rPr lang="en-US" altLang="zh-CN" sz="2400" dirty="0">
                <a:latin typeface="+mn-ea"/>
                <a:sym typeface="+mn-ea"/>
              </a:rPr>
              <a:t>     </a:t>
            </a:r>
            <a:r>
              <a:rPr lang="zh-CN" altLang="en-US" sz="2400" dirty="0">
                <a:latin typeface="+mn-ea"/>
                <a:sym typeface="+mn-ea"/>
              </a:rPr>
              <a:t>薪资：</a:t>
            </a:r>
            <a:r>
              <a:rPr lang="en-US" altLang="zh-CN" sz="2400" dirty="0">
                <a:latin typeface="+mn-ea"/>
                <a:sym typeface="+mn-ea"/>
              </a:rPr>
              <a:t>5000——7000</a:t>
            </a:r>
            <a:r>
              <a:rPr lang="zh-CN" altLang="en-US" sz="2400" dirty="0">
                <a:latin typeface="+mn-ea"/>
                <a:sym typeface="+mn-ea"/>
              </a:rPr>
              <a:t>元</a:t>
            </a:r>
            <a:r>
              <a:rPr lang="en-US" altLang="zh-CN" sz="2400" dirty="0">
                <a:latin typeface="+mn-ea"/>
                <a:sym typeface="+mn-ea"/>
              </a:rPr>
              <a:t>/</a:t>
            </a:r>
            <a:r>
              <a:rPr lang="zh-CN" altLang="en-US" sz="2400" dirty="0">
                <a:latin typeface="+mn-ea"/>
                <a:sym typeface="+mn-ea"/>
              </a:rPr>
              <a:t>月</a:t>
            </a:r>
            <a:endParaRPr lang="zh-CN" altLang="en-US" sz="2400" dirty="0">
              <a:latin typeface="+mn-ea"/>
            </a:endParaRPr>
          </a:p>
          <a:p>
            <a:pPr fontAlgn="base"/>
            <a:endParaRPr lang="zh-CN" altLang="en-US" sz="2400" dirty="0">
              <a:latin typeface="+mn-ea"/>
            </a:endParaRPr>
          </a:p>
          <a:p>
            <a:pPr fontAlgn="base"/>
            <a:r>
              <a:rPr lang="en-US" altLang="zh-CN" sz="2400" dirty="0">
                <a:latin typeface="+mn-ea"/>
                <a:sym typeface="+mn-ea"/>
              </a:rPr>
              <a:t>2</a:t>
            </a:r>
            <a:r>
              <a:rPr lang="zh-CN" altLang="en-US" sz="2400" dirty="0">
                <a:latin typeface="+mn-ea"/>
                <a:sym typeface="+mn-ea"/>
              </a:rPr>
              <a:t>、数据分析工程师</a:t>
            </a:r>
            <a:endParaRPr lang="zh-CN" altLang="en-US" sz="2400" dirty="0">
              <a:latin typeface="+mn-ea"/>
            </a:endParaRPr>
          </a:p>
          <a:p>
            <a:pPr fontAlgn="base"/>
            <a:r>
              <a:rPr lang="en-US" altLang="zh-CN" sz="2400" dirty="0">
                <a:latin typeface="+mn-ea"/>
                <a:sym typeface="+mn-ea"/>
              </a:rPr>
              <a:t>     </a:t>
            </a:r>
            <a:r>
              <a:rPr lang="zh-CN" altLang="en-US" sz="2400" dirty="0">
                <a:latin typeface="+mn-ea"/>
                <a:sym typeface="+mn-ea"/>
              </a:rPr>
              <a:t>薪资：</a:t>
            </a:r>
            <a:r>
              <a:rPr lang="en-US" altLang="zh-CN" sz="2400" dirty="0">
                <a:latin typeface="+mn-ea"/>
                <a:sym typeface="+mn-ea"/>
              </a:rPr>
              <a:t>4500——6000</a:t>
            </a:r>
            <a:r>
              <a:rPr lang="zh-CN" altLang="en-US" sz="2400" dirty="0">
                <a:latin typeface="+mn-ea"/>
                <a:sym typeface="+mn-ea"/>
              </a:rPr>
              <a:t>元</a:t>
            </a:r>
            <a:r>
              <a:rPr lang="en-US" altLang="zh-CN" sz="2400" dirty="0">
                <a:latin typeface="+mn-ea"/>
                <a:sym typeface="+mn-ea"/>
              </a:rPr>
              <a:t>/</a:t>
            </a:r>
            <a:r>
              <a:rPr lang="zh-CN" altLang="en-US" sz="2400" dirty="0">
                <a:latin typeface="+mn-ea"/>
                <a:sym typeface="+mn-ea"/>
              </a:rPr>
              <a:t>月</a:t>
            </a:r>
            <a:endParaRPr lang="zh-CN" altLang="en-US" sz="2400" dirty="0">
              <a:latin typeface="+mn-ea"/>
            </a:endParaRPr>
          </a:p>
          <a:p>
            <a:pPr fontAlgn="base"/>
            <a:endParaRPr lang="zh-CN" altLang="en-US" sz="2400" dirty="0">
              <a:latin typeface="+mn-ea"/>
            </a:endParaRPr>
          </a:p>
          <a:p>
            <a:pPr fontAlgn="base"/>
            <a:r>
              <a:rPr lang="en-US" altLang="zh-CN" sz="2400" dirty="0">
                <a:latin typeface="+mn-ea"/>
                <a:sym typeface="+mn-ea"/>
              </a:rPr>
              <a:t>3</a:t>
            </a:r>
            <a:r>
              <a:rPr lang="zh-CN" altLang="en-US" sz="2400" dirty="0">
                <a:latin typeface="+mn-ea"/>
                <a:sym typeface="+mn-ea"/>
              </a:rPr>
              <a:t>、测试工程师</a:t>
            </a:r>
            <a:endParaRPr lang="zh-CN" altLang="en-US" sz="2400" dirty="0">
              <a:latin typeface="+mn-ea"/>
            </a:endParaRPr>
          </a:p>
          <a:p>
            <a:pPr fontAlgn="base"/>
            <a:r>
              <a:rPr lang="en-US" altLang="zh-CN" sz="2400" dirty="0">
                <a:latin typeface="+mn-ea"/>
                <a:sym typeface="+mn-ea"/>
              </a:rPr>
              <a:t>     </a:t>
            </a:r>
            <a:r>
              <a:rPr lang="zh-CN" altLang="en-US" sz="2400" dirty="0">
                <a:latin typeface="+mn-ea"/>
                <a:sym typeface="+mn-ea"/>
              </a:rPr>
              <a:t>薪资：</a:t>
            </a:r>
            <a:r>
              <a:rPr lang="en-US" altLang="zh-CN" sz="2400" dirty="0">
                <a:latin typeface="+mn-ea"/>
                <a:sym typeface="+mn-ea"/>
              </a:rPr>
              <a:t>4500——5000</a:t>
            </a:r>
            <a:r>
              <a:rPr lang="zh-CN" altLang="en-US" sz="2400" dirty="0">
                <a:latin typeface="+mn-ea"/>
                <a:sym typeface="+mn-ea"/>
              </a:rPr>
              <a:t>元</a:t>
            </a:r>
            <a:r>
              <a:rPr lang="en-US" altLang="zh-CN" sz="2400" dirty="0">
                <a:latin typeface="+mn-ea"/>
                <a:sym typeface="+mn-ea"/>
              </a:rPr>
              <a:t>/</a:t>
            </a:r>
            <a:r>
              <a:rPr lang="zh-CN" altLang="en-US" sz="2400" dirty="0">
                <a:latin typeface="+mn-ea"/>
                <a:sym typeface="+mn-ea"/>
              </a:rPr>
              <a:t>月</a:t>
            </a:r>
            <a:endParaRPr lang="zh-CN" altLang="en-US" sz="2400" dirty="0"/>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1"/>
          <p:cNvSpPr txBox="1"/>
          <p:nvPr/>
        </p:nvSpPr>
        <p:spPr>
          <a:xfrm>
            <a:off x="432446" y="188640"/>
            <a:ext cx="10369868" cy="1008112"/>
          </a:xfrm>
          <a:prstGeom prst="rect">
            <a:avLst/>
          </a:prstGeom>
        </p:spPr>
        <p:txBody>
          <a:bodyPr/>
          <a:lstStyle>
            <a:lvl1pPr algn="ctr" defTabSz="914400" rtl="0" eaLnBrk="1" latinLnBrk="0" hangingPunct="1">
              <a:spcBef>
                <a:spcPct val="0"/>
              </a:spcBef>
              <a:buNone/>
              <a:defRPr sz="3600" b="1" kern="1200">
                <a:solidFill>
                  <a:srgbClr val="C00000"/>
                </a:solidFill>
                <a:latin typeface="微软雅黑" panose="020B0503020204020204" pitchFamily="34" charset="-122"/>
                <a:ea typeface="微软雅黑" panose="020B0503020204020204" pitchFamily="34" charset="-122"/>
                <a:cs typeface="+mj-cs"/>
              </a:defRPr>
            </a:lvl1pPr>
          </a:lstStyle>
          <a:p>
            <a:endParaRPr lang="en-US" altLang="zh-CN" dirty="0">
              <a:solidFill>
                <a:schemeClr val="bg1"/>
              </a:solidFill>
              <a:sym typeface="微软雅黑" panose="020B0503020204020204" pitchFamily="34" charset="-122"/>
            </a:endParaRPr>
          </a:p>
        </p:txBody>
      </p:sp>
      <p:sp>
        <p:nvSpPr>
          <p:cNvPr id="2" name="TextBox 1"/>
          <p:cNvSpPr txBox="1"/>
          <p:nvPr/>
        </p:nvSpPr>
        <p:spPr>
          <a:xfrm>
            <a:off x="1800598" y="385505"/>
            <a:ext cx="9793087" cy="584775"/>
          </a:xfrm>
          <a:prstGeom prst="rect">
            <a:avLst/>
          </a:prstGeom>
          <a:noFill/>
        </p:spPr>
        <p:txBody>
          <a:bodyPr wrap="square" rtlCol="0">
            <a:spAutoFit/>
          </a:bodyPr>
          <a:lstStyle/>
          <a:p>
            <a:pPr lvl="0"/>
            <a:r>
              <a:rPr lang="en-US" altLang="zh-CN" sz="3200" b="1" dirty="0" smtClean="0">
                <a:solidFill>
                  <a:srgbClr val="FFFF00"/>
                </a:solidFill>
                <a:latin typeface="+mn-ea"/>
              </a:rPr>
              <a:t>12.</a:t>
            </a:r>
            <a:r>
              <a:rPr lang="zh-CN" altLang="en-US" sz="3200" b="1" dirty="0">
                <a:solidFill>
                  <a:srgbClr val="FFFF00"/>
                </a:solidFill>
                <a:latin typeface="+mn-ea"/>
              </a:rPr>
              <a:t>长春盘古网络技术有限公司 </a:t>
            </a:r>
            <a:endParaRPr lang="zh-CN" altLang="en-US" sz="3200" b="1" dirty="0">
              <a:solidFill>
                <a:srgbClr val="FFFF00"/>
              </a:solidFill>
              <a:latin typeface="+mn-ea"/>
            </a:endParaRPr>
          </a:p>
        </p:txBody>
      </p:sp>
      <p:sp>
        <p:nvSpPr>
          <p:cNvPr id="3" name="TextBox 2"/>
          <p:cNvSpPr txBox="1"/>
          <p:nvPr/>
        </p:nvSpPr>
        <p:spPr>
          <a:xfrm>
            <a:off x="432875" y="1269018"/>
            <a:ext cx="10712251" cy="5292725"/>
          </a:xfrm>
          <a:prstGeom prst="rect">
            <a:avLst/>
          </a:prstGeom>
          <a:noFill/>
        </p:spPr>
        <p:txBody>
          <a:bodyPr wrap="square" rtlCol="0">
            <a:spAutoFit/>
          </a:bodyPr>
          <a:lstStyle/>
          <a:p>
            <a:r>
              <a:rPr lang="zh-CN" altLang="en-US" sz="2000" dirty="0">
                <a:latin typeface="+mn-ea"/>
              </a:rPr>
              <a:t>盘古网络技术有限公司，网聚天下商机！</a:t>
            </a:r>
            <a:br>
              <a:rPr lang="zh-CN" altLang="en-US" sz="2000" dirty="0">
                <a:latin typeface="+mn-ea"/>
              </a:rPr>
            </a:br>
            <a:r>
              <a:rPr lang="zh-CN" altLang="en-US" sz="2000" dirty="0">
                <a:latin typeface="+mn-ea"/>
              </a:rPr>
              <a:t>　　盘古网络，一流的百度产品推广服务运营商，致力于在互联网时代帮助中国企业进行营销方式的革命，并使他们在这场营销变革中抢占先机。</a:t>
            </a:r>
            <a:br>
              <a:rPr lang="zh-CN" altLang="en-US" sz="2000" dirty="0">
                <a:latin typeface="+mn-ea"/>
              </a:rPr>
            </a:br>
            <a:r>
              <a:rPr lang="zh-CN" altLang="en-US" sz="2000" dirty="0">
                <a:latin typeface="+mn-ea"/>
              </a:rPr>
              <a:t>　　盘古网络，成立于</a:t>
            </a:r>
            <a:r>
              <a:rPr lang="en-US" altLang="zh-CN" sz="2000" dirty="0">
                <a:latin typeface="+mn-ea"/>
              </a:rPr>
              <a:t>2003</a:t>
            </a:r>
            <a:r>
              <a:rPr lang="zh-CN" altLang="en-US" sz="2000" dirty="0">
                <a:latin typeface="+mn-ea"/>
              </a:rPr>
              <a:t>年，现有员工近</a:t>
            </a:r>
            <a:r>
              <a:rPr lang="en-US" altLang="zh-CN" sz="2000" dirty="0">
                <a:latin typeface="+mn-ea"/>
              </a:rPr>
              <a:t>2000</a:t>
            </a:r>
            <a:r>
              <a:rPr lang="zh-CN" altLang="en-US" sz="2000" dirty="0">
                <a:latin typeface="+mn-ea"/>
              </a:rPr>
              <a:t>人，下设</a:t>
            </a:r>
            <a:r>
              <a:rPr lang="en-US" altLang="zh-CN" sz="2000" dirty="0">
                <a:latin typeface="+mn-ea"/>
              </a:rPr>
              <a:t>20</a:t>
            </a:r>
            <a:r>
              <a:rPr lang="zh-CN" altLang="en-US" sz="2000" dirty="0">
                <a:latin typeface="+mn-ea"/>
              </a:rPr>
              <a:t>多家子公司，业务覆盖河北、辽宁、吉林三省，提供域名注册、虚拟主机、企业邮局、网站建设、网络推广、呼叫中心、电子支付等全套网络营销解决方案。</a:t>
            </a:r>
            <a:br>
              <a:rPr lang="zh-CN" altLang="en-US" sz="2000" dirty="0">
                <a:latin typeface="+mn-ea"/>
              </a:rPr>
            </a:br>
            <a:r>
              <a:rPr lang="zh-CN" altLang="en-US" sz="2000" dirty="0">
                <a:latin typeface="+mn-ea"/>
              </a:rPr>
              <a:t>　　盘古网络，从创立至今已经为数万家企业提供了专业的网络营销产品，并通过专业的网络营销服务使这些企业获得了良好的营销效果。</a:t>
            </a:r>
            <a:br>
              <a:rPr lang="zh-CN" altLang="en-US" sz="2000" dirty="0">
                <a:latin typeface="+mn-ea"/>
              </a:rPr>
            </a:br>
            <a:r>
              <a:rPr lang="zh-CN" altLang="en-US" sz="2000" dirty="0">
                <a:latin typeface="+mn-ea"/>
              </a:rPr>
              <a:t>　　盘古网络，集</a:t>
            </a:r>
            <a:r>
              <a:rPr lang="en-US" altLang="zh-CN" sz="2000" dirty="0">
                <a:latin typeface="+mn-ea"/>
              </a:rPr>
              <a:t>IT</a:t>
            </a:r>
            <a:r>
              <a:rPr lang="zh-CN" altLang="en-US" sz="2000" dirty="0">
                <a:latin typeface="+mn-ea"/>
              </a:rPr>
              <a:t>界的精英，由资深的网站设计师、软件开发工程师、营销顾问专家及专业客服实施顾问团队、技术服务团队等组成。几年来，盘古人本着 </a:t>
            </a:r>
            <a:r>
              <a:rPr lang="en-US" altLang="zh-CN" sz="2000" dirty="0">
                <a:latin typeface="+mn-ea"/>
              </a:rPr>
              <a:t>“</a:t>
            </a:r>
            <a:r>
              <a:rPr lang="zh-CN" altLang="en-US" sz="2000" dirty="0">
                <a:latin typeface="+mn-ea"/>
              </a:rPr>
              <a:t>自强不息、厚德载物</a:t>
            </a:r>
            <a:r>
              <a:rPr lang="en-US" altLang="zh-CN" sz="2000" dirty="0">
                <a:latin typeface="+mn-ea"/>
              </a:rPr>
              <a:t>”</a:t>
            </a:r>
            <a:r>
              <a:rPr lang="zh-CN" altLang="en-US" sz="2000" dirty="0">
                <a:latin typeface="+mn-ea"/>
              </a:rPr>
              <a:t>的企业精神，坚持</a:t>
            </a:r>
            <a:r>
              <a:rPr lang="en-US" altLang="zh-CN" sz="2000" dirty="0">
                <a:latin typeface="+mn-ea"/>
              </a:rPr>
              <a:t>“</a:t>
            </a:r>
            <a:r>
              <a:rPr lang="zh-CN" altLang="en-US" sz="2000" dirty="0">
                <a:latin typeface="+mn-ea"/>
              </a:rPr>
              <a:t>诚信为本</a:t>
            </a:r>
            <a:r>
              <a:rPr lang="en-US" altLang="zh-CN" sz="2000" dirty="0">
                <a:latin typeface="+mn-ea"/>
              </a:rPr>
              <a:t>”</a:t>
            </a:r>
            <a:r>
              <a:rPr lang="zh-CN" altLang="en-US" sz="2000" dirty="0">
                <a:latin typeface="+mn-ea"/>
              </a:rPr>
              <a:t>的经营理念，以</a:t>
            </a:r>
            <a:r>
              <a:rPr lang="en-US" altLang="zh-CN" sz="2000" dirty="0">
                <a:latin typeface="+mn-ea"/>
              </a:rPr>
              <a:t>“</a:t>
            </a:r>
            <a:r>
              <a:rPr lang="zh-CN" altLang="en-US" sz="2000" dirty="0">
                <a:latin typeface="+mn-ea"/>
              </a:rPr>
              <a:t>追求客户的感动</a:t>
            </a:r>
            <a:r>
              <a:rPr lang="en-US" altLang="zh-CN" sz="2000" dirty="0">
                <a:latin typeface="+mn-ea"/>
              </a:rPr>
              <a:t>”</a:t>
            </a:r>
            <a:r>
              <a:rPr lang="zh-CN" altLang="en-US" sz="2000" dirty="0">
                <a:latin typeface="+mn-ea"/>
              </a:rPr>
              <a:t>为目标来指导市场动作行为，并逐步推出高质量的网络增值服务，为众多企业实现网络营销梦想做出积极的努力。</a:t>
            </a:r>
            <a:br>
              <a:rPr lang="zh-CN" altLang="en-US" sz="2000" dirty="0">
                <a:latin typeface="+mn-ea"/>
              </a:rPr>
            </a:br>
            <a:r>
              <a:rPr lang="zh-CN" altLang="en-US" sz="2000" dirty="0">
                <a:latin typeface="+mn-ea"/>
              </a:rPr>
              <a:t>　　今日盘古，如朝阳初升。在中国国际实力日益壮大，经济全球化日益凸显的时代背景下，盘古也将扮演着更为重要的角色，承载着中国更多企业的商业梦想，背负着中国信息产业国际化的历史重任</a:t>
            </a:r>
            <a:r>
              <a:rPr lang="zh-CN" altLang="en-US" sz="2000" dirty="0" smtClean="0">
                <a:latin typeface="+mn-ea"/>
              </a:rPr>
              <a:t>。</a:t>
            </a:r>
            <a:r>
              <a:rPr lang="zh-CN" altLang="en-US" sz="2000" dirty="0">
                <a:latin typeface="+mn-ea"/>
              </a:rPr>
              <a:t>　</a:t>
            </a:r>
            <a:br>
              <a:rPr lang="zh-CN" altLang="en-US" sz="2000" dirty="0">
                <a:latin typeface="+mn-ea"/>
              </a:rPr>
            </a:br>
            <a:endParaRPr lang="zh-CN" altLang="en-US" sz="2000" dirty="0">
              <a:latin typeface="+mn-ea"/>
            </a:endParaRPr>
          </a:p>
          <a:p>
            <a:endParaRPr lang="zh-CN" altLang="en-US" dirty="0"/>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1"/>
          <p:cNvSpPr txBox="1"/>
          <p:nvPr/>
        </p:nvSpPr>
        <p:spPr>
          <a:xfrm>
            <a:off x="432446" y="188640"/>
            <a:ext cx="10369868" cy="1008112"/>
          </a:xfrm>
          <a:prstGeom prst="rect">
            <a:avLst/>
          </a:prstGeom>
        </p:spPr>
        <p:txBody>
          <a:bodyPr/>
          <a:lstStyle>
            <a:lvl1pPr algn="ctr" defTabSz="914400" rtl="0" eaLnBrk="1" latinLnBrk="0" hangingPunct="1">
              <a:spcBef>
                <a:spcPct val="0"/>
              </a:spcBef>
              <a:buNone/>
              <a:defRPr sz="3600" b="1" kern="1200">
                <a:solidFill>
                  <a:srgbClr val="C00000"/>
                </a:solidFill>
                <a:latin typeface="微软雅黑" panose="020B0503020204020204" pitchFamily="34" charset="-122"/>
                <a:ea typeface="微软雅黑" panose="020B0503020204020204" pitchFamily="34" charset="-122"/>
                <a:cs typeface="+mj-cs"/>
              </a:defRPr>
            </a:lvl1pPr>
          </a:lstStyle>
          <a:p>
            <a:endParaRPr lang="en-US" altLang="zh-CN" dirty="0">
              <a:solidFill>
                <a:schemeClr val="bg1"/>
              </a:solidFill>
              <a:sym typeface="微软雅黑" panose="020B0503020204020204" pitchFamily="34" charset="-122"/>
            </a:endParaRPr>
          </a:p>
        </p:txBody>
      </p:sp>
      <p:sp>
        <p:nvSpPr>
          <p:cNvPr id="2" name="TextBox 1"/>
          <p:cNvSpPr txBox="1"/>
          <p:nvPr/>
        </p:nvSpPr>
        <p:spPr>
          <a:xfrm>
            <a:off x="1800598" y="385505"/>
            <a:ext cx="9793087" cy="584775"/>
          </a:xfrm>
          <a:prstGeom prst="rect">
            <a:avLst/>
          </a:prstGeom>
          <a:noFill/>
        </p:spPr>
        <p:txBody>
          <a:bodyPr wrap="square" rtlCol="0">
            <a:spAutoFit/>
          </a:bodyPr>
          <a:lstStyle/>
          <a:p>
            <a:pPr lvl="0"/>
            <a:r>
              <a:rPr lang="en-US" altLang="zh-CN" sz="3200" b="1" dirty="0" smtClean="0">
                <a:solidFill>
                  <a:srgbClr val="FFFF00"/>
                </a:solidFill>
                <a:latin typeface="+mn-ea"/>
              </a:rPr>
              <a:t>12.</a:t>
            </a:r>
            <a:r>
              <a:rPr lang="zh-CN" altLang="en-US" sz="3200" b="1" dirty="0">
                <a:solidFill>
                  <a:srgbClr val="FFFF00"/>
                </a:solidFill>
                <a:latin typeface="+mn-ea"/>
              </a:rPr>
              <a:t>长春盘古网络技术有限公司 </a:t>
            </a:r>
            <a:endParaRPr lang="zh-CN" altLang="en-US" sz="3200" b="1" dirty="0">
              <a:solidFill>
                <a:srgbClr val="FFFF00"/>
              </a:solidFill>
              <a:latin typeface="+mn-ea"/>
            </a:endParaRPr>
          </a:p>
        </p:txBody>
      </p:sp>
      <p:pic>
        <p:nvPicPr>
          <p:cNvPr id="7" name="Picture 4" descr="IMG_1440"/>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2304415" y="970280"/>
            <a:ext cx="6873240" cy="515429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1"/>
          <p:cNvSpPr txBox="1"/>
          <p:nvPr/>
        </p:nvSpPr>
        <p:spPr>
          <a:xfrm>
            <a:off x="432446" y="188640"/>
            <a:ext cx="10369868" cy="1008112"/>
          </a:xfrm>
          <a:prstGeom prst="rect">
            <a:avLst/>
          </a:prstGeom>
        </p:spPr>
        <p:txBody>
          <a:bodyPr/>
          <a:lstStyle>
            <a:lvl1pPr algn="ctr" defTabSz="914400" rtl="0" eaLnBrk="1" latinLnBrk="0" hangingPunct="1">
              <a:spcBef>
                <a:spcPct val="0"/>
              </a:spcBef>
              <a:buNone/>
              <a:defRPr sz="3600" b="1" kern="1200">
                <a:solidFill>
                  <a:srgbClr val="C00000"/>
                </a:solidFill>
                <a:latin typeface="微软雅黑" panose="020B0503020204020204" pitchFamily="34" charset="-122"/>
                <a:ea typeface="微软雅黑" panose="020B0503020204020204" pitchFamily="34" charset="-122"/>
                <a:cs typeface="+mj-cs"/>
              </a:defRPr>
            </a:lvl1pPr>
          </a:lstStyle>
          <a:p>
            <a:endParaRPr lang="en-US" altLang="zh-CN" dirty="0">
              <a:solidFill>
                <a:schemeClr val="bg1"/>
              </a:solidFill>
              <a:sym typeface="微软雅黑" panose="020B0503020204020204" pitchFamily="34" charset="-122"/>
            </a:endParaRPr>
          </a:p>
        </p:txBody>
      </p:sp>
      <p:sp>
        <p:nvSpPr>
          <p:cNvPr id="2" name="TextBox 1"/>
          <p:cNvSpPr txBox="1"/>
          <p:nvPr/>
        </p:nvSpPr>
        <p:spPr>
          <a:xfrm>
            <a:off x="1800598" y="385505"/>
            <a:ext cx="9793087" cy="584775"/>
          </a:xfrm>
          <a:prstGeom prst="rect">
            <a:avLst/>
          </a:prstGeom>
          <a:noFill/>
        </p:spPr>
        <p:txBody>
          <a:bodyPr wrap="square" rtlCol="0">
            <a:spAutoFit/>
          </a:bodyPr>
          <a:lstStyle/>
          <a:p>
            <a:pPr lvl="0"/>
            <a:r>
              <a:rPr lang="en-US" altLang="zh-CN" sz="3200" b="1" dirty="0" smtClean="0">
                <a:solidFill>
                  <a:srgbClr val="FFFF00"/>
                </a:solidFill>
                <a:latin typeface="+mn-ea"/>
              </a:rPr>
              <a:t>12.</a:t>
            </a:r>
            <a:r>
              <a:rPr lang="zh-CN" altLang="en-US" sz="3200" b="1" dirty="0">
                <a:solidFill>
                  <a:srgbClr val="FFFF00"/>
                </a:solidFill>
                <a:latin typeface="+mn-ea"/>
              </a:rPr>
              <a:t>长春盘古网络技术有限公司 </a:t>
            </a:r>
            <a:endParaRPr lang="zh-CN" altLang="en-US" sz="3200" b="1" dirty="0">
              <a:solidFill>
                <a:srgbClr val="FFFF00"/>
              </a:solidFill>
              <a:latin typeface="+mn-ea"/>
            </a:endParaRPr>
          </a:p>
        </p:txBody>
      </p:sp>
      <p:pic>
        <p:nvPicPr>
          <p:cNvPr id="5" name="Picture 28" descr="IMG_1430"/>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a:xfrm>
            <a:off x="316865" y="1196975"/>
            <a:ext cx="4307840" cy="4486910"/>
          </a:xfrm>
          <a:prstGeom prst="rect">
            <a:avLst/>
          </a:prstGeom>
        </p:spPr>
      </p:pic>
      <p:pic>
        <p:nvPicPr>
          <p:cNvPr id="6" name="Picture 15" descr="IMG_1437"/>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a:xfrm>
            <a:off x="4681220" y="2132965"/>
            <a:ext cx="3472180" cy="2604135"/>
          </a:xfrm>
          <a:prstGeom prst="rect">
            <a:avLst/>
          </a:prstGeom>
        </p:spPr>
      </p:pic>
      <p:pic>
        <p:nvPicPr>
          <p:cNvPr id="9" name="Picture 16" descr="IMG_1439"/>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a:xfrm>
            <a:off x="8209915" y="2132965"/>
            <a:ext cx="3237230" cy="2604770"/>
          </a:xfrm>
          <a:prstGeom prst="rect">
            <a:avLst/>
          </a:prstGeom>
        </p:spPr>
      </p:pic>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800598" y="385505"/>
            <a:ext cx="9793087" cy="584775"/>
          </a:xfrm>
          <a:prstGeom prst="rect">
            <a:avLst/>
          </a:prstGeom>
          <a:noFill/>
        </p:spPr>
        <p:txBody>
          <a:bodyPr wrap="square" rtlCol="0">
            <a:spAutoFit/>
          </a:bodyPr>
          <a:lstStyle/>
          <a:p>
            <a:pPr lvl="0"/>
            <a:r>
              <a:rPr lang="en-US" altLang="zh-CN" sz="3200" b="1" dirty="0" smtClean="0">
                <a:solidFill>
                  <a:srgbClr val="FFFF00"/>
                </a:solidFill>
                <a:latin typeface="+mn-ea"/>
              </a:rPr>
              <a:t>13.</a:t>
            </a:r>
            <a:r>
              <a:rPr lang="zh-CN" altLang="en-US" sz="3200" b="1" dirty="0" smtClean="0">
                <a:solidFill>
                  <a:srgbClr val="FFFF00"/>
                </a:solidFill>
                <a:latin typeface="+mn-ea"/>
              </a:rPr>
              <a:t>吉林省</a:t>
            </a:r>
            <a:r>
              <a:rPr lang="zh-CN" altLang="en-US" sz="3200" b="1" dirty="0">
                <a:solidFill>
                  <a:srgbClr val="FFFF00"/>
                </a:solidFill>
                <a:latin typeface="+mn-ea"/>
              </a:rPr>
              <a:t>鑫创世文化传媒公司</a:t>
            </a:r>
            <a:endParaRPr lang="zh-CN" altLang="en-US" sz="3200" b="1" dirty="0">
              <a:solidFill>
                <a:srgbClr val="FFFF00"/>
              </a:solidFill>
              <a:latin typeface="+mn-ea"/>
            </a:endParaRPr>
          </a:p>
        </p:txBody>
      </p:sp>
      <p:sp>
        <p:nvSpPr>
          <p:cNvPr id="2" name="TextBox 1"/>
          <p:cNvSpPr txBox="1"/>
          <p:nvPr/>
        </p:nvSpPr>
        <p:spPr>
          <a:xfrm>
            <a:off x="1224533" y="1916331"/>
            <a:ext cx="9001000" cy="2306955"/>
          </a:xfrm>
          <a:prstGeom prst="rect">
            <a:avLst/>
          </a:prstGeom>
          <a:noFill/>
        </p:spPr>
        <p:txBody>
          <a:bodyPr wrap="square" rtlCol="0">
            <a:spAutoFit/>
          </a:bodyPr>
          <a:lstStyle/>
          <a:p>
            <a:r>
              <a:rPr lang="zh-CN" altLang="en-US" sz="2400" dirty="0" smtClean="0">
                <a:latin typeface="+mn-ea"/>
              </a:rPr>
              <a:t>      </a:t>
            </a:r>
            <a:r>
              <a:rPr lang="zh-CN" altLang="en-US" sz="2000" dirty="0" smtClean="0">
                <a:latin typeface="+mn-ea"/>
              </a:rPr>
              <a:t> 吉林省</a:t>
            </a:r>
            <a:r>
              <a:rPr lang="zh-CN" altLang="en-US" sz="2000" dirty="0">
                <a:latin typeface="+mn-ea"/>
              </a:rPr>
              <a:t>鑫创世文化传媒有限公司坐落在长春净月旅游开发区，公司主要业务分为影视、音乐、活动三大板块。公司旗下现有签约艺人，可承接各种商演、会务、比赛、年会等等。公司为旗下歌手连身打造单曲、专辑，并与知名节目</a:t>
            </a:r>
            <a:r>
              <a:rPr lang="en-US" altLang="zh-CN" sz="2000" dirty="0">
                <a:latin typeface="+mn-ea"/>
              </a:rPr>
              <a:t>《</a:t>
            </a:r>
            <a:r>
              <a:rPr lang="zh-CN" altLang="en-US" sz="2000" dirty="0">
                <a:latin typeface="+mn-ea"/>
              </a:rPr>
              <a:t>青年之声</a:t>
            </a:r>
            <a:r>
              <a:rPr lang="en-US" altLang="zh-CN" sz="2000" dirty="0">
                <a:latin typeface="+mn-ea"/>
              </a:rPr>
              <a:t>》</a:t>
            </a:r>
            <a:r>
              <a:rPr lang="zh-CN" altLang="en-US" sz="2000" dirty="0">
                <a:latin typeface="+mn-ea"/>
              </a:rPr>
              <a:t>合作。在影视制作和发行方面，现有成功作品</a:t>
            </a:r>
            <a:r>
              <a:rPr lang="en-US" altLang="zh-CN" sz="2000" dirty="0">
                <a:latin typeface="+mn-ea"/>
              </a:rPr>
              <a:t>《</a:t>
            </a:r>
            <a:r>
              <a:rPr lang="zh-CN" altLang="en-US" sz="2000" dirty="0">
                <a:latin typeface="+mn-ea"/>
              </a:rPr>
              <a:t>兄弟难当</a:t>
            </a:r>
            <a:r>
              <a:rPr lang="en-US" altLang="zh-CN" sz="2000" dirty="0">
                <a:latin typeface="+mn-ea"/>
              </a:rPr>
              <a:t>》</a:t>
            </a:r>
            <a:r>
              <a:rPr lang="zh-CN" altLang="en-US" sz="2000" dirty="0">
                <a:latin typeface="+mn-ea"/>
              </a:rPr>
              <a:t>等一系列影视作品发行，并预计在今年陆续推出多部影视、音乐作品</a:t>
            </a:r>
            <a:r>
              <a:rPr lang="zh-CN" altLang="en-US" sz="2000" dirty="0" smtClean="0">
                <a:latin typeface="+mn-ea"/>
              </a:rPr>
              <a:t>。</a:t>
            </a:r>
            <a:endParaRPr lang="en-US" altLang="zh-CN" sz="2000" dirty="0" smtClean="0">
              <a:latin typeface="+mn-ea"/>
            </a:endParaRPr>
          </a:p>
          <a:p>
            <a:r>
              <a:rPr lang="zh-CN" altLang="en-US" sz="2000" dirty="0" smtClean="0">
                <a:latin typeface="+mn-ea"/>
              </a:rPr>
              <a:t>       </a:t>
            </a:r>
            <a:endParaRPr lang="en-US" altLang="zh-CN" sz="2000" dirty="0" smtClean="0">
              <a:latin typeface="+mn-ea"/>
            </a:endParaRPr>
          </a:p>
          <a:p>
            <a:r>
              <a:rPr lang="en-US" altLang="zh-CN" sz="2000" dirty="0">
                <a:latin typeface="+mn-ea"/>
              </a:rPr>
              <a:t> </a:t>
            </a:r>
            <a:r>
              <a:rPr lang="en-US" altLang="zh-CN" sz="2000" dirty="0" smtClean="0">
                <a:latin typeface="+mn-ea"/>
              </a:rPr>
              <a:t>      </a:t>
            </a:r>
            <a:r>
              <a:rPr lang="zh-CN" altLang="en-US" sz="2000" dirty="0" smtClean="0">
                <a:latin typeface="+mn-ea"/>
              </a:rPr>
              <a:t>公司位于长春市净月开发区福</a:t>
            </a:r>
            <a:r>
              <a:rPr lang="zh-CN" altLang="en-US" sz="2000" dirty="0">
                <a:latin typeface="+mn-ea"/>
              </a:rPr>
              <a:t>祉大路与擎天树街交汇青年创业</a:t>
            </a:r>
            <a:r>
              <a:rPr lang="zh-CN" altLang="en-US" sz="2000" dirty="0" smtClean="0">
                <a:latin typeface="+mn-ea"/>
              </a:rPr>
              <a:t>园</a:t>
            </a:r>
            <a:r>
              <a:rPr lang="en-US" altLang="zh-CN" sz="2000" dirty="0" smtClean="0">
                <a:latin typeface="+mn-ea"/>
              </a:rPr>
              <a:t>4</a:t>
            </a:r>
            <a:r>
              <a:rPr lang="zh-CN" altLang="en-US" sz="2000" dirty="0" smtClean="0">
                <a:latin typeface="+mn-ea"/>
              </a:rPr>
              <a:t>楼。</a:t>
            </a:r>
            <a:endParaRPr lang="zh-CN" altLang="en-US" sz="2000" dirty="0">
              <a:latin typeface="+mn-ea"/>
            </a:endParaRPr>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800598" y="385505"/>
            <a:ext cx="9793087" cy="584775"/>
          </a:xfrm>
          <a:prstGeom prst="rect">
            <a:avLst/>
          </a:prstGeom>
          <a:noFill/>
        </p:spPr>
        <p:txBody>
          <a:bodyPr wrap="square" rtlCol="0">
            <a:spAutoFit/>
          </a:bodyPr>
          <a:lstStyle/>
          <a:p>
            <a:pPr lvl="0"/>
            <a:r>
              <a:rPr lang="en-US" altLang="zh-CN" sz="3200" b="1" dirty="0" smtClean="0">
                <a:solidFill>
                  <a:srgbClr val="FFFF00"/>
                </a:solidFill>
                <a:latin typeface="+mn-ea"/>
              </a:rPr>
              <a:t>13.</a:t>
            </a:r>
            <a:r>
              <a:rPr lang="zh-CN" altLang="en-US" sz="3200" b="1" dirty="0" smtClean="0">
                <a:solidFill>
                  <a:srgbClr val="FFFF00"/>
                </a:solidFill>
                <a:latin typeface="+mn-ea"/>
              </a:rPr>
              <a:t>吉林省</a:t>
            </a:r>
            <a:r>
              <a:rPr lang="zh-CN" altLang="en-US" sz="3200" b="1" dirty="0">
                <a:solidFill>
                  <a:srgbClr val="FFFF00"/>
                </a:solidFill>
                <a:latin typeface="+mn-ea"/>
              </a:rPr>
              <a:t>鑫创世文化传媒公司</a:t>
            </a:r>
            <a:endParaRPr lang="zh-CN" altLang="en-US" sz="3200" b="1" dirty="0">
              <a:solidFill>
                <a:srgbClr val="FFFF00"/>
              </a:solidFill>
              <a:latin typeface="+mn-ea"/>
            </a:endParaRPr>
          </a:p>
        </p:txBody>
      </p:sp>
      <p:pic>
        <p:nvPicPr>
          <p:cNvPr id="2" name="图片 1"/>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635" y="970280"/>
            <a:ext cx="5262880" cy="4875530"/>
          </a:xfrm>
          <a:prstGeom prst="rect">
            <a:avLst/>
          </a:prstGeom>
        </p:spPr>
      </p:pic>
      <p:pic>
        <p:nvPicPr>
          <p:cNvPr id="4" name="图片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70095" y="1447800"/>
            <a:ext cx="6169660" cy="4627245"/>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1"/>
          <p:cNvSpPr txBox="1"/>
          <p:nvPr/>
        </p:nvSpPr>
        <p:spPr>
          <a:xfrm>
            <a:off x="432446" y="188640"/>
            <a:ext cx="10369868" cy="1008112"/>
          </a:xfrm>
          <a:prstGeom prst="rect">
            <a:avLst/>
          </a:prstGeom>
        </p:spPr>
        <p:txBody>
          <a:bodyPr/>
          <a:lstStyle>
            <a:lvl1pPr algn="ctr" defTabSz="914400" rtl="0" eaLnBrk="1" latinLnBrk="0" hangingPunct="1">
              <a:spcBef>
                <a:spcPct val="0"/>
              </a:spcBef>
              <a:buNone/>
              <a:defRPr sz="3600" b="1" kern="1200">
                <a:solidFill>
                  <a:srgbClr val="C00000"/>
                </a:solidFill>
                <a:latin typeface="微软雅黑" panose="020B0503020204020204" pitchFamily="34" charset="-122"/>
                <a:ea typeface="微软雅黑" panose="020B0503020204020204" pitchFamily="34" charset="-122"/>
                <a:cs typeface="+mj-cs"/>
              </a:defRPr>
            </a:lvl1pPr>
          </a:lstStyle>
          <a:p>
            <a:endParaRPr lang="en-US" altLang="zh-CN" dirty="0">
              <a:solidFill>
                <a:schemeClr val="bg1"/>
              </a:solidFill>
              <a:sym typeface="微软雅黑" panose="020B0503020204020204" pitchFamily="34" charset="-122"/>
            </a:endParaRPr>
          </a:p>
        </p:txBody>
      </p:sp>
      <p:sp>
        <p:nvSpPr>
          <p:cNvPr id="2" name="TextBox 1"/>
          <p:cNvSpPr txBox="1"/>
          <p:nvPr/>
        </p:nvSpPr>
        <p:spPr>
          <a:xfrm>
            <a:off x="1728589" y="260648"/>
            <a:ext cx="9937104" cy="583565"/>
          </a:xfrm>
          <a:prstGeom prst="rect">
            <a:avLst/>
          </a:prstGeom>
          <a:noFill/>
        </p:spPr>
        <p:txBody>
          <a:bodyPr wrap="square" rtlCol="0">
            <a:spAutoFit/>
          </a:bodyPr>
          <a:lstStyle/>
          <a:p>
            <a:pPr algn="ctr"/>
            <a:r>
              <a:rPr lang="en-US" altLang="zh-CN" sz="3200" b="1" dirty="0" smtClean="0">
                <a:solidFill>
                  <a:srgbClr val="FFFF00"/>
                </a:solidFill>
                <a:latin typeface="+mn-ea"/>
              </a:rPr>
              <a:t>14.</a:t>
            </a:r>
            <a:r>
              <a:rPr lang="en-US" altLang="zh-CN" sz="3200" b="1" dirty="0" smtClean="0">
                <a:solidFill>
                  <a:srgbClr val="FFFF00"/>
                </a:solidFill>
                <a:latin typeface="+mn-ea"/>
                <a:sym typeface="+mn-lt"/>
              </a:rPr>
              <a:t>吉林省瑞晟智能科技有限公司</a:t>
            </a:r>
            <a:endParaRPr lang="en-US" altLang="zh-CN" sz="3200" b="1" dirty="0" smtClean="0">
              <a:solidFill>
                <a:srgbClr val="FFFF00"/>
              </a:solidFill>
              <a:latin typeface="+mn-ea"/>
            </a:endParaRPr>
          </a:p>
        </p:txBody>
      </p:sp>
      <p:pic>
        <p:nvPicPr>
          <p:cNvPr id="14" name="图片 13"/>
          <p:cNvPicPr>
            <a:picLocks noChangeAspect="1"/>
          </p:cNvPicPr>
          <p:nvPr/>
        </p:nvPicPr>
        <p:blipFill>
          <a:blip r:embed="rId1">
            <a:extLst>
              <a:ext uri="{BEBA8EAE-BF5A-486C-A8C5-ECC9F3942E4B}">
                <a14:imgProps xmlns:a14="http://schemas.microsoft.com/office/drawing/2010/main">
                  <a14:imgLayer r:embed="rId2">
                    <a14:imgEffect>
                      <a14:saturation sat="0"/>
                    </a14:imgEffect>
                  </a14:imgLayer>
                </a14:imgProps>
              </a:ext>
              <a:ext uri="{28A0092B-C50C-407E-A947-70E740481C1C}">
                <a14:useLocalDpi xmlns:a14="http://schemas.microsoft.com/office/drawing/2010/main" val="0"/>
              </a:ext>
            </a:extLst>
          </a:blip>
          <a:stretch>
            <a:fillRect/>
          </a:stretch>
        </p:blipFill>
        <p:spPr>
          <a:xfrm>
            <a:off x="5617210" y="1557020"/>
            <a:ext cx="5093335" cy="4034155"/>
          </a:xfrm>
          <a:prstGeom prst="rect">
            <a:avLst/>
          </a:prstGeom>
        </p:spPr>
      </p:pic>
      <p:sp>
        <p:nvSpPr>
          <p:cNvPr id="6" name="矩形 5"/>
          <p:cNvSpPr/>
          <p:nvPr/>
        </p:nvSpPr>
        <p:spPr>
          <a:xfrm>
            <a:off x="504519" y="1844971"/>
            <a:ext cx="5187181" cy="3322955"/>
          </a:xfrm>
          <a:prstGeom prst="rect">
            <a:avLst/>
          </a:prstGeom>
        </p:spPr>
        <p:txBody>
          <a:bodyPr wrap="square">
            <a:spAutoFit/>
          </a:bodyPr>
          <a:lstStyle/>
          <a:p>
            <a:pPr indent="457200" eaLnBrk="0">
              <a:lnSpc>
                <a:spcPct val="150000"/>
              </a:lnSpc>
            </a:pPr>
            <a:r>
              <a:rPr lang="zh-CN" altLang="en-US" sz="2000" dirty="0"/>
              <a:t>吉林省瑞晟智能科技有限公司成立于2017年是国内领先的工业自动化技术服务供应商，为各大自动化企业提供工业自动化维修调试安装服务，数控设备维修改造技术服务。为各企业提供自动化设备设计编程方案。其中包括工业人机界面、伺服、步进、PLC等产品。并提供成套的自动化控制解决方案。</a:t>
            </a:r>
            <a:endParaRPr lang="zh-CN" altLang="en-US" sz="2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iterate type="lt">
                                    <p:tmPct val="5000"/>
                                  </p:iterate>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1"/>
          <p:cNvSpPr txBox="1"/>
          <p:nvPr/>
        </p:nvSpPr>
        <p:spPr>
          <a:xfrm>
            <a:off x="432446" y="188640"/>
            <a:ext cx="10369868" cy="1008112"/>
          </a:xfrm>
          <a:prstGeom prst="rect">
            <a:avLst/>
          </a:prstGeom>
        </p:spPr>
        <p:txBody>
          <a:bodyPr/>
          <a:lstStyle>
            <a:lvl1pPr algn="ctr" defTabSz="914400" rtl="0" eaLnBrk="1" latinLnBrk="0" hangingPunct="1">
              <a:spcBef>
                <a:spcPct val="0"/>
              </a:spcBef>
              <a:buNone/>
              <a:defRPr sz="3600" b="1" kern="1200">
                <a:solidFill>
                  <a:srgbClr val="C00000"/>
                </a:solidFill>
                <a:latin typeface="微软雅黑" panose="020B0503020204020204" pitchFamily="34" charset="-122"/>
                <a:ea typeface="微软雅黑" panose="020B0503020204020204" pitchFamily="34" charset="-122"/>
                <a:cs typeface="+mj-cs"/>
              </a:defRPr>
            </a:lvl1pPr>
          </a:lstStyle>
          <a:p>
            <a:endParaRPr lang="en-US" altLang="zh-CN" dirty="0">
              <a:solidFill>
                <a:schemeClr val="bg1"/>
              </a:solidFill>
              <a:sym typeface="微软雅黑" panose="020B0503020204020204" pitchFamily="34" charset="-122"/>
            </a:endParaRPr>
          </a:p>
        </p:txBody>
      </p:sp>
      <p:sp>
        <p:nvSpPr>
          <p:cNvPr id="2" name="TextBox 1"/>
          <p:cNvSpPr txBox="1"/>
          <p:nvPr/>
        </p:nvSpPr>
        <p:spPr>
          <a:xfrm>
            <a:off x="1728589" y="260648"/>
            <a:ext cx="9937104" cy="583565"/>
          </a:xfrm>
          <a:prstGeom prst="rect">
            <a:avLst/>
          </a:prstGeom>
          <a:noFill/>
        </p:spPr>
        <p:txBody>
          <a:bodyPr wrap="square" rtlCol="0">
            <a:spAutoFit/>
          </a:bodyPr>
          <a:lstStyle/>
          <a:p>
            <a:pPr algn="ctr"/>
            <a:r>
              <a:rPr lang="en-US" altLang="zh-CN" sz="3200" b="1" dirty="0" smtClean="0">
                <a:solidFill>
                  <a:srgbClr val="FFFF00"/>
                </a:solidFill>
                <a:latin typeface="+mn-ea"/>
              </a:rPr>
              <a:t>14.</a:t>
            </a:r>
            <a:r>
              <a:rPr lang="en-US" altLang="zh-CN" sz="3200" b="1" dirty="0" smtClean="0">
                <a:solidFill>
                  <a:srgbClr val="FFFF00"/>
                </a:solidFill>
                <a:latin typeface="+mn-ea"/>
                <a:sym typeface="+mn-lt"/>
              </a:rPr>
              <a:t>吉林省瑞晟智能科技有限公司</a:t>
            </a:r>
            <a:endParaRPr lang="en-US" altLang="zh-CN" sz="3200" b="1" dirty="0" smtClean="0">
              <a:solidFill>
                <a:srgbClr val="FFFF00"/>
              </a:solidFill>
              <a:latin typeface="+mn-ea"/>
            </a:endParaRPr>
          </a:p>
        </p:txBody>
      </p:sp>
      <p:sp>
        <p:nvSpPr>
          <p:cNvPr id="3" name="文本框 2"/>
          <p:cNvSpPr txBox="1"/>
          <p:nvPr/>
        </p:nvSpPr>
        <p:spPr>
          <a:xfrm>
            <a:off x="683260" y="981075"/>
            <a:ext cx="9981565" cy="4939030"/>
          </a:xfrm>
          <a:prstGeom prst="rect">
            <a:avLst/>
          </a:prstGeom>
          <a:noFill/>
        </p:spPr>
        <p:txBody>
          <a:bodyPr wrap="square" rtlCol="0">
            <a:spAutoFit/>
          </a:bodyPr>
          <a:p>
            <a:pPr indent="457200" eaLnBrk="0">
              <a:lnSpc>
                <a:spcPct val="150000"/>
              </a:lnSpc>
            </a:pPr>
            <a:r>
              <a:rPr lang="zh-CN">
                <a:sym typeface="+mn-ea"/>
              </a:rPr>
              <a:t>招聘信息：</a:t>
            </a:r>
            <a:endParaRPr lang="zh-CN">
              <a:sym typeface="+mn-ea"/>
            </a:endParaRPr>
          </a:p>
          <a:p>
            <a:pPr indent="457200" eaLnBrk="0">
              <a:lnSpc>
                <a:spcPct val="150000"/>
              </a:lnSpc>
            </a:pPr>
            <a:r>
              <a:rPr>
                <a:sym typeface="+mn-ea"/>
              </a:rPr>
              <a:t>一、岗位要求</a:t>
            </a:r>
            <a:endParaRPr>
              <a:sym typeface="+mn-ea"/>
            </a:endParaRPr>
          </a:p>
          <a:p>
            <a:pPr indent="457200" eaLnBrk="0">
              <a:lnSpc>
                <a:spcPct val="150000"/>
              </a:lnSpc>
            </a:pPr>
            <a:r>
              <a:rPr>
                <a:sym typeface="+mn-ea"/>
              </a:rPr>
              <a:t>男，18-28周岁，专科及以上学历，理工科专业即可专业不限。热爱智能化相关行业。</a:t>
            </a:r>
            <a:endParaRPr>
              <a:sym typeface="+mn-ea"/>
            </a:endParaRPr>
          </a:p>
          <a:p>
            <a:pPr indent="457200" eaLnBrk="0">
              <a:lnSpc>
                <a:spcPct val="150000"/>
              </a:lnSpc>
            </a:pPr>
            <a:r>
              <a:rPr>
                <a:sym typeface="+mn-ea"/>
              </a:rPr>
              <a:t>二、招聘岗位及工作职责</a:t>
            </a:r>
            <a:endParaRPr>
              <a:sym typeface="+mn-ea"/>
            </a:endParaRPr>
          </a:p>
          <a:p>
            <a:pPr indent="457200" eaLnBrk="0">
              <a:lnSpc>
                <a:spcPct val="150000"/>
              </a:lnSpc>
            </a:pPr>
            <a:r>
              <a:rPr>
                <a:sym typeface="+mn-ea"/>
              </a:rPr>
              <a:t>1.安装、调试、售后运维工程师 </a:t>
            </a:r>
            <a:endParaRPr>
              <a:sym typeface="+mn-ea"/>
            </a:endParaRPr>
          </a:p>
          <a:p>
            <a:pPr indent="457200" eaLnBrk="0">
              <a:lnSpc>
                <a:spcPct val="150000"/>
              </a:lnSpc>
            </a:pPr>
            <a:r>
              <a:rPr>
                <a:sym typeface="+mn-ea"/>
              </a:rPr>
              <a:t>负责厂区智能制造的设备安装、接线、调试、售后维护日常巡检。</a:t>
            </a:r>
            <a:endParaRPr>
              <a:sym typeface="+mn-ea"/>
            </a:endParaRPr>
          </a:p>
          <a:p>
            <a:pPr indent="457200" eaLnBrk="0">
              <a:lnSpc>
                <a:spcPct val="150000"/>
              </a:lnSpc>
            </a:pPr>
            <a:r>
              <a:rPr>
                <a:sym typeface="+mn-ea"/>
              </a:rPr>
              <a:t>2.CAD智能化设计实习生</a:t>
            </a:r>
            <a:endParaRPr>
              <a:sym typeface="+mn-ea"/>
            </a:endParaRPr>
          </a:p>
          <a:p>
            <a:pPr indent="457200" eaLnBrk="0">
              <a:lnSpc>
                <a:spcPct val="150000"/>
              </a:lnSpc>
            </a:pPr>
            <a:r>
              <a:rPr>
                <a:sym typeface="+mn-ea"/>
              </a:rPr>
              <a:t>根据客户需求提供相应的设计方案;有设计控制系统的经验，熟悉电气原理图和 CAD绘制。</a:t>
            </a:r>
            <a:endParaRPr>
              <a:sym typeface="+mn-ea"/>
            </a:endParaRPr>
          </a:p>
          <a:p>
            <a:pPr indent="457200" eaLnBrk="0">
              <a:lnSpc>
                <a:spcPct val="150000"/>
              </a:lnSpc>
            </a:pPr>
            <a:r>
              <a:rPr>
                <a:sym typeface="+mn-ea"/>
              </a:rPr>
              <a:t>3.PLC编程实习生</a:t>
            </a:r>
            <a:endParaRPr>
              <a:sym typeface="+mn-ea"/>
            </a:endParaRPr>
          </a:p>
          <a:p>
            <a:pPr indent="457200" eaLnBrk="0">
              <a:lnSpc>
                <a:spcPct val="150000"/>
              </a:lnSpc>
            </a:pPr>
            <a:r>
              <a:rPr>
                <a:sym typeface="+mn-ea"/>
              </a:rPr>
              <a:t>精通基于运动控制卡(器)或PLC的控制系统设计，能独立编写调试相关控制程序;设备控制系统同上位机通讯程序编写的经验，有编程基础者优先。</a:t>
            </a:r>
            <a:endParaRPr>
              <a:sym typeface="+mn-ea"/>
            </a:endParaRPr>
          </a:p>
          <a:p>
            <a:endParaRPr lang="zh-CN" altLang="en-US" dirty="0"/>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1"/>
          <p:cNvSpPr txBox="1"/>
          <p:nvPr/>
        </p:nvSpPr>
        <p:spPr>
          <a:xfrm>
            <a:off x="432446" y="188640"/>
            <a:ext cx="10369868" cy="1008112"/>
          </a:xfrm>
          <a:prstGeom prst="rect">
            <a:avLst/>
          </a:prstGeom>
        </p:spPr>
        <p:txBody>
          <a:bodyPr/>
          <a:lstStyle>
            <a:lvl1pPr algn="ctr" defTabSz="914400" rtl="0" eaLnBrk="1" latinLnBrk="0" hangingPunct="1">
              <a:spcBef>
                <a:spcPct val="0"/>
              </a:spcBef>
              <a:buNone/>
              <a:defRPr sz="3600" b="1" kern="1200">
                <a:solidFill>
                  <a:srgbClr val="C00000"/>
                </a:solidFill>
                <a:latin typeface="微软雅黑" panose="020B0503020204020204" pitchFamily="34" charset="-122"/>
                <a:ea typeface="微软雅黑" panose="020B0503020204020204" pitchFamily="34" charset="-122"/>
                <a:cs typeface="+mj-cs"/>
              </a:defRPr>
            </a:lvl1pPr>
          </a:lstStyle>
          <a:p>
            <a:endParaRPr lang="en-US" altLang="zh-CN" dirty="0">
              <a:solidFill>
                <a:schemeClr val="bg1"/>
              </a:solidFill>
              <a:sym typeface="微软雅黑" panose="020B0503020204020204" pitchFamily="34" charset="-122"/>
            </a:endParaRPr>
          </a:p>
        </p:txBody>
      </p:sp>
      <p:sp>
        <p:nvSpPr>
          <p:cNvPr id="2" name="TextBox 1"/>
          <p:cNvSpPr txBox="1"/>
          <p:nvPr/>
        </p:nvSpPr>
        <p:spPr>
          <a:xfrm>
            <a:off x="1728589" y="260648"/>
            <a:ext cx="9937104" cy="583565"/>
          </a:xfrm>
          <a:prstGeom prst="rect">
            <a:avLst/>
          </a:prstGeom>
          <a:noFill/>
        </p:spPr>
        <p:txBody>
          <a:bodyPr wrap="square" rtlCol="0">
            <a:spAutoFit/>
          </a:bodyPr>
          <a:lstStyle/>
          <a:p>
            <a:pPr algn="ctr"/>
            <a:r>
              <a:rPr lang="en-US" altLang="zh-CN" sz="3200" b="1" dirty="0" smtClean="0">
                <a:solidFill>
                  <a:srgbClr val="FFFF00"/>
                </a:solidFill>
                <a:latin typeface="+mn-ea"/>
              </a:rPr>
              <a:t>14.</a:t>
            </a:r>
            <a:r>
              <a:rPr lang="en-US" altLang="zh-CN" sz="3200" b="1" dirty="0" smtClean="0">
                <a:solidFill>
                  <a:srgbClr val="FFFF00"/>
                </a:solidFill>
                <a:latin typeface="+mn-ea"/>
                <a:sym typeface="+mn-lt"/>
              </a:rPr>
              <a:t>吉林省瑞晟智能科技有限公司</a:t>
            </a:r>
            <a:endParaRPr lang="en-US" altLang="zh-CN" sz="3200" b="1" dirty="0" smtClean="0">
              <a:solidFill>
                <a:srgbClr val="FFFF00"/>
              </a:solidFill>
              <a:latin typeface="+mn-ea"/>
            </a:endParaRPr>
          </a:p>
        </p:txBody>
      </p:sp>
      <p:sp>
        <p:nvSpPr>
          <p:cNvPr id="3" name="文本框 2"/>
          <p:cNvSpPr txBox="1"/>
          <p:nvPr/>
        </p:nvSpPr>
        <p:spPr>
          <a:xfrm>
            <a:off x="648335" y="1484630"/>
            <a:ext cx="9981565" cy="3692525"/>
          </a:xfrm>
          <a:prstGeom prst="rect">
            <a:avLst/>
          </a:prstGeom>
          <a:noFill/>
        </p:spPr>
        <p:txBody>
          <a:bodyPr wrap="square" rtlCol="0">
            <a:spAutoFit/>
          </a:bodyPr>
          <a:p>
            <a:pPr indent="457200" eaLnBrk="0">
              <a:lnSpc>
                <a:spcPct val="150000"/>
              </a:lnSpc>
            </a:pPr>
            <a:r>
              <a:rPr>
                <a:sym typeface="+mn-ea"/>
              </a:rPr>
              <a:t>三、福利待遇</a:t>
            </a:r>
            <a:endParaRPr>
              <a:sym typeface="+mn-ea"/>
            </a:endParaRPr>
          </a:p>
          <a:p>
            <a:pPr indent="457200" eaLnBrk="0">
              <a:lnSpc>
                <a:spcPct val="150000"/>
              </a:lnSpc>
            </a:pPr>
            <a:r>
              <a:rPr>
                <a:sym typeface="+mn-ea"/>
              </a:rPr>
              <a:t>以上岗位均提供实习+就业岗位。</a:t>
            </a:r>
            <a:endParaRPr>
              <a:sym typeface="+mn-ea"/>
            </a:endParaRPr>
          </a:p>
          <a:p>
            <a:pPr indent="457200" eaLnBrk="0">
              <a:lnSpc>
                <a:spcPct val="150000"/>
              </a:lnSpc>
            </a:pPr>
            <a:r>
              <a:rPr>
                <a:sym typeface="+mn-ea"/>
              </a:rPr>
              <a:t>薪资：4000-5000元（实习期6月）</a:t>
            </a:r>
            <a:endParaRPr>
              <a:sym typeface="+mn-ea"/>
            </a:endParaRPr>
          </a:p>
          <a:p>
            <a:pPr indent="457200" eaLnBrk="0">
              <a:lnSpc>
                <a:spcPct val="150000"/>
              </a:lnSpc>
            </a:pPr>
            <a:r>
              <a:rPr>
                <a:sym typeface="+mn-ea"/>
              </a:rPr>
              <a:t>薪资：7</a:t>
            </a:r>
            <a:r>
              <a:rPr lang="en-US">
                <a:sym typeface="+mn-ea"/>
              </a:rPr>
              <a:t>0</a:t>
            </a:r>
            <a:r>
              <a:rPr>
                <a:sym typeface="+mn-ea"/>
              </a:rPr>
              <a:t>00-9000元（转正后）</a:t>
            </a:r>
            <a:endParaRPr>
              <a:sym typeface="+mn-ea"/>
            </a:endParaRPr>
          </a:p>
          <a:p>
            <a:pPr indent="457200" eaLnBrk="0">
              <a:lnSpc>
                <a:spcPct val="150000"/>
              </a:lnSpc>
            </a:pPr>
            <a:r>
              <a:rPr>
                <a:sym typeface="+mn-ea"/>
              </a:rPr>
              <a:t>薪资：9000-13000元（工作满一年）</a:t>
            </a:r>
            <a:endParaRPr>
              <a:sym typeface="+mn-ea"/>
            </a:endParaRPr>
          </a:p>
          <a:p>
            <a:pPr indent="457200" eaLnBrk="0">
              <a:lnSpc>
                <a:spcPct val="150000"/>
              </a:lnSpc>
            </a:pPr>
            <a:r>
              <a:rPr>
                <a:sym typeface="+mn-ea"/>
              </a:rPr>
              <a:t>其他：工作期间提供食宿，转正后缴纳五险</a:t>
            </a:r>
            <a:endParaRPr>
              <a:sym typeface="+mn-ea"/>
            </a:endParaRPr>
          </a:p>
          <a:p>
            <a:pPr indent="457200" eaLnBrk="0">
              <a:lnSpc>
                <a:spcPct val="150000"/>
              </a:lnSpc>
            </a:pPr>
            <a:r>
              <a:rPr>
                <a:sym typeface="+mn-ea"/>
              </a:rPr>
              <a:t>四、未来发展方向</a:t>
            </a:r>
            <a:endParaRPr>
              <a:sym typeface="+mn-ea"/>
            </a:endParaRPr>
          </a:p>
          <a:p>
            <a:pPr indent="457200" eaLnBrk="0">
              <a:lnSpc>
                <a:spcPct val="150000"/>
              </a:lnSpc>
            </a:pPr>
            <a:r>
              <a:rPr>
                <a:sym typeface="+mn-ea"/>
              </a:rPr>
              <a:t>售后运维工程师、电气工程师、自动化工程师、机械装配工程师、视觉机器人工程师等。</a:t>
            </a:r>
            <a:endParaRPr>
              <a:sym typeface="+mn-ea"/>
            </a:endParaRPr>
          </a:p>
          <a:p>
            <a:endParaRPr lang="zh-CN" altLang="en-US" dirty="0"/>
          </a:p>
        </p:txBody>
      </p:sp>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1"/>
          <p:cNvSpPr txBox="1"/>
          <p:nvPr/>
        </p:nvSpPr>
        <p:spPr>
          <a:xfrm>
            <a:off x="432446" y="188640"/>
            <a:ext cx="10369868" cy="1008112"/>
          </a:xfrm>
          <a:prstGeom prst="rect">
            <a:avLst/>
          </a:prstGeom>
        </p:spPr>
        <p:txBody>
          <a:bodyPr/>
          <a:lstStyle>
            <a:lvl1pPr algn="ctr" defTabSz="914400" rtl="0" eaLnBrk="1" latinLnBrk="0" hangingPunct="1">
              <a:spcBef>
                <a:spcPct val="0"/>
              </a:spcBef>
              <a:buNone/>
              <a:defRPr sz="3600" b="1" kern="1200">
                <a:solidFill>
                  <a:srgbClr val="C00000"/>
                </a:solidFill>
                <a:latin typeface="微软雅黑" panose="020B0503020204020204" pitchFamily="34" charset="-122"/>
                <a:ea typeface="微软雅黑" panose="020B0503020204020204" pitchFamily="34" charset="-122"/>
                <a:cs typeface="+mj-cs"/>
              </a:defRPr>
            </a:lvl1pPr>
          </a:lstStyle>
          <a:p>
            <a:endParaRPr lang="en-US" altLang="zh-CN" dirty="0">
              <a:solidFill>
                <a:schemeClr val="bg1"/>
              </a:solidFill>
              <a:sym typeface="微软雅黑" panose="020B0503020204020204" pitchFamily="34" charset="-122"/>
            </a:endParaRPr>
          </a:p>
        </p:txBody>
      </p:sp>
      <p:sp>
        <p:nvSpPr>
          <p:cNvPr id="2" name="TextBox 1"/>
          <p:cNvSpPr txBox="1"/>
          <p:nvPr/>
        </p:nvSpPr>
        <p:spPr>
          <a:xfrm>
            <a:off x="1728589" y="260648"/>
            <a:ext cx="9937104" cy="583565"/>
          </a:xfrm>
          <a:prstGeom prst="rect">
            <a:avLst/>
          </a:prstGeom>
          <a:noFill/>
        </p:spPr>
        <p:txBody>
          <a:bodyPr wrap="square" rtlCol="0">
            <a:spAutoFit/>
          </a:bodyPr>
          <a:lstStyle/>
          <a:p>
            <a:pPr algn="ctr"/>
            <a:r>
              <a:rPr lang="en-US" altLang="zh-CN" sz="3200" b="1" dirty="0" smtClean="0">
                <a:solidFill>
                  <a:srgbClr val="FFFF00"/>
                </a:solidFill>
                <a:latin typeface="+mn-ea"/>
              </a:rPr>
              <a:t>14.</a:t>
            </a:r>
            <a:r>
              <a:rPr lang="en-US" altLang="zh-CN" sz="3200" b="1" dirty="0" smtClean="0">
                <a:solidFill>
                  <a:srgbClr val="FFFF00"/>
                </a:solidFill>
                <a:latin typeface="+mn-ea"/>
                <a:sym typeface="+mn-lt"/>
              </a:rPr>
              <a:t>吉林省瑞晟智能科技有限公司</a:t>
            </a:r>
            <a:endParaRPr lang="en-US" altLang="zh-CN" sz="3200" b="1" dirty="0" smtClean="0">
              <a:solidFill>
                <a:srgbClr val="FFFF00"/>
              </a:solidFill>
              <a:latin typeface="+mn-ea"/>
            </a:endParaRPr>
          </a:p>
        </p:txBody>
      </p:sp>
      <p:pic>
        <p:nvPicPr>
          <p:cNvPr id="5" name="图片 4" descr="瑞晟 合影"/>
          <p:cNvPicPr>
            <a:picLocks noChangeAspect="1"/>
          </p:cNvPicPr>
          <p:nvPr/>
        </p:nvPicPr>
        <p:blipFill>
          <a:blip r:embed="rId1"/>
          <a:stretch>
            <a:fillRect/>
          </a:stretch>
        </p:blipFill>
        <p:spPr>
          <a:xfrm>
            <a:off x="2520950" y="1340485"/>
            <a:ext cx="6377305" cy="4783455"/>
          </a:xfrm>
          <a:prstGeom prst="rect">
            <a:avLst/>
          </a:prstGeom>
        </p:spPr>
      </p:pic>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021141" y="295997"/>
            <a:ext cx="9793087" cy="584775"/>
          </a:xfrm>
          <a:prstGeom prst="rect">
            <a:avLst/>
          </a:prstGeom>
          <a:noFill/>
        </p:spPr>
        <p:txBody>
          <a:bodyPr wrap="square" rtlCol="0">
            <a:spAutoFit/>
          </a:bodyPr>
          <a:lstStyle/>
          <a:p>
            <a:pPr lvl="0" algn="ctr"/>
            <a:r>
              <a:rPr lang="zh-CN" altLang="en-US" sz="3200" b="1" dirty="0" smtClean="0">
                <a:solidFill>
                  <a:srgbClr val="FFFF00"/>
                </a:solidFill>
                <a:latin typeface="+mn-ea"/>
              </a:rPr>
              <a:t>合作企业录用人数一览表</a:t>
            </a:r>
            <a:endParaRPr lang="zh-CN" altLang="en-US" sz="3200" b="1" dirty="0">
              <a:solidFill>
                <a:srgbClr val="FFFF00"/>
              </a:solidFill>
              <a:latin typeface="+mn-ea"/>
            </a:endParaRPr>
          </a:p>
        </p:txBody>
      </p:sp>
      <p:pic>
        <p:nvPicPr>
          <p:cNvPr id="5122" name="Picture 2"/>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72405" y="980728"/>
            <a:ext cx="4968552" cy="53242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3"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73006" y="980728"/>
            <a:ext cx="5341222" cy="53242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021141" y="295997"/>
            <a:ext cx="9793087" cy="584775"/>
          </a:xfrm>
          <a:prstGeom prst="rect">
            <a:avLst/>
          </a:prstGeom>
          <a:noFill/>
        </p:spPr>
        <p:txBody>
          <a:bodyPr wrap="square" rtlCol="0">
            <a:spAutoFit/>
          </a:bodyPr>
          <a:lstStyle/>
          <a:p>
            <a:pPr lvl="0" algn="ctr"/>
            <a:r>
              <a:rPr lang="zh-CN" altLang="en-US" sz="3200" b="1" dirty="0" smtClean="0">
                <a:solidFill>
                  <a:srgbClr val="FFFF00"/>
                </a:solidFill>
                <a:latin typeface="+mn-ea"/>
              </a:rPr>
              <a:t>合作企业录用人数一览表</a:t>
            </a:r>
            <a:endParaRPr lang="zh-CN" altLang="en-US" sz="3200" b="1" dirty="0">
              <a:solidFill>
                <a:srgbClr val="FFFF00"/>
              </a:solidFill>
              <a:latin typeface="+mn-ea"/>
            </a:endParaRPr>
          </a:p>
        </p:txBody>
      </p:sp>
      <p:pic>
        <p:nvPicPr>
          <p:cNvPr id="6146" name="Picture 2"/>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189196" y="952925"/>
            <a:ext cx="4914900" cy="54285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89029" y="952925"/>
            <a:ext cx="5405627" cy="55722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021141" y="295997"/>
            <a:ext cx="9793087" cy="584775"/>
          </a:xfrm>
          <a:prstGeom prst="rect">
            <a:avLst/>
          </a:prstGeom>
          <a:noFill/>
        </p:spPr>
        <p:txBody>
          <a:bodyPr wrap="square" rtlCol="0">
            <a:spAutoFit/>
          </a:bodyPr>
          <a:lstStyle/>
          <a:p>
            <a:pPr lvl="0" algn="ctr"/>
            <a:r>
              <a:rPr lang="zh-CN" altLang="en-US" sz="3200" b="1" dirty="0" smtClean="0">
                <a:solidFill>
                  <a:srgbClr val="FFFF00"/>
                </a:solidFill>
                <a:latin typeface="+mn-ea"/>
              </a:rPr>
              <a:t>合作企业录用人数一览表</a:t>
            </a:r>
            <a:endParaRPr lang="zh-CN" altLang="en-US" sz="3200" b="1" dirty="0">
              <a:solidFill>
                <a:srgbClr val="FFFF00"/>
              </a:solidFill>
              <a:latin typeface="+mn-ea"/>
            </a:endParaRPr>
          </a:p>
        </p:txBody>
      </p:sp>
      <p:pic>
        <p:nvPicPr>
          <p:cNvPr id="6148" name="Picture 4"/>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1531855" y="1196752"/>
            <a:ext cx="8771657" cy="29523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tags/tag1.xml><?xml version="1.0" encoding="utf-8"?>
<p:tagLst xmlns:p="http://schemas.openxmlformats.org/presentationml/2006/main">
  <p:tag name="KSO_WM_TEMPLATE_CATEGORY" val="custom"/>
  <p:tag name="KSO_WM_TEMPLATE_INDEX" val="141"/>
  <p:tag name="KSO_WM_TAG_VERSION" val="1.0"/>
  <p:tag name="KSO_WM_SLIDE_ID" val="custom141_29"/>
  <p:tag name="KSO_WM_SLIDE_INDEX" val="29"/>
  <p:tag name="KSO_WM_SLIDE_ITEM_CNT" val="0"/>
  <p:tag name="KSO_WM_SLIDE_TYPE" val="endPage"/>
  <p:tag name="KSO_WM_BEAUTIFY_FLAG" val="#wm#"/>
</p:tagLst>
</file>

<file path=ppt/tags/tag2.xml><?xml version="1.0" encoding="utf-8"?>
<p:tagLst xmlns:p="http://schemas.openxmlformats.org/presentationml/2006/main">
  <p:tag name="KSO_WM_TEMPLATE_CATEGORY" val="custom"/>
  <p:tag name="KSO_WM_TEMPLATE_INDEX" val="141"/>
  <p:tag name="KSO_WM_TAG_VERSION" val="1.0"/>
  <p:tag name="KSO_WM_SLIDE_ID" val="custom141_29"/>
  <p:tag name="KSO_WM_SLIDE_INDEX" val="29"/>
  <p:tag name="KSO_WM_SLIDE_ITEM_CNT" val="0"/>
  <p:tag name="KSO_WM_SLIDE_TYPE" val="endPage"/>
  <p:tag name="KSO_WM_BEAUTIFY_FLAG" val="#wm#"/>
</p:tagLst>
</file>

<file path=ppt/tags/tag3.xml><?xml version="1.0" encoding="utf-8"?>
<p:tagLst xmlns:p="http://schemas.openxmlformats.org/presentationml/2006/main">
  <p:tag name="commondata" val="eyJoZGlkIjoiZDk4MGY0YTNlZDJkYWI2MmNmNzZhNjEzZDFjZTNmMTEifQ=="/>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中软国际">
      <a:majorFont>
        <a:latin typeface="Franklin Gothic Medium"/>
        <a:ea typeface="微软雅黑"/>
        <a:cs typeface=""/>
      </a:majorFont>
      <a:minorFont>
        <a:latin typeface="Franklin Gothic Book"/>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noFill/>
      </a:spPr>
      <a:bodyPr wrap="square" rtlCol="0">
        <a:spAutoFit/>
      </a:bodyPr>
      <a:lstStyle>
        <a:defPPr>
          <a:defRPr dirty="0"/>
        </a:defPPr>
      </a:lstStyle>
    </a:txDef>
  </a:objectDefaul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中软国际">
      <a:majorFont>
        <a:latin typeface="Franklin Gothic Medium"/>
        <a:ea typeface="微软雅黑"/>
        <a:cs typeface=""/>
      </a:majorFont>
      <a:minorFont>
        <a:latin typeface="Franklin Gothic Book"/>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noFill/>
      </a:spPr>
      <a:bodyPr wrap="square" rtlCol="0">
        <a:spAutoFit/>
      </a:bodyPr>
      <a:lstStyle>
        <a:defPPr>
          <a:defRPr dirty="0"/>
        </a:defPPr>
      </a:lstStyle>
    </a:txDef>
  </a:objectDefaul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7586</Words>
  <Application>WPS 演示</Application>
  <PresentationFormat>自定义</PresentationFormat>
  <Paragraphs>274</Paragraphs>
  <Slides>56</Slides>
  <Notes>2</Notes>
  <HiddenSlides>0</HiddenSlides>
  <MMClips>0</MMClips>
  <ScaleCrop>false</ScaleCrop>
  <HeadingPairs>
    <vt:vector size="6" baseType="variant">
      <vt:variant>
        <vt:lpstr>已用的字体</vt:lpstr>
      </vt:variant>
      <vt:variant>
        <vt:i4>7</vt:i4>
      </vt:variant>
      <vt:variant>
        <vt:lpstr>主题</vt:lpstr>
      </vt:variant>
      <vt:variant>
        <vt:i4>2</vt:i4>
      </vt:variant>
      <vt:variant>
        <vt:lpstr>幻灯片标题</vt:lpstr>
      </vt:variant>
      <vt:variant>
        <vt:i4>56</vt:i4>
      </vt:variant>
    </vt:vector>
  </HeadingPairs>
  <TitlesOfParts>
    <vt:vector size="65" baseType="lpstr">
      <vt:lpstr>Arial</vt:lpstr>
      <vt:lpstr>宋体</vt:lpstr>
      <vt:lpstr>Wingdings</vt:lpstr>
      <vt:lpstr>微软雅黑</vt:lpstr>
      <vt:lpstr>Calibri</vt:lpstr>
      <vt:lpstr>Franklin Gothic Book</vt:lpstr>
      <vt:lpstr>Arial Unicode MS</vt:lpstr>
      <vt:lpstr>Office 主题​​</vt:lpstr>
      <vt:lpstr>1_Office 主题​​</vt:lpstr>
      <vt:lpstr>中软国际长春分公司 战略合作企业名册</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Administrator</dc:creator>
  <cp:lastModifiedBy>慧子</cp:lastModifiedBy>
  <cp:revision>404</cp:revision>
  <dcterms:created xsi:type="dcterms:W3CDTF">2011-09-27T07:48:00Z</dcterms:created>
  <dcterms:modified xsi:type="dcterms:W3CDTF">2024-09-04T08:51:22Z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A1F67FF47B8D41BB89B0E9079431B6BB_12</vt:lpwstr>
  </property>
  <property fmtid="{D5CDD505-2E9C-101B-9397-08002B2CF9AE}" pid="3" name="KSOProductBuildVer">
    <vt:lpwstr>2052-12.1.0.17827</vt:lpwstr>
  </property>
</Properties>
</file>