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92" r:id="rId3"/>
    <p:sldId id="291" r:id="rId5"/>
    <p:sldId id="271" r:id="rId6"/>
    <p:sldId id="347" r:id="rId7"/>
    <p:sldId id="295" r:id="rId8"/>
    <p:sldId id="308" r:id="rId9"/>
    <p:sldId id="273" r:id="rId10"/>
    <p:sldId id="274" r:id="rId11"/>
    <p:sldId id="338" r:id="rId12"/>
    <p:sldId id="277" r:id="rId13"/>
    <p:sldId id="278" r:id="rId14"/>
    <p:sldId id="340" r:id="rId15"/>
    <p:sldId id="341" r:id="rId16"/>
    <p:sldId id="342" r:id="rId17"/>
    <p:sldId id="345" r:id="rId18"/>
    <p:sldId id="293" r:id="rId19"/>
  </p:sldIdLst>
  <p:sldSz cx="12192000" cy="6858000"/>
  <p:notesSz cx="6858000" cy="9144000"/>
  <p:embeddedFontLst>
    <p:embeddedFont>
      <p:font typeface="微软雅黑" panose="020B0503020204020204" pitchFamily="34" charset="-122"/>
      <p:regular r:id="rId23"/>
    </p:embeddedFont>
    <p:embeddedFont>
      <p:font typeface="Microsoft JhengHei" panose="020B0604030504040204" pitchFamily="34" charset="-120"/>
      <p:regular r:id="rId24"/>
    </p:embeddedFont>
    <p:embeddedFont>
      <p:font typeface="Calibri" panose="020F0502020204030204" charset="0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4673"/>
    <a:srgbClr val="432EC2"/>
    <a:srgbClr val="139D9A"/>
    <a:srgbClr val="25262A"/>
    <a:srgbClr val="E1D3B8"/>
    <a:srgbClr val="2CBEFD"/>
    <a:srgbClr val="9A2424"/>
    <a:srgbClr val="68DB13"/>
    <a:srgbClr val="FF9425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1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gs" Target="tags/tag133.xml"/><Relationship Id="rId28" Type="http://schemas.openxmlformats.org/officeDocument/2006/relationships/font" Target="fonts/font6.fntdata"/><Relationship Id="rId27" Type="http://schemas.openxmlformats.org/officeDocument/2006/relationships/font" Target="fonts/font5.fntdata"/><Relationship Id="rId26" Type="http://schemas.openxmlformats.org/officeDocument/2006/relationships/font" Target="fonts/font4.fntdata"/><Relationship Id="rId25" Type="http://schemas.openxmlformats.org/officeDocument/2006/relationships/font" Target="fonts/font3.fntdata"/><Relationship Id="rId24" Type="http://schemas.openxmlformats.org/officeDocument/2006/relationships/font" Target="fonts/font2.fntdata"/><Relationship Id="rId23" Type="http://schemas.openxmlformats.org/officeDocument/2006/relationships/font" Target="fonts/font1.fntdata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0BFD8-3EFB-4662-A6C5-0617795C5F1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2082858" y="3897860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二级目录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1" hasCustomPrompt="1"/>
          </p:nvPr>
        </p:nvSpPr>
        <p:spPr>
          <a:xfrm>
            <a:off x="4118368" y="3897860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二级目录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6153878" y="3897860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二级目录</a:t>
            </a:r>
            <a:endParaRPr lang="zh-CN" altLang="en-US" dirty="0"/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3" hasCustomPrompt="1"/>
          </p:nvPr>
        </p:nvSpPr>
        <p:spPr>
          <a:xfrm>
            <a:off x="8189388" y="3897860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二级目录</a:t>
            </a:r>
            <a:endParaRPr lang="zh-CN" altLang="en-US" dirty="0"/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4" hasCustomPrompt="1"/>
          </p:nvPr>
        </p:nvSpPr>
        <p:spPr>
          <a:xfrm>
            <a:off x="4836319" y="2340793"/>
            <a:ext cx="2519362" cy="535531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一级标题</a:t>
            </a:r>
            <a:endParaRPr lang="zh-CN" altLang="en-US" dirty="0"/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5" hasCustomPrompt="1"/>
          </p:nvPr>
        </p:nvSpPr>
        <p:spPr>
          <a:xfrm>
            <a:off x="4826000" y="2876324"/>
            <a:ext cx="2540000" cy="3139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 smtClean="0"/>
              <a:t>YIJIBIAOTI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5188" y="245298"/>
            <a:ext cx="2816924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l">
              <a:lnSpc>
                <a:spcPct val="100000"/>
              </a:lnSpc>
              <a:defRPr sz="280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标题样式</a:t>
            </a:r>
            <a:endParaRPr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274610" y="314884"/>
            <a:ext cx="72000" cy="3840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 userDrawn="1"/>
        </p:nvSpPr>
        <p:spPr>
          <a:xfrm>
            <a:off x="9448800" y="360378"/>
            <a:ext cx="2414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PAGE </a:t>
            </a:r>
            <a:fld id="{5B23A0E0-5CAC-4EF1-9559-C50B9295BB65}" type="slidenum"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fld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media" Target="../media/media1.mp3"/><Relationship Id="rId3" Type="http://schemas.openxmlformats.org/officeDocument/2006/relationships/audio" Target="NULL" TargetMode="Externa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image" Target="../media/image12.jpeg"/><Relationship Id="rId7" Type="http://schemas.microsoft.com/office/2007/relationships/hdphoto" Target="../media/image11.wdp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image8.wdp"/><Relationship Id="rId3" Type="http://schemas.openxmlformats.org/officeDocument/2006/relationships/image" Target="../media/image7.png"/><Relationship Id="rId2" Type="http://schemas.microsoft.com/office/2007/relationships/hdphoto" Target="../media/image6.wdp"/><Relationship Id="rId14" Type="http://schemas.openxmlformats.org/officeDocument/2006/relationships/notesSlide" Target="../notesSlides/notesSlide2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11" Type="http://schemas.microsoft.com/office/2007/relationships/hdphoto" Target="../media/image15.wdp"/><Relationship Id="rId10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4.xml"/><Relationship Id="rId2" Type="http://schemas.microsoft.com/office/2007/relationships/hdphoto" Target="../media/image18.wdp"/><Relationship Id="rId1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tags" Target="../tags/tag6.xml"/><Relationship Id="rId7" Type="http://schemas.openxmlformats.org/officeDocument/2006/relationships/image" Target="../media/image20.png"/><Relationship Id="rId6" Type="http://schemas.openxmlformats.org/officeDocument/2006/relationships/tags" Target="../tags/tag5.xml"/><Relationship Id="rId5" Type="http://schemas.openxmlformats.org/officeDocument/2006/relationships/image" Target="../media/image19.jpeg"/><Relationship Id="rId4" Type="http://schemas.openxmlformats.org/officeDocument/2006/relationships/tags" Target="../tags/tag4.xml"/><Relationship Id="rId39" Type="http://schemas.openxmlformats.org/officeDocument/2006/relationships/slideLayout" Target="../slideLayouts/slideLayout1.xml"/><Relationship Id="rId38" Type="http://schemas.openxmlformats.org/officeDocument/2006/relationships/tags" Target="../tags/tag24.xml"/><Relationship Id="rId37" Type="http://schemas.openxmlformats.org/officeDocument/2006/relationships/tags" Target="../tags/tag23.xml"/><Relationship Id="rId36" Type="http://schemas.openxmlformats.org/officeDocument/2006/relationships/tags" Target="../tags/tag22.xml"/><Relationship Id="rId35" Type="http://schemas.openxmlformats.org/officeDocument/2006/relationships/tags" Target="../tags/tag21.xml"/><Relationship Id="rId34" Type="http://schemas.openxmlformats.org/officeDocument/2006/relationships/image" Target="../media/image32.png"/><Relationship Id="rId33" Type="http://schemas.openxmlformats.org/officeDocument/2006/relationships/tags" Target="../tags/tag20.xml"/><Relationship Id="rId32" Type="http://schemas.openxmlformats.org/officeDocument/2006/relationships/tags" Target="../tags/tag19.xml"/><Relationship Id="rId31" Type="http://schemas.openxmlformats.org/officeDocument/2006/relationships/tags" Target="../tags/tag18.xml"/><Relationship Id="rId30" Type="http://schemas.openxmlformats.org/officeDocument/2006/relationships/image" Target="../media/image31.png"/><Relationship Id="rId3" Type="http://schemas.openxmlformats.org/officeDocument/2006/relationships/tags" Target="../tags/tag3.xml"/><Relationship Id="rId29" Type="http://schemas.openxmlformats.org/officeDocument/2006/relationships/tags" Target="../tags/tag17.xml"/><Relationship Id="rId28" Type="http://schemas.openxmlformats.org/officeDocument/2006/relationships/image" Target="../media/image30.png"/><Relationship Id="rId27" Type="http://schemas.openxmlformats.org/officeDocument/2006/relationships/tags" Target="../tags/tag16.xml"/><Relationship Id="rId26" Type="http://schemas.openxmlformats.org/officeDocument/2006/relationships/image" Target="../media/image29.png"/><Relationship Id="rId25" Type="http://schemas.openxmlformats.org/officeDocument/2006/relationships/tags" Target="../tags/tag15.xml"/><Relationship Id="rId24" Type="http://schemas.openxmlformats.org/officeDocument/2006/relationships/image" Target="../media/image28.jpeg"/><Relationship Id="rId23" Type="http://schemas.openxmlformats.org/officeDocument/2006/relationships/tags" Target="../tags/tag14.xml"/><Relationship Id="rId22" Type="http://schemas.openxmlformats.org/officeDocument/2006/relationships/image" Target="../media/image27.jpeg"/><Relationship Id="rId21" Type="http://schemas.openxmlformats.org/officeDocument/2006/relationships/tags" Target="../tags/tag13.xml"/><Relationship Id="rId20" Type="http://schemas.openxmlformats.org/officeDocument/2006/relationships/tags" Target="../tags/tag12.xml"/><Relationship Id="rId2" Type="http://schemas.openxmlformats.org/officeDocument/2006/relationships/tags" Target="../tags/tag2.xml"/><Relationship Id="rId19" Type="http://schemas.openxmlformats.org/officeDocument/2006/relationships/image" Target="../media/image26.png"/><Relationship Id="rId18" Type="http://schemas.openxmlformats.org/officeDocument/2006/relationships/tags" Target="../tags/tag11.xml"/><Relationship Id="rId17" Type="http://schemas.openxmlformats.org/officeDocument/2006/relationships/image" Target="../media/image25.png"/><Relationship Id="rId16" Type="http://schemas.openxmlformats.org/officeDocument/2006/relationships/tags" Target="../tags/tag10.xml"/><Relationship Id="rId15" Type="http://schemas.openxmlformats.org/officeDocument/2006/relationships/image" Target="../media/image24.png"/><Relationship Id="rId14" Type="http://schemas.openxmlformats.org/officeDocument/2006/relationships/tags" Target="../tags/tag9.xml"/><Relationship Id="rId13" Type="http://schemas.openxmlformats.org/officeDocument/2006/relationships/image" Target="../media/image23.jpeg"/><Relationship Id="rId12" Type="http://schemas.openxmlformats.org/officeDocument/2006/relationships/tags" Target="../tags/tag8.xml"/><Relationship Id="rId11" Type="http://schemas.openxmlformats.org/officeDocument/2006/relationships/image" Target="../media/image22.jpeg"/><Relationship Id="rId10" Type="http://schemas.openxmlformats.org/officeDocument/2006/relationships/tags" Target="../tags/tag7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7" Type="http://schemas.openxmlformats.org/officeDocument/2006/relationships/notesSlide" Target="../notesSlides/notesSlide4.xml"/><Relationship Id="rId46" Type="http://schemas.openxmlformats.org/officeDocument/2006/relationships/slideLayout" Target="../slideLayouts/slideLayout4.xml"/><Relationship Id="rId45" Type="http://schemas.openxmlformats.org/officeDocument/2006/relationships/tags" Target="../tags/tag68.xml"/><Relationship Id="rId44" Type="http://schemas.openxmlformats.org/officeDocument/2006/relationships/tags" Target="../tags/tag67.xml"/><Relationship Id="rId43" Type="http://schemas.openxmlformats.org/officeDocument/2006/relationships/tags" Target="../tags/tag66.xml"/><Relationship Id="rId42" Type="http://schemas.openxmlformats.org/officeDocument/2006/relationships/tags" Target="../tags/tag65.xml"/><Relationship Id="rId41" Type="http://schemas.openxmlformats.org/officeDocument/2006/relationships/tags" Target="../tags/tag64.xml"/><Relationship Id="rId40" Type="http://schemas.openxmlformats.org/officeDocument/2006/relationships/tags" Target="../tags/tag63.xml"/><Relationship Id="rId4" Type="http://schemas.openxmlformats.org/officeDocument/2006/relationships/tags" Target="../tags/tag27.xml"/><Relationship Id="rId39" Type="http://schemas.openxmlformats.org/officeDocument/2006/relationships/tags" Target="../tags/tag62.xml"/><Relationship Id="rId38" Type="http://schemas.openxmlformats.org/officeDocument/2006/relationships/tags" Target="../tags/tag61.xml"/><Relationship Id="rId37" Type="http://schemas.openxmlformats.org/officeDocument/2006/relationships/tags" Target="../tags/tag60.xml"/><Relationship Id="rId36" Type="http://schemas.openxmlformats.org/officeDocument/2006/relationships/tags" Target="../tags/tag59.xml"/><Relationship Id="rId35" Type="http://schemas.openxmlformats.org/officeDocument/2006/relationships/tags" Target="../tags/tag58.xml"/><Relationship Id="rId34" Type="http://schemas.openxmlformats.org/officeDocument/2006/relationships/tags" Target="../tags/tag57.xml"/><Relationship Id="rId33" Type="http://schemas.openxmlformats.org/officeDocument/2006/relationships/tags" Target="../tags/tag56.xml"/><Relationship Id="rId32" Type="http://schemas.openxmlformats.org/officeDocument/2006/relationships/tags" Target="../tags/tag55.xml"/><Relationship Id="rId31" Type="http://schemas.openxmlformats.org/officeDocument/2006/relationships/tags" Target="../tags/tag54.xml"/><Relationship Id="rId30" Type="http://schemas.openxmlformats.org/officeDocument/2006/relationships/tags" Target="../tags/tag53.xml"/><Relationship Id="rId3" Type="http://schemas.openxmlformats.org/officeDocument/2006/relationships/image" Target="../media/image33.jpeg"/><Relationship Id="rId29" Type="http://schemas.openxmlformats.org/officeDocument/2006/relationships/tags" Target="../tags/tag52.xml"/><Relationship Id="rId28" Type="http://schemas.openxmlformats.org/officeDocument/2006/relationships/tags" Target="../tags/tag51.xml"/><Relationship Id="rId27" Type="http://schemas.openxmlformats.org/officeDocument/2006/relationships/tags" Target="../tags/tag50.xml"/><Relationship Id="rId26" Type="http://schemas.openxmlformats.org/officeDocument/2006/relationships/tags" Target="../tags/tag49.xml"/><Relationship Id="rId25" Type="http://schemas.openxmlformats.org/officeDocument/2006/relationships/tags" Target="../tags/tag48.xml"/><Relationship Id="rId24" Type="http://schemas.openxmlformats.org/officeDocument/2006/relationships/tags" Target="../tags/tag47.xml"/><Relationship Id="rId23" Type="http://schemas.openxmlformats.org/officeDocument/2006/relationships/tags" Target="../tags/tag46.xml"/><Relationship Id="rId22" Type="http://schemas.openxmlformats.org/officeDocument/2006/relationships/tags" Target="../tags/tag45.xml"/><Relationship Id="rId21" Type="http://schemas.openxmlformats.org/officeDocument/2006/relationships/tags" Target="../tags/tag44.xml"/><Relationship Id="rId20" Type="http://schemas.openxmlformats.org/officeDocument/2006/relationships/tags" Target="../tags/tag43.xml"/><Relationship Id="rId2" Type="http://schemas.openxmlformats.org/officeDocument/2006/relationships/tags" Target="../tags/tag26.xml"/><Relationship Id="rId19" Type="http://schemas.openxmlformats.org/officeDocument/2006/relationships/tags" Target="../tags/tag42.xml"/><Relationship Id="rId18" Type="http://schemas.openxmlformats.org/officeDocument/2006/relationships/tags" Target="../tags/tag41.xml"/><Relationship Id="rId17" Type="http://schemas.openxmlformats.org/officeDocument/2006/relationships/tags" Target="../tags/tag40.xml"/><Relationship Id="rId16" Type="http://schemas.openxmlformats.org/officeDocument/2006/relationships/tags" Target="../tags/tag39.xml"/><Relationship Id="rId15" Type="http://schemas.openxmlformats.org/officeDocument/2006/relationships/tags" Target="../tags/tag38.xml"/><Relationship Id="rId14" Type="http://schemas.openxmlformats.org/officeDocument/2006/relationships/tags" Target="../tags/tag37.xml"/><Relationship Id="rId13" Type="http://schemas.openxmlformats.org/officeDocument/2006/relationships/tags" Target="../tags/tag36.xml"/><Relationship Id="rId12" Type="http://schemas.openxmlformats.org/officeDocument/2006/relationships/tags" Target="../tags/tag35.xml"/><Relationship Id="rId11" Type="http://schemas.openxmlformats.org/officeDocument/2006/relationships/tags" Target="../tags/tag34.xml"/><Relationship Id="rId10" Type="http://schemas.openxmlformats.org/officeDocument/2006/relationships/tags" Target="../tags/tag33.xml"/><Relationship Id="rId1" Type="http://schemas.openxmlformats.org/officeDocument/2006/relationships/tags" Target="../tags/tag25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1" Type="http://schemas.openxmlformats.org/officeDocument/2006/relationships/tags" Target="../tags/tag6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37.png"/><Relationship Id="rId2" Type="http://schemas.openxmlformats.org/officeDocument/2006/relationships/tags" Target="../tags/tag70.xml"/><Relationship Id="rId1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slideLayout" Target="../slideLayouts/slideLayout4.xml"/><Relationship Id="rId7" Type="http://schemas.openxmlformats.org/officeDocument/2006/relationships/tags" Target="../tags/tag74.xml"/><Relationship Id="rId6" Type="http://schemas.openxmlformats.org/officeDocument/2006/relationships/image" Target="../media/image40.jpeg"/><Relationship Id="rId5" Type="http://schemas.openxmlformats.org/officeDocument/2006/relationships/tags" Target="../tags/tag73.xml"/><Relationship Id="rId4" Type="http://schemas.openxmlformats.org/officeDocument/2006/relationships/image" Target="../media/image39.jpeg"/><Relationship Id="rId3" Type="http://schemas.openxmlformats.org/officeDocument/2006/relationships/tags" Target="../tags/tag72.xml"/><Relationship Id="rId2" Type="http://schemas.openxmlformats.org/officeDocument/2006/relationships/image" Target="../media/image38.jpeg"/><Relationship Id="rId1" Type="http://schemas.openxmlformats.org/officeDocument/2006/relationships/tags" Target="../tags/tag71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43.jpeg"/><Relationship Id="rId6" Type="http://schemas.openxmlformats.org/officeDocument/2006/relationships/tags" Target="../tags/tag78.xml"/><Relationship Id="rId5" Type="http://schemas.openxmlformats.org/officeDocument/2006/relationships/image" Target="../media/image42.jpeg"/><Relationship Id="rId4" Type="http://schemas.openxmlformats.org/officeDocument/2006/relationships/tags" Target="../tags/tag77.xml"/><Relationship Id="rId3" Type="http://schemas.openxmlformats.org/officeDocument/2006/relationships/image" Target="../media/image41.jpeg"/><Relationship Id="rId2" Type="http://schemas.openxmlformats.org/officeDocument/2006/relationships/tags" Target="../tags/tag76.xml"/><Relationship Id="rId1" Type="http://schemas.openxmlformats.org/officeDocument/2006/relationships/tags" Target="../tags/tag75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image" Target="../media/image47.jpeg"/><Relationship Id="rId7" Type="http://schemas.openxmlformats.org/officeDocument/2006/relationships/tags" Target="../tags/tag82.xml"/><Relationship Id="rId6" Type="http://schemas.openxmlformats.org/officeDocument/2006/relationships/image" Target="../media/image46.jpeg"/><Relationship Id="rId5" Type="http://schemas.openxmlformats.org/officeDocument/2006/relationships/tags" Target="../tags/tag81.xml"/><Relationship Id="rId4" Type="http://schemas.openxmlformats.org/officeDocument/2006/relationships/image" Target="../media/image45.jpeg"/><Relationship Id="rId3" Type="http://schemas.openxmlformats.org/officeDocument/2006/relationships/tags" Target="../tags/tag80.xml"/><Relationship Id="rId20" Type="http://schemas.openxmlformats.org/officeDocument/2006/relationships/notesSlide" Target="../notesSlides/notesSlide12.xml"/><Relationship Id="rId2" Type="http://schemas.openxmlformats.org/officeDocument/2006/relationships/image" Target="../media/image44.jpeg"/><Relationship Id="rId19" Type="http://schemas.openxmlformats.org/officeDocument/2006/relationships/slideLayout" Target="../slideLayouts/slideLayout4.xml"/><Relationship Id="rId18" Type="http://schemas.openxmlformats.org/officeDocument/2006/relationships/tags" Target="../tags/tag91.xml"/><Relationship Id="rId17" Type="http://schemas.openxmlformats.org/officeDocument/2006/relationships/tags" Target="../tags/tag90.xml"/><Relationship Id="rId16" Type="http://schemas.openxmlformats.org/officeDocument/2006/relationships/tags" Target="../tags/tag89.xml"/><Relationship Id="rId15" Type="http://schemas.openxmlformats.org/officeDocument/2006/relationships/tags" Target="../tags/tag88.xml"/><Relationship Id="rId14" Type="http://schemas.openxmlformats.org/officeDocument/2006/relationships/tags" Target="../tags/tag87.xml"/><Relationship Id="rId13" Type="http://schemas.openxmlformats.org/officeDocument/2006/relationships/tags" Target="../tags/tag86.xml"/><Relationship Id="rId12" Type="http://schemas.openxmlformats.org/officeDocument/2006/relationships/tags" Target="../tags/tag85.xml"/><Relationship Id="rId11" Type="http://schemas.openxmlformats.org/officeDocument/2006/relationships/tags" Target="../tags/tag84.xml"/><Relationship Id="rId10" Type="http://schemas.openxmlformats.org/officeDocument/2006/relationships/image" Target="../media/image48.png"/><Relationship Id="rId1" Type="http://schemas.openxmlformats.org/officeDocument/2006/relationships/tags" Target="../tags/tag79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98.xml"/><Relationship Id="rId8" Type="http://schemas.openxmlformats.org/officeDocument/2006/relationships/tags" Target="../tags/tag97.xml"/><Relationship Id="rId7" Type="http://schemas.openxmlformats.org/officeDocument/2006/relationships/image" Target="../media/image50.png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5" Type="http://schemas.openxmlformats.org/officeDocument/2006/relationships/notesSlide" Target="../notesSlides/notesSlide13.xml"/><Relationship Id="rId34" Type="http://schemas.openxmlformats.org/officeDocument/2006/relationships/slideLayout" Target="../slideLayouts/slideLayout4.xml"/><Relationship Id="rId33" Type="http://schemas.openxmlformats.org/officeDocument/2006/relationships/tags" Target="../tags/tag118.xml"/><Relationship Id="rId32" Type="http://schemas.openxmlformats.org/officeDocument/2006/relationships/tags" Target="../tags/tag117.xml"/><Relationship Id="rId31" Type="http://schemas.openxmlformats.org/officeDocument/2006/relationships/image" Target="../media/image54.jpeg"/><Relationship Id="rId30" Type="http://schemas.openxmlformats.org/officeDocument/2006/relationships/tags" Target="../tags/tag116.xml"/><Relationship Id="rId3" Type="http://schemas.openxmlformats.org/officeDocument/2006/relationships/tags" Target="../tags/tag93.xml"/><Relationship Id="rId29" Type="http://schemas.openxmlformats.org/officeDocument/2006/relationships/tags" Target="../tags/tag115.xml"/><Relationship Id="rId28" Type="http://schemas.openxmlformats.org/officeDocument/2006/relationships/tags" Target="../tags/tag114.xml"/><Relationship Id="rId27" Type="http://schemas.openxmlformats.org/officeDocument/2006/relationships/image" Target="../media/image53.png"/><Relationship Id="rId26" Type="http://schemas.openxmlformats.org/officeDocument/2006/relationships/tags" Target="../tags/tag113.xml"/><Relationship Id="rId25" Type="http://schemas.openxmlformats.org/officeDocument/2006/relationships/tags" Target="../tags/tag112.xml"/><Relationship Id="rId24" Type="http://schemas.openxmlformats.org/officeDocument/2006/relationships/tags" Target="../tags/tag111.xml"/><Relationship Id="rId23" Type="http://schemas.openxmlformats.org/officeDocument/2006/relationships/tags" Target="../tags/tag110.xml"/><Relationship Id="rId22" Type="http://schemas.openxmlformats.org/officeDocument/2006/relationships/image" Target="../media/image52.png"/><Relationship Id="rId21" Type="http://schemas.openxmlformats.org/officeDocument/2006/relationships/tags" Target="../tags/tag109.xml"/><Relationship Id="rId20" Type="http://schemas.openxmlformats.org/officeDocument/2006/relationships/tags" Target="../tags/tag108.xml"/><Relationship Id="rId2" Type="http://schemas.openxmlformats.org/officeDocument/2006/relationships/image" Target="../media/image49.png"/><Relationship Id="rId19" Type="http://schemas.openxmlformats.org/officeDocument/2006/relationships/tags" Target="../tags/tag107.xml"/><Relationship Id="rId18" Type="http://schemas.openxmlformats.org/officeDocument/2006/relationships/tags" Target="../tags/tag106.xml"/><Relationship Id="rId17" Type="http://schemas.openxmlformats.org/officeDocument/2006/relationships/tags" Target="../tags/tag105.xml"/><Relationship Id="rId16" Type="http://schemas.openxmlformats.org/officeDocument/2006/relationships/tags" Target="../tags/tag104.xml"/><Relationship Id="rId15" Type="http://schemas.openxmlformats.org/officeDocument/2006/relationships/tags" Target="../tags/tag103.xml"/><Relationship Id="rId14" Type="http://schemas.openxmlformats.org/officeDocument/2006/relationships/tags" Target="../tags/tag102.xml"/><Relationship Id="rId13" Type="http://schemas.openxmlformats.org/officeDocument/2006/relationships/tags" Target="../tags/tag101.xml"/><Relationship Id="rId12" Type="http://schemas.openxmlformats.org/officeDocument/2006/relationships/image" Target="../media/image51.png"/><Relationship Id="rId11" Type="http://schemas.openxmlformats.org/officeDocument/2006/relationships/tags" Target="../tags/tag100.xml"/><Relationship Id="rId10" Type="http://schemas.openxmlformats.org/officeDocument/2006/relationships/tags" Target="../tags/tag99.xml"/><Relationship Id="rId1" Type="http://schemas.openxmlformats.org/officeDocument/2006/relationships/tags" Target="../tags/tag92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26.xml"/><Relationship Id="rId8" Type="http://schemas.openxmlformats.org/officeDocument/2006/relationships/tags" Target="../tags/tag125.xml"/><Relationship Id="rId7" Type="http://schemas.openxmlformats.org/officeDocument/2006/relationships/tags" Target="../tags/tag124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image" Target="../media/image55.png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56.jpeg"/><Relationship Id="rId15" Type="http://schemas.openxmlformats.org/officeDocument/2006/relationships/tags" Target="../tags/tag132.xml"/><Relationship Id="rId14" Type="http://schemas.openxmlformats.org/officeDocument/2006/relationships/tags" Target="../tags/tag131.xml"/><Relationship Id="rId13" Type="http://schemas.openxmlformats.org/officeDocument/2006/relationships/tags" Target="../tags/tag130.xml"/><Relationship Id="rId12" Type="http://schemas.openxmlformats.org/officeDocument/2006/relationships/tags" Target="../tags/tag129.xml"/><Relationship Id="rId11" Type="http://schemas.openxmlformats.org/officeDocument/2006/relationships/tags" Target="../tags/tag128.xml"/><Relationship Id="rId10" Type="http://schemas.openxmlformats.org/officeDocument/2006/relationships/tags" Target="../tags/tag127.xml"/><Relationship Id="rId1" Type="http://schemas.openxmlformats.org/officeDocument/2006/relationships/tags" Target="../tags/tag119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microsoft.com/office/2007/relationships/hdphoto" Target="../media/image58.wdp"/><Relationship Id="rId1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21. Ascent To H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0400.000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6902244"/>
            <a:ext cx="609600" cy="6096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848182" y="3429516"/>
            <a:ext cx="7630281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6000" dirty="0" smtClean="0">
                <a:solidFill>
                  <a:srgbClr val="25262A"/>
                </a:solidFill>
                <a:cs typeface="+mn-ea"/>
                <a:sym typeface="+mn-lt"/>
              </a:rPr>
              <a:t>吉林省瑞晟智能科技有限公司</a:t>
            </a:r>
            <a:endParaRPr sz="6000" dirty="0" smtClean="0">
              <a:solidFill>
                <a:srgbClr val="25262A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5320" y="3429635"/>
            <a:ext cx="193040" cy="1888490"/>
          </a:xfrm>
          <a:prstGeom prst="rect">
            <a:avLst/>
          </a:prstGeom>
          <a:solidFill>
            <a:srgbClr val="252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" name="图片 1" descr="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225" y="122555"/>
            <a:ext cx="2557780" cy="14439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2" grpId="0"/>
      <p:bldP spid="3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689" y="2300573"/>
            <a:ext cx="2426400" cy="1820408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531" y="4147523"/>
            <a:ext cx="2426400" cy="1820408"/>
          </a:xfrm>
          <a:prstGeom prst="rect">
            <a:avLst/>
          </a:prstGeom>
        </p:spPr>
      </p:pic>
      <p:pic>
        <p:nvPicPr>
          <p:cNvPr id="9" name="图片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902" y="4147523"/>
            <a:ext cx="2426400" cy="1820408"/>
          </a:xfrm>
          <a:prstGeom prst="rect">
            <a:avLst/>
          </a:prstGeom>
        </p:spPr>
      </p:pic>
      <p:pic>
        <p:nvPicPr>
          <p:cNvPr id="10" name="图片 9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3" y="4147523"/>
            <a:ext cx="2426400" cy="1820408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247" y="4163732"/>
            <a:ext cx="2426400" cy="1819800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667" y="2310716"/>
            <a:ext cx="2426400" cy="1820408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470" y="2310716"/>
            <a:ext cx="2426400" cy="1820408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2" r="-1" b="4693"/>
          <a:stretch>
            <a:fillRect/>
          </a:stretch>
        </p:blipFill>
        <p:spPr>
          <a:xfrm>
            <a:off x="831273" y="2310716"/>
            <a:ext cx="2426400" cy="1820408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31273" y="4147523"/>
            <a:ext cx="2426400" cy="182040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72470" y="2318916"/>
            <a:ext cx="2426400" cy="182040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713667" y="4145872"/>
            <a:ext cx="2426400" cy="182040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8175391" y="2300573"/>
            <a:ext cx="2426400" cy="182040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67078" y="645530"/>
            <a:ext cx="2843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cs typeface="+mn-ea"/>
                <a:sym typeface="+mn-lt"/>
              </a:rPr>
              <a:t>目录</a:t>
            </a:r>
            <a:endParaRPr lang="zh-CN" altLang="en-US" sz="4800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90351" y="5034534"/>
            <a:ext cx="1704740" cy="4603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zh-CN" sz="2400" dirty="0">
                <a:solidFill>
                  <a:schemeClr val="bg1"/>
                </a:solidFill>
                <a:cs typeface="+mn-ea"/>
                <a:sym typeface="+mn-lt"/>
              </a:rPr>
              <a:t>公司简介</a:t>
            </a:r>
            <a:endParaRPr lang="zh-CN" altLang="zh-CN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632851" y="3241892"/>
            <a:ext cx="1704740" cy="82994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中国制造2025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78817" y="5034534"/>
            <a:ext cx="1704740" cy="4603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智能制造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39847" y="3298953"/>
            <a:ext cx="1704740" cy="4603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产品与服务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67078" y="1353018"/>
            <a:ext cx="3647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cs typeface="+mn-ea"/>
                <a:sym typeface="+mn-lt"/>
              </a:rPr>
              <a:t>CONTENTS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42" name="任意多边形 41"/>
          <p:cNvSpPr>
            <a:spLocks noChangeAspect="1"/>
          </p:cNvSpPr>
          <p:nvPr/>
        </p:nvSpPr>
        <p:spPr>
          <a:xfrm>
            <a:off x="9238609" y="2845578"/>
            <a:ext cx="444035" cy="432000"/>
          </a:xfrm>
          <a:custGeom>
            <a:avLst/>
            <a:gdLst>
              <a:gd name="connsiteX0" fmla="*/ 3767944 w 4447469"/>
              <a:gd name="connsiteY0" fmla="*/ 676597 h 4326925"/>
              <a:gd name="connsiteX1" fmla="*/ 720511 w 4447469"/>
              <a:gd name="connsiteY1" fmla="*/ 2247891 h 4326925"/>
              <a:gd name="connsiteX2" fmla="*/ 2077102 w 4447469"/>
              <a:gd name="connsiteY2" fmla="*/ 2247891 h 4326925"/>
              <a:gd name="connsiteX3" fmla="*/ 2077102 w 4447469"/>
              <a:gd name="connsiteY3" fmla="*/ 2356224 h 4326925"/>
              <a:gd name="connsiteX4" fmla="*/ 2090753 w 4447469"/>
              <a:gd name="connsiteY4" fmla="*/ 2356224 h 4326925"/>
              <a:gd name="connsiteX5" fmla="*/ 2090753 w 4447469"/>
              <a:gd name="connsiteY5" fmla="*/ 3675247 h 4326925"/>
              <a:gd name="connsiteX6" fmla="*/ 4447469 w 4447469"/>
              <a:gd name="connsiteY6" fmla="*/ 0 h 4326925"/>
              <a:gd name="connsiteX7" fmla="*/ 4110337 w 4447469"/>
              <a:gd name="connsiteY7" fmla="*/ 649743 h 4326925"/>
              <a:gd name="connsiteX8" fmla="*/ 4112328 w 4447469"/>
              <a:gd name="connsiteY8" fmla="*/ 650857 h 4326925"/>
              <a:gd name="connsiteX9" fmla="*/ 4076792 w 4447469"/>
              <a:gd name="connsiteY9" fmla="*/ 714393 h 4326925"/>
              <a:gd name="connsiteX10" fmla="*/ 3988907 w 4447469"/>
              <a:gd name="connsiteY10" fmla="*/ 883769 h 4326925"/>
              <a:gd name="connsiteX11" fmla="*/ 3984514 w 4447469"/>
              <a:gd name="connsiteY11" fmla="*/ 879375 h 4326925"/>
              <a:gd name="connsiteX12" fmla="*/ 2056247 w 4447469"/>
              <a:gd name="connsiteY12" fmla="*/ 4326925 h 4326925"/>
              <a:gd name="connsiteX13" fmla="*/ 1815388 w 4447469"/>
              <a:gd name="connsiteY13" fmla="*/ 4192208 h 4326925"/>
              <a:gd name="connsiteX14" fmla="*/ 1802753 w 4447469"/>
              <a:gd name="connsiteY14" fmla="*/ 4192208 h 4326925"/>
              <a:gd name="connsiteX15" fmla="*/ 1802753 w 4447469"/>
              <a:gd name="connsiteY15" fmla="*/ 2535891 h 4326925"/>
              <a:gd name="connsiteX16" fmla="*/ 161952 w 4447469"/>
              <a:gd name="connsiteY16" fmla="*/ 2535891 h 4326925"/>
              <a:gd name="connsiteX17" fmla="*/ 131984 w 4447469"/>
              <a:gd name="connsiteY17" fmla="*/ 2551343 h 4326925"/>
              <a:gd name="connsiteX18" fmla="*/ 0 w 4447469"/>
              <a:gd name="connsiteY18" fmla="*/ 2295366 h 4326925"/>
              <a:gd name="connsiteX19" fmla="*/ 3743658 w 4447469"/>
              <a:gd name="connsiteY19" fmla="*/ 365089 h 4326925"/>
              <a:gd name="connsiteX20" fmla="*/ 3743697 w 4447469"/>
              <a:gd name="connsiteY20" fmla="*/ 365166 h 432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447469" h="4326925">
                <a:moveTo>
                  <a:pt x="3767944" y="676597"/>
                </a:moveTo>
                <a:lnTo>
                  <a:pt x="720511" y="2247891"/>
                </a:lnTo>
                <a:lnTo>
                  <a:pt x="2077102" y="2247891"/>
                </a:lnTo>
                <a:lnTo>
                  <a:pt x="2077102" y="2356224"/>
                </a:lnTo>
                <a:lnTo>
                  <a:pt x="2090753" y="2356224"/>
                </a:lnTo>
                <a:lnTo>
                  <a:pt x="2090753" y="3675247"/>
                </a:lnTo>
                <a:close/>
                <a:moveTo>
                  <a:pt x="4447469" y="0"/>
                </a:moveTo>
                <a:lnTo>
                  <a:pt x="4110337" y="649743"/>
                </a:lnTo>
                <a:lnTo>
                  <a:pt x="4112328" y="650857"/>
                </a:lnTo>
                <a:lnTo>
                  <a:pt x="4076792" y="714393"/>
                </a:lnTo>
                <a:lnTo>
                  <a:pt x="3988907" y="883769"/>
                </a:lnTo>
                <a:lnTo>
                  <a:pt x="3984514" y="879375"/>
                </a:lnTo>
                <a:lnTo>
                  <a:pt x="2056247" y="4326925"/>
                </a:lnTo>
                <a:lnTo>
                  <a:pt x="1815388" y="4192208"/>
                </a:lnTo>
                <a:lnTo>
                  <a:pt x="1802753" y="4192208"/>
                </a:lnTo>
                <a:lnTo>
                  <a:pt x="1802753" y="2535891"/>
                </a:lnTo>
                <a:lnTo>
                  <a:pt x="161952" y="2535891"/>
                </a:lnTo>
                <a:lnTo>
                  <a:pt x="131984" y="2551343"/>
                </a:lnTo>
                <a:lnTo>
                  <a:pt x="0" y="2295366"/>
                </a:lnTo>
                <a:lnTo>
                  <a:pt x="3743658" y="365089"/>
                </a:lnTo>
                <a:lnTo>
                  <a:pt x="3743697" y="3651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>
            <a:off x="1941669" y="4556571"/>
            <a:ext cx="268605" cy="432000"/>
          </a:xfrm>
          <a:custGeom>
            <a:avLst/>
            <a:gdLst>
              <a:gd name="connsiteX0" fmla="*/ 677901 w 2374831"/>
              <a:gd name="connsiteY0" fmla="*/ 3412116 h 3819479"/>
              <a:gd name="connsiteX1" fmla="*/ 1644059 w 2374831"/>
              <a:gd name="connsiteY1" fmla="*/ 3412116 h 3819479"/>
              <a:gd name="connsiteX2" fmla="*/ 1644059 w 2374831"/>
              <a:gd name="connsiteY2" fmla="*/ 3636403 h 3819479"/>
              <a:gd name="connsiteX3" fmla="*/ 1452135 w 2374831"/>
              <a:gd name="connsiteY3" fmla="*/ 3636403 h 3819479"/>
              <a:gd name="connsiteX4" fmla="*/ 1406366 w 2374831"/>
              <a:gd name="connsiteY4" fmla="*/ 3819479 h 3819479"/>
              <a:gd name="connsiteX5" fmla="*/ 904644 w 2374831"/>
              <a:gd name="connsiteY5" fmla="*/ 3819479 h 3819479"/>
              <a:gd name="connsiteX6" fmla="*/ 858875 w 2374831"/>
              <a:gd name="connsiteY6" fmla="*/ 3636403 h 3819479"/>
              <a:gd name="connsiteX7" fmla="*/ 677901 w 2374831"/>
              <a:gd name="connsiteY7" fmla="*/ 3636403 h 3819479"/>
              <a:gd name="connsiteX8" fmla="*/ 1210563 w 2374831"/>
              <a:gd name="connsiteY8" fmla="*/ 214813 h 3819479"/>
              <a:gd name="connsiteX9" fmla="*/ 234135 w 2374831"/>
              <a:gd name="connsiteY9" fmla="*/ 1200968 h 3819479"/>
              <a:gd name="connsiteX10" fmla="*/ 530439 w 2374831"/>
              <a:gd name="connsiteY10" fmla="*/ 2356594 h 3819479"/>
              <a:gd name="connsiteX11" fmla="*/ 629422 w 2374831"/>
              <a:gd name="connsiteY11" fmla="*/ 2455121 h 3819479"/>
              <a:gd name="connsiteX12" fmla="*/ 632955 w 2374831"/>
              <a:gd name="connsiteY12" fmla="*/ 2454082 h 3819479"/>
              <a:gd name="connsiteX13" fmla="*/ 634850 w 2374831"/>
              <a:gd name="connsiteY13" fmla="*/ 2460524 h 3819479"/>
              <a:gd name="connsiteX14" fmla="*/ 645415 w 2374831"/>
              <a:gd name="connsiteY14" fmla="*/ 2471041 h 3819479"/>
              <a:gd name="connsiteX15" fmla="*/ 640611 w 2374831"/>
              <a:gd name="connsiteY15" fmla="*/ 2480115 h 3819479"/>
              <a:gd name="connsiteX16" fmla="*/ 825141 w 2374831"/>
              <a:gd name="connsiteY16" fmla="*/ 3107541 h 3819479"/>
              <a:gd name="connsiteX17" fmla="*/ 1520487 w 2374831"/>
              <a:gd name="connsiteY17" fmla="*/ 3107541 h 3819479"/>
              <a:gd name="connsiteX18" fmla="*/ 1697625 w 2374831"/>
              <a:gd name="connsiteY18" fmla="*/ 2505248 h 3819479"/>
              <a:gd name="connsiteX19" fmla="*/ 1694714 w 2374831"/>
              <a:gd name="connsiteY19" fmla="*/ 2499211 h 3819479"/>
              <a:gd name="connsiteX20" fmla="*/ 1701121 w 2374831"/>
              <a:gd name="connsiteY20" fmla="*/ 2493362 h 3819479"/>
              <a:gd name="connsiteX21" fmla="*/ 1703057 w 2374831"/>
              <a:gd name="connsiteY21" fmla="*/ 2486779 h 3819479"/>
              <a:gd name="connsiteX22" fmla="*/ 1707047 w 2374831"/>
              <a:gd name="connsiteY22" fmla="*/ 2487952 h 3819479"/>
              <a:gd name="connsiteX23" fmla="*/ 1814604 w 2374831"/>
              <a:gd name="connsiteY23" fmla="*/ 2389768 h 3819479"/>
              <a:gd name="connsiteX24" fmla="*/ 2146142 w 2374831"/>
              <a:gd name="connsiteY24" fmla="*/ 1237621 h 3819479"/>
              <a:gd name="connsiteX25" fmla="*/ 1210563 w 2374831"/>
              <a:gd name="connsiteY25" fmla="*/ 214813 h 3819479"/>
              <a:gd name="connsiteX26" fmla="*/ 1214591 w 2374831"/>
              <a:gd name="connsiteY26" fmla="*/ 383 h 3819479"/>
              <a:gd name="connsiteX27" fmla="*/ 2356115 w 2374831"/>
              <a:gd name="connsiteY27" fmla="*/ 1191705 h 3819479"/>
              <a:gd name="connsiteX28" fmla="*/ 1940101 w 2374831"/>
              <a:gd name="connsiteY28" fmla="*/ 2566662 h 3819479"/>
              <a:gd name="connsiteX29" fmla="*/ 1858280 w 2374831"/>
              <a:gd name="connsiteY29" fmla="*/ 2636176 h 3819479"/>
              <a:gd name="connsiteX30" fmla="*/ 1662374 w 2374831"/>
              <a:gd name="connsiteY30" fmla="*/ 3302282 h 3819479"/>
              <a:gd name="connsiteX31" fmla="*/ 1642818 w 2374831"/>
              <a:gd name="connsiteY31" fmla="*/ 3296530 h 3819479"/>
              <a:gd name="connsiteX32" fmla="*/ 1642365 w 2374831"/>
              <a:gd name="connsiteY32" fmla="*/ 3298341 h 3819479"/>
              <a:gd name="connsiteX33" fmla="*/ 668645 w 2374831"/>
              <a:gd name="connsiteY33" fmla="*/ 3298341 h 3819479"/>
              <a:gd name="connsiteX34" fmla="*/ 620945 w 2374831"/>
              <a:gd name="connsiteY34" fmla="*/ 3107541 h 3819479"/>
              <a:gd name="connsiteX35" fmla="*/ 625980 w 2374831"/>
              <a:gd name="connsiteY35" fmla="*/ 3107541 h 3819479"/>
              <a:gd name="connsiteX36" fmla="*/ 477257 w 2374831"/>
              <a:gd name="connsiteY36" fmla="*/ 2601865 h 3819479"/>
              <a:gd name="connsiteX37" fmla="*/ 398351 w 2374831"/>
              <a:gd name="connsiteY37" fmla="*/ 2528795 h 3819479"/>
              <a:gd name="connsiteX38" fmla="*/ 25870 w 2374831"/>
              <a:gd name="connsiteY38" fmla="*/ 1147159 h 3819479"/>
              <a:gd name="connsiteX39" fmla="*/ 1214591 w 2374831"/>
              <a:gd name="connsiteY39" fmla="*/ 383 h 381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374831" h="3819479">
                <a:moveTo>
                  <a:pt x="677901" y="3412116"/>
                </a:moveTo>
                <a:lnTo>
                  <a:pt x="1644059" y="3412116"/>
                </a:lnTo>
                <a:lnTo>
                  <a:pt x="1644059" y="3636403"/>
                </a:lnTo>
                <a:lnTo>
                  <a:pt x="1452135" y="3636403"/>
                </a:lnTo>
                <a:lnTo>
                  <a:pt x="1406366" y="3819479"/>
                </a:lnTo>
                <a:lnTo>
                  <a:pt x="904644" y="3819479"/>
                </a:lnTo>
                <a:lnTo>
                  <a:pt x="858875" y="3636403"/>
                </a:lnTo>
                <a:lnTo>
                  <a:pt x="677901" y="3636403"/>
                </a:lnTo>
                <a:close/>
                <a:moveTo>
                  <a:pt x="1210563" y="214813"/>
                </a:moveTo>
                <a:cubicBezTo>
                  <a:pt x="739590" y="200611"/>
                  <a:pt x="328256" y="616042"/>
                  <a:pt x="234135" y="1200968"/>
                </a:cubicBezTo>
                <a:cubicBezTo>
                  <a:pt x="165163" y="1629602"/>
                  <a:pt x="280924" y="2067284"/>
                  <a:pt x="530439" y="2356594"/>
                </a:cubicBezTo>
                <a:lnTo>
                  <a:pt x="629422" y="2455121"/>
                </a:lnTo>
                <a:lnTo>
                  <a:pt x="632955" y="2454082"/>
                </a:lnTo>
                <a:lnTo>
                  <a:pt x="634850" y="2460524"/>
                </a:lnTo>
                <a:lnTo>
                  <a:pt x="645415" y="2471041"/>
                </a:lnTo>
                <a:lnTo>
                  <a:pt x="640611" y="2480115"/>
                </a:lnTo>
                <a:lnTo>
                  <a:pt x="825141" y="3107541"/>
                </a:lnTo>
                <a:lnTo>
                  <a:pt x="1520487" y="3107541"/>
                </a:lnTo>
                <a:lnTo>
                  <a:pt x="1697625" y="2505248"/>
                </a:lnTo>
                <a:lnTo>
                  <a:pt x="1694714" y="2499211"/>
                </a:lnTo>
                <a:lnTo>
                  <a:pt x="1701121" y="2493362"/>
                </a:lnTo>
                <a:lnTo>
                  <a:pt x="1703057" y="2486779"/>
                </a:lnTo>
                <a:lnTo>
                  <a:pt x="1707047" y="2487952"/>
                </a:lnTo>
                <a:lnTo>
                  <a:pt x="1814604" y="2389768"/>
                </a:lnTo>
                <a:cubicBezTo>
                  <a:pt x="2075917" y="2110708"/>
                  <a:pt x="2205489" y="1673395"/>
                  <a:pt x="2146142" y="1237621"/>
                </a:cubicBezTo>
                <a:cubicBezTo>
                  <a:pt x="2067107" y="657287"/>
                  <a:pt x="1675186" y="228824"/>
                  <a:pt x="1210563" y="214813"/>
                </a:cubicBezTo>
                <a:close/>
                <a:moveTo>
                  <a:pt x="1214591" y="383"/>
                </a:moveTo>
                <a:cubicBezTo>
                  <a:pt x="1779092" y="16134"/>
                  <a:pt x="2256408" y="514273"/>
                  <a:pt x="2356115" y="1191705"/>
                </a:cubicBezTo>
                <a:cubicBezTo>
                  <a:pt x="2432917" y="1713508"/>
                  <a:pt x="2269282" y="2238010"/>
                  <a:pt x="1940101" y="2566662"/>
                </a:cubicBezTo>
                <a:lnTo>
                  <a:pt x="1858280" y="2636176"/>
                </a:lnTo>
                <a:lnTo>
                  <a:pt x="1662374" y="3302282"/>
                </a:lnTo>
                <a:lnTo>
                  <a:pt x="1642818" y="3296530"/>
                </a:lnTo>
                <a:lnTo>
                  <a:pt x="1642365" y="3298341"/>
                </a:lnTo>
                <a:lnTo>
                  <a:pt x="668645" y="3298341"/>
                </a:lnTo>
                <a:lnTo>
                  <a:pt x="620945" y="3107541"/>
                </a:lnTo>
                <a:lnTo>
                  <a:pt x="625980" y="3107541"/>
                </a:lnTo>
                <a:lnTo>
                  <a:pt x="477257" y="2601865"/>
                </a:lnTo>
                <a:lnTo>
                  <a:pt x="398351" y="2528795"/>
                </a:lnTo>
                <a:cubicBezTo>
                  <a:pt x="83040" y="2187205"/>
                  <a:pt x="-63507" y="1661104"/>
                  <a:pt x="25870" y="1147159"/>
                </a:cubicBezTo>
                <a:cubicBezTo>
                  <a:pt x="144292" y="466195"/>
                  <a:pt x="643655" y="-15547"/>
                  <a:pt x="1214591" y="3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>
            <a:spLocks noChangeAspect="1"/>
          </p:cNvSpPr>
          <p:nvPr/>
        </p:nvSpPr>
        <p:spPr>
          <a:xfrm>
            <a:off x="4358560" y="2732814"/>
            <a:ext cx="427980" cy="432000"/>
          </a:xfrm>
          <a:custGeom>
            <a:avLst/>
            <a:gdLst>
              <a:gd name="connsiteX0" fmla="*/ 233325 w 327309"/>
              <a:gd name="connsiteY0" fmla="*/ 56528 h 327309"/>
              <a:gd name="connsiteX1" fmla="*/ 50285 w 327309"/>
              <a:gd name="connsiteY1" fmla="*/ 239568 h 327309"/>
              <a:gd name="connsiteX2" fmla="*/ 87741 w 327309"/>
              <a:gd name="connsiteY2" fmla="*/ 277025 h 327309"/>
              <a:gd name="connsiteX3" fmla="*/ 270781 w 327309"/>
              <a:gd name="connsiteY3" fmla="*/ 93985 h 327309"/>
              <a:gd name="connsiteX4" fmla="*/ 239171 w 327309"/>
              <a:gd name="connsiteY4" fmla="*/ 31038 h 327309"/>
              <a:gd name="connsiteX5" fmla="*/ 296272 w 327309"/>
              <a:gd name="connsiteY5" fmla="*/ 88139 h 327309"/>
              <a:gd name="connsiteX6" fmla="*/ 80982 w 327309"/>
              <a:gd name="connsiteY6" fmla="*/ 303429 h 327309"/>
              <a:gd name="connsiteX7" fmla="*/ 59606 w 327309"/>
              <a:gd name="connsiteY7" fmla="*/ 282053 h 327309"/>
              <a:gd name="connsiteX8" fmla="*/ 59606 w 327309"/>
              <a:gd name="connsiteY8" fmla="*/ 282053 h 327309"/>
              <a:gd name="connsiteX9" fmla="*/ 80982 w 327309"/>
              <a:gd name="connsiteY9" fmla="*/ 303429 h 327309"/>
              <a:gd name="connsiteX10" fmla="*/ 0 w 327309"/>
              <a:gd name="connsiteY10" fmla="*/ 327309 h 327309"/>
              <a:gd name="connsiteX11" fmla="*/ 23881 w 327309"/>
              <a:gd name="connsiteY11" fmla="*/ 246328 h 327309"/>
              <a:gd name="connsiteX12" fmla="*/ 38193 w 327309"/>
              <a:gd name="connsiteY12" fmla="*/ 260640 h 327309"/>
              <a:gd name="connsiteX13" fmla="*/ 38193 w 327309"/>
              <a:gd name="connsiteY13" fmla="*/ 260640 h 327309"/>
              <a:gd name="connsiteX14" fmla="*/ 23881 w 327309"/>
              <a:gd name="connsiteY14" fmla="*/ 246328 h 327309"/>
              <a:gd name="connsiteX15" fmla="*/ 278071 w 327309"/>
              <a:gd name="connsiteY15" fmla="*/ 63 h 327309"/>
              <a:gd name="connsiteX16" fmla="*/ 292270 w 327309"/>
              <a:gd name="connsiteY16" fmla="*/ 4998 h 327309"/>
              <a:gd name="connsiteX17" fmla="*/ 322311 w 327309"/>
              <a:gd name="connsiteY17" fmla="*/ 35039 h 327309"/>
              <a:gd name="connsiteX18" fmla="*/ 320026 w 327309"/>
              <a:gd name="connsiteY18" fmla="*/ 64385 h 327309"/>
              <a:gd name="connsiteX19" fmla="*/ 304210 w 327309"/>
              <a:gd name="connsiteY19" fmla="*/ 80200 h 327309"/>
              <a:gd name="connsiteX20" fmla="*/ 247109 w 327309"/>
              <a:gd name="connsiteY20" fmla="*/ 23099 h 327309"/>
              <a:gd name="connsiteX21" fmla="*/ 262925 w 327309"/>
              <a:gd name="connsiteY21" fmla="*/ 7284 h 327309"/>
              <a:gd name="connsiteX22" fmla="*/ 278071 w 327309"/>
              <a:gd name="connsiteY22" fmla="*/ 63 h 327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7309" h="327309">
                <a:moveTo>
                  <a:pt x="233325" y="56528"/>
                </a:moveTo>
                <a:lnTo>
                  <a:pt x="50285" y="239568"/>
                </a:lnTo>
                <a:lnTo>
                  <a:pt x="87741" y="277025"/>
                </a:lnTo>
                <a:lnTo>
                  <a:pt x="270781" y="93985"/>
                </a:lnTo>
                <a:close/>
                <a:moveTo>
                  <a:pt x="239171" y="31038"/>
                </a:moveTo>
                <a:lnTo>
                  <a:pt x="296272" y="88139"/>
                </a:lnTo>
                <a:lnTo>
                  <a:pt x="80982" y="303429"/>
                </a:lnTo>
                <a:lnTo>
                  <a:pt x="59606" y="282053"/>
                </a:lnTo>
                <a:lnTo>
                  <a:pt x="59606" y="282053"/>
                </a:lnTo>
                <a:lnTo>
                  <a:pt x="80982" y="303429"/>
                </a:lnTo>
                <a:lnTo>
                  <a:pt x="0" y="327309"/>
                </a:lnTo>
                <a:lnTo>
                  <a:pt x="23881" y="246328"/>
                </a:lnTo>
                <a:lnTo>
                  <a:pt x="38193" y="260640"/>
                </a:lnTo>
                <a:lnTo>
                  <a:pt x="38193" y="260640"/>
                </a:lnTo>
                <a:lnTo>
                  <a:pt x="23881" y="246328"/>
                </a:lnTo>
                <a:close/>
                <a:moveTo>
                  <a:pt x="278071" y="63"/>
                </a:moveTo>
                <a:cubicBezTo>
                  <a:pt x="283381" y="-350"/>
                  <a:pt x="288534" y="1262"/>
                  <a:pt x="292270" y="4998"/>
                </a:cubicBezTo>
                <a:lnTo>
                  <a:pt x="322311" y="35039"/>
                </a:lnTo>
                <a:cubicBezTo>
                  <a:pt x="329784" y="42512"/>
                  <a:pt x="328760" y="55650"/>
                  <a:pt x="320026" y="64385"/>
                </a:cubicBezTo>
                <a:cubicBezTo>
                  <a:pt x="314754" y="69657"/>
                  <a:pt x="309482" y="74928"/>
                  <a:pt x="304210" y="80200"/>
                </a:cubicBezTo>
                <a:lnTo>
                  <a:pt x="247109" y="23099"/>
                </a:lnTo>
                <a:lnTo>
                  <a:pt x="262925" y="7284"/>
                </a:lnTo>
                <a:cubicBezTo>
                  <a:pt x="267292" y="2917"/>
                  <a:pt x="272760" y="477"/>
                  <a:pt x="278071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>
            <a:spLocks noChangeAspect="1"/>
          </p:cNvSpPr>
          <p:nvPr/>
        </p:nvSpPr>
        <p:spPr>
          <a:xfrm>
            <a:off x="6773866" y="4556571"/>
            <a:ext cx="357883" cy="432000"/>
          </a:xfrm>
          <a:custGeom>
            <a:avLst/>
            <a:gdLst>
              <a:gd name="connsiteX0" fmla="*/ 2540739 w 5081480"/>
              <a:gd name="connsiteY0" fmla="*/ 1728231 h 6133889"/>
              <a:gd name="connsiteX1" fmla="*/ 1728230 w 5081480"/>
              <a:gd name="connsiteY1" fmla="*/ 2540740 h 6133889"/>
              <a:gd name="connsiteX2" fmla="*/ 2540739 w 5081480"/>
              <a:gd name="connsiteY2" fmla="*/ 3353249 h 6133889"/>
              <a:gd name="connsiteX3" fmla="*/ 3353248 w 5081480"/>
              <a:gd name="connsiteY3" fmla="*/ 2540740 h 6133889"/>
              <a:gd name="connsiteX4" fmla="*/ 2540739 w 5081480"/>
              <a:gd name="connsiteY4" fmla="*/ 1728231 h 6133889"/>
              <a:gd name="connsiteX5" fmla="*/ 2540740 w 5081480"/>
              <a:gd name="connsiteY5" fmla="*/ 1407975 h 6133889"/>
              <a:gd name="connsiteX6" fmla="*/ 3673505 w 5081480"/>
              <a:gd name="connsiteY6" fmla="*/ 2540740 h 6133889"/>
              <a:gd name="connsiteX7" fmla="*/ 2540740 w 5081480"/>
              <a:gd name="connsiteY7" fmla="*/ 3673505 h 6133889"/>
              <a:gd name="connsiteX8" fmla="*/ 1407975 w 5081480"/>
              <a:gd name="connsiteY8" fmla="*/ 2540740 h 6133889"/>
              <a:gd name="connsiteX9" fmla="*/ 2540740 w 5081480"/>
              <a:gd name="connsiteY9" fmla="*/ 1407975 h 6133889"/>
              <a:gd name="connsiteX10" fmla="*/ 2540740 w 5081480"/>
              <a:gd name="connsiteY10" fmla="*/ 305592 h 6133889"/>
              <a:gd name="connsiteX11" fmla="*/ 960252 w 5081480"/>
              <a:gd name="connsiteY11" fmla="*/ 960252 h 6133889"/>
              <a:gd name="connsiteX12" fmla="*/ 960252 w 5081480"/>
              <a:gd name="connsiteY12" fmla="*/ 4121228 h 6133889"/>
              <a:gd name="connsiteX13" fmla="*/ 2540740 w 5081480"/>
              <a:gd name="connsiteY13" fmla="*/ 5701715 h 6133889"/>
              <a:gd name="connsiteX14" fmla="*/ 4121228 w 5081480"/>
              <a:gd name="connsiteY14" fmla="*/ 4121228 h 6133889"/>
              <a:gd name="connsiteX15" fmla="*/ 4121228 w 5081480"/>
              <a:gd name="connsiteY15" fmla="*/ 960252 h 6133889"/>
              <a:gd name="connsiteX16" fmla="*/ 2540740 w 5081480"/>
              <a:gd name="connsiteY16" fmla="*/ 305592 h 6133889"/>
              <a:gd name="connsiteX17" fmla="*/ 2540741 w 5081480"/>
              <a:gd name="connsiteY17" fmla="*/ 0 h 6133889"/>
              <a:gd name="connsiteX18" fmla="*/ 4337315 w 5081480"/>
              <a:gd name="connsiteY18" fmla="*/ 744165 h 6133889"/>
              <a:gd name="connsiteX19" fmla="*/ 4337315 w 5081480"/>
              <a:gd name="connsiteY19" fmla="*/ 4337315 h 6133889"/>
              <a:gd name="connsiteX20" fmla="*/ 2540740 w 5081480"/>
              <a:gd name="connsiteY20" fmla="*/ 6133889 h 6133889"/>
              <a:gd name="connsiteX21" fmla="*/ 744165 w 5081480"/>
              <a:gd name="connsiteY21" fmla="*/ 4337315 h 6133889"/>
              <a:gd name="connsiteX22" fmla="*/ 744165 w 5081480"/>
              <a:gd name="connsiteY22" fmla="*/ 744165 h 6133889"/>
              <a:gd name="connsiteX23" fmla="*/ 2540741 w 5081480"/>
              <a:gd name="connsiteY23" fmla="*/ 0 h 613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081480" h="6133889">
                <a:moveTo>
                  <a:pt x="2540739" y="1728231"/>
                </a:moveTo>
                <a:cubicBezTo>
                  <a:pt x="2092003" y="1728231"/>
                  <a:pt x="1728230" y="2092004"/>
                  <a:pt x="1728230" y="2540740"/>
                </a:cubicBezTo>
                <a:cubicBezTo>
                  <a:pt x="1728230" y="2989476"/>
                  <a:pt x="2092003" y="3353249"/>
                  <a:pt x="2540739" y="3353249"/>
                </a:cubicBezTo>
                <a:cubicBezTo>
                  <a:pt x="2989475" y="3353249"/>
                  <a:pt x="3353248" y="2989476"/>
                  <a:pt x="3353248" y="2540740"/>
                </a:cubicBezTo>
                <a:cubicBezTo>
                  <a:pt x="3353248" y="2092004"/>
                  <a:pt x="2989475" y="1728231"/>
                  <a:pt x="2540739" y="1728231"/>
                </a:cubicBezTo>
                <a:close/>
                <a:moveTo>
                  <a:pt x="2540740" y="1407975"/>
                </a:moveTo>
                <a:cubicBezTo>
                  <a:pt x="3166349" y="1407975"/>
                  <a:pt x="3673505" y="1915131"/>
                  <a:pt x="3673505" y="2540740"/>
                </a:cubicBezTo>
                <a:cubicBezTo>
                  <a:pt x="3673505" y="3166349"/>
                  <a:pt x="3166349" y="3673505"/>
                  <a:pt x="2540740" y="3673505"/>
                </a:cubicBezTo>
                <a:cubicBezTo>
                  <a:pt x="1915131" y="3673505"/>
                  <a:pt x="1407975" y="3166349"/>
                  <a:pt x="1407975" y="2540740"/>
                </a:cubicBezTo>
                <a:cubicBezTo>
                  <a:pt x="1407975" y="1915131"/>
                  <a:pt x="1915131" y="1407975"/>
                  <a:pt x="2540740" y="1407975"/>
                </a:cubicBezTo>
                <a:close/>
                <a:moveTo>
                  <a:pt x="2540740" y="305592"/>
                </a:moveTo>
                <a:cubicBezTo>
                  <a:pt x="1968716" y="305592"/>
                  <a:pt x="1396692" y="523813"/>
                  <a:pt x="960252" y="960252"/>
                </a:cubicBezTo>
                <a:cubicBezTo>
                  <a:pt x="87373" y="1833132"/>
                  <a:pt x="87373" y="3248348"/>
                  <a:pt x="960252" y="4121228"/>
                </a:cubicBezTo>
                <a:lnTo>
                  <a:pt x="2540740" y="5701715"/>
                </a:lnTo>
                <a:lnTo>
                  <a:pt x="4121228" y="4121228"/>
                </a:lnTo>
                <a:cubicBezTo>
                  <a:pt x="4994107" y="3248348"/>
                  <a:pt x="4994107" y="1833132"/>
                  <a:pt x="4121228" y="960252"/>
                </a:cubicBezTo>
                <a:cubicBezTo>
                  <a:pt x="3684788" y="523813"/>
                  <a:pt x="3112764" y="305592"/>
                  <a:pt x="2540740" y="305592"/>
                </a:cubicBezTo>
                <a:close/>
                <a:moveTo>
                  <a:pt x="2540741" y="0"/>
                </a:moveTo>
                <a:cubicBezTo>
                  <a:pt x="3190972" y="0"/>
                  <a:pt x="3841205" y="248054"/>
                  <a:pt x="4337315" y="744165"/>
                </a:cubicBezTo>
                <a:cubicBezTo>
                  <a:pt x="5329535" y="1736387"/>
                  <a:pt x="5329535" y="3345095"/>
                  <a:pt x="4337315" y="4337315"/>
                </a:cubicBezTo>
                <a:lnTo>
                  <a:pt x="2540740" y="6133889"/>
                </a:lnTo>
                <a:lnTo>
                  <a:pt x="744165" y="4337315"/>
                </a:lnTo>
                <a:cubicBezTo>
                  <a:pt x="-248055" y="3345094"/>
                  <a:pt x="-248055" y="1736387"/>
                  <a:pt x="744165" y="744165"/>
                </a:cubicBezTo>
                <a:cubicBezTo>
                  <a:pt x="1240276" y="248055"/>
                  <a:pt x="1890508" y="0"/>
                  <a:pt x="25407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59078" y="788655"/>
            <a:ext cx="108000" cy="97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/>
      <p:bldP spid="23" grpId="0"/>
      <p:bldP spid="25" grpId="0"/>
      <p:bldP spid="27" grpId="0"/>
      <p:bldP spid="31" grpId="0"/>
      <p:bldP spid="38" grpId="0"/>
      <p:bldP spid="42" grpId="0" animBg="1"/>
      <p:bldP spid="43" grpId="0" animBg="1"/>
      <p:bldP spid="44" grpId="0" animBg="1"/>
      <p:bldP spid="46" grpId="0" animBg="1"/>
      <p:bldP spid="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94" y="1290986"/>
            <a:ext cx="5836250" cy="462264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36986"/>
            <a:ext cx="2816924" cy="523220"/>
          </a:xfrm>
        </p:spPr>
        <p:txBody>
          <a:bodyPr/>
          <a:lstStyle/>
          <a:p>
            <a:r>
              <a:rPr lang="zh-CN" altLang="en-US" smtClean="0"/>
              <a:t>公司简介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65188" y="1290986"/>
            <a:ext cx="5495285" cy="466671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2614" y="1335066"/>
            <a:ext cx="5187181" cy="4338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eaLnBrk="0">
              <a:lnSpc>
                <a:spcPct val="150000"/>
              </a:lnSpc>
            </a:pPr>
            <a:r>
              <a:rPr altLang="zh-CN" sz="2300">
                <a:solidFill>
                  <a:schemeClr val="bg1"/>
                </a:solidFill>
              </a:rPr>
              <a:t>吉林省瑞晟智能科技有限公司成立于2017年是国内领先的工业自动化技术服务供应商，为各大自动化企业提供工业自动化维修调试安装服务，数控设备维修改造技术服务。为各企业提供自动化设备设计编程方案。其中包括工业人机界面、伺服、步进、PLC等产品。并提供成套的自动化控制解决方案。</a:t>
            </a:r>
            <a:endParaRPr altLang="zh-CN" sz="23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5" name="Rectangle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327727" y="1267556"/>
            <a:ext cx="1176526" cy="212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42900" indent="-342900" defTabSz="8953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1905" defTabSz="8953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8953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8953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8953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1">
              <a:buClr>
                <a:srgbClr val="A50021"/>
              </a:buClr>
              <a:buSzPct val="80000"/>
            </a:pPr>
            <a:r>
              <a:rPr lang="zh-CN" altLang="en-US" sz="1375" i="1" u="sng" dirty="0">
                <a:solidFill>
                  <a:schemeClr val="tx1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选列少数</a:t>
            </a:r>
            <a:endParaRPr lang="zh-CN" altLang="en-US" sz="1375" i="1" u="sng" dirty="0">
              <a:solidFill>
                <a:schemeClr val="tx1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51" name="Rectangle 3"/>
          <p:cNvSpPr>
            <a:spLocks noGrp="1" noChangeArrowheads="1"/>
          </p:cNvSpPr>
          <p:nvPr>
            <p:custDataLst>
              <p:tags r:id="rId2"/>
            </p:custDataLst>
          </p:nvPr>
        </p:nvSpPr>
        <p:spPr>
          <a:xfrm>
            <a:off x="823595" y="991870"/>
            <a:ext cx="7078345" cy="455930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 defTabSz="1042670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95275" indent="-295275" algn="l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schemeClr val="tx1"/>
                </a:solidFill>
                <a:ea typeface="微软雅黑" panose="020B0503020204020204" pitchFamily="34" charset="-122"/>
              </a:rPr>
              <a:t>服务</a:t>
            </a:r>
            <a:r>
              <a:rPr lang="zh-CN" altLang="en-US" sz="1400" dirty="0">
                <a:solidFill>
                  <a:schemeClr val="tx1"/>
                </a:solidFill>
                <a:ea typeface="微软雅黑" panose="020B0503020204020204" pitchFamily="34" charset="-122"/>
              </a:rPr>
              <a:t>客户超过</a:t>
            </a:r>
            <a:r>
              <a:rPr lang="en-US" altLang="zh-CN" sz="2400" dirty="0">
                <a:solidFill>
                  <a:schemeClr val="tx1"/>
                </a:solidFill>
                <a:ea typeface="微软雅黑" panose="020B0503020204020204" pitchFamily="34" charset="-122"/>
              </a:rPr>
              <a:t>300+</a:t>
            </a:r>
            <a:r>
              <a:rPr lang="zh-CN" altLang="en-US" sz="1400" dirty="0">
                <a:solidFill>
                  <a:schemeClr val="tx1"/>
                </a:solidFill>
                <a:ea typeface="微软雅黑" panose="020B0503020204020204" pitchFamily="34" charset="-122"/>
              </a:rPr>
              <a:t>家，成为众多全国智能制造自动化化知名企业的指定合作伙伴</a:t>
            </a:r>
            <a:endParaRPr lang="zh-CN" altLang="en-US" sz="14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087585" y="1708385"/>
            <a:ext cx="9738108" cy="4615729"/>
            <a:chOff x="2351" y="3153"/>
            <a:chExt cx="15338" cy="7270"/>
          </a:xfrm>
        </p:grpSpPr>
        <p:sp>
          <p:nvSpPr>
            <p:cNvPr id="12" name="圆角矩形 11"/>
            <p:cNvSpPr/>
            <p:nvPr>
              <p:custDataLst>
                <p:tags r:id="rId3"/>
              </p:custDataLst>
            </p:nvPr>
          </p:nvSpPr>
          <p:spPr>
            <a:xfrm>
              <a:off x="2351" y="3153"/>
              <a:ext cx="15338" cy="727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874" y="3153"/>
              <a:ext cx="13761" cy="2100"/>
              <a:chOff x="2874" y="3153"/>
              <a:chExt cx="13761" cy="2100"/>
            </a:xfrm>
          </p:grpSpPr>
          <p:pic>
            <p:nvPicPr>
              <p:cNvPr id="4" name="图片 3" descr="roadshow.cnstock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/>
              <a:srcRect l="15071" t="14070" r="16354" b="10953"/>
              <a:stretch>
                <a:fillRect/>
              </a:stretch>
            </p:blipFill>
            <p:spPr>
              <a:xfrm>
                <a:off x="2874" y="3385"/>
                <a:ext cx="5078" cy="1636"/>
              </a:xfrm>
              <a:prstGeom prst="rect">
                <a:avLst/>
              </a:prstGeom>
            </p:spPr>
          </p:pic>
          <p:pic>
            <p:nvPicPr>
              <p:cNvPr id="7" name="图片 6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12615" y="3153"/>
                <a:ext cx="4020" cy="2100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9"/>
              <a:stretch>
                <a:fillRect/>
              </a:stretch>
            </p:blipFill>
            <p:spPr>
              <a:xfrm>
                <a:off x="8549" y="3658"/>
                <a:ext cx="3511" cy="940"/>
              </a:xfrm>
              <a:prstGeom prst="rect">
                <a:avLst/>
              </a:prstGeom>
            </p:spPr>
          </p:pic>
        </p:grpSp>
        <p:pic>
          <p:nvPicPr>
            <p:cNvPr id="3" name="图片 2" descr="src=http___0vwelf2.com_uploads_allimg_170508_1-1F50Q0143I31.jpg&amp;refer=http___0vwelf2[1]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rcRect t="14624" b="23217"/>
            <a:stretch>
              <a:fillRect/>
            </a:stretch>
          </p:blipFill>
          <p:spPr>
            <a:xfrm>
              <a:off x="2703" y="4598"/>
              <a:ext cx="3701" cy="1917"/>
            </a:xfrm>
            <a:prstGeom prst="rect">
              <a:avLst/>
            </a:prstGeom>
          </p:spPr>
        </p:pic>
        <p:pic>
          <p:nvPicPr>
            <p:cNvPr id="5" name="图片 4" descr="src=http___img.bosszhipin.com_beijin_mcs_chatphoto_20180614_9fe5da188251067e804b568a5a5149cccfcd208495d565ef66e7dff9f98764da.jpg&amp;refer=http_[1]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/>
            <a:srcRect t="25098" b="30059"/>
            <a:stretch>
              <a:fillRect/>
            </a:stretch>
          </p:blipFill>
          <p:spPr>
            <a:xfrm>
              <a:off x="6575" y="5059"/>
              <a:ext cx="3064" cy="1374"/>
            </a:xfrm>
            <a:prstGeom prst="rect">
              <a:avLst/>
            </a:prstGeom>
          </p:spPr>
        </p:pic>
        <p:pic>
          <p:nvPicPr>
            <p:cNvPr id="10" name="图片 9" descr="untitled"/>
            <p:cNvPicPr>
              <a:picLocks noChangeAspect="1"/>
            </p:cNvPicPr>
            <p:nvPr>
              <p:custDataLst>
                <p:tags r:id="rId14"/>
              </p:custDataLst>
            </p:nvPr>
          </p:nvPicPr>
          <p:blipFill>
            <a:blip r:embed="rId15"/>
            <a:stretch>
              <a:fillRect/>
            </a:stretch>
          </p:blipFill>
          <p:spPr>
            <a:xfrm>
              <a:off x="10106" y="4598"/>
              <a:ext cx="2747" cy="2747"/>
            </a:xfrm>
            <a:prstGeom prst="rect">
              <a:avLst/>
            </a:prstGeom>
          </p:spPr>
        </p:pic>
        <p:pic>
          <p:nvPicPr>
            <p:cNvPr id="11" name="图片 10" descr="logo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/>
            <a:stretch>
              <a:fillRect/>
            </a:stretch>
          </p:blipFill>
          <p:spPr>
            <a:xfrm>
              <a:off x="13085" y="5253"/>
              <a:ext cx="3930" cy="1005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3255" y="6895"/>
              <a:ext cx="3285" cy="1560"/>
              <a:chOff x="3488" y="7199"/>
              <a:chExt cx="3285" cy="1560"/>
            </a:xfrm>
          </p:grpSpPr>
          <p:pic>
            <p:nvPicPr>
              <p:cNvPr id="13" name="图片 12" descr="09-44-52-43-40279[1]"/>
              <p:cNvPicPr>
                <a:picLocks noChangeAspect="1"/>
              </p:cNvPicPr>
              <p:nvPr>
                <p:custDataLst>
                  <p:tags r:id="rId18"/>
                </p:custDataLst>
              </p:nvPr>
            </p:nvPicPr>
            <p:blipFill>
              <a:blip r:embed="rId19"/>
              <a:stretch>
                <a:fillRect/>
              </a:stretch>
            </p:blipFill>
            <p:spPr>
              <a:xfrm>
                <a:off x="3488" y="7199"/>
                <a:ext cx="3285" cy="825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3930" y="8024"/>
                <a:ext cx="2399" cy="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b="1">
                    <a:solidFill>
                      <a:srgbClr val="0060AA"/>
                    </a:solidFill>
                  </a:rPr>
                  <a:t>灵猴机器人</a:t>
                </a:r>
                <a:endParaRPr lang="zh-CN" altLang="en-US" b="1">
                  <a:solidFill>
                    <a:srgbClr val="0060AA"/>
                  </a:solidFill>
                </a:endParaRPr>
              </a:p>
            </p:txBody>
          </p:sp>
        </p:grpSp>
        <p:pic>
          <p:nvPicPr>
            <p:cNvPr id="16" name="图片 15" descr="src=http___www.secote.com_Uploads_image_5c820f8556aed.png&amp;refer=http___www.secote[1]"/>
            <p:cNvPicPr>
              <a:picLocks noChangeAspect="1"/>
            </p:cNvPicPr>
            <p:nvPr>
              <p:custDataLst>
                <p:tags r:id="rId21"/>
              </p:custDataLst>
            </p:nvPr>
          </p:nvPicPr>
          <p:blipFill>
            <a:blip r:embed="rId22"/>
            <a:stretch>
              <a:fillRect/>
            </a:stretch>
          </p:blipFill>
          <p:spPr>
            <a:xfrm>
              <a:off x="6833" y="7046"/>
              <a:ext cx="3913" cy="833"/>
            </a:xfrm>
            <a:prstGeom prst="rect">
              <a:avLst/>
            </a:prstGeom>
          </p:spPr>
        </p:pic>
        <p:pic>
          <p:nvPicPr>
            <p:cNvPr id="17" name="图片 16" descr="src=http___bpic.588ku.com_element_origin_min_pic_18_06_10_7bdd6ffc2a59f341e33d030eed58dd72.jpg&amp;refer=http___bpic.588ku[1]"/>
            <p:cNvPicPr>
              <a:picLocks noChangeAspect="1"/>
            </p:cNvPicPr>
            <p:nvPr>
              <p:custDataLst>
                <p:tags r:id="rId23"/>
              </p:custDataLst>
            </p:nvPr>
          </p:nvPicPr>
          <p:blipFill>
            <a:blip r:embed="rId24">
              <a:clrChange>
                <a:clrFrom>
                  <a:srgbClr val="ECECEC">
                    <a:alpha val="100000"/>
                  </a:srgbClr>
                </a:clrFrom>
                <a:clrTo>
                  <a:srgbClr val="ECECEC">
                    <a:alpha val="100000"/>
                    <a:alpha val="0"/>
                  </a:srgbClr>
                </a:clrTo>
              </a:clrChange>
            </a:blip>
            <a:srcRect t="28571" b="30506"/>
            <a:stretch>
              <a:fillRect/>
            </a:stretch>
          </p:blipFill>
          <p:spPr>
            <a:xfrm>
              <a:off x="11395" y="7046"/>
              <a:ext cx="2585" cy="1058"/>
            </a:xfrm>
            <a:prstGeom prst="rect">
              <a:avLst/>
            </a:prstGeom>
          </p:spPr>
        </p:pic>
        <p:pic>
          <p:nvPicPr>
            <p:cNvPr id="21" name="图片 20" descr="201708041428557633[1]"/>
            <p:cNvPicPr>
              <a:picLocks noChangeAspect="1"/>
            </p:cNvPicPr>
            <p:nvPr>
              <p:custDataLst>
                <p:tags r:id="rId25"/>
              </p:custDataLst>
            </p:nvPr>
          </p:nvPicPr>
          <p:blipFill>
            <a:blip r:embed="rId26"/>
            <a:stretch>
              <a:fillRect/>
            </a:stretch>
          </p:blipFill>
          <p:spPr>
            <a:xfrm>
              <a:off x="3255" y="8780"/>
              <a:ext cx="4178" cy="835"/>
            </a:xfrm>
            <a:prstGeom prst="rect">
              <a:avLst/>
            </a:prstGeom>
          </p:spPr>
        </p:pic>
        <p:pic>
          <p:nvPicPr>
            <p:cNvPr id="22" name="图片 21" descr="拓斯达logo"/>
            <p:cNvPicPr>
              <a:picLocks noChangeAspect="1"/>
            </p:cNvPicPr>
            <p:nvPr>
              <p:custDataLst>
                <p:tags r:id="rId27"/>
              </p:custDataLst>
            </p:nvPr>
          </p:nvPicPr>
          <p:blipFill>
            <a:blip r:embed="rId28"/>
            <a:stretch>
              <a:fillRect/>
            </a:stretch>
          </p:blipFill>
          <p:spPr>
            <a:xfrm>
              <a:off x="8390" y="8415"/>
              <a:ext cx="3260" cy="1200"/>
            </a:xfrm>
            <a:prstGeom prst="rect">
              <a:avLst/>
            </a:prstGeom>
          </p:spPr>
        </p:pic>
        <p:pic>
          <p:nvPicPr>
            <p:cNvPr id="23" name="图片 22" descr="logo123"/>
            <p:cNvPicPr>
              <a:picLocks noChangeAspect="1"/>
            </p:cNvPicPr>
            <p:nvPr>
              <p:custDataLst>
                <p:tags r:id="rId29"/>
              </p:custDataLst>
            </p:nvPr>
          </p:nvPicPr>
          <p:blipFill>
            <a:blip r:embed="rId30"/>
            <a:stretch>
              <a:fillRect/>
            </a:stretch>
          </p:blipFill>
          <p:spPr>
            <a:xfrm>
              <a:off x="12825" y="8623"/>
              <a:ext cx="3600" cy="435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>
              <p:custDataLst>
                <p:tags r:id="rId31"/>
              </p:custDataLst>
            </p:nvPr>
          </p:nvSpPr>
          <p:spPr>
            <a:xfrm>
              <a:off x="13469" y="9168"/>
              <a:ext cx="2600" cy="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b="1">
                  <a:solidFill>
                    <a:srgbClr val="FF7500"/>
                  </a:solidFill>
                </a:rPr>
                <a:t>橘子自动化</a:t>
              </a:r>
              <a:endParaRPr lang="zh-CN" altLang="en-US" b="1">
                <a:solidFill>
                  <a:srgbClr val="FF7500"/>
                </a:solidFill>
              </a:endParaRPr>
            </a:p>
          </p:txBody>
        </p:sp>
        <p:sp>
          <p:nvSpPr>
            <p:cNvPr id="26" name="文本框 25"/>
            <p:cNvSpPr txBox="1"/>
            <p:nvPr>
              <p:custDataLst>
                <p:tags r:id="rId32"/>
              </p:custDataLst>
            </p:nvPr>
          </p:nvSpPr>
          <p:spPr>
            <a:xfrm>
              <a:off x="14792" y="6162"/>
              <a:ext cx="1916" cy="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600" b="1">
                  <a:solidFill>
                    <a:srgbClr val="0B04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深圳世宗</a:t>
              </a:r>
              <a:endParaRPr lang="zh-CN" altLang="en-US" sz="1600" b="1">
                <a:solidFill>
                  <a:srgbClr val="0B04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4675" y="7046"/>
              <a:ext cx="2340" cy="1206"/>
              <a:chOff x="14675" y="7046"/>
              <a:chExt cx="2340" cy="1206"/>
            </a:xfrm>
          </p:grpSpPr>
          <p:pic>
            <p:nvPicPr>
              <p:cNvPr id="20" name="图片 19" descr="323"/>
              <p:cNvPicPr>
                <a:picLocks noChangeAspect="1"/>
              </p:cNvPicPr>
              <p:nvPr>
                <p:custDataLst>
                  <p:tags r:id="rId33"/>
                </p:custDataLst>
              </p:nvPr>
            </p:nvPicPr>
            <p:blipFill>
              <a:blip r:embed="rId34"/>
              <a:stretch>
                <a:fillRect/>
              </a:stretch>
            </p:blipFill>
            <p:spPr>
              <a:xfrm>
                <a:off x="14675" y="7046"/>
                <a:ext cx="2340" cy="743"/>
              </a:xfrm>
              <a:prstGeom prst="rect">
                <a:avLst/>
              </a:prstGeom>
            </p:spPr>
          </p:pic>
          <p:sp>
            <p:nvSpPr>
              <p:cNvPr id="27" name="文本框 26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14930" y="7769"/>
                <a:ext cx="1916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1400" b="1">
                    <a:solidFill>
                      <a:srgbClr val="14164F"/>
                    </a:solidFill>
                    <a:latin typeface="+mn-ea"/>
                  </a:rPr>
                  <a:t>轴心自动化</a:t>
                </a:r>
                <a:endParaRPr lang="zh-CN" altLang="en-US" sz="1400" b="1">
                  <a:solidFill>
                    <a:srgbClr val="14164F"/>
                  </a:solidFill>
                  <a:latin typeface="+mn-ea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2928" y="313544"/>
            <a:ext cx="12185016" cy="521970"/>
            <a:chOff x="724" y="524079"/>
            <a:chExt cx="12189741" cy="522173"/>
          </a:xfrm>
          <a:solidFill>
            <a:srgbClr val="004888"/>
          </a:solidFill>
        </p:grpSpPr>
        <p:sp>
          <p:nvSpPr>
            <p:cNvPr id="52" name="矩形 51"/>
            <p:cNvSpPr/>
            <p:nvPr>
              <p:custDataLst>
                <p:tags r:id="rId36"/>
              </p:custDataLst>
            </p:nvPr>
          </p:nvSpPr>
          <p:spPr>
            <a:xfrm>
              <a:off x="724" y="776246"/>
              <a:ext cx="989876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旧字形 Light" panose="020B0300000000000000" pitchFamily="34" charset="-128"/>
                <a:ea typeface="思源黑体旧字形 Light" panose="020B0300000000000000" pitchFamily="34" charset="-128"/>
                <a:sym typeface="思源黑体旧字形 Light" panose="020B0300000000000000" pitchFamily="34" charset="-128"/>
              </a:endParaRPr>
            </a:p>
          </p:txBody>
        </p:sp>
        <p:sp>
          <p:nvSpPr>
            <p:cNvPr id="53" name="TextBox 20"/>
            <p:cNvSpPr txBox="1"/>
            <p:nvPr>
              <p:custDataLst>
                <p:tags r:id="rId37"/>
              </p:custDataLst>
            </p:nvPr>
          </p:nvSpPr>
          <p:spPr>
            <a:xfrm>
              <a:off x="1134444" y="524079"/>
              <a:ext cx="2814375" cy="522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 rtlCol="0">
              <a:spAutoFit/>
            </a:bodyPr>
            <a:p>
              <a:r>
                <a:rPr lang="zh-CN" altLang="en-US" sz="2800" b="1" spc="300" dirty="0">
                  <a:solidFill>
                    <a:schemeClr val="tx1"/>
                  </a:solidFill>
                  <a:latin typeface="思源黑体旧字形 Light" panose="020B0300000000000000" pitchFamily="34" charset="-128"/>
                  <a:ea typeface="思源黑体旧字形 Light" panose="020B0300000000000000" pitchFamily="34" charset="-128"/>
                  <a:sym typeface="思源黑体旧字形 Light" panose="020B0300000000000000" pitchFamily="34" charset="-128"/>
                </a:rPr>
                <a:t>合作伙伴</a:t>
              </a:r>
              <a:endParaRPr lang="zh-CN" altLang="en-US" sz="2800" b="1" spc="300" dirty="0">
                <a:solidFill>
                  <a:schemeClr val="tx1"/>
                </a:solidFill>
                <a:latin typeface="思源黑体旧字形 Light" panose="020B0300000000000000" pitchFamily="34" charset="-128"/>
                <a:ea typeface="思源黑体旧字形 Light" panose="020B0300000000000000" pitchFamily="34" charset="-128"/>
                <a:sym typeface="思源黑体旧字形 Light" panose="020B0300000000000000" pitchFamily="34" charset="-128"/>
              </a:endParaRPr>
            </a:p>
          </p:txBody>
        </p:sp>
        <p:sp>
          <p:nvSpPr>
            <p:cNvPr id="54" name="矩形 53"/>
            <p:cNvSpPr/>
            <p:nvPr>
              <p:custDataLst>
                <p:tags r:id="rId38"/>
              </p:custDataLst>
            </p:nvPr>
          </p:nvSpPr>
          <p:spPr>
            <a:xfrm flipV="1">
              <a:off x="3091984" y="745110"/>
              <a:ext cx="9098481" cy="762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latin typeface="思源黑体旧字形 Light" panose="020B0300000000000000" pitchFamily="34" charset="-128"/>
                <a:ea typeface="思源黑体旧字形 Light" panose="020B0300000000000000" pitchFamily="34" charset="-128"/>
                <a:sym typeface="思源黑体旧字形 Light" panose="020B0300000000000000" pitchFamily="34" charset="-128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37611"/>
            <a:ext cx="2816924" cy="521970"/>
          </a:xfrm>
        </p:spPr>
        <p:txBody>
          <a:bodyPr/>
          <a:lstStyle/>
          <a:p>
            <a:r>
              <a:rPr lang="zh-CN" altLang="en-US" dirty="0"/>
              <a:t>中国制造2025</a:t>
            </a:r>
            <a:endParaRPr lang="zh-CN" altLang="en-US" dirty="0"/>
          </a:p>
        </p:txBody>
      </p:sp>
      <p:sp>
        <p:nvSpPr>
          <p:cNvPr id="66" name="矩形 65"/>
          <p:cNvSpPr/>
          <p:nvPr>
            <p:custDataLst>
              <p:tags r:id="rId1"/>
            </p:custDataLst>
          </p:nvPr>
        </p:nvSpPr>
        <p:spPr>
          <a:xfrm>
            <a:off x="658392" y="2651247"/>
            <a:ext cx="2268500" cy="3808135"/>
          </a:xfrm>
          <a:prstGeom prst="rect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just">
              <a:lnSpc>
                <a:spcPts val="3800"/>
              </a:lnSpc>
            </a:pPr>
            <a:r>
              <a:rPr lang="zh-CN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《中国制造</a:t>
            </a:r>
            <a:r>
              <a:rPr lang="en-US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2025</a:t>
            </a:r>
            <a:r>
              <a:rPr lang="zh-CN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》是国务院于</a:t>
            </a:r>
            <a:r>
              <a:rPr lang="en-US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2015</a:t>
            </a:r>
            <a:r>
              <a:rPr lang="zh-CN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r>
              <a:rPr lang="en-US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zh-CN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月</a:t>
            </a:r>
            <a:r>
              <a:rPr lang="en-US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</a:t>
            </a:r>
            <a:r>
              <a:rPr lang="zh-CN" altLang="zh-CN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日公布的强化高端制造业的国家战略规划，是建设中国为制造强国的三个十年战略中第一个十年的行动纲领。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6" t="16463" r="16235" b="23129"/>
          <a:stretch>
            <a:fillRect/>
          </a:stretch>
        </p:blipFill>
        <p:spPr bwMode="auto">
          <a:xfrm>
            <a:off x="694122" y="983362"/>
            <a:ext cx="2280077" cy="163233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圆角矩形 8"/>
          <p:cNvSpPr/>
          <p:nvPr>
            <p:custDataLst>
              <p:tags r:id="rId4"/>
            </p:custDataLst>
          </p:nvPr>
        </p:nvSpPr>
        <p:spPr>
          <a:xfrm>
            <a:off x="3178948" y="1583978"/>
            <a:ext cx="1676138" cy="371417"/>
          </a:xfrm>
          <a:prstGeom prst="roundRect">
            <a:avLst/>
          </a:prstGeom>
          <a:solidFill>
            <a:srgbClr val="638E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三十年，三步走</a:t>
            </a:r>
            <a:endParaRPr lang="zh-CN" altLang="en-US" sz="1600" b="1"/>
          </a:p>
        </p:txBody>
      </p:sp>
      <p:sp>
        <p:nvSpPr>
          <p:cNvPr id="10" name="圆角矩形 9"/>
          <p:cNvSpPr/>
          <p:nvPr>
            <p:custDataLst>
              <p:tags r:id="rId5"/>
            </p:custDataLst>
          </p:nvPr>
        </p:nvSpPr>
        <p:spPr>
          <a:xfrm>
            <a:off x="3178948" y="2083010"/>
            <a:ext cx="1676138" cy="371417"/>
          </a:xfrm>
          <a:prstGeom prst="roundRect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目标</a:t>
            </a:r>
            <a:endParaRPr lang="zh-CN" altLang="en-US" sz="1600" b="1"/>
          </a:p>
        </p:txBody>
      </p:sp>
      <p:sp>
        <p:nvSpPr>
          <p:cNvPr id="12" name="圆角矩形 11"/>
          <p:cNvSpPr/>
          <p:nvPr>
            <p:custDataLst>
              <p:tags r:id="rId6"/>
            </p:custDataLst>
          </p:nvPr>
        </p:nvSpPr>
        <p:spPr>
          <a:xfrm>
            <a:off x="5093809" y="1583978"/>
            <a:ext cx="1676138" cy="371417"/>
          </a:xfrm>
          <a:prstGeom prst="roundRect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中国制造</a:t>
            </a:r>
            <a:r>
              <a:rPr lang="en-US" altLang="zh-CN" sz="1600" b="1"/>
              <a:t>2025</a:t>
            </a:r>
            <a:endParaRPr lang="en-US" altLang="zh-CN" sz="1600" b="1"/>
          </a:p>
        </p:txBody>
      </p:sp>
      <p:sp>
        <p:nvSpPr>
          <p:cNvPr id="13" name="圆角矩形 12"/>
          <p:cNvSpPr/>
          <p:nvPr>
            <p:custDataLst>
              <p:tags r:id="rId7"/>
            </p:custDataLst>
          </p:nvPr>
        </p:nvSpPr>
        <p:spPr>
          <a:xfrm>
            <a:off x="7488020" y="1583978"/>
            <a:ext cx="1676138" cy="371417"/>
          </a:xfrm>
          <a:prstGeom prst="roundRect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中国制造</a:t>
            </a:r>
            <a:r>
              <a:rPr lang="en-US" altLang="zh-CN" sz="1600" b="1"/>
              <a:t>2035</a:t>
            </a:r>
            <a:endParaRPr lang="en-US" altLang="zh-CN" sz="1600" b="1"/>
          </a:p>
        </p:txBody>
      </p:sp>
      <p:sp>
        <p:nvSpPr>
          <p:cNvPr id="11" name="圆角矩形 10"/>
          <p:cNvSpPr/>
          <p:nvPr>
            <p:custDataLst>
              <p:tags r:id="rId8"/>
            </p:custDataLst>
          </p:nvPr>
        </p:nvSpPr>
        <p:spPr>
          <a:xfrm>
            <a:off x="9882231" y="1583978"/>
            <a:ext cx="1676138" cy="371417"/>
          </a:xfrm>
          <a:prstGeom prst="roundRect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中国制造</a:t>
            </a:r>
            <a:r>
              <a:rPr lang="en-US" altLang="zh-CN" sz="1600" b="1"/>
              <a:t>2045</a:t>
            </a:r>
            <a:endParaRPr lang="en-US" altLang="zh-CN" sz="1600" b="1"/>
          </a:p>
        </p:txBody>
      </p:sp>
      <p:sp>
        <p:nvSpPr>
          <p:cNvPr id="15" name="圆角矩形 14"/>
          <p:cNvSpPr/>
          <p:nvPr>
            <p:custDataLst>
              <p:tags r:id="rId9"/>
            </p:custDataLst>
          </p:nvPr>
        </p:nvSpPr>
        <p:spPr>
          <a:xfrm>
            <a:off x="5094444" y="2070312"/>
            <a:ext cx="1676138" cy="371417"/>
          </a:xfrm>
          <a:prstGeom prst="roundRect">
            <a:avLst/>
          </a:prstGeom>
          <a:solidFill>
            <a:srgbClr val="6AD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强国之列</a:t>
            </a:r>
            <a:endParaRPr lang="zh-CN" altLang="en-US" sz="1600" b="1"/>
          </a:p>
        </p:txBody>
      </p:sp>
      <p:sp>
        <p:nvSpPr>
          <p:cNvPr id="16" name="圆角矩形 15"/>
          <p:cNvSpPr/>
          <p:nvPr>
            <p:custDataLst>
              <p:tags r:id="rId10"/>
            </p:custDataLst>
          </p:nvPr>
        </p:nvSpPr>
        <p:spPr>
          <a:xfrm>
            <a:off x="7488020" y="2083010"/>
            <a:ext cx="1676138" cy="371417"/>
          </a:xfrm>
          <a:prstGeom prst="roundRect">
            <a:avLst/>
          </a:prstGeom>
          <a:solidFill>
            <a:srgbClr val="6AD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强国中位</a:t>
            </a:r>
            <a:endParaRPr lang="zh-CN" altLang="en-US" sz="1600" b="1"/>
          </a:p>
        </p:txBody>
      </p:sp>
      <p:sp>
        <p:nvSpPr>
          <p:cNvPr id="17" name="圆角矩形 16"/>
          <p:cNvSpPr/>
          <p:nvPr>
            <p:custDataLst>
              <p:tags r:id="rId11"/>
            </p:custDataLst>
          </p:nvPr>
        </p:nvSpPr>
        <p:spPr>
          <a:xfrm>
            <a:off x="9881596" y="2070312"/>
            <a:ext cx="1676138" cy="371417"/>
          </a:xfrm>
          <a:prstGeom prst="roundRect">
            <a:avLst/>
          </a:prstGeom>
          <a:solidFill>
            <a:srgbClr val="6AD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b="1"/>
              <a:t>强国领先地位</a:t>
            </a:r>
            <a:endParaRPr lang="zh-CN" altLang="en-US" sz="1600" b="1"/>
          </a:p>
        </p:txBody>
      </p:sp>
      <p:sp>
        <p:nvSpPr>
          <p:cNvPr id="20" name="燕尾形 19"/>
          <p:cNvSpPr/>
          <p:nvPr>
            <p:custDataLst>
              <p:tags r:id="rId12"/>
            </p:custDataLst>
          </p:nvPr>
        </p:nvSpPr>
        <p:spPr>
          <a:xfrm>
            <a:off x="7008670" y="1627152"/>
            <a:ext cx="352370" cy="285705"/>
          </a:xfrm>
          <a:prstGeom prst="chevron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燕尾形 20"/>
          <p:cNvSpPr/>
          <p:nvPr>
            <p:custDataLst>
              <p:tags r:id="rId13"/>
            </p:custDataLst>
          </p:nvPr>
        </p:nvSpPr>
        <p:spPr>
          <a:xfrm>
            <a:off x="7009940" y="2104597"/>
            <a:ext cx="352370" cy="285705"/>
          </a:xfrm>
          <a:prstGeom prst="chevron">
            <a:avLst/>
          </a:prstGeom>
          <a:solidFill>
            <a:srgbClr val="6AD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燕尾形 21"/>
          <p:cNvSpPr/>
          <p:nvPr>
            <p:custDataLst>
              <p:tags r:id="rId14"/>
            </p:custDataLst>
          </p:nvPr>
        </p:nvSpPr>
        <p:spPr>
          <a:xfrm>
            <a:off x="9402246" y="1583978"/>
            <a:ext cx="352370" cy="285705"/>
          </a:xfrm>
          <a:prstGeom prst="chevron">
            <a:avLst/>
          </a:prstGeom>
          <a:solidFill>
            <a:srgbClr val="058F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燕尾形 22"/>
          <p:cNvSpPr/>
          <p:nvPr>
            <p:custDataLst>
              <p:tags r:id="rId15"/>
            </p:custDataLst>
          </p:nvPr>
        </p:nvSpPr>
        <p:spPr>
          <a:xfrm>
            <a:off x="9402246" y="2083010"/>
            <a:ext cx="352370" cy="285705"/>
          </a:xfrm>
          <a:prstGeom prst="chevron">
            <a:avLst/>
          </a:prstGeom>
          <a:solidFill>
            <a:srgbClr val="6AD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矩形 23"/>
          <p:cNvSpPr/>
          <p:nvPr>
            <p:custDataLst>
              <p:tags r:id="rId16"/>
            </p:custDataLst>
          </p:nvPr>
        </p:nvSpPr>
        <p:spPr>
          <a:xfrm>
            <a:off x="4751597" y="2615692"/>
            <a:ext cx="790451" cy="417765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100000">
                <a:srgbClr val="EC6A1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zh-CN" altLang="en-US" sz="1000" b="1">
                <a:solidFill>
                  <a:schemeClr val="tx1"/>
                </a:solidFill>
              </a:rPr>
              <a:t>已通过近期印发</a:t>
            </a:r>
            <a:endParaRPr lang="zh-CN" altLang="en-US" sz="1000" b="1">
              <a:solidFill>
                <a:schemeClr val="tx1"/>
              </a:solidFill>
            </a:endParaRPr>
          </a:p>
        </p:txBody>
      </p:sp>
      <p:sp>
        <p:nvSpPr>
          <p:cNvPr id="25" name="圆角矩形 24"/>
          <p:cNvSpPr/>
          <p:nvPr>
            <p:custDataLst>
              <p:tags r:id="rId17"/>
            </p:custDataLst>
          </p:nvPr>
        </p:nvSpPr>
        <p:spPr>
          <a:xfrm>
            <a:off x="5929973" y="2660770"/>
            <a:ext cx="5627761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000" b="1">
                <a:solidFill>
                  <a:schemeClr val="tx1"/>
                </a:solidFill>
              </a:rPr>
              <a:t>《中国制造2025》 +“1+X”实施方案和规划体系+高端领域技术路线图的绿皮书</a:t>
            </a:r>
            <a:r>
              <a:rPr lang="zh-CN" altLang="en-US" sz="1600">
                <a:solidFill>
                  <a:schemeClr val="tx1"/>
                </a:solidFill>
              </a:rPr>
              <a:t> </a:t>
            </a:r>
            <a:endParaRPr lang="zh-CN" altLang="en-US" sz="1600">
              <a:solidFill>
                <a:schemeClr val="tx1"/>
              </a:solidFill>
            </a:endParaRPr>
          </a:p>
        </p:txBody>
      </p:sp>
      <p:sp>
        <p:nvSpPr>
          <p:cNvPr id="28" name="五边形 27"/>
          <p:cNvSpPr/>
          <p:nvPr>
            <p:custDataLst>
              <p:tags r:id="rId18"/>
            </p:custDataLst>
          </p:nvPr>
        </p:nvSpPr>
        <p:spPr>
          <a:xfrm>
            <a:off x="3178948" y="2650612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第一步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29" name="五边形 28"/>
          <p:cNvSpPr/>
          <p:nvPr>
            <p:custDataLst>
              <p:tags r:id="rId19"/>
            </p:custDataLst>
          </p:nvPr>
        </p:nvSpPr>
        <p:spPr>
          <a:xfrm>
            <a:off x="3178948" y="3237260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突出特点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30" name="矩形 29"/>
          <p:cNvSpPr/>
          <p:nvPr>
            <p:custDataLst>
              <p:tags r:id="rId20"/>
            </p:custDataLst>
          </p:nvPr>
        </p:nvSpPr>
        <p:spPr>
          <a:xfrm>
            <a:off x="4751597" y="3209959"/>
            <a:ext cx="790451" cy="417765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100000">
                <a:srgbClr val="EC6A1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zh-CN" altLang="en-US" sz="1000" b="1">
                <a:solidFill>
                  <a:schemeClr val="tx1"/>
                </a:solidFill>
              </a:rPr>
              <a:t>互联网</a:t>
            </a:r>
            <a:r>
              <a:rPr lang="en-US" altLang="zh-CN" sz="1000" b="1">
                <a:solidFill>
                  <a:schemeClr val="tx1"/>
                </a:solidFill>
              </a:rPr>
              <a:t>+</a:t>
            </a:r>
            <a:endParaRPr lang="en-US" altLang="zh-CN" sz="1000" b="1">
              <a:solidFill>
                <a:schemeClr val="tx1"/>
              </a:solidFill>
            </a:endParaRPr>
          </a:p>
        </p:txBody>
      </p:sp>
      <p:sp>
        <p:nvSpPr>
          <p:cNvPr id="31" name="圆角矩形 30"/>
          <p:cNvSpPr/>
          <p:nvPr>
            <p:custDataLst>
              <p:tags r:id="rId21"/>
            </p:custDataLst>
          </p:nvPr>
        </p:nvSpPr>
        <p:spPr>
          <a:xfrm>
            <a:off x="5929973" y="3269005"/>
            <a:ext cx="2695154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信息化与工业化深度融合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圆角矩形 31"/>
          <p:cNvSpPr/>
          <p:nvPr>
            <p:custDataLst>
              <p:tags r:id="rId22"/>
            </p:custDataLst>
          </p:nvPr>
        </p:nvSpPr>
        <p:spPr>
          <a:xfrm>
            <a:off x="9605414" y="3269005"/>
            <a:ext cx="1952955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智能制造 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五边形 32"/>
          <p:cNvSpPr/>
          <p:nvPr>
            <p:custDataLst>
              <p:tags r:id="rId23"/>
            </p:custDataLst>
          </p:nvPr>
        </p:nvSpPr>
        <p:spPr>
          <a:xfrm>
            <a:off x="3178948" y="3823908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核心关键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34" name="圆角矩形 33"/>
          <p:cNvSpPr/>
          <p:nvPr>
            <p:custDataLst>
              <p:tags r:id="rId24"/>
            </p:custDataLst>
          </p:nvPr>
        </p:nvSpPr>
        <p:spPr>
          <a:xfrm>
            <a:off x="5929973" y="3877240"/>
            <a:ext cx="2695154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创新驱动、智能转型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圆角矩形 34"/>
          <p:cNvSpPr/>
          <p:nvPr>
            <p:custDataLst>
              <p:tags r:id="rId25"/>
            </p:custDataLst>
          </p:nvPr>
        </p:nvSpPr>
        <p:spPr>
          <a:xfrm>
            <a:off x="9605414" y="3877240"/>
            <a:ext cx="1952955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网络化、数字化、智能化 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五边形 35"/>
          <p:cNvSpPr/>
          <p:nvPr>
            <p:custDataLst>
              <p:tags r:id="rId26"/>
            </p:custDataLst>
          </p:nvPr>
        </p:nvSpPr>
        <p:spPr>
          <a:xfrm>
            <a:off x="3178948" y="4458174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五大工程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5237297" y="4377542"/>
            <a:ext cx="6320437" cy="525698"/>
            <a:chOff x="8505" y="7413"/>
            <a:chExt cx="9955" cy="828"/>
          </a:xfrm>
          <a:solidFill>
            <a:srgbClr val="058FC1"/>
          </a:solidFill>
        </p:grpSpPr>
        <p:sp>
          <p:nvSpPr>
            <p:cNvPr id="37" name="圆角矩形 36"/>
            <p:cNvSpPr/>
            <p:nvPr>
              <p:custDataLst>
                <p:tags r:id="rId27"/>
              </p:custDataLst>
            </p:nvPr>
          </p:nvSpPr>
          <p:spPr>
            <a:xfrm>
              <a:off x="8505" y="7434"/>
              <a:ext cx="2100" cy="78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国家制造业创新中心建设工程</a:t>
              </a:r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38" name="圆角矩形 37"/>
            <p:cNvSpPr/>
            <p:nvPr>
              <p:custDataLst>
                <p:tags r:id="rId28"/>
              </p:custDataLst>
            </p:nvPr>
          </p:nvSpPr>
          <p:spPr>
            <a:xfrm>
              <a:off x="10920" y="7441"/>
              <a:ext cx="1740" cy="78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 大力推进智</a:t>
              </a:r>
              <a:r>
                <a:rPr lang="zh-CN" altLang="en-US" sz="1200" b="1">
                  <a:solidFill>
                    <a:schemeClr val="bg1"/>
                  </a:solidFill>
                  <a:sym typeface="+mn-ea"/>
                </a:rPr>
                <a:t>能制造</a:t>
              </a:r>
              <a:endParaRPr lang="zh-CN" altLang="en-US" sz="1200" b="1">
                <a:solidFill>
                  <a:schemeClr val="bg1"/>
                </a:solidFill>
                <a:sym typeface="+mn-ea"/>
              </a:endParaRPr>
            </a:p>
          </p:txBody>
        </p:sp>
        <p:sp>
          <p:nvSpPr>
            <p:cNvPr id="40" name="圆角矩形 39"/>
            <p:cNvSpPr/>
            <p:nvPr>
              <p:custDataLst>
                <p:tags r:id="rId29"/>
              </p:custDataLst>
            </p:nvPr>
          </p:nvSpPr>
          <p:spPr>
            <a:xfrm>
              <a:off x="12975" y="7461"/>
              <a:ext cx="1650" cy="78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工业强基工程</a:t>
              </a:r>
              <a:endParaRPr lang="zh-CN" altLang="en-US" sz="1200" b="1">
                <a:solidFill>
                  <a:schemeClr val="bg1"/>
                </a:solidFill>
              </a:endParaRPr>
            </a:p>
          </p:txBody>
        </p:sp>
        <p:sp>
          <p:nvSpPr>
            <p:cNvPr id="41" name="圆角矩形 40"/>
            <p:cNvSpPr/>
            <p:nvPr>
              <p:custDataLst>
                <p:tags r:id="rId30"/>
              </p:custDataLst>
            </p:nvPr>
          </p:nvSpPr>
          <p:spPr>
            <a:xfrm>
              <a:off x="16766" y="7413"/>
              <a:ext cx="1695" cy="78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高端装备创 新工程</a:t>
              </a:r>
              <a:r>
                <a:rPr lang="zh-CN" altLang="en-US"/>
                <a:t> </a:t>
              </a:r>
              <a:endParaRPr lang="zh-CN" altLang="en-US"/>
            </a:p>
          </p:txBody>
        </p:sp>
        <p:sp>
          <p:nvSpPr>
            <p:cNvPr id="42" name="圆角矩形 41"/>
            <p:cNvSpPr/>
            <p:nvPr>
              <p:custDataLst>
                <p:tags r:id="rId31"/>
              </p:custDataLst>
            </p:nvPr>
          </p:nvSpPr>
          <p:spPr>
            <a:xfrm>
              <a:off x="14940" y="7443"/>
              <a:ext cx="1576" cy="78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绿色发展工程</a:t>
              </a:r>
              <a:endParaRPr lang="zh-CN" altLang="en-US" sz="1200" b="1">
                <a:solidFill>
                  <a:schemeClr val="bg1"/>
                </a:solidFill>
              </a:endParaRPr>
            </a:p>
          </p:txBody>
        </p:sp>
      </p:grpSp>
      <p:sp>
        <p:nvSpPr>
          <p:cNvPr id="44" name="五边形 43"/>
          <p:cNvSpPr/>
          <p:nvPr>
            <p:custDataLst>
              <p:tags r:id="rId32"/>
            </p:custDataLst>
          </p:nvPr>
        </p:nvSpPr>
        <p:spPr>
          <a:xfrm>
            <a:off x="3178948" y="5041648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十大重点领域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45" name="矩形 44"/>
          <p:cNvSpPr/>
          <p:nvPr>
            <p:custDataLst>
              <p:tags r:id="rId33"/>
            </p:custDataLst>
          </p:nvPr>
        </p:nvSpPr>
        <p:spPr>
          <a:xfrm>
            <a:off x="3178948" y="5522903"/>
            <a:ext cx="1915496" cy="388559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100000">
                <a:srgbClr val="EC6A1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sz="1000" b="1" dirty="0" err="1">
                <a:solidFill>
                  <a:schemeClr val="tx1"/>
                </a:solidFill>
              </a:rPr>
              <a:t>智能制造已开始试点示</a:t>
            </a:r>
            <a:r>
              <a:rPr lang="zh-CN" sz="1000" b="1" dirty="0">
                <a:solidFill>
                  <a:schemeClr val="tx1"/>
                </a:solidFill>
              </a:rPr>
              <a:t>范：</a:t>
            </a:r>
            <a:r>
              <a:rPr sz="1000" b="1" dirty="0">
                <a:solidFill>
                  <a:schemeClr val="tx1"/>
                </a:solidFill>
                <a:sym typeface="+mn-ea"/>
              </a:rPr>
              <a:t>2015年30个项目。</a:t>
            </a:r>
            <a:endParaRPr lang="zh-CN" sz="1000" b="1" dirty="0">
              <a:solidFill>
                <a:schemeClr val="tx1"/>
              </a:solidFill>
            </a:endParaRPr>
          </a:p>
        </p:txBody>
      </p:sp>
      <p:sp>
        <p:nvSpPr>
          <p:cNvPr id="46" name="五边形 45"/>
          <p:cNvSpPr/>
          <p:nvPr>
            <p:custDataLst>
              <p:tags r:id="rId34"/>
            </p:custDataLst>
          </p:nvPr>
        </p:nvSpPr>
        <p:spPr>
          <a:xfrm>
            <a:off x="3178948" y="6011776"/>
            <a:ext cx="1409480" cy="390464"/>
          </a:xfrm>
          <a:prstGeom prst="homePlate">
            <a:avLst/>
          </a:prstGeom>
          <a:solidFill>
            <a:srgbClr val="CDE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第一步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47" name="圆角矩形 46"/>
          <p:cNvSpPr/>
          <p:nvPr>
            <p:custDataLst>
              <p:tags r:id="rId35"/>
            </p:custDataLst>
          </p:nvPr>
        </p:nvSpPr>
        <p:spPr>
          <a:xfrm>
            <a:off x="5237297" y="6082885"/>
            <a:ext cx="6321072" cy="337767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国家效益:20年3万亿美元GDP增量。企业效益:效率</a:t>
            </a:r>
            <a:r>
              <a:rPr lang="zh-CN" altLang="en-US"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</a:t>
            </a:r>
            <a:r>
              <a:rPr lang="zh-CN" altLang="en-US" sz="1200" b="1">
                <a:solidFill>
                  <a:schemeClr val="tx1"/>
                </a:solidFill>
              </a:rPr>
              <a:t>20%，成本</a:t>
            </a:r>
            <a:r>
              <a:rPr lang="zh-CN" altLang="en-US"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r>
              <a:rPr lang="zh-CN" altLang="en-US" sz="1200" b="1">
                <a:solidFill>
                  <a:schemeClr val="tx1"/>
                </a:solidFill>
              </a:rPr>
              <a:t>20%，节能减排</a:t>
            </a:r>
            <a:r>
              <a:rPr lang="zh-CN" altLang="en-US"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r>
              <a:rPr lang="zh-CN" altLang="en-US" sz="1200" b="1">
                <a:solidFill>
                  <a:schemeClr val="tx1"/>
                </a:solidFill>
              </a:rPr>
              <a:t>10%。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237297" y="5001014"/>
            <a:ext cx="2733248" cy="972033"/>
            <a:chOff x="8520" y="8395"/>
            <a:chExt cx="4305" cy="1531"/>
          </a:xfrm>
          <a:solidFill>
            <a:schemeClr val="bg1"/>
          </a:solidFill>
        </p:grpSpPr>
        <p:sp>
          <p:nvSpPr>
            <p:cNvPr id="48" name="圆角矩形 47"/>
            <p:cNvSpPr/>
            <p:nvPr>
              <p:custDataLst>
                <p:tags r:id="rId36"/>
              </p:custDataLst>
            </p:nvPr>
          </p:nvSpPr>
          <p:spPr>
            <a:xfrm>
              <a:off x="8520" y="8395"/>
              <a:ext cx="929" cy="153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tx1"/>
                  </a:solidFill>
                </a:rPr>
                <a:t>新一代信息技术</a:t>
              </a:r>
              <a:endParaRPr lang="zh-CN" altLang="en-US" sz="1200" b="1">
                <a:solidFill>
                  <a:schemeClr val="tx1"/>
                </a:solidFill>
              </a:endParaRPr>
            </a:p>
          </p:txBody>
        </p:sp>
        <p:sp>
          <p:nvSpPr>
            <p:cNvPr id="49" name="圆角矩形 48"/>
            <p:cNvSpPr/>
            <p:nvPr>
              <p:custDataLst>
                <p:tags r:id="rId37"/>
              </p:custDataLst>
            </p:nvPr>
          </p:nvSpPr>
          <p:spPr>
            <a:xfrm>
              <a:off x="9611" y="8395"/>
              <a:ext cx="870" cy="153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tx1"/>
                  </a:solidFill>
                </a:rPr>
                <a:t>高档数控机床和机器人</a:t>
              </a:r>
              <a:endParaRPr lang="zh-CN" altLang="en-US" sz="1200" b="1">
                <a:solidFill>
                  <a:schemeClr val="tx1"/>
                </a:solidFill>
              </a:endParaRPr>
            </a:p>
          </p:txBody>
        </p:sp>
        <p:sp>
          <p:nvSpPr>
            <p:cNvPr id="50" name="圆角矩形 49"/>
            <p:cNvSpPr/>
            <p:nvPr>
              <p:custDataLst>
                <p:tags r:id="rId38"/>
              </p:custDataLst>
            </p:nvPr>
          </p:nvSpPr>
          <p:spPr>
            <a:xfrm>
              <a:off x="10620" y="8395"/>
              <a:ext cx="858" cy="1530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tx1"/>
                  </a:solidFill>
                </a:rPr>
                <a:t>航空航天装备</a:t>
              </a: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1" name="圆角矩形 50"/>
            <p:cNvSpPr/>
            <p:nvPr>
              <p:custDataLst>
                <p:tags r:id="rId39"/>
              </p:custDataLst>
            </p:nvPr>
          </p:nvSpPr>
          <p:spPr>
            <a:xfrm>
              <a:off x="11643" y="8395"/>
              <a:ext cx="1182" cy="1531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1200" b="1">
                  <a:solidFill>
                    <a:schemeClr val="tx1"/>
                  </a:solidFill>
                </a:rPr>
                <a:t>海洋工程装备及高技术船舶</a:t>
              </a:r>
              <a:endParaRPr lang="zh-CN" altLang="en-US" sz="1200" b="1">
                <a:solidFill>
                  <a:schemeClr val="tx1"/>
                </a:solidFill>
              </a:endParaRPr>
            </a:p>
          </p:txBody>
        </p:sp>
      </p:grpSp>
      <p:sp>
        <p:nvSpPr>
          <p:cNvPr id="59" name="圆角矩形 58"/>
          <p:cNvSpPr/>
          <p:nvPr>
            <p:custDataLst>
              <p:tags r:id="rId40"/>
            </p:custDataLst>
          </p:nvPr>
        </p:nvSpPr>
        <p:spPr>
          <a:xfrm>
            <a:off x="8053716" y="5001649"/>
            <a:ext cx="544745" cy="971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先进轨道交通装备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60" name="圆角矩形 59"/>
          <p:cNvSpPr/>
          <p:nvPr>
            <p:custDataLst>
              <p:tags r:id="rId41"/>
            </p:custDataLst>
          </p:nvPr>
        </p:nvSpPr>
        <p:spPr>
          <a:xfrm>
            <a:off x="8692427" y="5001649"/>
            <a:ext cx="544745" cy="971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节能与新能源汽车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61" name="圆角矩形 60"/>
          <p:cNvSpPr/>
          <p:nvPr>
            <p:custDataLst>
              <p:tags r:id="rId42"/>
            </p:custDataLst>
          </p:nvPr>
        </p:nvSpPr>
        <p:spPr>
          <a:xfrm>
            <a:off x="9322883" y="5001649"/>
            <a:ext cx="351735" cy="971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电力装备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62" name="圆角矩形 61"/>
          <p:cNvSpPr/>
          <p:nvPr>
            <p:custDataLst>
              <p:tags r:id="rId43"/>
            </p:custDataLst>
          </p:nvPr>
        </p:nvSpPr>
        <p:spPr>
          <a:xfrm>
            <a:off x="9754616" y="5001014"/>
            <a:ext cx="351735" cy="971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新材料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63" name="圆角矩形 62"/>
          <p:cNvSpPr/>
          <p:nvPr>
            <p:custDataLst>
              <p:tags r:id="rId44"/>
            </p:custDataLst>
          </p:nvPr>
        </p:nvSpPr>
        <p:spPr>
          <a:xfrm>
            <a:off x="10197141" y="5001014"/>
            <a:ext cx="750453" cy="97203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生物医药及高性能医疗器械</a:t>
            </a:r>
            <a:endParaRPr lang="zh-CN" altLang="en-US" sz="1200" b="1">
              <a:solidFill>
                <a:schemeClr val="tx1"/>
              </a:solidFill>
            </a:endParaRPr>
          </a:p>
        </p:txBody>
      </p:sp>
      <p:sp>
        <p:nvSpPr>
          <p:cNvPr id="64" name="圆角矩形 63"/>
          <p:cNvSpPr/>
          <p:nvPr>
            <p:custDataLst>
              <p:tags r:id="rId45"/>
            </p:custDataLst>
          </p:nvPr>
        </p:nvSpPr>
        <p:spPr>
          <a:xfrm>
            <a:off x="11012989" y="5001014"/>
            <a:ext cx="544745" cy="9713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 b="1">
                <a:solidFill>
                  <a:schemeClr val="tx1"/>
                </a:solidFill>
              </a:rPr>
              <a:t>农业机械装备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45923"/>
            <a:ext cx="2816924" cy="521970"/>
          </a:xfrm>
        </p:spPr>
        <p:txBody>
          <a:bodyPr/>
          <a:lstStyle/>
          <a:p>
            <a:r>
              <a:rPr lang="zh-CN" altLang="en-US" dirty="0">
                <a:sym typeface="+mn-ea"/>
              </a:rPr>
              <a:t>什么是智能制造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947001" y="1419884"/>
            <a:ext cx="6140099" cy="4018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1600" b="1"/>
              <a:t>       </a:t>
            </a:r>
            <a:r>
              <a:rPr sz="1600" b="1"/>
              <a:t>智能制造（Intelligent Manufacturing，IM）是一种由智能机器和人类专家共同组成的人机一体化智能系统，它在制造过程中能进行智能活动，诸如分析、推理、判断、构思和决策等。通过人与智能机器的合作共事，去扩大、延伸和部分地取代人类专家在制造过程中的脑力劳动。它把制造自动化的概念更新，扩展到柔性化、智能化和高度集成化。</a:t>
            </a:r>
            <a:endParaRPr sz="1600" b="1"/>
          </a:p>
          <a:p>
            <a:pPr>
              <a:lnSpc>
                <a:spcPct val="150000"/>
              </a:lnSpc>
            </a:pPr>
            <a:r>
              <a:rPr sz="1600" b="1"/>
              <a:t>  </a:t>
            </a:r>
            <a:r>
              <a:rPr lang="en-US" sz="1600" b="1"/>
              <a:t>     </a:t>
            </a:r>
            <a:r>
              <a:rPr sz="1600" b="1"/>
              <a:t>从实际的生产角度来看，智能制造就是利用更先进、自动化程度更高的设备来进行日常生产作业；在目前的生活中，整个行业的就是以自动化设备生产商、设备运用商以及配套零部件商等企业组成。</a:t>
            </a:r>
            <a:endParaRPr sz="1600" b="1"/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9380" y="1424305"/>
            <a:ext cx="4639310" cy="40138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25" y="246063"/>
            <a:ext cx="4284345" cy="521970"/>
          </a:xfrm>
        </p:spPr>
        <p:txBody>
          <a:bodyPr wrap="square"/>
          <a:lstStyle/>
          <a:p>
            <a:r>
              <a:rPr lang="zh-CN" altLang="en-US"/>
              <a:t>智能制造行业前景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056630" y="1407160"/>
            <a:ext cx="4834890" cy="36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/>
              <a:t>1.制造业是一个国家综合实力的根本，是立国之本、强国之基， 从根本上决定一个国家的综合实力和国际竞争力；</a:t>
            </a:r>
            <a:endParaRPr lang="zh-CN"/>
          </a:p>
          <a:p>
            <a:r>
              <a:rPr lang="zh-CN"/>
              <a:t>2.随着产业升级，科技技术水平提升，人力成本越来越高，人口红利消失，社会和企业尤其是智能制造企业，都迫切需要机器换人降低综合成本；</a:t>
            </a:r>
            <a:endParaRPr lang="zh-CN"/>
          </a:p>
          <a:p>
            <a:r>
              <a:rPr lang="zh-CN"/>
              <a:t>3.智能制造企业对员工技能要求越来越高，普工无法胜任；</a:t>
            </a:r>
            <a:endParaRPr lang="zh-CN"/>
          </a:p>
          <a:p>
            <a:r>
              <a:rPr lang="zh-CN"/>
              <a:t>4.工厂大量自动化设备（工业机器人等）投入生产使用，设备需要专业技能人员进行维护，目前智能制造各类技能人才紧缺，所以智能制造类工程师（设备医生）成为行业“香饽饽”。</a:t>
            </a:r>
            <a:endParaRPr lang="zh-CN"/>
          </a:p>
        </p:txBody>
      </p:sp>
      <p:sp>
        <p:nvSpPr>
          <p:cNvPr id="11" name="矩形 10"/>
          <p:cNvSpPr/>
          <p:nvPr/>
        </p:nvSpPr>
        <p:spPr>
          <a:xfrm>
            <a:off x="5966460" y="1291590"/>
            <a:ext cx="90170" cy="38080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6494" y="2098991"/>
            <a:ext cx="4869360" cy="2739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75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45923"/>
            <a:ext cx="2816924" cy="521970"/>
          </a:xfrm>
        </p:spPr>
        <p:txBody>
          <a:bodyPr/>
          <a:lstStyle/>
          <a:p>
            <a:r>
              <a:rPr lang="zh-CN" altLang="en-US" dirty="0"/>
              <a:t>招聘信息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1518" y="1842789"/>
            <a:ext cx="4674686" cy="2629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本框 7"/>
          <p:cNvSpPr txBox="1"/>
          <p:nvPr/>
        </p:nvSpPr>
        <p:spPr>
          <a:xfrm>
            <a:off x="365125" y="767715"/>
            <a:ext cx="5860415" cy="56311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indent="457200" eaLnBrk="0">
              <a:lnSpc>
                <a:spcPct val="150000"/>
              </a:lnSpc>
            </a:pPr>
            <a:r>
              <a:rPr sz="1600"/>
              <a:t>一、岗位要求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男，18-28周岁，专科及以上学历，理工科专业即可专业不限。热爱智能化相关行业。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二、招聘岗位及工作职责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1.安装、调试、售后运维工程师 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负责厂区智能制造的设备安装、接线、调试、售后维护日常巡检。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2.CAD智能化设计实习生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根据客户需求提供相应的设计方案;有设计控制系统的经验，熟悉电气原理图和 CAD绘制。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3.PLC编程实习生</a:t>
            </a:r>
            <a:endParaRPr sz="1600"/>
          </a:p>
          <a:p>
            <a:pPr indent="457200" eaLnBrk="0">
              <a:lnSpc>
                <a:spcPct val="150000"/>
              </a:lnSpc>
            </a:pPr>
            <a:r>
              <a:rPr sz="1600"/>
              <a:t>精通基于运动控制卡(器)或PLC的控制系统设计，能独立编写调试相关控制程序;设备控制系统同上位机通讯程序编写的经验，有编程基础者优先。</a:t>
            </a:r>
            <a:endParaRPr sz="1600"/>
          </a:p>
          <a:p>
            <a:pPr indent="457200" eaLnBrk="0">
              <a:lnSpc>
                <a:spcPct val="150000"/>
              </a:lnSpc>
            </a:pPr>
            <a:endParaRPr sz="1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45923"/>
            <a:ext cx="2816924" cy="521970"/>
          </a:xfrm>
        </p:spPr>
        <p:txBody>
          <a:bodyPr/>
          <a:lstStyle/>
          <a:p>
            <a:r>
              <a:rPr lang="zh-CN" altLang="en-US" dirty="0"/>
              <a:t>招聘信息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1518" y="1842789"/>
            <a:ext cx="4674686" cy="2629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本框 7"/>
          <p:cNvSpPr txBox="1"/>
          <p:nvPr/>
        </p:nvSpPr>
        <p:spPr>
          <a:xfrm>
            <a:off x="492125" y="1536700"/>
            <a:ext cx="5860415" cy="378460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三、福利待遇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以上岗位均提供实习+就业岗位。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薪资：4000-5000元（实习期6月）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薪资：7</a:t>
            </a:r>
            <a:r>
              <a:rPr lang="en-US" sz="1600">
                <a:sym typeface="+mn-ea"/>
              </a:rPr>
              <a:t>0</a:t>
            </a:r>
            <a:r>
              <a:rPr sz="1600">
                <a:sym typeface="+mn-ea"/>
              </a:rPr>
              <a:t>00-9000元（转正后）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薪资：9000-13000元（工作满一年）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其他：工作期间提供食宿，转正后缴纳五险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四、未来发展方向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r>
              <a:rPr sz="1600">
                <a:sym typeface="+mn-ea"/>
              </a:rPr>
              <a:t>售后运维工程师、电气工程师、自动化工程师、机械装配工程师、视觉机器人工程师等。</a:t>
            </a:r>
            <a:endParaRPr sz="1600">
              <a:sym typeface="+mn-ea"/>
            </a:endParaRPr>
          </a:p>
          <a:p>
            <a:pPr indent="457200" eaLnBrk="0">
              <a:lnSpc>
                <a:spcPct val="150000"/>
              </a:lnSpc>
            </a:pPr>
            <a:endParaRPr sz="1600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521450" y="1842770"/>
            <a:ext cx="4916805" cy="2629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188" y="245923"/>
            <a:ext cx="2816924" cy="521970"/>
          </a:xfrm>
        </p:spPr>
        <p:txBody>
          <a:bodyPr/>
          <a:lstStyle/>
          <a:p>
            <a:r>
              <a:rPr lang="zh-CN" altLang="en-US" dirty="0"/>
              <a:t>公司产品与服务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65188" y="778511"/>
            <a:ext cx="1733550" cy="70485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zh-CN" altLang="en-US" sz="8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“</a:t>
            </a:r>
            <a:endParaRPr lang="zh-CN" altLang="en-US" sz="8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8658" y="1483419"/>
            <a:ext cx="9193876" cy="2630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/>
              <a:t>瑞晟智能科技面向智能机器人、智能装备、智能制造产业重大技术需求，以“智能、专业、创新、共赢”为理念，为中小型制造企业提供小批量非标自动化服务方案，开展新技术、新装备及系统的创新研发、产业协同、公技术服务，促进中小型制造企业向中高端迈进，建成与国际接轨的创新高地。</a:t>
            </a:r>
            <a:br>
              <a:rPr lang="en-US" altLang="zh-CN"/>
            </a:br>
            <a:br>
              <a:rPr lang="en-US" altLang="zh-CN"/>
            </a:br>
            <a:endParaRPr lang="zh-CN" altLang="en-US" sz="2000"/>
          </a:p>
        </p:txBody>
      </p:sp>
      <p:sp>
        <p:nvSpPr>
          <p:cNvPr id="5" name="文本框 4"/>
          <p:cNvSpPr txBox="1"/>
          <p:nvPr/>
        </p:nvSpPr>
        <p:spPr>
          <a:xfrm>
            <a:off x="9985645" y="2926966"/>
            <a:ext cx="1733550" cy="70485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zh-CN" altLang="en-US" sz="8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“</a:t>
            </a:r>
            <a:endParaRPr lang="zh-CN" altLang="en-US" sz="8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88223" y="4394635"/>
            <a:ext cx="2290072" cy="121894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540000" rtlCol="0" anchor="ctr" anchorCtr="0">
            <a:noAutofit/>
          </a:bodyPr>
          <a:lstStyle/>
          <a:p>
            <a:pPr algn="ctr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公司理念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65616" y="4394635"/>
            <a:ext cx="2290072" cy="121894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540000" rtlCol="0" anchor="ctr" anchorCtr="0">
            <a:noAutofit/>
          </a:bodyPr>
          <a:lstStyle/>
          <a:p>
            <a:pPr algn="ctr"/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产品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05885" y="4394635"/>
            <a:ext cx="2290072" cy="121894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540000" rtlCol="0" anchor="ctr" anchorCtr="0">
            <a:noAutofit/>
          </a:bodyPr>
          <a:lstStyle/>
          <a:p>
            <a:pPr algn="ctr"/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服务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570921" y="4569174"/>
            <a:ext cx="360000" cy="360000"/>
          </a:xfrm>
          <a:custGeom>
            <a:avLst/>
            <a:gdLst>
              <a:gd name="connsiteX0" fmla="*/ 233325 w 327309"/>
              <a:gd name="connsiteY0" fmla="*/ 56528 h 327309"/>
              <a:gd name="connsiteX1" fmla="*/ 50285 w 327309"/>
              <a:gd name="connsiteY1" fmla="*/ 239568 h 327309"/>
              <a:gd name="connsiteX2" fmla="*/ 87741 w 327309"/>
              <a:gd name="connsiteY2" fmla="*/ 277025 h 327309"/>
              <a:gd name="connsiteX3" fmla="*/ 270781 w 327309"/>
              <a:gd name="connsiteY3" fmla="*/ 93985 h 327309"/>
              <a:gd name="connsiteX4" fmla="*/ 239171 w 327309"/>
              <a:gd name="connsiteY4" fmla="*/ 31038 h 327309"/>
              <a:gd name="connsiteX5" fmla="*/ 296272 w 327309"/>
              <a:gd name="connsiteY5" fmla="*/ 88139 h 327309"/>
              <a:gd name="connsiteX6" fmla="*/ 80982 w 327309"/>
              <a:gd name="connsiteY6" fmla="*/ 303429 h 327309"/>
              <a:gd name="connsiteX7" fmla="*/ 59606 w 327309"/>
              <a:gd name="connsiteY7" fmla="*/ 282053 h 327309"/>
              <a:gd name="connsiteX8" fmla="*/ 59606 w 327309"/>
              <a:gd name="connsiteY8" fmla="*/ 282053 h 327309"/>
              <a:gd name="connsiteX9" fmla="*/ 80982 w 327309"/>
              <a:gd name="connsiteY9" fmla="*/ 303429 h 327309"/>
              <a:gd name="connsiteX10" fmla="*/ 0 w 327309"/>
              <a:gd name="connsiteY10" fmla="*/ 327309 h 327309"/>
              <a:gd name="connsiteX11" fmla="*/ 23881 w 327309"/>
              <a:gd name="connsiteY11" fmla="*/ 246328 h 327309"/>
              <a:gd name="connsiteX12" fmla="*/ 38193 w 327309"/>
              <a:gd name="connsiteY12" fmla="*/ 260640 h 327309"/>
              <a:gd name="connsiteX13" fmla="*/ 38193 w 327309"/>
              <a:gd name="connsiteY13" fmla="*/ 260640 h 327309"/>
              <a:gd name="connsiteX14" fmla="*/ 23881 w 327309"/>
              <a:gd name="connsiteY14" fmla="*/ 246328 h 327309"/>
              <a:gd name="connsiteX15" fmla="*/ 278071 w 327309"/>
              <a:gd name="connsiteY15" fmla="*/ 63 h 327309"/>
              <a:gd name="connsiteX16" fmla="*/ 292270 w 327309"/>
              <a:gd name="connsiteY16" fmla="*/ 4998 h 327309"/>
              <a:gd name="connsiteX17" fmla="*/ 322311 w 327309"/>
              <a:gd name="connsiteY17" fmla="*/ 35039 h 327309"/>
              <a:gd name="connsiteX18" fmla="*/ 320026 w 327309"/>
              <a:gd name="connsiteY18" fmla="*/ 64385 h 327309"/>
              <a:gd name="connsiteX19" fmla="*/ 304210 w 327309"/>
              <a:gd name="connsiteY19" fmla="*/ 80200 h 327309"/>
              <a:gd name="connsiteX20" fmla="*/ 247109 w 327309"/>
              <a:gd name="connsiteY20" fmla="*/ 23099 h 327309"/>
              <a:gd name="connsiteX21" fmla="*/ 262925 w 327309"/>
              <a:gd name="connsiteY21" fmla="*/ 7284 h 327309"/>
              <a:gd name="connsiteX22" fmla="*/ 278071 w 327309"/>
              <a:gd name="connsiteY22" fmla="*/ 63 h 327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7309" h="327309">
                <a:moveTo>
                  <a:pt x="233325" y="56528"/>
                </a:moveTo>
                <a:lnTo>
                  <a:pt x="50285" y="239568"/>
                </a:lnTo>
                <a:lnTo>
                  <a:pt x="87741" y="277025"/>
                </a:lnTo>
                <a:lnTo>
                  <a:pt x="270781" y="93985"/>
                </a:lnTo>
                <a:close/>
                <a:moveTo>
                  <a:pt x="239171" y="31038"/>
                </a:moveTo>
                <a:lnTo>
                  <a:pt x="296272" y="88139"/>
                </a:lnTo>
                <a:lnTo>
                  <a:pt x="80982" y="303429"/>
                </a:lnTo>
                <a:lnTo>
                  <a:pt x="59606" y="282053"/>
                </a:lnTo>
                <a:lnTo>
                  <a:pt x="59606" y="282053"/>
                </a:lnTo>
                <a:lnTo>
                  <a:pt x="80982" y="303429"/>
                </a:lnTo>
                <a:lnTo>
                  <a:pt x="0" y="327309"/>
                </a:lnTo>
                <a:lnTo>
                  <a:pt x="23881" y="246328"/>
                </a:lnTo>
                <a:lnTo>
                  <a:pt x="38193" y="260640"/>
                </a:lnTo>
                <a:lnTo>
                  <a:pt x="38193" y="260640"/>
                </a:lnTo>
                <a:lnTo>
                  <a:pt x="23881" y="246328"/>
                </a:lnTo>
                <a:close/>
                <a:moveTo>
                  <a:pt x="278071" y="63"/>
                </a:moveTo>
                <a:cubicBezTo>
                  <a:pt x="283381" y="-350"/>
                  <a:pt x="288534" y="1262"/>
                  <a:pt x="292270" y="4998"/>
                </a:cubicBezTo>
                <a:lnTo>
                  <a:pt x="322311" y="35039"/>
                </a:lnTo>
                <a:cubicBezTo>
                  <a:pt x="329784" y="42512"/>
                  <a:pt x="328760" y="55650"/>
                  <a:pt x="320026" y="64385"/>
                </a:cubicBezTo>
                <a:cubicBezTo>
                  <a:pt x="314754" y="69657"/>
                  <a:pt x="309482" y="74928"/>
                  <a:pt x="304210" y="80200"/>
                </a:cubicBezTo>
                <a:lnTo>
                  <a:pt x="247109" y="23099"/>
                </a:lnTo>
                <a:lnTo>
                  <a:pt x="262925" y="7284"/>
                </a:lnTo>
                <a:cubicBezTo>
                  <a:pt x="267292" y="2917"/>
                  <a:pt x="272760" y="477"/>
                  <a:pt x="278071" y="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0" name="任意多边形 9"/>
          <p:cNvSpPr>
            <a:spLocks noChangeAspect="1"/>
          </p:cNvSpPr>
          <p:nvPr/>
        </p:nvSpPr>
        <p:spPr>
          <a:xfrm>
            <a:off x="2850225" y="4569174"/>
            <a:ext cx="350732" cy="360000"/>
          </a:xfrm>
          <a:custGeom>
            <a:avLst/>
            <a:gdLst>
              <a:gd name="connsiteX0" fmla="*/ 2326943 w 5404989"/>
              <a:gd name="connsiteY0" fmla="*/ 407402 h 5547815"/>
              <a:gd name="connsiteX1" fmla="*/ 407401 w 5404989"/>
              <a:gd name="connsiteY1" fmla="*/ 2326944 h 5547815"/>
              <a:gd name="connsiteX2" fmla="*/ 2326943 w 5404989"/>
              <a:gd name="connsiteY2" fmla="*/ 4246486 h 5547815"/>
              <a:gd name="connsiteX3" fmla="*/ 4246485 w 5404989"/>
              <a:gd name="connsiteY3" fmla="*/ 2326944 h 5547815"/>
              <a:gd name="connsiteX4" fmla="*/ 2326943 w 5404989"/>
              <a:gd name="connsiteY4" fmla="*/ 407402 h 5547815"/>
              <a:gd name="connsiteX5" fmla="*/ 2326944 w 5404989"/>
              <a:gd name="connsiteY5" fmla="*/ 0 h 5547815"/>
              <a:gd name="connsiteX6" fmla="*/ 4653888 w 5404989"/>
              <a:gd name="connsiteY6" fmla="*/ 2326944 h 5547815"/>
              <a:gd name="connsiteX7" fmla="*/ 4122527 w 5404989"/>
              <a:gd name="connsiteY7" fmla="*/ 3807097 h 5547815"/>
              <a:gd name="connsiteX8" fmla="*/ 4025541 w 5404989"/>
              <a:gd name="connsiteY8" fmla="*/ 3913809 h 5547815"/>
              <a:gd name="connsiteX9" fmla="*/ 5404989 w 5404989"/>
              <a:gd name="connsiteY9" fmla="*/ 5293257 h 5547815"/>
              <a:gd name="connsiteX10" fmla="*/ 5150430 w 5404989"/>
              <a:gd name="connsiteY10" fmla="*/ 5547815 h 5547815"/>
              <a:gd name="connsiteX11" fmla="*/ 3760207 w 5404989"/>
              <a:gd name="connsiteY11" fmla="*/ 4157591 h 5547815"/>
              <a:gd name="connsiteX12" fmla="*/ 3627961 w 5404989"/>
              <a:gd name="connsiteY12" fmla="*/ 4256483 h 5547815"/>
              <a:gd name="connsiteX13" fmla="*/ 2326944 w 5404989"/>
              <a:gd name="connsiteY13" fmla="*/ 4653888 h 5547815"/>
              <a:gd name="connsiteX14" fmla="*/ 0 w 5404989"/>
              <a:gd name="connsiteY14" fmla="*/ 2326944 h 5547815"/>
              <a:gd name="connsiteX15" fmla="*/ 2326944 w 5404989"/>
              <a:gd name="connsiteY15" fmla="*/ 0 h 5547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04989" h="5547815">
                <a:moveTo>
                  <a:pt x="2326943" y="407402"/>
                </a:moveTo>
                <a:cubicBezTo>
                  <a:pt x="1266809" y="407402"/>
                  <a:pt x="407401" y="1266810"/>
                  <a:pt x="407401" y="2326944"/>
                </a:cubicBezTo>
                <a:cubicBezTo>
                  <a:pt x="407401" y="3387078"/>
                  <a:pt x="1266809" y="4246486"/>
                  <a:pt x="2326943" y="4246486"/>
                </a:cubicBezTo>
                <a:cubicBezTo>
                  <a:pt x="3387077" y="4246486"/>
                  <a:pt x="4246485" y="3387078"/>
                  <a:pt x="4246485" y="2326944"/>
                </a:cubicBezTo>
                <a:cubicBezTo>
                  <a:pt x="4246485" y="1266810"/>
                  <a:pt x="3387077" y="407402"/>
                  <a:pt x="2326943" y="407402"/>
                </a:cubicBezTo>
                <a:close/>
                <a:moveTo>
                  <a:pt x="2326944" y="0"/>
                </a:moveTo>
                <a:cubicBezTo>
                  <a:pt x="3612080" y="0"/>
                  <a:pt x="4653888" y="1041808"/>
                  <a:pt x="4653888" y="2326944"/>
                </a:cubicBezTo>
                <a:cubicBezTo>
                  <a:pt x="4653888" y="2889191"/>
                  <a:pt x="4454480" y="3404864"/>
                  <a:pt x="4122527" y="3807097"/>
                </a:cubicBezTo>
                <a:lnTo>
                  <a:pt x="4025541" y="3913809"/>
                </a:lnTo>
                <a:lnTo>
                  <a:pt x="5404989" y="5293257"/>
                </a:lnTo>
                <a:lnTo>
                  <a:pt x="5150430" y="5547815"/>
                </a:lnTo>
                <a:lnTo>
                  <a:pt x="3760207" y="4157591"/>
                </a:lnTo>
                <a:lnTo>
                  <a:pt x="3627961" y="4256483"/>
                </a:lnTo>
                <a:cubicBezTo>
                  <a:pt x="3256578" y="4507384"/>
                  <a:pt x="2808870" y="4653888"/>
                  <a:pt x="2326944" y="4653888"/>
                </a:cubicBezTo>
                <a:cubicBezTo>
                  <a:pt x="1041808" y="4653888"/>
                  <a:pt x="0" y="3612080"/>
                  <a:pt x="0" y="2326944"/>
                </a:cubicBezTo>
                <a:cubicBezTo>
                  <a:pt x="0" y="1041808"/>
                  <a:pt x="1041808" y="0"/>
                  <a:pt x="232694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1" name="任意多边形 10"/>
          <p:cNvSpPr>
            <a:spLocks noChangeAspect="1"/>
          </p:cNvSpPr>
          <p:nvPr/>
        </p:nvSpPr>
        <p:spPr>
          <a:xfrm>
            <a:off x="5762734" y="4514924"/>
            <a:ext cx="223837" cy="360000"/>
          </a:xfrm>
          <a:custGeom>
            <a:avLst/>
            <a:gdLst>
              <a:gd name="connsiteX0" fmla="*/ 677901 w 2374831"/>
              <a:gd name="connsiteY0" fmla="*/ 3412116 h 3819479"/>
              <a:gd name="connsiteX1" fmla="*/ 1644059 w 2374831"/>
              <a:gd name="connsiteY1" fmla="*/ 3412116 h 3819479"/>
              <a:gd name="connsiteX2" fmla="*/ 1644059 w 2374831"/>
              <a:gd name="connsiteY2" fmla="*/ 3636403 h 3819479"/>
              <a:gd name="connsiteX3" fmla="*/ 1452135 w 2374831"/>
              <a:gd name="connsiteY3" fmla="*/ 3636403 h 3819479"/>
              <a:gd name="connsiteX4" fmla="*/ 1406366 w 2374831"/>
              <a:gd name="connsiteY4" fmla="*/ 3819479 h 3819479"/>
              <a:gd name="connsiteX5" fmla="*/ 904644 w 2374831"/>
              <a:gd name="connsiteY5" fmla="*/ 3819479 h 3819479"/>
              <a:gd name="connsiteX6" fmla="*/ 858875 w 2374831"/>
              <a:gd name="connsiteY6" fmla="*/ 3636403 h 3819479"/>
              <a:gd name="connsiteX7" fmla="*/ 677901 w 2374831"/>
              <a:gd name="connsiteY7" fmla="*/ 3636403 h 3819479"/>
              <a:gd name="connsiteX8" fmla="*/ 1210563 w 2374831"/>
              <a:gd name="connsiteY8" fmla="*/ 214813 h 3819479"/>
              <a:gd name="connsiteX9" fmla="*/ 234135 w 2374831"/>
              <a:gd name="connsiteY9" fmla="*/ 1200968 h 3819479"/>
              <a:gd name="connsiteX10" fmla="*/ 530439 w 2374831"/>
              <a:gd name="connsiteY10" fmla="*/ 2356594 h 3819479"/>
              <a:gd name="connsiteX11" fmla="*/ 629422 w 2374831"/>
              <a:gd name="connsiteY11" fmla="*/ 2455121 h 3819479"/>
              <a:gd name="connsiteX12" fmla="*/ 632955 w 2374831"/>
              <a:gd name="connsiteY12" fmla="*/ 2454082 h 3819479"/>
              <a:gd name="connsiteX13" fmla="*/ 634850 w 2374831"/>
              <a:gd name="connsiteY13" fmla="*/ 2460524 h 3819479"/>
              <a:gd name="connsiteX14" fmla="*/ 645415 w 2374831"/>
              <a:gd name="connsiteY14" fmla="*/ 2471041 h 3819479"/>
              <a:gd name="connsiteX15" fmla="*/ 640611 w 2374831"/>
              <a:gd name="connsiteY15" fmla="*/ 2480115 h 3819479"/>
              <a:gd name="connsiteX16" fmla="*/ 825141 w 2374831"/>
              <a:gd name="connsiteY16" fmla="*/ 3107541 h 3819479"/>
              <a:gd name="connsiteX17" fmla="*/ 1520487 w 2374831"/>
              <a:gd name="connsiteY17" fmla="*/ 3107541 h 3819479"/>
              <a:gd name="connsiteX18" fmla="*/ 1697625 w 2374831"/>
              <a:gd name="connsiteY18" fmla="*/ 2505248 h 3819479"/>
              <a:gd name="connsiteX19" fmla="*/ 1694714 w 2374831"/>
              <a:gd name="connsiteY19" fmla="*/ 2499211 h 3819479"/>
              <a:gd name="connsiteX20" fmla="*/ 1701121 w 2374831"/>
              <a:gd name="connsiteY20" fmla="*/ 2493362 h 3819479"/>
              <a:gd name="connsiteX21" fmla="*/ 1703057 w 2374831"/>
              <a:gd name="connsiteY21" fmla="*/ 2486779 h 3819479"/>
              <a:gd name="connsiteX22" fmla="*/ 1707047 w 2374831"/>
              <a:gd name="connsiteY22" fmla="*/ 2487952 h 3819479"/>
              <a:gd name="connsiteX23" fmla="*/ 1814604 w 2374831"/>
              <a:gd name="connsiteY23" fmla="*/ 2389768 h 3819479"/>
              <a:gd name="connsiteX24" fmla="*/ 2146142 w 2374831"/>
              <a:gd name="connsiteY24" fmla="*/ 1237621 h 3819479"/>
              <a:gd name="connsiteX25" fmla="*/ 1210563 w 2374831"/>
              <a:gd name="connsiteY25" fmla="*/ 214813 h 3819479"/>
              <a:gd name="connsiteX26" fmla="*/ 1214591 w 2374831"/>
              <a:gd name="connsiteY26" fmla="*/ 383 h 3819479"/>
              <a:gd name="connsiteX27" fmla="*/ 2356115 w 2374831"/>
              <a:gd name="connsiteY27" fmla="*/ 1191705 h 3819479"/>
              <a:gd name="connsiteX28" fmla="*/ 1940101 w 2374831"/>
              <a:gd name="connsiteY28" fmla="*/ 2566662 h 3819479"/>
              <a:gd name="connsiteX29" fmla="*/ 1858280 w 2374831"/>
              <a:gd name="connsiteY29" fmla="*/ 2636176 h 3819479"/>
              <a:gd name="connsiteX30" fmla="*/ 1662374 w 2374831"/>
              <a:gd name="connsiteY30" fmla="*/ 3302282 h 3819479"/>
              <a:gd name="connsiteX31" fmla="*/ 1642818 w 2374831"/>
              <a:gd name="connsiteY31" fmla="*/ 3296530 h 3819479"/>
              <a:gd name="connsiteX32" fmla="*/ 1642365 w 2374831"/>
              <a:gd name="connsiteY32" fmla="*/ 3298341 h 3819479"/>
              <a:gd name="connsiteX33" fmla="*/ 668645 w 2374831"/>
              <a:gd name="connsiteY33" fmla="*/ 3298341 h 3819479"/>
              <a:gd name="connsiteX34" fmla="*/ 620945 w 2374831"/>
              <a:gd name="connsiteY34" fmla="*/ 3107541 h 3819479"/>
              <a:gd name="connsiteX35" fmla="*/ 625980 w 2374831"/>
              <a:gd name="connsiteY35" fmla="*/ 3107541 h 3819479"/>
              <a:gd name="connsiteX36" fmla="*/ 477257 w 2374831"/>
              <a:gd name="connsiteY36" fmla="*/ 2601865 h 3819479"/>
              <a:gd name="connsiteX37" fmla="*/ 398351 w 2374831"/>
              <a:gd name="connsiteY37" fmla="*/ 2528795 h 3819479"/>
              <a:gd name="connsiteX38" fmla="*/ 25870 w 2374831"/>
              <a:gd name="connsiteY38" fmla="*/ 1147159 h 3819479"/>
              <a:gd name="connsiteX39" fmla="*/ 1214591 w 2374831"/>
              <a:gd name="connsiteY39" fmla="*/ 383 h 381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374831" h="3819479">
                <a:moveTo>
                  <a:pt x="677901" y="3412116"/>
                </a:moveTo>
                <a:lnTo>
                  <a:pt x="1644059" y="3412116"/>
                </a:lnTo>
                <a:lnTo>
                  <a:pt x="1644059" y="3636403"/>
                </a:lnTo>
                <a:lnTo>
                  <a:pt x="1452135" y="3636403"/>
                </a:lnTo>
                <a:lnTo>
                  <a:pt x="1406366" y="3819479"/>
                </a:lnTo>
                <a:lnTo>
                  <a:pt x="904644" y="3819479"/>
                </a:lnTo>
                <a:lnTo>
                  <a:pt x="858875" y="3636403"/>
                </a:lnTo>
                <a:lnTo>
                  <a:pt x="677901" y="3636403"/>
                </a:lnTo>
                <a:close/>
                <a:moveTo>
                  <a:pt x="1210563" y="214813"/>
                </a:moveTo>
                <a:cubicBezTo>
                  <a:pt x="739590" y="200611"/>
                  <a:pt x="328256" y="616042"/>
                  <a:pt x="234135" y="1200968"/>
                </a:cubicBezTo>
                <a:cubicBezTo>
                  <a:pt x="165163" y="1629602"/>
                  <a:pt x="280924" y="2067284"/>
                  <a:pt x="530439" y="2356594"/>
                </a:cubicBezTo>
                <a:lnTo>
                  <a:pt x="629422" y="2455121"/>
                </a:lnTo>
                <a:lnTo>
                  <a:pt x="632955" y="2454082"/>
                </a:lnTo>
                <a:lnTo>
                  <a:pt x="634850" y="2460524"/>
                </a:lnTo>
                <a:lnTo>
                  <a:pt x="645415" y="2471041"/>
                </a:lnTo>
                <a:lnTo>
                  <a:pt x="640611" y="2480115"/>
                </a:lnTo>
                <a:lnTo>
                  <a:pt x="825141" y="3107541"/>
                </a:lnTo>
                <a:lnTo>
                  <a:pt x="1520487" y="3107541"/>
                </a:lnTo>
                <a:lnTo>
                  <a:pt x="1697625" y="2505248"/>
                </a:lnTo>
                <a:lnTo>
                  <a:pt x="1694714" y="2499211"/>
                </a:lnTo>
                <a:lnTo>
                  <a:pt x="1701121" y="2493362"/>
                </a:lnTo>
                <a:lnTo>
                  <a:pt x="1703057" y="2486779"/>
                </a:lnTo>
                <a:lnTo>
                  <a:pt x="1707047" y="2487952"/>
                </a:lnTo>
                <a:lnTo>
                  <a:pt x="1814604" y="2389768"/>
                </a:lnTo>
                <a:cubicBezTo>
                  <a:pt x="2075917" y="2110708"/>
                  <a:pt x="2205489" y="1673395"/>
                  <a:pt x="2146142" y="1237621"/>
                </a:cubicBezTo>
                <a:cubicBezTo>
                  <a:pt x="2067107" y="657287"/>
                  <a:pt x="1675186" y="228824"/>
                  <a:pt x="1210563" y="214813"/>
                </a:cubicBezTo>
                <a:close/>
                <a:moveTo>
                  <a:pt x="1214591" y="383"/>
                </a:moveTo>
                <a:cubicBezTo>
                  <a:pt x="1779092" y="16134"/>
                  <a:pt x="2256408" y="514273"/>
                  <a:pt x="2356115" y="1191705"/>
                </a:cubicBezTo>
                <a:cubicBezTo>
                  <a:pt x="2432917" y="1713508"/>
                  <a:pt x="2269282" y="2238010"/>
                  <a:pt x="1940101" y="2566662"/>
                </a:cubicBezTo>
                <a:lnTo>
                  <a:pt x="1858280" y="2636176"/>
                </a:lnTo>
                <a:lnTo>
                  <a:pt x="1662374" y="3302282"/>
                </a:lnTo>
                <a:lnTo>
                  <a:pt x="1642818" y="3296530"/>
                </a:lnTo>
                <a:lnTo>
                  <a:pt x="1642365" y="3298341"/>
                </a:lnTo>
                <a:lnTo>
                  <a:pt x="668645" y="3298341"/>
                </a:lnTo>
                <a:lnTo>
                  <a:pt x="620945" y="3107541"/>
                </a:lnTo>
                <a:lnTo>
                  <a:pt x="625980" y="3107541"/>
                </a:lnTo>
                <a:lnTo>
                  <a:pt x="477257" y="2601865"/>
                </a:lnTo>
                <a:lnTo>
                  <a:pt x="398351" y="2528795"/>
                </a:lnTo>
                <a:cubicBezTo>
                  <a:pt x="83040" y="2187205"/>
                  <a:pt x="-63507" y="1661104"/>
                  <a:pt x="25870" y="1147159"/>
                </a:cubicBezTo>
                <a:cubicBezTo>
                  <a:pt x="144292" y="466195"/>
                  <a:pt x="643655" y="-15547"/>
                  <a:pt x="1214591" y="3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800119" y="768518"/>
            <a:ext cx="4573659" cy="795301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buClrTx/>
              <a:buSzTx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产品与服务</a:t>
            </a:r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-3C</a:t>
            </a:r>
            <a:endParaRPr lang="en-US" alt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4" name="Picture 3" descr="F:\销售素材\渲染设计\标记类\标准打标光纤类\LSF LSFD LSF20N系列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 contrast="6000"/>
          </a:blip>
          <a:srcRect/>
          <a:stretch>
            <a:fillRect/>
          </a:stretch>
        </p:blipFill>
        <p:spPr bwMode="auto">
          <a:xfrm>
            <a:off x="965495" y="2494588"/>
            <a:ext cx="2536458" cy="3541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22" descr="LSU5EI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 contrast="6000"/>
          </a:blip>
          <a:srcRect/>
          <a:stretch>
            <a:fillRect/>
          </a:stretch>
        </p:blipFill>
        <p:spPr bwMode="auto">
          <a:xfrm>
            <a:off x="4726485" y="2494588"/>
            <a:ext cx="2367779" cy="3541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F:\销售素材\渲染设计\LSC10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6000"/>
          </a:blip>
          <a:srcRect/>
          <a:stretch>
            <a:fillRect/>
          </a:stretch>
        </p:blipFill>
        <p:spPr bwMode="auto">
          <a:xfrm>
            <a:off x="8486665" y="2494589"/>
            <a:ext cx="2940328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12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223711" y="1702500"/>
            <a:ext cx="38884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sz="2000" b="1" dirty="0" smtClean="0">
                <a:solidFill>
                  <a:schemeClr val="tx2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光纤激光打</a:t>
            </a:r>
            <a:r>
              <a:rPr lang="zh-CN" altLang="en-US" sz="2000" b="1" dirty="0">
                <a:solidFill>
                  <a:schemeClr val="tx2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标设备</a:t>
            </a:r>
            <a:endParaRPr lang="en-US" sz="1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800119" y="768518"/>
            <a:ext cx="4573659" cy="795301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buClrTx/>
              <a:buSzTx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产品与服务</a:t>
            </a:r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-3C</a:t>
            </a:r>
            <a:endParaRPr lang="en-US" altLang="zh-CN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6" name="矩形 12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89116" y="1754570"/>
            <a:ext cx="24821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2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激光精密焊接设备</a:t>
            </a:r>
            <a:endParaRPr lang="zh-CN" altLang="en-US" sz="2000" b="1" dirty="0">
              <a:solidFill>
                <a:schemeClr val="tx2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17" name="Picture 38" descr="F:\销售素材\2016精密宣传册\设备渲染图合集（2016.04）\Weld-Final-renderings\LWF150QZ-20160403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78977" y="3144964"/>
            <a:ext cx="1850217" cy="2559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7" descr="F:\销售素材\2016精密宣传册\设备渲染图合集（2016.04）\Weld-Final-renderings\lwf150c-20160402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4967" y="3197104"/>
            <a:ext cx="3394951" cy="2366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9" descr="F:\销售素材\渲染设计\焊接类\Weld-Final-renderings\lwf150qc-20160402.jpg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9069" y="3112860"/>
            <a:ext cx="1748152" cy="2562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503930" y="768350"/>
            <a:ext cx="5885815" cy="795020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buClrTx/>
              <a:buSzTx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产品与服务</a:t>
            </a:r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光伏新能源</a:t>
            </a:r>
            <a:endParaRPr lang="zh-CN" altLang="en-US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5775" y="1846580"/>
            <a:ext cx="5424170" cy="456692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6224905" y="1845945"/>
            <a:ext cx="5570220" cy="4363720"/>
            <a:chOff x="1745254" y="1007086"/>
            <a:chExt cx="5600824" cy="4072218"/>
          </a:xfrm>
        </p:grpSpPr>
        <p:grpSp>
          <p:nvGrpSpPr>
            <p:cNvPr id="6" name="组合 1"/>
            <p:cNvGrpSpPr/>
            <p:nvPr/>
          </p:nvGrpSpPr>
          <p:grpSpPr>
            <a:xfrm>
              <a:off x="1745254" y="1350879"/>
              <a:ext cx="5600824" cy="3325018"/>
              <a:chOff x="1367867" y="1525986"/>
              <a:chExt cx="5770943" cy="3426011"/>
            </a:xfrm>
          </p:grpSpPr>
          <p:pic>
            <p:nvPicPr>
              <p:cNvPr id="7" name="Picture 2"/>
              <p:cNvPicPr>
                <a:picLocks noChangeAspect="1" noChangeArrowheads="1"/>
              </p:cNvPicPr>
              <p:nvPr>
                <p:custDataLst>
                  <p:tags r:id="rId3"/>
                </p:custDataLst>
              </p:nvPr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3713" y="1542213"/>
                <a:ext cx="2895096" cy="1716614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pic>
            <p:nvPicPr>
              <p:cNvPr id="8" name="Picture 6" descr="E:\新团队资料\捷佳创丝网设备\分板机2.JPG"/>
              <p:cNvPicPr>
                <a:picLocks noChangeAspect="1" noChangeArrowheads="1"/>
              </p:cNvPicPr>
              <p:nvPr>
                <p:custDataLst>
                  <p:tags r:id="rId5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3714" y="3357542"/>
                <a:ext cx="2895096" cy="1594455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pic>
            <p:nvPicPr>
              <p:cNvPr id="9" name="Picture 4" descr="E:\新团队资料\捷佳创丝网设备\A12-烘干烧结炉.JPG"/>
              <p:cNvPicPr>
                <a:picLocks noChangeAspect="1" noChangeArrowheads="1"/>
              </p:cNvPicPr>
              <p:nvPr>
                <p:custDataLst>
                  <p:tags r:id="rId7"/>
                </p:custDataLst>
              </p:nvPr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67867" y="3330682"/>
                <a:ext cx="2760611" cy="1594455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pic>
            <p:nvPicPr>
              <p:cNvPr id="29" name="Picture 3"/>
              <p:cNvPicPr>
                <a:picLocks noChangeAspect="1" noChangeArrowheads="1"/>
              </p:cNvPicPr>
              <p:nvPr>
                <p:custDataLst>
                  <p:tags r:id="rId9"/>
                </p:custDataLst>
              </p:nvPr>
            </p:nvPicPr>
            <p:blipFill>
              <a:blip r:embed="rId10"/>
              <a:srcRect/>
              <a:stretch>
                <a:fillRect/>
              </a:stretch>
            </p:blipFill>
            <p:spPr bwMode="auto">
              <a:xfrm>
                <a:off x="1374817" y="1525986"/>
                <a:ext cx="2734411" cy="1716614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</p:grpSp>
        <p:sp>
          <p:nvSpPr>
            <p:cNvPr id="10" name="TextBox 11"/>
            <p:cNvSpPr txBox="1"/>
            <p:nvPr>
              <p:custDataLst>
                <p:tags r:id="rId11"/>
              </p:custDataLst>
            </p:nvPr>
          </p:nvSpPr>
          <p:spPr>
            <a:xfrm>
              <a:off x="2420775" y="1012419"/>
              <a:ext cx="2115313" cy="3863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b="1" dirty="0"/>
                <a:t>平板</a:t>
              </a:r>
              <a:r>
                <a:rPr lang="en-US" altLang="zh-CN" b="1" dirty="0"/>
                <a:t>PECVD</a:t>
              </a:r>
              <a:r>
                <a:rPr lang="zh-CN" altLang="en-US" b="1" dirty="0"/>
                <a:t>设备</a:t>
              </a:r>
              <a:endParaRPr lang="zh-CN" altLang="en-US" b="1" dirty="0"/>
            </a:p>
          </p:txBody>
        </p:sp>
        <p:sp>
          <p:nvSpPr>
            <p:cNvPr id="11" name="TextBox 8"/>
            <p:cNvSpPr txBox="1"/>
            <p:nvPr>
              <p:custDataLst>
                <p:tags r:id="rId12"/>
              </p:custDataLst>
            </p:nvPr>
          </p:nvSpPr>
          <p:spPr>
            <a:xfrm>
              <a:off x="5078166" y="4692941"/>
              <a:ext cx="1656240" cy="3863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b="1" dirty="0"/>
                <a:t>叠瓦设备</a:t>
              </a:r>
              <a:endParaRPr lang="zh-CN" altLang="en-US" b="1" dirty="0"/>
            </a:p>
          </p:txBody>
        </p:sp>
        <p:sp>
          <p:nvSpPr>
            <p:cNvPr id="20" name="TextBox 7"/>
            <p:cNvSpPr txBox="1"/>
            <p:nvPr>
              <p:custDataLst>
                <p:tags r:id="rId13"/>
              </p:custDataLst>
            </p:nvPr>
          </p:nvSpPr>
          <p:spPr>
            <a:xfrm>
              <a:off x="4889811" y="1007086"/>
              <a:ext cx="1928236" cy="3863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b="1" dirty="0"/>
                <a:t>丝网印刷设备</a:t>
              </a:r>
              <a:endParaRPr lang="zh-CN" altLang="en-US" b="1" dirty="0"/>
            </a:p>
          </p:txBody>
        </p:sp>
        <p:sp>
          <p:nvSpPr>
            <p:cNvPr id="21" name="TextBox 9"/>
            <p:cNvSpPr txBox="1"/>
            <p:nvPr>
              <p:custDataLst>
                <p:tags r:id="rId14"/>
              </p:custDataLst>
            </p:nvPr>
          </p:nvSpPr>
          <p:spPr>
            <a:xfrm>
              <a:off x="2398428" y="4675756"/>
              <a:ext cx="1822247" cy="3863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b="1" dirty="0"/>
                <a:t>丝印固化设备</a:t>
              </a:r>
              <a:endParaRPr lang="zh-CN" altLang="en-US" b="1" dirty="0"/>
            </a:p>
          </p:txBody>
        </p:sp>
        <p:cxnSp>
          <p:nvCxnSpPr>
            <p:cNvPr id="22" name="连接符: 肘形 19"/>
            <p:cNvCxnSpPr/>
            <p:nvPr>
              <p:custDataLst>
                <p:tags r:id="rId15"/>
              </p:custDataLst>
            </p:nvPr>
          </p:nvCxnSpPr>
          <p:spPr>
            <a:xfrm flipV="1">
              <a:off x="2031520" y="1161980"/>
              <a:ext cx="450897" cy="306610"/>
            </a:xfrm>
            <a:prstGeom prst="bentConnector3">
              <a:avLst>
                <a:gd name="adj1" fmla="val -1166"/>
              </a:avLst>
            </a:prstGeom>
            <a:ln>
              <a:solidFill>
                <a:schemeClr val="bg1">
                  <a:lumMod val="75000"/>
                </a:schemeClr>
              </a:solidFill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连接符: 肘形 20"/>
            <p:cNvCxnSpPr/>
            <p:nvPr>
              <p:custDataLst>
                <p:tags r:id="rId16"/>
              </p:custDataLst>
            </p:nvPr>
          </p:nvCxnSpPr>
          <p:spPr>
            <a:xfrm rot="10800000">
              <a:off x="6749765" y="1194071"/>
              <a:ext cx="450897" cy="306610"/>
            </a:xfrm>
            <a:prstGeom prst="bentConnector3">
              <a:avLst>
                <a:gd name="adj1" fmla="val -1344"/>
              </a:avLst>
            </a:prstGeom>
            <a:ln>
              <a:solidFill>
                <a:schemeClr val="bg1">
                  <a:lumMod val="75000"/>
                </a:schemeClr>
              </a:solidFill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连接符: 肘形 21"/>
            <p:cNvCxnSpPr/>
            <p:nvPr>
              <p:custDataLst>
                <p:tags r:id="rId17"/>
              </p:custDataLst>
            </p:nvPr>
          </p:nvCxnSpPr>
          <p:spPr>
            <a:xfrm>
              <a:off x="1916016" y="4496521"/>
              <a:ext cx="450897" cy="306610"/>
            </a:xfrm>
            <a:prstGeom prst="bentConnector3">
              <a:avLst>
                <a:gd name="adj1" fmla="val 867"/>
              </a:avLst>
            </a:prstGeom>
            <a:ln>
              <a:solidFill>
                <a:schemeClr val="bg1">
                  <a:lumMod val="75000"/>
                </a:schemeClr>
              </a:solidFill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连接符: 肘形 22"/>
            <p:cNvCxnSpPr/>
            <p:nvPr>
              <p:custDataLst>
                <p:tags r:id="rId18"/>
              </p:custDataLst>
            </p:nvPr>
          </p:nvCxnSpPr>
          <p:spPr>
            <a:xfrm rot="10800000" flipV="1">
              <a:off x="6749764" y="4522589"/>
              <a:ext cx="450897" cy="306610"/>
            </a:xfrm>
            <a:prstGeom prst="bentConnector3">
              <a:avLst>
                <a:gd name="adj1" fmla="val 0"/>
              </a:avLst>
            </a:prstGeom>
            <a:ln>
              <a:solidFill>
                <a:schemeClr val="bg1">
                  <a:lumMod val="75000"/>
                </a:schemeClr>
              </a:solidFill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503930" y="768350"/>
            <a:ext cx="5885815" cy="795020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algn="ctr">
              <a:lnSpc>
                <a:spcPct val="100000"/>
              </a:lnSpc>
              <a:buClrTx/>
              <a:buSzTx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产品与服务</a:t>
            </a:r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解决方案</a:t>
            </a:r>
            <a:endParaRPr lang="zh-CN" altLang="en-US" sz="3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44692" y="2083373"/>
            <a:ext cx="10104789" cy="4596765"/>
            <a:chOff x="533440" y="1253129"/>
            <a:chExt cx="11572262" cy="4431477"/>
          </a:xfrm>
        </p:grpSpPr>
        <p:grpSp>
          <p:nvGrpSpPr>
            <p:cNvPr id="17" name="组合 16"/>
            <p:cNvGrpSpPr/>
            <p:nvPr/>
          </p:nvGrpSpPr>
          <p:grpSpPr>
            <a:xfrm>
              <a:off x="7140821" y="1253129"/>
              <a:ext cx="4964881" cy="2149929"/>
              <a:chOff x="7012238" y="833394"/>
              <a:chExt cx="4964881" cy="2149929"/>
            </a:xfrm>
          </p:grpSpPr>
          <p:pic>
            <p:nvPicPr>
              <p:cNvPr id="43" name="图片 42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7012238" y="833394"/>
                <a:ext cx="4953302" cy="1660130"/>
              </a:xfrm>
              <a:prstGeom prst="rect">
                <a:avLst/>
              </a:prstGeom>
            </p:spPr>
          </p:pic>
          <p:sp>
            <p:nvSpPr>
              <p:cNvPr id="44" name="圆角矩形 43"/>
              <p:cNvSpPr/>
              <p:nvPr>
                <p:custDataLst>
                  <p:tags r:id="rId3"/>
                </p:custDataLst>
              </p:nvPr>
            </p:nvSpPr>
            <p:spPr>
              <a:xfrm>
                <a:off x="7098612" y="2075408"/>
                <a:ext cx="1547420" cy="907915"/>
              </a:xfrm>
              <a:prstGeom prst="round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空调内外机装配解决方案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圆角矩形 44"/>
              <p:cNvSpPr/>
              <p:nvPr>
                <p:custDataLst>
                  <p:tags r:id="rId4"/>
                </p:custDataLst>
              </p:nvPr>
            </p:nvSpPr>
            <p:spPr>
              <a:xfrm>
                <a:off x="8764155" y="2076123"/>
                <a:ext cx="1547420" cy="907200"/>
              </a:xfrm>
              <a:prstGeom prst="round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空调电机装配检查生产线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圆角矩形 45"/>
              <p:cNvSpPr/>
              <p:nvPr>
                <p:custDataLst>
                  <p:tags r:id="rId5"/>
                </p:custDataLst>
              </p:nvPr>
            </p:nvSpPr>
            <p:spPr>
              <a:xfrm>
                <a:off x="10429699" y="2075409"/>
                <a:ext cx="1547420" cy="907914"/>
              </a:xfrm>
              <a:prstGeom prst="round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热水器装配检测生产线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33440" y="3566354"/>
              <a:ext cx="4661563" cy="2100720"/>
              <a:chOff x="595526" y="3388542"/>
              <a:chExt cx="4514298" cy="2100720"/>
            </a:xfrm>
          </p:grpSpPr>
          <p:pic>
            <p:nvPicPr>
              <p:cNvPr id="39" name="图片 38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tretch>
                <a:fillRect/>
              </a:stretch>
            </p:blipFill>
            <p:spPr>
              <a:xfrm>
                <a:off x="607260" y="3388542"/>
                <a:ext cx="4485092" cy="1510629"/>
              </a:xfrm>
              <a:prstGeom prst="rect">
                <a:avLst/>
              </a:prstGeom>
            </p:spPr>
          </p:pic>
          <p:sp>
            <p:nvSpPr>
              <p:cNvPr id="40" name="圆角矩形 39"/>
              <p:cNvSpPr/>
              <p:nvPr>
                <p:custDataLst>
                  <p:tags r:id="rId8"/>
                </p:custDataLst>
              </p:nvPr>
            </p:nvSpPr>
            <p:spPr>
              <a:xfrm>
                <a:off x="595526" y="4533112"/>
                <a:ext cx="1464234" cy="956150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牙刷生产整体解决方案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圆角矩形 40"/>
              <p:cNvSpPr/>
              <p:nvPr>
                <p:custDataLst>
                  <p:tags r:id="rId9"/>
                </p:custDataLst>
              </p:nvPr>
            </p:nvSpPr>
            <p:spPr>
              <a:xfrm>
                <a:off x="2120557" y="4533113"/>
                <a:ext cx="1464234" cy="95614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插座自动装配线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圆角矩形 41"/>
              <p:cNvSpPr/>
              <p:nvPr>
                <p:custDataLst>
                  <p:tags r:id="rId10"/>
                </p:custDataLst>
              </p:nvPr>
            </p:nvSpPr>
            <p:spPr>
              <a:xfrm>
                <a:off x="3645590" y="4531662"/>
                <a:ext cx="1464234" cy="957600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OPP</a:t>
                </a:r>
                <a:r>
                  <a:rPr lang="zh-CN" altLang="en-US" sz="12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管自动装配解决方案</a:t>
                </a:r>
                <a:endPara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19" name="图片 18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 cstate="email"/>
            <a:stretch>
              <a:fillRect/>
            </a:stretch>
          </p:blipFill>
          <p:spPr>
            <a:xfrm>
              <a:off x="5078905" y="2501531"/>
              <a:ext cx="2060048" cy="1996021"/>
            </a:xfrm>
            <a:prstGeom prst="rect">
              <a:avLst/>
            </a:prstGeom>
          </p:spPr>
        </p:pic>
        <p:cxnSp>
          <p:nvCxnSpPr>
            <p:cNvPr id="15" name="直接连接符 14"/>
            <p:cNvCxnSpPr/>
            <p:nvPr>
              <p:custDataLst>
                <p:tags r:id="rId13"/>
              </p:custDataLst>
            </p:nvPr>
          </p:nvCxnSpPr>
          <p:spPr>
            <a:xfrm flipH="1">
              <a:off x="6093350" y="1320364"/>
              <a:ext cx="0" cy="4320000"/>
            </a:xfrm>
            <a:prstGeom prst="line">
              <a:avLst/>
            </a:prstGeom>
            <a:ln w="12700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0"/>
            <p:cNvSpPr txBox="1"/>
            <p:nvPr>
              <p:custDataLst>
                <p:tags r:id="rId14"/>
              </p:custDataLst>
            </p:nvPr>
          </p:nvSpPr>
          <p:spPr>
            <a:xfrm>
              <a:off x="5206032" y="3599361"/>
              <a:ext cx="716974" cy="300425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r"/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4" name="TextBox 21"/>
            <p:cNvSpPr txBox="1"/>
            <p:nvPr>
              <p:custDataLst>
                <p:tags r:id="rId15"/>
              </p:custDataLst>
            </p:nvPr>
          </p:nvSpPr>
          <p:spPr>
            <a:xfrm>
              <a:off x="6309574" y="3623835"/>
              <a:ext cx="626883" cy="27595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TextBox 22"/>
            <p:cNvSpPr txBox="1"/>
            <p:nvPr>
              <p:custDataLst>
                <p:tags r:id="rId16"/>
              </p:custDataLst>
            </p:nvPr>
          </p:nvSpPr>
          <p:spPr>
            <a:xfrm>
              <a:off x="5395230" y="2808539"/>
              <a:ext cx="650177" cy="15388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r"/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TextBox 23"/>
            <p:cNvSpPr txBox="1"/>
            <p:nvPr>
              <p:custDataLst>
                <p:tags r:id="rId17"/>
              </p:custDataLst>
            </p:nvPr>
          </p:nvSpPr>
          <p:spPr>
            <a:xfrm>
              <a:off x="6178949" y="2790448"/>
              <a:ext cx="573543" cy="239545"/>
            </a:xfrm>
            <a:prstGeom prst="rect">
              <a:avLst/>
            </a:prstGeom>
            <a:solidFill>
              <a:schemeClr val="accent3"/>
            </a:solidFill>
            <a:effectLst/>
          </p:spPr>
          <p:txBody>
            <a:bodyPr wrap="square" rtlCol="0">
              <a:spAutoFit/>
            </a:bodyPr>
            <a:lstStyle/>
            <a:p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7" name="TextBox 24"/>
            <p:cNvSpPr txBox="1"/>
            <p:nvPr>
              <p:custDataLst>
                <p:tags r:id="rId18"/>
              </p:custDataLst>
            </p:nvPr>
          </p:nvSpPr>
          <p:spPr>
            <a:xfrm>
              <a:off x="5418849" y="2578976"/>
              <a:ext cx="716974" cy="460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 smtClean="0">
                  <a:solidFill>
                    <a:prstClr val="black"/>
                  </a:solidFill>
                </a:rPr>
                <a:t>消费类电子</a:t>
              </a:r>
              <a:endParaRPr lang="zh-CN" altLang="en-US" sz="1200" b="1" dirty="0">
                <a:solidFill>
                  <a:prstClr val="black"/>
                </a:solidFill>
              </a:endParaRPr>
            </a:p>
          </p:txBody>
        </p:sp>
        <p:sp>
          <p:nvSpPr>
            <p:cNvPr id="28" name="TextBox 25"/>
            <p:cNvSpPr txBox="1"/>
            <p:nvPr>
              <p:custDataLst>
                <p:tags r:id="rId19"/>
              </p:custDataLst>
            </p:nvPr>
          </p:nvSpPr>
          <p:spPr>
            <a:xfrm>
              <a:off x="4996307" y="3621994"/>
              <a:ext cx="829026" cy="275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b="1" dirty="0" smtClean="0">
                  <a:solidFill>
                    <a:prstClr val="black"/>
                  </a:solidFill>
                </a:rPr>
                <a:t>日化</a:t>
              </a:r>
              <a:endParaRPr lang="zh-CN" altLang="en-US" sz="1200" b="1" dirty="0">
                <a:solidFill>
                  <a:prstClr val="black"/>
                </a:solidFill>
              </a:endParaRPr>
            </a:p>
          </p:txBody>
        </p:sp>
        <p:sp>
          <p:nvSpPr>
            <p:cNvPr id="30" name="TextBox 26"/>
            <p:cNvSpPr txBox="1"/>
            <p:nvPr>
              <p:custDataLst>
                <p:tags r:id="rId20"/>
              </p:custDataLst>
            </p:nvPr>
          </p:nvSpPr>
          <p:spPr>
            <a:xfrm>
              <a:off x="6024992" y="3634359"/>
              <a:ext cx="1207013" cy="275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 smtClean="0">
                  <a:solidFill>
                    <a:prstClr val="black"/>
                  </a:solidFill>
                </a:rPr>
                <a:t>汽车</a:t>
              </a:r>
              <a:r>
                <a:rPr lang="en-US" altLang="zh-CN" sz="1200" b="1" dirty="0" smtClean="0">
                  <a:solidFill>
                    <a:prstClr val="black"/>
                  </a:solidFill>
                </a:rPr>
                <a:t>&amp;</a:t>
              </a:r>
              <a:r>
                <a:rPr lang="zh-CN" altLang="en-US" sz="1200" b="1" dirty="0" smtClean="0">
                  <a:solidFill>
                    <a:prstClr val="black"/>
                  </a:solidFill>
                </a:rPr>
                <a:t>新能源</a:t>
              </a:r>
              <a:endParaRPr lang="zh-CN" altLang="en-US" sz="1200" b="1" dirty="0">
                <a:solidFill>
                  <a:prstClr val="black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7140821" y="3566354"/>
              <a:ext cx="4959757" cy="2118252"/>
              <a:chOff x="7012239" y="3396951"/>
              <a:chExt cx="4959757" cy="2118252"/>
            </a:xfrm>
          </p:grpSpPr>
          <p:pic>
            <p:nvPicPr>
              <p:cNvPr id="34" name="图片 33"/>
              <p:cNvPicPr>
                <a:picLocks noChangeAspect="1"/>
              </p:cNvPicPr>
              <p:nvPr>
                <p:custDataLst>
                  <p:tags r:id="rId21"/>
                </p:custDataLst>
              </p:nvPr>
            </p:nvPicPr>
            <p:blipFill>
              <a:blip r:embed="rId22" cstate="email"/>
              <a:stretch>
                <a:fillRect/>
              </a:stretch>
            </p:blipFill>
            <p:spPr>
              <a:xfrm>
                <a:off x="7012239" y="3396951"/>
                <a:ext cx="4953302" cy="1502220"/>
              </a:xfrm>
              <a:prstGeom prst="rect">
                <a:avLst/>
              </a:prstGeom>
            </p:spPr>
          </p:pic>
          <p:grpSp>
            <p:nvGrpSpPr>
              <p:cNvPr id="35" name="组合 34"/>
              <p:cNvGrpSpPr/>
              <p:nvPr/>
            </p:nvGrpSpPr>
            <p:grpSpPr>
              <a:xfrm>
                <a:off x="7128633" y="4572003"/>
                <a:ext cx="4843363" cy="943200"/>
                <a:chOff x="7128633" y="4572003"/>
                <a:chExt cx="4843363" cy="943200"/>
              </a:xfrm>
            </p:grpSpPr>
            <p:sp>
              <p:nvSpPr>
                <p:cNvPr id="36" name="圆角矩形 35"/>
                <p:cNvSpPr/>
                <p:nvPr>
                  <p:custDataLst>
                    <p:tags r:id="rId23"/>
                  </p:custDataLst>
                </p:nvPr>
              </p:nvSpPr>
              <p:spPr>
                <a:xfrm>
                  <a:off x="8759516" y="4572003"/>
                  <a:ext cx="1580400" cy="943200"/>
                </a:xfrm>
                <a:prstGeom prst="round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200" b="1" dirty="0" smtClean="0">
                      <a:solidFill>
                        <a:prstClr val="black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球头皮带自动化生产线</a:t>
                  </a:r>
                  <a:endParaRPr lang="zh-CN" altLang="en-US" sz="1200" b="1" dirty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圆角矩形 36"/>
                <p:cNvSpPr/>
                <p:nvPr>
                  <p:custDataLst>
                    <p:tags r:id="rId24"/>
                  </p:custDataLst>
                </p:nvPr>
              </p:nvSpPr>
              <p:spPr>
                <a:xfrm>
                  <a:off x="10391596" y="4573549"/>
                  <a:ext cx="1580400" cy="941654"/>
                </a:xfrm>
                <a:prstGeom prst="round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200" b="1" dirty="0" smtClean="0">
                      <a:solidFill>
                        <a:prstClr val="black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电机</a:t>
                  </a:r>
                  <a:r>
                    <a:rPr lang="zh-CN" altLang="en-US" sz="1200" b="1" dirty="0">
                      <a:solidFill>
                        <a:prstClr val="black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自动</a:t>
                  </a:r>
                  <a:r>
                    <a:rPr lang="zh-CN" altLang="en-US" sz="1200" b="1" dirty="0" smtClean="0">
                      <a:solidFill>
                        <a:prstClr val="black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装配线</a:t>
                  </a:r>
                  <a:endParaRPr lang="zh-CN" altLang="en-US" sz="1200" b="1" dirty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圆角矩形 37"/>
                <p:cNvSpPr/>
                <p:nvPr>
                  <p:custDataLst>
                    <p:tags r:id="rId25"/>
                  </p:custDataLst>
                </p:nvPr>
              </p:nvSpPr>
              <p:spPr>
                <a:xfrm>
                  <a:off x="7128633" y="4573402"/>
                  <a:ext cx="1579203" cy="941801"/>
                </a:xfrm>
                <a:prstGeom prst="round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200" b="1" dirty="0" smtClean="0">
                      <a:solidFill>
                        <a:prstClr val="black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汽车继电器自动化生产线</a:t>
                  </a:r>
                  <a:endParaRPr lang="zh-CN" altLang="en-US" sz="1200" b="1" dirty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pic>
          <p:nvPicPr>
            <p:cNvPr id="32" name="图片 31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7" cstate="email"/>
            <a:stretch>
              <a:fillRect/>
            </a:stretch>
          </p:blipFill>
          <p:spPr>
            <a:xfrm>
              <a:off x="545557" y="1366978"/>
              <a:ext cx="4519321" cy="1619326"/>
            </a:xfrm>
            <a:prstGeom prst="rect">
              <a:avLst/>
            </a:prstGeom>
          </p:spPr>
        </p:pic>
        <p:sp>
          <p:nvSpPr>
            <p:cNvPr id="33" name="圆角矩形 32"/>
            <p:cNvSpPr/>
            <p:nvPr>
              <p:custDataLst>
                <p:tags r:id="rId28"/>
              </p:custDataLst>
            </p:nvPr>
          </p:nvSpPr>
          <p:spPr>
            <a:xfrm>
              <a:off x="600709" y="2623225"/>
              <a:ext cx="2034914" cy="769284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手机</a:t>
              </a:r>
              <a:r>
                <a:rPr lang="zh-CN" altLang="en-US" sz="1200" b="1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柔性生产解决方案</a:t>
              </a:r>
              <a:endPara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圆角矩形 46"/>
            <p:cNvSpPr/>
            <p:nvPr>
              <p:custDataLst>
                <p:tags r:id="rId29"/>
              </p:custDataLst>
            </p:nvPr>
          </p:nvSpPr>
          <p:spPr>
            <a:xfrm>
              <a:off x="2959467" y="2622109"/>
              <a:ext cx="2034000" cy="7704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鼠标装配全自动解决方案</a:t>
              </a:r>
              <a:endParaRPr lang="zh-CN" altLang="en-US" sz="12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8" name="图片 47"/>
            <p:cNvPicPr>
              <a:picLocks noChangeAspect="1"/>
            </p:cNvPicPr>
            <p:nvPr>
              <p:custDataLst>
                <p:tags r:id="rId30"/>
              </p:custDataLst>
            </p:nvPr>
          </p:nvPicPr>
          <p:blipFill>
            <a:blip r:embed="rId31"/>
            <a:stretch>
              <a:fillRect/>
            </a:stretch>
          </p:blipFill>
          <p:spPr>
            <a:xfrm>
              <a:off x="6180013" y="2786697"/>
              <a:ext cx="575581" cy="262400"/>
            </a:xfrm>
            <a:prstGeom prst="rect">
              <a:avLst/>
            </a:prstGeom>
          </p:spPr>
        </p:pic>
        <p:sp>
          <p:nvSpPr>
            <p:cNvPr id="49" name="TextBox 32"/>
            <p:cNvSpPr txBox="1"/>
            <p:nvPr>
              <p:custDataLst>
                <p:tags r:id="rId32"/>
              </p:custDataLst>
            </p:nvPr>
          </p:nvSpPr>
          <p:spPr>
            <a:xfrm>
              <a:off x="6180013" y="2725098"/>
              <a:ext cx="635109" cy="275578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prstClr val="black"/>
                  </a:solidFill>
                </a:rPr>
                <a:t>家电</a:t>
              </a:r>
              <a:endParaRPr lang="zh-CN" altLang="en-US" sz="12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TextBox 46"/>
          <p:cNvSpPr txBox="1"/>
          <p:nvPr>
            <p:custDataLst>
              <p:tags r:id="rId33"/>
            </p:custDataLst>
          </p:nvPr>
        </p:nvSpPr>
        <p:spPr>
          <a:xfrm>
            <a:off x="1185545" y="1525411"/>
            <a:ext cx="259228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2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defRPr>
            </a:lvl1pPr>
          </a:lstStyle>
          <a:p>
            <a:r>
              <a:rPr lang="zh-CN" altLang="en-US" dirty="0"/>
              <a:t>智能</a:t>
            </a:r>
            <a:r>
              <a:rPr lang="zh-CN" altLang="en-US" dirty="0" smtClean="0"/>
              <a:t>制造解决方案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" name="图片 3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390822" y="723200"/>
            <a:ext cx="5412530" cy="5412871"/>
          </a:xfrm>
          <a:custGeom>
            <a:avLst/>
            <a:gdLst>
              <a:gd name="connsiteX0" fmla="*/ 1 w 5413376"/>
              <a:gd name="connsiteY0" fmla="*/ 2707200 h 5413717"/>
              <a:gd name="connsiteX1" fmla="*/ 1 w 5413376"/>
              <a:gd name="connsiteY1" fmla="*/ 5413716 h 5413717"/>
              <a:gd name="connsiteX2" fmla="*/ 2706518 w 5413376"/>
              <a:gd name="connsiteY2" fmla="*/ 5413716 h 5413717"/>
              <a:gd name="connsiteX3" fmla="*/ 2706517 w 5413376"/>
              <a:gd name="connsiteY3" fmla="*/ 5413717 h 5413717"/>
              <a:gd name="connsiteX4" fmla="*/ 0 w 5413376"/>
              <a:gd name="connsiteY4" fmla="*/ 5413717 h 5413717"/>
              <a:gd name="connsiteX5" fmla="*/ 0 w 5413376"/>
              <a:gd name="connsiteY5" fmla="*/ 2707201 h 5413717"/>
              <a:gd name="connsiteX6" fmla="*/ 2706859 w 5413376"/>
              <a:gd name="connsiteY6" fmla="*/ 342 h 5413717"/>
              <a:gd name="connsiteX7" fmla="*/ 5413376 w 5413376"/>
              <a:gd name="connsiteY7" fmla="*/ 2706859 h 5413717"/>
              <a:gd name="connsiteX8" fmla="*/ 2706860 w 5413376"/>
              <a:gd name="connsiteY8" fmla="*/ 5413375 h 5413717"/>
              <a:gd name="connsiteX9" fmla="*/ 343 w 5413376"/>
              <a:gd name="connsiteY9" fmla="*/ 2706858 h 5413717"/>
              <a:gd name="connsiteX10" fmla="*/ 0 w 5413376"/>
              <a:gd name="connsiteY10" fmla="*/ 0 h 5413717"/>
              <a:gd name="connsiteX11" fmla="*/ 2706517 w 5413376"/>
              <a:gd name="connsiteY11" fmla="*/ 0 h 5413717"/>
              <a:gd name="connsiteX12" fmla="*/ 2706518 w 5413376"/>
              <a:gd name="connsiteY12" fmla="*/ 1 h 5413717"/>
              <a:gd name="connsiteX13" fmla="*/ 0 w 5413376"/>
              <a:gd name="connsiteY13" fmla="*/ 1 h 5413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413376" h="5413717">
                <a:moveTo>
                  <a:pt x="1" y="2707200"/>
                </a:moveTo>
                <a:lnTo>
                  <a:pt x="1" y="5413716"/>
                </a:lnTo>
                <a:lnTo>
                  <a:pt x="2706518" y="5413716"/>
                </a:lnTo>
                <a:lnTo>
                  <a:pt x="2706517" y="5413717"/>
                </a:lnTo>
                <a:lnTo>
                  <a:pt x="0" y="5413717"/>
                </a:lnTo>
                <a:lnTo>
                  <a:pt x="0" y="2707201"/>
                </a:lnTo>
                <a:close/>
                <a:moveTo>
                  <a:pt x="2706859" y="342"/>
                </a:moveTo>
                <a:lnTo>
                  <a:pt x="5413376" y="2706859"/>
                </a:lnTo>
                <a:lnTo>
                  <a:pt x="2706860" y="5413375"/>
                </a:lnTo>
                <a:lnTo>
                  <a:pt x="343" y="2706858"/>
                </a:lnTo>
                <a:close/>
                <a:moveTo>
                  <a:pt x="0" y="0"/>
                </a:moveTo>
                <a:lnTo>
                  <a:pt x="2706517" y="0"/>
                </a:lnTo>
                <a:lnTo>
                  <a:pt x="2706518" y="1"/>
                </a:lnTo>
                <a:lnTo>
                  <a:pt x="0" y="1"/>
                </a:lnTo>
                <a:close/>
              </a:path>
            </a:pathLst>
          </a:custGeom>
          <a:noFill/>
        </p:spPr>
      </p:pic>
      <p:sp>
        <p:nvSpPr>
          <p:cNvPr id="32" name="Rectangle 3"/>
          <p:cNvSpPr/>
          <p:nvPr>
            <p:custDataLst>
              <p:tags r:id="rId3"/>
            </p:custDataLst>
          </p:nvPr>
        </p:nvSpPr>
        <p:spPr>
          <a:xfrm rot="18900000">
            <a:off x="3902458" y="2519220"/>
            <a:ext cx="1820827" cy="1820829"/>
          </a:xfrm>
          <a:prstGeom prst="rect">
            <a:avLst/>
          </a:prstGeom>
          <a:solidFill>
            <a:srgbClr val="2196F3">
              <a:alpha val="70000"/>
            </a:srgbClr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Diamond 5"/>
          <p:cNvSpPr/>
          <p:nvPr>
            <p:custDataLst>
              <p:tags r:id="rId4"/>
            </p:custDataLst>
          </p:nvPr>
        </p:nvSpPr>
        <p:spPr>
          <a:xfrm>
            <a:off x="4332677" y="2949443"/>
            <a:ext cx="960390" cy="960384"/>
          </a:xfrm>
          <a:prstGeom prst="diamond">
            <a:avLst/>
          </a:prstGeom>
          <a:solidFill>
            <a:srgbClr val="FFFFFF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5"/>
          <p:cNvSpPr txBox="1"/>
          <p:nvPr>
            <p:custDataLst>
              <p:tags r:id="rId5"/>
            </p:custDataLst>
          </p:nvPr>
        </p:nvSpPr>
        <p:spPr>
          <a:xfrm>
            <a:off x="6095048" y="613148"/>
            <a:ext cx="5679073" cy="575452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p>
            <a:pPr algn="r">
              <a:lnSpc>
                <a:spcPct val="120000"/>
              </a:lnSpc>
            </a:pPr>
            <a:r>
              <a:rPr lang="zh-CN" altLang="en-US" sz="2800" b="1" spc="300" dirty="0">
                <a:solidFill>
                  <a:srgbClr val="222222">
                    <a:lumMod val="90000"/>
                    <a:lumOff val="1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应聘信息</a:t>
            </a:r>
            <a:endParaRPr lang="zh-CN" altLang="en-US" sz="2800" b="1" spc="300" dirty="0">
              <a:solidFill>
                <a:srgbClr val="222222">
                  <a:lumMod val="90000"/>
                  <a:lumOff val="1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6"/>
            </p:custDataLst>
          </p:nvPr>
        </p:nvSpPr>
        <p:spPr>
          <a:xfrm>
            <a:off x="6100393" y="1253381"/>
            <a:ext cx="5673727" cy="327026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p>
            <a:pPr algn="r">
              <a:lnSpc>
                <a:spcPct val="120000"/>
              </a:lnSpc>
            </a:pPr>
            <a:r>
              <a:rPr kumimoji="1" lang="en-US" altLang="zh-CN" sz="1400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WORK EXPERIENCE</a:t>
            </a:r>
            <a:endParaRPr kumimoji="1" lang="en-US" altLang="zh-CN" sz="1400" spc="150" dirty="0">
              <a:solidFill>
                <a:srgbClr val="222222">
                  <a:lumMod val="90000"/>
                  <a:lumOff val="1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菱形 10"/>
          <p:cNvSpPr/>
          <p:nvPr>
            <p:custDataLst>
              <p:tags r:id="rId7"/>
            </p:custDataLst>
          </p:nvPr>
        </p:nvSpPr>
        <p:spPr>
          <a:xfrm>
            <a:off x="5917214" y="2076130"/>
            <a:ext cx="369274" cy="369274"/>
          </a:xfrm>
          <a:prstGeom prst="diamond">
            <a:avLst/>
          </a:prstGeom>
          <a:solidFill>
            <a:srgbClr val="2196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8"/>
            </p:custDataLst>
          </p:nvPr>
        </p:nvSpPr>
        <p:spPr>
          <a:xfrm>
            <a:off x="6400165" y="2003425"/>
            <a:ext cx="5238115" cy="1393190"/>
          </a:xfrm>
          <a:prstGeom prst="rect">
            <a:avLst/>
          </a:prstGeom>
          <a:noFill/>
        </p:spPr>
        <p:txBody>
          <a:bodyPr wrap="square" rtlCol="0" anchor="ctr" anchorCtr="0"/>
          <a:p>
            <a:pPr algn="l">
              <a:lnSpc>
                <a:spcPct val="130000"/>
              </a:lnSpc>
              <a:spcBef>
                <a:spcPts val="1200"/>
              </a:spcBef>
            </a:pPr>
            <a:r>
              <a:rPr kumimoji="1" lang="zh-CN" altLang="en-US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长春地址：长春市经开区临河街</a:t>
            </a:r>
            <a:r>
              <a:rPr kumimoji="1" lang="en-US" altLang="zh-CN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6</a:t>
            </a:r>
            <a:r>
              <a:rPr kumimoji="1" lang="zh-CN" altLang="en-US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区</a:t>
            </a:r>
            <a:r>
              <a:rPr kumimoji="1" lang="en-US" altLang="zh-CN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13</a:t>
            </a:r>
            <a:r>
              <a:rPr kumimoji="1" lang="zh-CN" altLang="en-US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栋</a:t>
            </a:r>
            <a:r>
              <a:rPr kumimoji="1" lang="en-US" altLang="zh-CN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1</a:t>
            </a:r>
            <a:r>
              <a:rPr kumimoji="1" lang="zh-CN" altLang="en-US" sz="1800" b="1" spc="150" dirty="0">
                <a:solidFill>
                  <a:srgbClr val="222222">
                    <a:lumMod val="90000"/>
                    <a:lumOff val="10000"/>
                  </a:srgbClr>
                </a:solidFill>
                <a:latin typeface="+mj-ea"/>
                <a:ea typeface="+mj-ea"/>
                <a:sym typeface="+mn-ea"/>
              </a:rPr>
              <a:t>楼底商</a:t>
            </a:r>
            <a:endParaRPr kumimoji="1" lang="zh-CN" altLang="en-US" sz="1800" b="1" spc="150" dirty="0">
              <a:solidFill>
                <a:srgbClr val="222222">
                  <a:lumMod val="90000"/>
                  <a:lumOff val="10000"/>
                </a:srgbClr>
              </a:solidFill>
              <a:latin typeface="+mj-ea"/>
              <a:ea typeface="+mj-ea"/>
              <a:sym typeface="+mn-ea"/>
            </a:endParaRPr>
          </a:p>
          <a:p>
            <a:pPr algn="l">
              <a:lnSpc>
                <a:spcPct val="130000"/>
              </a:lnSpc>
              <a:spcBef>
                <a:spcPts val="1200"/>
              </a:spcBef>
            </a:pPr>
            <a:endParaRPr kumimoji="1" lang="zh-CN" altLang="en-US" sz="1800" b="1" spc="150" dirty="0">
              <a:solidFill>
                <a:srgbClr val="222222">
                  <a:lumMod val="90000"/>
                  <a:lumOff val="10000"/>
                </a:srgbClr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5" name="文本框 24"/>
          <p:cNvSpPr txBox="1"/>
          <p:nvPr>
            <p:custDataLst>
              <p:tags r:id="rId9"/>
            </p:custDataLst>
          </p:nvPr>
        </p:nvSpPr>
        <p:spPr>
          <a:xfrm>
            <a:off x="6286500" y="3501390"/>
            <a:ext cx="5201920" cy="1285240"/>
          </a:xfrm>
          <a:prstGeom prst="rect">
            <a:avLst/>
          </a:prstGeom>
          <a:noFill/>
        </p:spPr>
        <p:txBody>
          <a:bodyPr wrap="square" rtlCol="0" anchor="ctr" anchorCtr="0">
            <a:normAutofit lnSpcReduction="20000"/>
          </a:bodyPr>
          <a:p>
            <a:pPr>
              <a:lnSpc>
                <a:spcPct val="160000"/>
              </a:lnSpc>
            </a:pPr>
            <a:r>
              <a:rPr 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联系人：</a:t>
            </a:r>
            <a:r>
              <a:rPr lang="en-US" alt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刘</a:t>
            </a:r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经理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电话</a:t>
            </a:r>
            <a:r>
              <a:rPr lang="en-US" alt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微信</a:t>
            </a:r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13844945104</a:t>
            </a:r>
            <a:endParaRPr lang="en-US" altLang="zh-CN" sz="1800" b="1" dirty="0">
              <a:latin typeface="+mj-ea"/>
              <a:ea typeface="+mj-ea"/>
            </a:endParaRPr>
          </a:p>
          <a:p>
            <a:pPr>
              <a:lnSpc>
                <a:spcPct val="160000"/>
              </a:lnSpc>
            </a:pPr>
            <a:endParaRPr lang="en-US" altLang="zh-CN" sz="1800" b="1" dirty="0">
              <a:latin typeface="+mj-ea"/>
              <a:ea typeface="+mj-ea"/>
            </a:endParaRPr>
          </a:p>
        </p:txBody>
      </p:sp>
      <p:sp>
        <p:nvSpPr>
          <p:cNvPr id="28" name="菱形 27"/>
          <p:cNvSpPr/>
          <p:nvPr>
            <p:custDataLst>
              <p:tags r:id="rId10"/>
            </p:custDataLst>
          </p:nvPr>
        </p:nvSpPr>
        <p:spPr>
          <a:xfrm>
            <a:off x="5917214" y="3459446"/>
            <a:ext cx="369274" cy="369274"/>
          </a:xfrm>
          <a:prstGeom prst="diamond">
            <a:avLst/>
          </a:prstGeom>
          <a:solidFill>
            <a:srgbClr val="2196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任意多边形: 形状 33"/>
          <p:cNvSpPr/>
          <p:nvPr>
            <p:custDataLst>
              <p:tags r:id="rId11"/>
            </p:custDataLst>
          </p:nvPr>
        </p:nvSpPr>
        <p:spPr>
          <a:xfrm>
            <a:off x="4620795" y="3237347"/>
            <a:ext cx="384154" cy="384576"/>
          </a:xfrm>
          <a:custGeom>
            <a:avLst/>
            <a:gdLst>
              <a:gd name="connsiteX0" fmla="*/ 54571 w 384214"/>
              <a:gd name="connsiteY0" fmla="*/ 283927 h 384636"/>
              <a:gd name="connsiteX1" fmla="*/ 66591 w 384214"/>
              <a:gd name="connsiteY1" fmla="*/ 283927 h 384636"/>
              <a:gd name="connsiteX2" fmla="*/ 66591 w 384214"/>
              <a:gd name="connsiteY2" fmla="*/ 372616 h 384636"/>
              <a:gd name="connsiteX3" fmla="*/ 325991 w 384214"/>
              <a:gd name="connsiteY3" fmla="*/ 372616 h 384636"/>
              <a:gd name="connsiteX4" fmla="*/ 325991 w 384214"/>
              <a:gd name="connsiteY4" fmla="*/ 321574 h 384636"/>
              <a:gd name="connsiteX5" fmla="*/ 338011 w 384214"/>
              <a:gd name="connsiteY5" fmla="*/ 321574 h 384636"/>
              <a:gd name="connsiteX6" fmla="*/ 338011 w 384214"/>
              <a:gd name="connsiteY6" fmla="*/ 384636 h 384636"/>
              <a:gd name="connsiteX7" fmla="*/ 54571 w 384214"/>
              <a:gd name="connsiteY7" fmla="*/ 384636 h 384636"/>
              <a:gd name="connsiteX8" fmla="*/ 206048 w 384214"/>
              <a:gd name="connsiteY8" fmla="*/ 221148 h 384636"/>
              <a:gd name="connsiteX9" fmla="*/ 213593 w 384214"/>
              <a:gd name="connsiteY9" fmla="*/ 225060 h 384636"/>
              <a:gd name="connsiteX10" fmla="*/ 209681 w 384214"/>
              <a:gd name="connsiteY10" fmla="*/ 232606 h 384636"/>
              <a:gd name="connsiteX11" fmla="*/ 203107 w 384214"/>
              <a:gd name="connsiteY11" fmla="*/ 234743 h 384636"/>
              <a:gd name="connsiteX12" fmla="*/ 201676 w 384214"/>
              <a:gd name="connsiteY12" fmla="*/ 235696 h 384636"/>
              <a:gd name="connsiteX13" fmla="*/ 186404 w 384214"/>
              <a:gd name="connsiteY13" fmla="*/ 241956 h 384636"/>
              <a:gd name="connsiteX14" fmla="*/ 184126 w 384214"/>
              <a:gd name="connsiteY14" fmla="*/ 242408 h 384636"/>
              <a:gd name="connsiteX15" fmla="*/ 178570 w 384214"/>
              <a:gd name="connsiteY15" fmla="*/ 238678 h 384636"/>
              <a:gd name="connsiteX16" fmla="*/ 181849 w 384214"/>
              <a:gd name="connsiteY16" fmla="*/ 230833 h 384636"/>
              <a:gd name="connsiteX17" fmla="*/ 197086 w 384214"/>
              <a:gd name="connsiteY17" fmla="*/ 224588 h 384636"/>
              <a:gd name="connsiteX18" fmla="*/ 199198 w 384214"/>
              <a:gd name="connsiteY18" fmla="*/ 223373 h 384636"/>
              <a:gd name="connsiteX19" fmla="*/ 205972 w 384214"/>
              <a:gd name="connsiteY19" fmla="*/ 221172 h 384636"/>
              <a:gd name="connsiteX20" fmla="*/ 206048 w 384214"/>
              <a:gd name="connsiteY20" fmla="*/ 221148 h 384636"/>
              <a:gd name="connsiteX21" fmla="*/ 279082 w 384214"/>
              <a:gd name="connsiteY21" fmla="*/ 198325 h 384636"/>
              <a:gd name="connsiteX22" fmla="*/ 261052 w 384214"/>
              <a:gd name="connsiteY22" fmla="*/ 216355 h 384636"/>
              <a:gd name="connsiteX23" fmla="*/ 279082 w 384214"/>
              <a:gd name="connsiteY23" fmla="*/ 234384 h 384636"/>
              <a:gd name="connsiteX24" fmla="*/ 297111 w 384214"/>
              <a:gd name="connsiteY24" fmla="*/ 216355 h 384636"/>
              <a:gd name="connsiteX25" fmla="*/ 279082 w 384214"/>
              <a:gd name="connsiteY25" fmla="*/ 198325 h 384636"/>
              <a:gd name="connsiteX26" fmla="*/ 279082 w 384214"/>
              <a:gd name="connsiteY26" fmla="*/ 186305 h 384636"/>
              <a:gd name="connsiteX27" fmla="*/ 309131 w 384214"/>
              <a:gd name="connsiteY27" fmla="*/ 216355 h 384636"/>
              <a:gd name="connsiteX28" fmla="*/ 279082 w 384214"/>
              <a:gd name="connsiteY28" fmla="*/ 246404 h 384636"/>
              <a:gd name="connsiteX29" fmla="*/ 249032 w 384214"/>
              <a:gd name="connsiteY29" fmla="*/ 216355 h 384636"/>
              <a:gd name="connsiteX30" fmla="*/ 279082 w 384214"/>
              <a:gd name="connsiteY30" fmla="*/ 186305 h 384636"/>
              <a:gd name="connsiteX31" fmla="*/ 105041 w 384214"/>
              <a:gd name="connsiteY31" fmla="*/ 165197 h 384636"/>
              <a:gd name="connsiteX32" fmla="*/ 87011 w 384214"/>
              <a:gd name="connsiteY32" fmla="*/ 183227 h 384636"/>
              <a:gd name="connsiteX33" fmla="*/ 105041 w 384214"/>
              <a:gd name="connsiteY33" fmla="*/ 201256 h 384636"/>
              <a:gd name="connsiteX34" fmla="*/ 123070 w 384214"/>
              <a:gd name="connsiteY34" fmla="*/ 183227 h 384636"/>
              <a:gd name="connsiteX35" fmla="*/ 105041 w 384214"/>
              <a:gd name="connsiteY35" fmla="*/ 165197 h 384636"/>
              <a:gd name="connsiteX36" fmla="*/ 194726 w 384214"/>
              <a:gd name="connsiteY36" fmla="*/ 156149 h 384636"/>
              <a:gd name="connsiteX37" fmla="*/ 203005 w 384214"/>
              <a:gd name="connsiteY37" fmla="*/ 158077 h 384636"/>
              <a:gd name="connsiteX38" fmla="*/ 201077 w 384214"/>
              <a:gd name="connsiteY38" fmla="*/ 166355 h 384636"/>
              <a:gd name="connsiteX39" fmla="*/ 186316 w 384214"/>
              <a:gd name="connsiteY39" fmla="*/ 175532 h 384636"/>
              <a:gd name="connsiteX40" fmla="*/ 185001 w 384214"/>
              <a:gd name="connsiteY40" fmla="*/ 176142 h 384636"/>
              <a:gd name="connsiteX41" fmla="*/ 182859 w 384214"/>
              <a:gd name="connsiteY41" fmla="*/ 176840 h 384636"/>
              <a:gd name="connsiteX42" fmla="*/ 183170 w 384214"/>
              <a:gd name="connsiteY42" fmla="*/ 183238 h 384636"/>
              <a:gd name="connsiteX43" fmla="*/ 182871 w 384214"/>
              <a:gd name="connsiteY43" fmla="*/ 189547 h 384636"/>
              <a:gd name="connsiteX44" fmla="*/ 185019 w 384214"/>
              <a:gd name="connsiteY44" fmla="*/ 190245 h 384636"/>
              <a:gd name="connsiteX45" fmla="*/ 186187 w 384214"/>
              <a:gd name="connsiteY45" fmla="*/ 190765 h 384636"/>
              <a:gd name="connsiteX46" fmla="*/ 203172 w 384214"/>
              <a:gd name="connsiteY46" fmla="*/ 200636 h 384636"/>
              <a:gd name="connsiteX47" fmla="*/ 205346 w 384214"/>
              <a:gd name="connsiteY47" fmla="*/ 208856 h 384636"/>
              <a:gd name="connsiteX48" fmla="*/ 197127 w 384214"/>
              <a:gd name="connsiteY48" fmla="*/ 211031 h 384636"/>
              <a:gd name="connsiteX49" fmla="*/ 180699 w 384214"/>
              <a:gd name="connsiteY49" fmla="*/ 201482 h 384636"/>
              <a:gd name="connsiteX50" fmla="*/ 174454 w 384214"/>
              <a:gd name="connsiteY50" fmla="*/ 199454 h 384636"/>
              <a:gd name="connsiteX51" fmla="*/ 170363 w 384214"/>
              <a:gd name="connsiteY51" fmla="*/ 192863 h 384636"/>
              <a:gd name="connsiteX52" fmla="*/ 170351 w 384214"/>
              <a:gd name="connsiteY52" fmla="*/ 173533 h 384636"/>
              <a:gd name="connsiteX53" fmla="*/ 174436 w 384214"/>
              <a:gd name="connsiteY53" fmla="*/ 166942 h 384636"/>
              <a:gd name="connsiteX54" fmla="*/ 180588 w 384214"/>
              <a:gd name="connsiteY54" fmla="*/ 164938 h 384636"/>
              <a:gd name="connsiteX55" fmla="*/ 105041 w 384214"/>
              <a:gd name="connsiteY55" fmla="*/ 153177 h 384636"/>
              <a:gd name="connsiteX56" fmla="*/ 135090 w 384214"/>
              <a:gd name="connsiteY56" fmla="*/ 183227 h 384636"/>
              <a:gd name="connsiteX57" fmla="*/ 105041 w 384214"/>
              <a:gd name="connsiteY57" fmla="*/ 213276 h 384636"/>
              <a:gd name="connsiteX58" fmla="*/ 74991 w 384214"/>
              <a:gd name="connsiteY58" fmla="*/ 183227 h 384636"/>
              <a:gd name="connsiteX59" fmla="*/ 105041 w 384214"/>
              <a:gd name="connsiteY59" fmla="*/ 153177 h 384636"/>
              <a:gd name="connsiteX60" fmla="*/ 273125 w 384214"/>
              <a:gd name="connsiteY60" fmla="*/ 108132 h 384636"/>
              <a:gd name="connsiteX61" fmla="*/ 285145 w 384214"/>
              <a:gd name="connsiteY61" fmla="*/ 108132 h 384636"/>
              <a:gd name="connsiteX62" fmla="*/ 290973 w 384214"/>
              <a:gd name="connsiteY62" fmla="*/ 112686 h 384636"/>
              <a:gd name="connsiteX63" fmla="*/ 296977 w 384214"/>
              <a:gd name="connsiteY63" fmla="*/ 136717 h 384636"/>
              <a:gd name="connsiteX64" fmla="*/ 297159 w 384214"/>
              <a:gd name="connsiteY64" fmla="*/ 138173 h 384636"/>
              <a:gd name="connsiteX65" fmla="*/ 297159 w 384214"/>
              <a:gd name="connsiteY65" fmla="*/ 140427 h 384636"/>
              <a:gd name="connsiteX66" fmla="*/ 309179 w 384214"/>
              <a:gd name="connsiteY66" fmla="*/ 144333 h 384636"/>
              <a:gd name="connsiteX67" fmla="*/ 310505 w 384214"/>
              <a:gd name="connsiteY67" fmla="*/ 142507 h 384636"/>
              <a:gd name="connsiteX68" fmla="*/ 311503 w 384214"/>
              <a:gd name="connsiteY68" fmla="*/ 141436 h 384636"/>
              <a:gd name="connsiteX69" fmla="*/ 330484 w 384214"/>
              <a:gd name="connsiteY69" fmla="*/ 125525 h 384636"/>
              <a:gd name="connsiteX70" fmla="*/ 337879 w 384214"/>
              <a:gd name="connsiteY70" fmla="*/ 125267 h 384636"/>
              <a:gd name="connsiteX71" fmla="*/ 347604 w 384214"/>
              <a:gd name="connsiteY71" fmla="*/ 132333 h 384636"/>
              <a:gd name="connsiteX72" fmla="*/ 349640 w 384214"/>
              <a:gd name="connsiteY72" fmla="*/ 139461 h 384636"/>
              <a:gd name="connsiteX73" fmla="*/ 340314 w 384214"/>
              <a:gd name="connsiteY73" fmla="*/ 162391 h 384636"/>
              <a:gd name="connsiteX74" fmla="*/ 339610 w 384214"/>
              <a:gd name="connsiteY74" fmla="*/ 163653 h 384636"/>
              <a:gd name="connsiteX75" fmla="*/ 338307 w 384214"/>
              <a:gd name="connsiteY75" fmla="*/ 165455 h 384636"/>
              <a:gd name="connsiteX76" fmla="*/ 345784 w 384214"/>
              <a:gd name="connsiteY76" fmla="*/ 175747 h 384636"/>
              <a:gd name="connsiteX77" fmla="*/ 347921 w 384214"/>
              <a:gd name="connsiteY77" fmla="*/ 175051 h 384636"/>
              <a:gd name="connsiteX78" fmla="*/ 349358 w 384214"/>
              <a:gd name="connsiteY78" fmla="*/ 174772 h 384636"/>
              <a:gd name="connsiteX79" fmla="*/ 374073 w 384214"/>
              <a:gd name="connsiteY79" fmla="*/ 173058 h 384636"/>
              <a:gd name="connsiteX80" fmla="*/ 380206 w 384214"/>
              <a:gd name="connsiteY80" fmla="*/ 177199 h 384636"/>
              <a:gd name="connsiteX81" fmla="*/ 383915 w 384214"/>
              <a:gd name="connsiteY81" fmla="*/ 188632 h 384636"/>
              <a:gd name="connsiteX82" fmla="*/ 381374 w 384214"/>
              <a:gd name="connsiteY82" fmla="*/ 195590 h 384636"/>
              <a:gd name="connsiteX83" fmla="*/ 360357 w 384214"/>
              <a:gd name="connsiteY83" fmla="*/ 208660 h 384636"/>
              <a:gd name="connsiteX84" fmla="*/ 359042 w 384214"/>
              <a:gd name="connsiteY84" fmla="*/ 209274 h 384636"/>
              <a:gd name="connsiteX85" fmla="*/ 356900 w 384214"/>
              <a:gd name="connsiteY85" fmla="*/ 209966 h 384636"/>
              <a:gd name="connsiteX86" fmla="*/ 357211 w 384214"/>
              <a:gd name="connsiteY86" fmla="*/ 216363 h 384636"/>
              <a:gd name="connsiteX87" fmla="*/ 356912 w 384214"/>
              <a:gd name="connsiteY87" fmla="*/ 222676 h 384636"/>
              <a:gd name="connsiteX88" fmla="*/ 359060 w 384214"/>
              <a:gd name="connsiteY88" fmla="*/ 223374 h 384636"/>
              <a:gd name="connsiteX89" fmla="*/ 360392 w 384214"/>
              <a:gd name="connsiteY89" fmla="*/ 223996 h 384636"/>
              <a:gd name="connsiteX90" fmla="*/ 381392 w 384214"/>
              <a:gd name="connsiteY90" fmla="*/ 237134 h 384636"/>
              <a:gd name="connsiteX91" fmla="*/ 383921 w 384214"/>
              <a:gd name="connsiteY91" fmla="*/ 244086 h 384636"/>
              <a:gd name="connsiteX92" fmla="*/ 380206 w 384214"/>
              <a:gd name="connsiteY92" fmla="*/ 255519 h 384636"/>
              <a:gd name="connsiteX93" fmla="*/ 374055 w 384214"/>
              <a:gd name="connsiteY93" fmla="*/ 259657 h 384636"/>
              <a:gd name="connsiteX94" fmla="*/ 349364 w 384214"/>
              <a:gd name="connsiteY94" fmla="*/ 257872 h 384636"/>
              <a:gd name="connsiteX95" fmla="*/ 347944 w 384214"/>
              <a:gd name="connsiteY95" fmla="*/ 257594 h 384636"/>
              <a:gd name="connsiteX96" fmla="*/ 345825 w 384214"/>
              <a:gd name="connsiteY96" fmla="*/ 256907 h 384636"/>
              <a:gd name="connsiteX97" fmla="*/ 338359 w 384214"/>
              <a:gd name="connsiteY97" fmla="*/ 267210 h 384636"/>
              <a:gd name="connsiteX98" fmla="*/ 339674 w 384214"/>
              <a:gd name="connsiteY98" fmla="*/ 269021 h 384636"/>
              <a:gd name="connsiteX99" fmla="*/ 340384 w 384214"/>
              <a:gd name="connsiteY99" fmla="*/ 270303 h 384636"/>
              <a:gd name="connsiteX100" fmla="*/ 349651 w 384214"/>
              <a:gd name="connsiteY100" fmla="*/ 293275 h 384636"/>
              <a:gd name="connsiteX101" fmla="*/ 347609 w 384214"/>
              <a:gd name="connsiteY101" fmla="*/ 300385 h 384636"/>
              <a:gd name="connsiteX102" fmla="*/ 337885 w 384214"/>
              <a:gd name="connsiteY102" fmla="*/ 307451 h 384636"/>
              <a:gd name="connsiteX103" fmla="*/ 330478 w 384214"/>
              <a:gd name="connsiteY103" fmla="*/ 307184 h 384636"/>
              <a:gd name="connsiteX104" fmla="*/ 311550 w 384214"/>
              <a:gd name="connsiteY104" fmla="*/ 291229 h 384636"/>
              <a:gd name="connsiteX105" fmla="*/ 310564 w 384214"/>
              <a:gd name="connsiteY105" fmla="*/ 290170 h 384636"/>
              <a:gd name="connsiteX106" fmla="*/ 309255 w 384214"/>
              <a:gd name="connsiteY106" fmla="*/ 288368 h 384636"/>
              <a:gd name="connsiteX107" fmla="*/ 297159 w 384214"/>
              <a:gd name="connsiteY107" fmla="*/ 292303 h 384636"/>
              <a:gd name="connsiteX108" fmla="*/ 297159 w 384214"/>
              <a:gd name="connsiteY108" fmla="*/ 294548 h 384636"/>
              <a:gd name="connsiteX109" fmla="*/ 296977 w 384214"/>
              <a:gd name="connsiteY109" fmla="*/ 296004 h 384636"/>
              <a:gd name="connsiteX110" fmla="*/ 290973 w 384214"/>
              <a:gd name="connsiteY110" fmla="*/ 320035 h 384636"/>
              <a:gd name="connsiteX111" fmla="*/ 285145 w 384214"/>
              <a:gd name="connsiteY111" fmla="*/ 324589 h 384636"/>
              <a:gd name="connsiteX112" fmla="*/ 273125 w 384214"/>
              <a:gd name="connsiteY112" fmla="*/ 324589 h 384636"/>
              <a:gd name="connsiteX113" fmla="*/ 267292 w 384214"/>
              <a:gd name="connsiteY113" fmla="*/ 320020 h 384636"/>
              <a:gd name="connsiteX114" fmla="*/ 261358 w 384214"/>
              <a:gd name="connsiteY114" fmla="*/ 295989 h 384636"/>
              <a:gd name="connsiteX115" fmla="*/ 261182 w 384214"/>
              <a:gd name="connsiteY115" fmla="*/ 294554 h 384636"/>
              <a:gd name="connsiteX116" fmla="*/ 261182 w 384214"/>
              <a:gd name="connsiteY116" fmla="*/ 292338 h 384636"/>
              <a:gd name="connsiteX117" fmla="*/ 249062 w 384214"/>
              <a:gd name="connsiteY117" fmla="*/ 288424 h 384636"/>
              <a:gd name="connsiteX118" fmla="*/ 247765 w 384214"/>
              <a:gd name="connsiteY118" fmla="*/ 290208 h 384636"/>
              <a:gd name="connsiteX119" fmla="*/ 246762 w 384214"/>
              <a:gd name="connsiteY119" fmla="*/ 291288 h 384636"/>
              <a:gd name="connsiteX120" fmla="*/ 227769 w 384214"/>
              <a:gd name="connsiteY120" fmla="*/ 307196 h 384636"/>
              <a:gd name="connsiteX121" fmla="*/ 220374 w 384214"/>
              <a:gd name="connsiteY121" fmla="*/ 307451 h 384636"/>
              <a:gd name="connsiteX122" fmla="*/ 210649 w 384214"/>
              <a:gd name="connsiteY122" fmla="*/ 300385 h 384636"/>
              <a:gd name="connsiteX123" fmla="*/ 208607 w 384214"/>
              <a:gd name="connsiteY123" fmla="*/ 293275 h 384636"/>
              <a:gd name="connsiteX124" fmla="*/ 217874 w 384214"/>
              <a:gd name="connsiteY124" fmla="*/ 270303 h 384636"/>
              <a:gd name="connsiteX125" fmla="*/ 218590 w 384214"/>
              <a:gd name="connsiteY125" fmla="*/ 269018 h 384636"/>
              <a:gd name="connsiteX126" fmla="*/ 219864 w 384214"/>
              <a:gd name="connsiteY126" fmla="*/ 267266 h 384636"/>
              <a:gd name="connsiteX127" fmla="*/ 212398 w 384214"/>
              <a:gd name="connsiteY127" fmla="*/ 257001 h 384636"/>
              <a:gd name="connsiteX128" fmla="*/ 210344 w 384214"/>
              <a:gd name="connsiteY128" fmla="*/ 257670 h 384636"/>
              <a:gd name="connsiteX129" fmla="*/ 208836 w 384214"/>
              <a:gd name="connsiteY129" fmla="*/ 257955 h 384636"/>
              <a:gd name="connsiteX130" fmla="*/ 187983 w 384214"/>
              <a:gd name="connsiteY130" fmla="*/ 259172 h 384636"/>
              <a:gd name="connsiteX131" fmla="*/ 181630 w 384214"/>
              <a:gd name="connsiteY131" fmla="*/ 253524 h 384636"/>
              <a:gd name="connsiteX132" fmla="*/ 187278 w 384214"/>
              <a:gd name="connsiteY132" fmla="*/ 247170 h 384636"/>
              <a:gd name="connsiteX133" fmla="*/ 207362 w 384214"/>
              <a:gd name="connsiteY133" fmla="*/ 245999 h 384636"/>
              <a:gd name="connsiteX134" fmla="*/ 213343 w 384214"/>
              <a:gd name="connsiteY134" fmla="*/ 244051 h 384636"/>
              <a:gd name="connsiteX135" fmla="*/ 220527 w 384214"/>
              <a:gd name="connsiteY135" fmla="*/ 246977 h 384636"/>
              <a:gd name="connsiteX136" fmla="*/ 231901 w 384214"/>
              <a:gd name="connsiteY136" fmla="*/ 262618 h 384636"/>
              <a:gd name="connsiteX137" fmla="*/ 232470 w 384214"/>
              <a:gd name="connsiteY137" fmla="*/ 270359 h 384636"/>
              <a:gd name="connsiteX138" fmla="*/ 228743 w 384214"/>
              <a:gd name="connsiteY138" fmla="*/ 275485 h 384636"/>
              <a:gd name="connsiteX139" fmla="*/ 221513 w 384214"/>
              <a:gd name="connsiteY139" fmla="*/ 293418 h 384636"/>
              <a:gd name="connsiteX140" fmla="*/ 223643 w 384214"/>
              <a:gd name="connsiteY140" fmla="*/ 294968 h 384636"/>
              <a:gd name="connsiteX141" fmla="*/ 238468 w 384214"/>
              <a:gd name="connsiteY141" fmla="*/ 282552 h 384636"/>
              <a:gd name="connsiteX142" fmla="*/ 242213 w 384214"/>
              <a:gd name="connsiteY142" fmla="*/ 277390 h 384636"/>
              <a:gd name="connsiteX143" fmla="*/ 249754 w 384214"/>
              <a:gd name="connsiteY143" fmla="*/ 275535 h 384636"/>
              <a:gd name="connsiteX144" fmla="*/ 268171 w 384214"/>
              <a:gd name="connsiteY144" fmla="*/ 281489 h 384636"/>
              <a:gd name="connsiteX145" fmla="*/ 273195 w 384214"/>
              <a:gd name="connsiteY145" fmla="*/ 287411 h 384636"/>
              <a:gd name="connsiteX146" fmla="*/ 273201 w 384214"/>
              <a:gd name="connsiteY146" fmla="*/ 293814 h 384636"/>
              <a:gd name="connsiteX147" fmla="*/ 277832 w 384214"/>
              <a:gd name="connsiteY147" fmla="*/ 312569 h 384636"/>
              <a:gd name="connsiteX148" fmla="*/ 280450 w 384214"/>
              <a:gd name="connsiteY148" fmla="*/ 312569 h 384636"/>
              <a:gd name="connsiteX149" fmla="*/ 285139 w 384214"/>
              <a:gd name="connsiteY149" fmla="*/ 293809 h 384636"/>
              <a:gd name="connsiteX150" fmla="*/ 285139 w 384214"/>
              <a:gd name="connsiteY150" fmla="*/ 287391 h 384636"/>
              <a:gd name="connsiteX151" fmla="*/ 290151 w 384214"/>
              <a:gd name="connsiteY151" fmla="*/ 281463 h 384636"/>
              <a:gd name="connsiteX152" fmla="*/ 308533 w 384214"/>
              <a:gd name="connsiteY152" fmla="*/ 275480 h 384636"/>
              <a:gd name="connsiteX153" fmla="*/ 316081 w 384214"/>
              <a:gd name="connsiteY153" fmla="*/ 277319 h 384636"/>
              <a:gd name="connsiteX154" fmla="*/ 319855 w 384214"/>
              <a:gd name="connsiteY154" fmla="*/ 282508 h 384636"/>
              <a:gd name="connsiteX155" fmla="*/ 334627 w 384214"/>
              <a:gd name="connsiteY155" fmla="*/ 294959 h 384636"/>
              <a:gd name="connsiteX156" fmla="*/ 336746 w 384214"/>
              <a:gd name="connsiteY156" fmla="*/ 293418 h 384636"/>
              <a:gd name="connsiteX157" fmla="*/ 329509 w 384214"/>
              <a:gd name="connsiteY157" fmla="*/ 275485 h 384636"/>
              <a:gd name="connsiteX158" fmla="*/ 325747 w 384214"/>
              <a:gd name="connsiteY158" fmla="*/ 270303 h 384636"/>
              <a:gd name="connsiteX159" fmla="*/ 326316 w 384214"/>
              <a:gd name="connsiteY159" fmla="*/ 262571 h 384636"/>
              <a:gd name="connsiteX160" fmla="*/ 337679 w 384214"/>
              <a:gd name="connsiteY160" fmla="*/ 246894 h 384636"/>
              <a:gd name="connsiteX161" fmla="*/ 344863 w 384214"/>
              <a:gd name="connsiteY161" fmla="*/ 243960 h 384636"/>
              <a:gd name="connsiteX162" fmla="*/ 350961 w 384214"/>
              <a:gd name="connsiteY162" fmla="*/ 245934 h 384636"/>
              <a:gd name="connsiteX163" fmla="*/ 370229 w 384214"/>
              <a:gd name="connsiteY163" fmla="*/ 247328 h 384636"/>
              <a:gd name="connsiteX164" fmla="*/ 371039 w 384214"/>
              <a:gd name="connsiteY164" fmla="*/ 244834 h 384636"/>
              <a:gd name="connsiteX165" fmla="*/ 354647 w 384214"/>
              <a:gd name="connsiteY165" fmla="*/ 234578 h 384636"/>
              <a:gd name="connsiteX166" fmla="*/ 348496 w 384214"/>
              <a:gd name="connsiteY166" fmla="*/ 232580 h 384636"/>
              <a:gd name="connsiteX167" fmla="*/ 344405 w 384214"/>
              <a:gd name="connsiteY167" fmla="*/ 225989 h 384636"/>
              <a:gd name="connsiteX168" fmla="*/ 344393 w 384214"/>
              <a:gd name="connsiteY168" fmla="*/ 206659 h 384636"/>
              <a:gd name="connsiteX169" fmla="*/ 348478 w 384214"/>
              <a:gd name="connsiteY169" fmla="*/ 200065 h 384636"/>
              <a:gd name="connsiteX170" fmla="*/ 354629 w 384214"/>
              <a:gd name="connsiteY170" fmla="*/ 198067 h 384636"/>
              <a:gd name="connsiteX171" fmla="*/ 371033 w 384214"/>
              <a:gd name="connsiteY171" fmla="*/ 187866 h 384636"/>
              <a:gd name="connsiteX172" fmla="*/ 370223 w 384214"/>
              <a:gd name="connsiteY172" fmla="*/ 185375 h 384636"/>
              <a:gd name="connsiteX173" fmla="*/ 350931 w 384214"/>
              <a:gd name="connsiteY173" fmla="*/ 186713 h 384636"/>
              <a:gd name="connsiteX174" fmla="*/ 344827 w 384214"/>
              <a:gd name="connsiteY174" fmla="*/ 188694 h 384636"/>
              <a:gd name="connsiteX175" fmla="*/ 337649 w 384214"/>
              <a:gd name="connsiteY175" fmla="*/ 185765 h 384636"/>
              <a:gd name="connsiteX176" fmla="*/ 326269 w 384214"/>
              <a:gd name="connsiteY176" fmla="*/ 170106 h 384636"/>
              <a:gd name="connsiteX177" fmla="*/ 325694 w 384214"/>
              <a:gd name="connsiteY177" fmla="*/ 162371 h 384636"/>
              <a:gd name="connsiteX178" fmla="*/ 329450 w 384214"/>
              <a:gd name="connsiteY178" fmla="*/ 157188 h 384636"/>
              <a:gd name="connsiteX179" fmla="*/ 336728 w 384214"/>
              <a:gd name="connsiteY179" fmla="*/ 139291 h 384636"/>
              <a:gd name="connsiteX180" fmla="*/ 334609 w 384214"/>
              <a:gd name="connsiteY180" fmla="*/ 137750 h 384636"/>
              <a:gd name="connsiteX181" fmla="*/ 319790 w 384214"/>
              <a:gd name="connsiteY181" fmla="*/ 150172 h 384636"/>
              <a:gd name="connsiteX182" fmla="*/ 316010 w 384214"/>
              <a:gd name="connsiteY182" fmla="*/ 155372 h 384636"/>
              <a:gd name="connsiteX183" fmla="*/ 308474 w 384214"/>
              <a:gd name="connsiteY183" fmla="*/ 157221 h 384636"/>
              <a:gd name="connsiteX184" fmla="*/ 290145 w 384214"/>
              <a:gd name="connsiteY184" fmla="*/ 151261 h 384636"/>
              <a:gd name="connsiteX185" fmla="*/ 285139 w 384214"/>
              <a:gd name="connsiteY185" fmla="*/ 145336 h 384636"/>
              <a:gd name="connsiteX186" fmla="*/ 285139 w 384214"/>
              <a:gd name="connsiteY186" fmla="*/ 138912 h 384636"/>
              <a:gd name="connsiteX187" fmla="*/ 280449 w 384214"/>
              <a:gd name="connsiteY187" fmla="*/ 120152 h 384636"/>
              <a:gd name="connsiteX188" fmla="*/ 277814 w 384214"/>
              <a:gd name="connsiteY188" fmla="*/ 120152 h 384636"/>
              <a:gd name="connsiteX189" fmla="*/ 273119 w 384214"/>
              <a:gd name="connsiteY189" fmla="*/ 138912 h 384636"/>
              <a:gd name="connsiteX190" fmla="*/ 273125 w 384214"/>
              <a:gd name="connsiteY190" fmla="*/ 145318 h 384636"/>
              <a:gd name="connsiteX191" fmla="*/ 268107 w 384214"/>
              <a:gd name="connsiteY191" fmla="*/ 151252 h 384636"/>
              <a:gd name="connsiteX192" fmla="*/ 249760 w 384214"/>
              <a:gd name="connsiteY192" fmla="*/ 157191 h 384636"/>
              <a:gd name="connsiteX193" fmla="*/ 242218 w 384214"/>
              <a:gd name="connsiteY193" fmla="*/ 155337 h 384636"/>
              <a:gd name="connsiteX194" fmla="*/ 238468 w 384214"/>
              <a:gd name="connsiteY194" fmla="*/ 150169 h 384636"/>
              <a:gd name="connsiteX195" fmla="*/ 223649 w 384214"/>
              <a:gd name="connsiteY195" fmla="*/ 137750 h 384636"/>
              <a:gd name="connsiteX196" fmla="*/ 221518 w 384214"/>
              <a:gd name="connsiteY196" fmla="*/ 139300 h 384636"/>
              <a:gd name="connsiteX197" fmla="*/ 228749 w 384214"/>
              <a:gd name="connsiteY197" fmla="*/ 157238 h 384636"/>
              <a:gd name="connsiteX198" fmla="*/ 232470 w 384214"/>
              <a:gd name="connsiteY198" fmla="*/ 162365 h 384636"/>
              <a:gd name="connsiteX199" fmla="*/ 231901 w 384214"/>
              <a:gd name="connsiteY199" fmla="*/ 170106 h 384636"/>
              <a:gd name="connsiteX200" fmla="*/ 220532 w 384214"/>
              <a:gd name="connsiteY200" fmla="*/ 185744 h 384636"/>
              <a:gd name="connsiteX201" fmla="*/ 217304 w 384214"/>
              <a:gd name="connsiteY201" fmla="*/ 192241 h 384636"/>
              <a:gd name="connsiteX202" fmla="*/ 217287 w 384214"/>
              <a:gd name="connsiteY202" fmla="*/ 192277 h 384636"/>
              <a:gd name="connsiteX203" fmla="*/ 209222 w 384214"/>
              <a:gd name="connsiteY203" fmla="*/ 194959 h 384636"/>
              <a:gd name="connsiteX204" fmla="*/ 206540 w 384214"/>
              <a:gd name="connsiteY204" fmla="*/ 186895 h 384636"/>
              <a:gd name="connsiteX205" fmla="*/ 209827 w 384214"/>
              <a:gd name="connsiteY205" fmla="*/ 180280 h 384636"/>
              <a:gd name="connsiteX206" fmla="*/ 219863 w 384214"/>
              <a:gd name="connsiteY206" fmla="*/ 165458 h 384636"/>
              <a:gd name="connsiteX207" fmla="*/ 218590 w 384214"/>
              <a:gd name="connsiteY207" fmla="*/ 163706 h 384636"/>
              <a:gd name="connsiteX208" fmla="*/ 217874 w 384214"/>
              <a:gd name="connsiteY208" fmla="*/ 162421 h 384636"/>
              <a:gd name="connsiteX209" fmla="*/ 208612 w 384214"/>
              <a:gd name="connsiteY209" fmla="*/ 139443 h 384636"/>
              <a:gd name="connsiteX210" fmla="*/ 210655 w 384214"/>
              <a:gd name="connsiteY210" fmla="*/ 132333 h 384636"/>
              <a:gd name="connsiteX211" fmla="*/ 220380 w 384214"/>
              <a:gd name="connsiteY211" fmla="*/ 125267 h 384636"/>
              <a:gd name="connsiteX212" fmla="*/ 227775 w 384214"/>
              <a:gd name="connsiteY212" fmla="*/ 125522 h 384636"/>
              <a:gd name="connsiteX213" fmla="*/ 246761 w 384214"/>
              <a:gd name="connsiteY213" fmla="*/ 141433 h 384636"/>
              <a:gd name="connsiteX214" fmla="*/ 247765 w 384214"/>
              <a:gd name="connsiteY214" fmla="*/ 142513 h 384636"/>
              <a:gd name="connsiteX215" fmla="*/ 249062 w 384214"/>
              <a:gd name="connsiteY215" fmla="*/ 144303 h 384636"/>
              <a:gd name="connsiteX216" fmla="*/ 261099 w 384214"/>
              <a:gd name="connsiteY216" fmla="*/ 140409 h 384636"/>
              <a:gd name="connsiteX217" fmla="*/ 261099 w 384214"/>
              <a:gd name="connsiteY217" fmla="*/ 138179 h 384636"/>
              <a:gd name="connsiteX218" fmla="*/ 261281 w 384214"/>
              <a:gd name="connsiteY218" fmla="*/ 136714 h 384636"/>
              <a:gd name="connsiteX219" fmla="*/ 267297 w 384214"/>
              <a:gd name="connsiteY219" fmla="*/ 112683 h 384636"/>
              <a:gd name="connsiteX220" fmla="*/ 273125 w 384214"/>
              <a:gd name="connsiteY220" fmla="*/ 108132 h 384636"/>
              <a:gd name="connsiteX221" fmla="*/ 99083 w 384214"/>
              <a:gd name="connsiteY221" fmla="*/ 75004 h 384636"/>
              <a:gd name="connsiteX222" fmla="*/ 111103 w 384214"/>
              <a:gd name="connsiteY222" fmla="*/ 75004 h 384636"/>
              <a:gd name="connsiteX223" fmla="*/ 116931 w 384214"/>
              <a:gd name="connsiteY223" fmla="*/ 79558 h 384636"/>
              <a:gd name="connsiteX224" fmla="*/ 122935 w 384214"/>
              <a:gd name="connsiteY224" fmla="*/ 103592 h 384636"/>
              <a:gd name="connsiteX225" fmla="*/ 123117 w 384214"/>
              <a:gd name="connsiteY225" fmla="*/ 105048 h 384636"/>
              <a:gd name="connsiteX226" fmla="*/ 123117 w 384214"/>
              <a:gd name="connsiteY226" fmla="*/ 107301 h 384636"/>
              <a:gd name="connsiteX227" fmla="*/ 135137 w 384214"/>
              <a:gd name="connsiteY227" fmla="*/ 111207 h 384636"/>
              <a:gd name="connsiteX228" fmla="*/ 136463 w 384214"/>
              <a:gd name="connsiteY228" fmla="*/ 109382 h 384636"/>
              <a:gd name="connsiteX229" fmla="*/ 137461 w 384214"/>
              <a:gd name="connsiteY229" fmla="*/ 108311 h 384636"/>
              <a:gd name="connsiteX230" fmla="*/ 156441 w 384214"/>
              <a:gd name="connsiteY230" fmla="*/ 92397 h 384636"/>
              <a:gd name="connsiteX231" fmla="*/ 163836 w 384214"/>
              <a:gd name="connsiteY231" fmla="*/ 92138 h 384636"/>
              <a:gd name="connsiteX232" fmla="*/ 173562 w 384214"/>
              <a:gd name="connsiteY232" fmla="*/ 99205 h 384636"/>
              <a:gd name="connsiteX233" fmla="*/ 175598 w 384214"/>
              <a:gd name="connsiteY233" fmla="*/ 106333 h 384636"/>
              <a:gd name="connsiteX234" fmla="*/ 166272 w 384214"/>
              <a:gd name="connsiteY234" fmla="*/ 129263 h 384636"/>
              <a:gd name="connsiteX235" fmla="*/ 165568 w 384214"/>
              <a:gd name="connsiteY235" fmla="*/ 130525 h 384636"/>
              <a:gd name="connsiteX236" fmla="*/ 164265 w 384214"/>
              <a:gd name="connsiteY236" fmla="*/ 132327 h 384636"/>
              <a:gd name="connsiteX237" fmla="*/ 171742 w 384214"/>
              <a:gd name="connsiteY237" fmla="*/ 142621 h 384636"/>
              <a:gd name="connsiteX238" fmla="*/ 173879 w 384214"/>
              <a:gd name="connsiteY238" fmla="*/ 141926 h 384636"/>
              <a:gd name="connsiteX239" fmla="*/ 175317 w 384214"/>
              <a:gd name="connsiteY239" fmla="*/ 141647 h 384636"/>
              <a:gd name="connsiteX240" fmla="*/ 193992 w 384214"/>
              <a:gd name="connsiteY240" fmla="*/ 140350 h 384636"/>
              <a:gd name="connsiteX241" fmla="*/ 194089 w 384214"/>
              <a:gd name="connsiteY241" fmla="*/ 140343 h 384636"/>
              <a:gd name="connsiteX242" fmla="*/ 200456 w 384214"/>
              <a:gd name="connsiteY242" fmla="*/ 145974 h 384636"/>
              <a:gd name="connsiteX243" fmla="*/ 194825 w 384214"/>
              <a:gd name="connsiteY243" fmla="*/ 152340 h 384636"/>
              <a:gd name="connsiteX244" fmla="*/ 176890 w 384214"/>
              <a:gd name="connsiteY244" fmla="*/ 153588 h 384636"/>
              <a:gd name="connsiteX245" fmla="*/ 170786 w 384214"/>
              <a:gd name="connsiteY245" fmla="*/ 155568 h 384636"/>
              <a:gd name="connsiteX246" fmla="*/ 163608 w 384214"/>
              <a:gd name="connsiteY246" fmla="*/ 152640 h 384636"/>
              <a:gd name="connsiteX247" fmla="*/ 152228 w 384214"/>
              <a:gd name="connsiteY247" fmla="*/ 136978 h 384636"/>
              <a:gd name="connsiteX248" fmla="*/ 151653 w 384214"/>
              <a:gd name="connsiteY248" fmla="*/ 129242 h 384636"/>
              <a:gd name="connsiteX249" fmla="*/ 155409 w 384214"/>
              <a:gd name="connsiteY249" fmla="*/ 124060 h 384636"/>
              <a:gd name="connsiteX250" fmla="*/ 162686 w 384214"/>
              <a:gd name="connsiteY250" fmla="*/ 106163 h 384636"/>
              <a:gd name="connsiteX251" fmla="*/ 160568 w 384214"/>
              <a:gd name="connsiteY251" fmla="*/ 104622 h 384636"/>
              <a:gd name="connsiteX252" fmla="*/ 145748 w 384214"/>
              <a:gd name="connsiteY252" fmla="*/ 117047 h 384636"/>
              <a:gd name="connsiteX253" fmla="*/ 141968 w 384214"/>
              <a:gd name="connsiteY253" fmla="*/ 122247 h 384636"/>
              <a:gd name="connsiteX254" fmla="*/ 134427 w 384214"/>
              <a:gd name="connsiteY254" fmla="*/ 124093 h 384636"/>
              <a:gd name="connsiteX255" fmla="*/ 116103 w 384214"/>
              <a:gd name="connsiteY255" fmla="*/ 118135 h 384636"/>
              <a:gd name="connsiteX256" fmla="*/ 111097 w 384214"/>
              <a:gd name="connsiteY256" fmla="*/ 112211 h 384636"/>
              <a:gd name="connsiteX257" fmla="*/ 111097 w 384214"/>
              <a:gd name="connsiteY257" fmla="*/ 105787 h 384636"/>
              <a:gd name="connsiteX258" fmla="*/ 106408 w 384214"/>
              <a:gd name="connsiteY258" fmla="*/ 87024 h 384636"/>
              <a:gd name="connsiteX259" fmla="*/ 103772 w 384214"/>
              <a:gd name="connsiteY259" fmla="*/ 87024 h 384636"/>
              <a:gd name="connsiteX260" fmla="*/ 99077 w 384214"/>
              <a:gd name="connsiteY260" fmla="*/ 105787 h 384636"/>
              <a:gd name="connsiteX261" fmla="*/ 99083 w 384214"/>
              <a:gd name="connsiteY261" fmla="*/ 112190 h 384636"/>
              <a:gd name="connsiteX262" fmla="*/ 94065 w 384214"/>
              <a:gd name="connsiteY262" fmla="*/ 118124 h 384636"/>
              <a:gd name="connsiteX263" fmla="*/ 75712 w 384214"/>
              <a:gd name="connsiteY263" fmla="*/ 124066 h 384636"/>
              <a:gd name="connsiteX264" fmla="*/ 68182 w 384214"/>
              <a:gd name="connsiteY264" fmla="*/ 122214 h 384636"/>
              <a:gd name="connsiteX265" fmla="*/ 64426 w 384214"/>
              <a:gd name="connsiteY265" fmla="*/ 117047 h 384636"/>
              <a:gd name="connsiteX266" fmla="*/ 49607 w 384214"/>
              <a:gd name="connsiteY266" fmla="*/ 104622 h 384636"/>
              <a:gd name="connsiteX267" fmla="*/ 47476 w 384214"/>
              <a:gd name="connsiteY267" fmla="*/ 106171 h 384636"/>
              <a:gd name="connsiteX268" fmla="*/ 54707 w 384214"/>
              <a:gd name="connsiteY268" fmla="*/ 124111 h 384636"/>
              <a:gd name="connsiteX269" fmla="*/ 58428 w 384214"/>
              <a:gd name="connsiteY269" fmla="*/ 129237 h 384636"/>
              <a:gd name="connsiteX270" fmla="*/ 57865 w 384214"/>
              <a:gd name="connsiteY270" fmla="*/ 136976 h 384636"/>
              <a:gd name="connsiteX271" fmla="*/ 46491 w 384214"/>
              <a:gd name="connsiteY271" fmla="*/ 152620 h 384636"/>
              <a:gd name="connsiteX272" fmla="*/ 39313 w 384214"/>
              <a:gd name="connsiteY272" fmla="*/ 155542 h 384636"/>
              <a:gd name="connsiteX273" fmla="*/ 33291 w 384214"/>
              <a:gd name="connsiteY273" fmla="*/ 153588 h 384636"/>
              <a:gd name="connsiteX274" fmla="*/ 13993 w 384214"/>
              <a:gd name="connsiteY274" fmla="*/ 152250 h 384636"/>
              <a:gd name="connsiteX275" fmla="*/ 13183 w 384214"/>
              <a:gd name="connsiteY275" fmla="*/ 154753 h 384636"/>
              <a:gd name="connsiteX276" fmla="*/ 29570 w 384214"/>
              <a:gd name="connsiteY276" fmla="*/ 165018 h 384636"/>
              <a:gd name="connsiteX277" fmla="*/ 35638 w 384214"/>
              <a:gd name="connsiteY277" fmla="*/ 166984 h 384636"/>
              <a:gd name="connsiteX278" fmla="*/ 39729 w 384214"/>
              <a:gd name="connsiteY278" fmla="*/ 173572 h 384636"/>
              <a:gd name="connsiteX279" fmla="*/ 39729 w 384214"/>
              <a:gd name="connsiteY279" fmla="*/ 192893 h 384636"/>
              <a:gd name="connsiteX280" fmla="*/ 35638 w 384214"/>
              <a:gd name="connsiteY280" fmla="*/ 199481 h 384636"/>
              <a:gd name="connsiteX281" fmla="*/ 29570 w 384214"/>
              <a:gd name="connsiteY281" fmla="*/ 201450 h 384636"/>
              <a:gd name="connsiteX282" fmla="*/ 13178 w 384214"/>
              <a:gd name="connsiteY282" fmla="*/ 211709 h 384636"/>
              <a:gd name="connsiteX283" fmla="*/ 13993 w 384214"/>
              <a:gd name="connsiteY283" fmla="*/ 214215 h 384636"/>
              <a:gd name="connsiteX284" fmla="*/ 33285 w 384214"/>
              <a:gd name="connsiteY284" fmla="*/ 212880 h 384636"/>
              <a:gd name="connsiteX285" fmla="*/ 39301 w 384214"/>
              <a:gd name="connsiteY285" fmla="*/ 210923 h 384636"/>
              <a:gd name="connsiteX286" fmla="*/ 46485 w 384214"/>
              <a:gd name="connsiteY286" fmla="*/ 213848 h 384636"/>
              <a:gd name="connsiteX287" fmla="*/ 57853 w 384214"/>
              <a:gd name="connsiteY287" fmla="*/ 229489 h 384636"/>
              <a:gd name="connsiteX288" fmla="*/ 58428 w 384214"/>
              <a:gd name="connsiteY288" fmla="*/ 237228 h 384636"/>
              <a:gd name="connsiteX289" fmla="*/ 54707 w 384214"/>
              <a:gd name="connsiteY289" fmla="*/ 242354 h 384636"/>
              <a:gd name="connsiteX290" fmla="*/ 47471 w 384214"/>
              <a:gd name="connsiteY290" fmla="*/ 260293 h 384636"/>
              <a:gd name="connsiteX291" fmla="*/ 49601 w 384214"/>
              <a:gd name="connsiteY291" fmla="*/ 261840 h 384636"/>
              <a:gd name="connsiteX292" fmla="*/ 64427 w 384214"/>
              <a:gd name="connsiteY292" fmla="*/ 249421 h 384636"/>
              <a:gd name="connsiteX293" fmla="*/ 68171 w 384214"/>
              <a:gd name="connsiteY293" fmla="*/ 244259 h 384636"/>
              <a:gd name="connsiteX294" fmla="*/ 75712 w 384214"/>
              <a:gd name="connsiteY294" fmla="*/ 242407 h 384636"/>
              <a:gd name="connsiteX295" fmla="*/ 94130 w 384214"/>
              <a:gd name="connsiteY295" fmla="*/ 248361 h 384636"/>
              <a:gd name="connsiteX296" fmla="*/ 99154 w 384214"/>
              <a:gd name="connsiteY296" fmla="*/ 254289 h 384636"/>
              <a:gd name="connsiteX297" fmla="*/ 99154 w 384214"/>
              <a:gd name="connsiteY297" fmla="*/ 260689 h 384636"/>
              <a:gd name="connsiteX298" fmla="*/ 103790 w 384214"/>
              <a:gd name="connsiteY298" fmla="*/ 279444 h 384636"/>
              <a:gd name="connsiteX299" fmla="*/ 106408 w 384214"/>
              <a:gd name="connsiteY299" fmla="*/ 279444 h 384636"/>
              <a:gd name="connsiteX300" fmla="*/ 111097 w 384214"/>
              <a:gd name="connsiteY300" fmla="*/ 260680 h 384636"/>
              <a:gd name="connsiteX301" fmla="*/ 111097 w 384214"/>
              <a:gd name="connsiteY301" fmla="*/ 254265 h 384636"/>
              <a:gd name="connsiteX302" fmla="*/ 116103 w 384214"/>
              <a:gd name="connsiteY302" fmla="*/ 248341 h 384636"/>
              <a:gd name="connsiteX303" fmla="*/ 134491 w 384214"/>
              <a:gd name="connsiteY303" fmla="*/ 242351 h 384636"/>
              <a:gd name="connsiteX304" fmla="*/ 142039 w 384214"/>
              <a:gd name="connsiteY304" fmla="*/ 244191 h 384636"/>
              <a:gd name="connsiteX305" fmla="*/ 145813 w 384214"/>
              <a:gd name="connsiteY305" fmla="*/ 249379 h 384636"/>
              <a:gd name="connsiteX306" fmla="*/ 160585 w 384214"/>
              <a:gd name="connsiteY306" fmla="*/ 261834 h 384636"/>
              <a:gd name="connsiteX307" fmla="*/ 162704 w 384214"/>
              <a:gd name="connsiteY307" fmla="*/ 260293 h 384636"/>
              <a:gd name="connsiteX308" fmla="*/ 155467 w 384214"/>
              <a:gd name="connsiteY308" fmla="*/ 242357 h 384636"/>
              <a:gd name="connsiteX309" fmla="*/ 151705 w 384214"/>
              <a:gd name="connsiteY309" fmla="*/ 237175 h 384636"/>
              <a:gd name="connsiteX310" fmla="*/ 152274 w 384214"/>
              <a:gd name="connsiteY310" fmla="*/ 229442 h 384636"/>
              <a:gd name="connsiteX311" fmla="*/ 163637 w 384214"/>
              <a:gd name="connsiteY311" fmla="*/ 213766 h 384636"/>
              <a:gd name="connsiteX312" fmla="*/ 171748 w 384214"/>
              <a:gd name="connsiteY312" fmla="*/ 211219 h 384636"/>
              <a:gd name="connsiteX313" fmla="*/ 174295 w 384214"/>
              <a:gd name="connsiteY313" fmla="*/ 219330 h 384636"/>
              <a:gd name="connsiteX314" fmla="*/ 164317 w 384214"/>
              <a:gd name="connsiteY314" fmla="*/ 234082 h 384636"/>
              <a:gd name="connsiteX315" fmla="*/ 165632 w 384214"/>
              <a:gd name="connsiteY315" fmla="*/ 235892 h 384636"/>
              <a:gd name="connsiteX316" fmla="*/ 166342 w 384214"/>
              <a:gd name="connsiteY316" fmla="*/ 237175 h 384636"/>
              <a:gd name="connsiteX317" fmla="*/ 175610 w 384214"/>
              <a:gd name="connsiteY317" fmla="*/ 260149 h 384636"/>
              <a:gd name="connsiteX318" fmla="*/ 173567 w 384214"/>
              <a:gd name="connsiteY318" fmla="*/ 267260 h 384636"/>
              <a:gd name="connsiteX319" fmla="*/ 163842 w 384214"/>
              <a:gd name="connsiteY319" fmla="*/ 274323 h 384636"/>
              <a:gd name="connsiteX320" fmla="*/ 156435 w 384214"/>
              <a:gd name="connsiteY320" fmla="*/ 274056 h 384636"/>
              <a:gd name="connsiteX321" fmla="*/ 137508 w 384214"/>
              <a:gd name="connsiteY321" fmla="*/ 258101 h 384636"/>
              <a:gd name="connsiteX322" fmla="*/ 136522 w 384214"/>
              <a:gd name="connsiteY322" fmla="*/ 257041 h 384636"/>
              <a:gd name="connsiteX323" fmla="*/ 135213 w 384214"/>
              <a:gd name="connsiteY323" fmla="*/ 255239 h 384636"/>
              <a:gd name="connsiteX324" fmla="*/ 123117 w 384214"/>
              <a:gd name="connsiteY324" fmla="*/ 259175 h 384636"/>
              <a:gd name="connsiteX325" fmla="*/ 123117 w 384214"/>
              <a:gd name="connsiteY325" fmla="*/ 261420 h 384636"/>
              <a:gd name="connsiteX326" fmla="*/ 122935 w 384214"/>
              <a:gd name="connsiteY326" fmla="*/ 262875 h 384636"/>
              <a:gd name="connsiteX327" fmla="*/ 116931 w 384214"/>
              <a:gd name="connsiteY327" fmla="*/ 286909 h 384636"/>
              <a:gd name="connsiteX328" fmla="*/ 111103 w 384214"/>
              <a:gd name="connsiteY328" fmla="*/ 291463 h 384636"/>
              <a:gd name="connsiteX329" fmla="*/ 99083 w 384214"/>
              <a:gd name="connsiteY329" fmla="*/ 291463 h 384636"/>
              <a:gd name="connsiteX330" fmla="*/ 93249 w 384214"/>
              <a:gd name="connsiteY330" fmla="*/ 286894 h 384636"/>
              <a:gd name="connsiteX331" fmla="*/ 87310 w 384214"/>
              <a:gd name="connsiteY331" fmla="*/ 262860 h 384636"/>
              <a:gd name="connsiteX332" fmla="*/ 87134 w 384214"/>
              <a:gd name="connsiteY332" fmla="*/ 261420 h 384636"/>
              <a:gd name="connsiteX333" fmla="*/ 87134 w 384214"/>
              <a:gd name="connsiteY333" fmla="*/ 259213 h 384636"/>
              <a:gd name="connsiteX334" fmla="*/ 75014 w 384214"/>
              <a:gd name="connsiteY334" fmla="*/ 255295 h 384636"/>
              <a:gd name="connsiteX335" fmla="*/ 73717 w 384214"/>
              <a:gd name="connsiteY335" fmla="*/ 257082 h 384636"/>
              <a:gd name="connsiteX336" fmla="*/ 72713 w 384214"/>
              <a:gd name="connsiteY336" fmla="*/ 258159 h 384636"/>
              <a:gd name="connsiteX337" fmla="*/ 53727 w 384214"/>
              <a:gd name="connsiteY337" fmla="*/ 274068 h 384636"/>
              <a:gd name="connsiteX338" fmla="*/ 46332 w 384214"/>
              <a:gd name="connsiteY338" fmla="*/ 274323 h 384636"/>
              <a:gd name="connsiteX339" fmla="*/ 36607 w 384214"/>
              <a:gd name="connsiteY339" fmla="*/ 267260 h 384636"/>
              <a:gd name="connsiteX340" fmla="*/ 34564 w 384214"/>
              <a:gd name="connsiteY340" fmla="*/ 260149 h 384636"/>
              <a:gd name="connsiteX341" fmla="*/ 43832 w 384214"/>
              <a:gd name="connsiteY341" fmla="*/ 237175 h 384636"/>
              <a:gd name="connsiteX342" fmla="*/ 44542 w 384214"/>
              <a:gd name="connsiteY342" fmla="*/ 235892 h 384636"/>
              <a:gd name="connsiteX343" fmla="*/ 45815 w 384214"/>
              <a:gd name="connsiteY343" fmla="*/ 234141 h 384636"/>
              <a:gd name="connsiteX344" fmla="*/ 38356 w 384214"/>
              <a:gd name="connsiteY344" fmla="*/ 223873 h 384636"/>
              <a:gd name="connsiteX345" fmla="*/ 36302 w 384214"/>
              <a:gd name="connsiteY345" fmla="*/ 224542 h 384636"/>
              <a:gd name="connsiteX346" fmla="*/ 34858 w 384214"/>
              <a:gd name="connsiteY346" fmla="*/ 224820 h 384636"/>
              <a:gd name="connsiteX347" fmla="*/ 10143 w 384214"/>
              <a:gd name="connsiteY347" fmla="*/ 226528 h 384636"/>
              <a:gd name="connsiteX348" fmla="*/ 4010 w 384214"/>
              <a:gd name="connsiteY348" fmla="*/ 222391 h 384636"/>
              <a:gd name="connsiteX349" fmla="*/ 295 w 384214"/>
              <a:gd name="connsiteY349" fmla="*/ 210961 h 384636"/>
              <a:gd name="connsiteX350" fmla="*/ 2825 w 384214"/>
              <a:gd name="connsiteY350" fmla="*/ 204009 h 384636"/>
              <a:gd name="connsiteX351" fmla="*/ 23824 w 384214"/>
              <a:gd name="connsiteY351" fmla="*/ 190868 h 384636"/>
              <a:gd name="connsiteX352" fmla="*/ 25157 w 384214"/>
              <a:gd name="connsiteY352" fmla="*/ 190246 h 384636"/>
              <a:gd name="connsiteX353" fmla="*/ 27222 w 384214"/>
              <a:gd name="connsiteY353" fmla="*/ 189574 h 384636"/>
              <a:gd name="connsiteX354" fmla="*/ 26917 w 384214"/>
              <a:gd name="connsiteY354" fmla="*/ 183238 h 384636"/>
              <a:gd name="connsiteX355" fmla="*/ 27222 w 384214"/>
              <a:gd name="connsiteY355" fmla="*/ 176891 h 384636"/>
              <a:gd name="connsiteX356" fmla="*/ 25157 w 384214"/>
              <a:gd name="connsiteY356" fmla="*/ 176222 h 384636"/>
              <a:gd name="connsiteX357" fmla="*/ 23824 w 384214"/>
              <a:gd name="connsiteY357" fmla="*/ 175599 h 384636"/>
              <a:gd name="connsiteX358" fmla="*/ 2831 w 384214"/>
              <a:gd name="connsiteY358" fmla="*/ 162453 h 384636"/>
              <a:gd name="connsiteX359" fmla="*/ 301 w 384214"/>
              <a:gd name="connsiteY359" fmla="*/ 155504 h 384636"/>
              <a:gd name="connsiteX360" fmla="*/ 4010 w 384214"/>
              <a:gd name="connsiteY360" fmla="*/ 144074 h 384636"/>
              <a:gd name="connsiteX361" fmla="*/ 10143 w 384214"/>
              <a:gd name="connsiteY361" fmla="*/ 139933 h 384636"/>
              <a:gd name="connsiteX362" fmla="*/ 34858 w 384214"/>
              <a:gd name="connsiteY362" fmla="*/ 141647 h 384636"/>
              <a:gd name="connsiteX363" fmla="*/ 36296 w 384214"/>
              <a:gd name="connsiteY363" fmla="*/ 141926 h 384636"/>
              <a:gd name="connsiteX364" fmla="*/ 38362 w 384214"/>
              <a:gd name="connsiteY364" fmla="*/ 142595 h 384636"/>
              <a:gd name="connsiteX365" fmla="*/ 45822 w 384214"/>
              <a:gd name="connsiteY365" fmla="*/ 132330 h 384636"/>
              <a:gd name="connsiteX366" fmla="*/ 44548 w 384214"/>
              <a:gd name="connsiteY366" fmla="*/ 130578 h 384636"/>
              <a:gd name="connsiteX367" fmla="*/ 43832 w 384214"/>
              <a:gd name="connsiteY367" fmla="*/ 129293 h 384636"/>
              <a:gd name="connsiteX368" fmla="*/ 34571 w 384214"/>
              <a:gd name="connsiteY368" fmla="*/ 106315 h 384636"/>
              <a:gd name="connsiteX369" fmla="*/ 36613 w 384214"/>
              <a:gd name="connsiteY369" fmla="*/ 99205 h 384636"/>
              <a:gd name="connsiteX370" fmla="*/ 46338 w 384214"/>
              <a:gd name="connsiteY370" fmla="*/ 92138 h 384636"/>
              <a:gd name="connsiteX371" fmla="*/ 53733 w 384214"/>
              <a:gd name="connsiteY371" fmla="*/ 92397 h 384636"/>
              <a:gd name="connsiteX372" fmla="*/ 72714 w 384214"/>
              <a:gd name="connsiteY372" fmla="*/ 108311 h 384636"/>
              <a:gd name="connsiteX373" fmla="*/ 73711 w 384214"/>
              <a:gd name="connsiteY373" fmla="*/ 109382 h 384636"/>
              <a:gd name="connsiteX374" fmla="*/ 75020 w 384214"/>
              <a:gd name="connsiteY374" fmla="*/ 111178 h 384636"/>
              <a:gd name="connsiteX375" fmla="*/ 87058 w 384214"/>
              <a:gd name="connsiteY375" fmla="*/ 107281 h 384636"/>
              <a:gd name="connsiteX376" fmla="*/ 87058 w 384214"/>
              <a:gd name="connsiteY376" fmla="*/ 105053 h 384636"/>
              <a:gd name="connsiteX377" fmla="*/ 87239 w 384214"/>
              <a:gd name="connsiteY377" fmla="*/ 103589 h 384636"/>
              <a:gd name="connsiteX378" fmla="*/ 93255 w 384214"/>
              <a:gd name="connsiteY378" fmla="*/ 79555 h 384636"/>
              <a:gd name="connsiteX379" fmla="*/ 99083 w 384214"/>
              <a:gd name="connsiteY379" fmla="*/ 75004 h 384636"/>
              <a:gd name="connsiteX380" fmla="*/ 272678 w 384214"/>
              <a:gd name="connsiteY380" fmla="*/ 20392 h 384636"/>
              <a:gd name="connsiteX381" fmla="*/ 272678 w 384214"/>
              <a:gd name="connsiteY381" fmla="*/ 65334 h 384636"/>
              <a:gd name="connsiteX382" fmla="*/ 318174 w 384214"/>
              <a:gd name="connsiteY382" fmla="*/ 65334 h 384636"/>
              <a:gd name="connsiteX383" fmla="*/ 54572 w 384214"/>
              <a:gd name="connsiteY383" fmla="*/ 0 h 384636"/>
              <a:gd name="connsiteX384" fmla="*/ 269133 w 384214"/>
              <a:gd name="connsiteY384" fmla="*/ 0 h 384636"/>
              <a:gd name="connsiteX385" fmla="*/ 270908 w 384214"/>
              <a:gd name="connsiteY385" fmla="*/ 1753 h 384636"/>
              <a:gd name="connsiteX386" fmla="*/ 270926 w 384214"/>
              <a:gd name="connsiteY386" fmla="*/ 1771 h 384636"/>
              <a:gd name="connsiteX387" fmla="*/ 338013 w 384214"/>
              <a:gd name="connsiteY387" fmla="*/ 68035 h 384636"/>
              <a:gd name="connsiteX388" fmla="*/ 338013 w 384214"/>
              <a:gd name="connsiteY388" fmla="*/ 114122 h 384636"/>
              <a:gd name="connsiteX389" fmla="*/ 325993 w 384214"/>
              <a:gd name="connsiteY389" fmla="*/ 114122 h 384636"/>
              <a:gd name="connsiteX390" fmla="*/ 325993 w 384214"/>
              <a:gd name="connsiteY390" fmla="*/ 77355 h 384636"/>
              <a:gd name="connsiteX391" fmla="*/ 266668 w 384214"/>
              <a:gd name="connsiteY391" fmla="*/ 77355 h 384636"/>
              <a:gd name="connsiteX392" fmla="*/ 266665 w 384214"/>
              <a:gd name="connsiteY392" fmla="*/ 77355 h 384636"/>
              <a:gd name="connsiteX393" fmla="*/ 260658 w 384214"/>
              <a:gd name="connsiteY393" fmla="*/ 71345 h 384636"/>
              <a:gd name="connsiteX394" fmla="*/ 260658 w 384214"/>
              <a:gd name="connsiteY394" fmla="*/ 12020 h 384636"/>
              <a:gd name="connsiteX395" fmla="*/ 66592 w 384214"/>
              <a:gd name="connsiteY395" fmla="*/ 12020 h 384636"/>
              <a:gd name="connsiteX396" fmla="*/ 66592 w 384214"/>
              <a:gd name="connsiteY396" fmla="*/ 82681 h 384636"/>
              <a:gd name="connsiteX397" fmla="*/ 54572 w 384214"/>
              <a:gd name="connsiteY397" fmla="*/ 82681 h 38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</a:cxnLst>
            <a:rect l="l" t="t" r="r" b="b"/>
            <a:pathLst>
              <a:path w="384214" h="384636">
                <a:moveTo>
                  <a:pt x="54571" y="283927"/>
                </a:moveTo>
                <a:lnTo>
                  <a:pt x="66591" y="283927"/>
                </a:lnTo>
                <a:lnTo>
                  <a:pt x="66591" y="372616"/>
                </a:lnTo>
                <a:lnTo>
                  <a:pt x="325991" y="372616"/>
                </a:lnTo>
                <a:lnTo>
                  <a:pt x="325991" y="321574"/>
                </a:lnTo>
                <a:lnTo>
                  <a:pt x="338011" y="321574"/>
                </a:lnTo>
                <a:lnTo>
                  <a:pt x="338011" y="384636"/>
                </a:lnTo>
                <a:lnTo>
                  <a:pt x="54571" y="384636"/>
                </a:lnTo>
                <a:close/>
                <a:moveTo>
                  <a:pt x="206048" y="221148"/>
                </a:moveTo>
                <a:cubicBezTo>
                  <a:pt x="209212" y="220144"/>
                  <a:pt x="212590" y="221896"/>
                  <a:pt x="213593" y="225060"/>
                </a:cubicBezTo>
                <a:cubicBezTo>
                  <a:pt x="214596" y="228224"/>
                  <a:pt x="212845" y="231602"/>
                  <a:pt x="209681" y="232606"/>
                </a:cubicBezTo>
                <a:lnTo>
                  <a:pt x="203107" y="234743"/>
                </a:lnTo>
                <a:cubicBezTo>
                  <a:pt x="202680" y="235130"/>
                  <a:pt x="202197" y="235451"/>
                  <a:pt x="201676" y="235696"/>
                </a:cubicBezTo>
                <a:lnTo>
                  <a:pt x="186404" y="241956"/>
                </a:lnTo>
                <a:cubicBezTo>
                  <a:pt x="185682" y="242253"/>
                  <a:pt x="184907" y="242407"/>
                  <a:pt x="184126" y="242408"/>
                </a:cubicBezTo>
                <a:cubicBezTo>
                  <a:pt x="181689" y="242406"/>
                  <a:pt x="179495" y="240933"/>
                  <a:pt x="178570" y="238678"/>
                </a:cubicBezTo>
                <a:cubicBezTo>
                  <a:pt x="177309" y="235606"/>
                  <a:pt x="178777" y="232093"/>
                  <a:pt x="181849" y="230833"/>
                </a:cubicBezTo>
                <a:lnTo>
                  <a:pt x="197086" y="224588"/>
                </a:lnTo>
                <a:cubicBezTo>
                  <a:pt x="197699" y="224042"/>
                  <a:pt x="198418" y="223629"/>
                  <a:pt x="199198" y="223373"/>
                </a:cubicBezTo>
                <a:lnTo>
                  <a:pt x="205972" y="221172"/>
                </a:lnTo>
                <a:cubicBezTo>
                  <a:pt x="205997" y="221164"/>
                  <a:pt x="206022" y="221156"/>
                  <a:pt x="206048" y="221148"/>
                </a:cubicBezTo>
                <a:close/>
                <a:moveTo>
                  <a:pt x="279082" y="198325"/>
                </a:moveTo>
                <a:cubicBezTo>
                  <a:pt x="269129" y="198336"/>
                  <a:pt x="261063" y="206402"/>
                  <a:pt x="261052" y="216355"/>
                </a:cubicBezTo>
                <a:cubicBezTo>
                  <a:pt x="261052" y="226312"/>
                  <a:pt x="269124" y="234384"/>
                  <a:pt x="279082" y="234384"/>
                </a:cubicBezTo>
                <a:cubicBezTo>
                  <a:pt x="289039" y="234384"/>
                  <a:pt x="297111" y="226312"/>
                  <a:pt x="297111" y="216355"/>
                </a:cubicBezTo>
                <a:cubicBezTo>
                  <a:pt x="297111" y="206397"/>
                  <a:pt x="289039" y="198325"/>
                  <a:pt x="279082" y="198325"/>
                </a:cubicBezTo>
                <a:close/>
                <a:moveTo>
                  <a:pt x="279082" y="186305"/>
                </a:moveTo>
                <a:cubicBezTo>
                  <a:pt x="295678" y="186305"/>
                  <a:pt x="309131" y="199759"/>
                  <a:pt x="309131" y="216355"/>
                </a:cubicBezTo>
                <a:cubicBezTo>
                  <a:pt x="309131" y="232951"/>
                  <a:pt x="295678" y="246404"/>
                  <a:pt x="279082" y="246404"/>
                </a:cubicBezTo>
                <a:cubicBezTo>
                  <a:pt x="262494" y="246385"/>
                  <a:pt x="249052" y="232942"/>
                  <a:pt x="249032" y="216355"/>
                </a:cubicBezTo>
                <a:cubicBezTo>
                  <a:pt x="249032" y="199759"/>
                  <a:pt x="262486" y="186305"/>
                  <a:pt x="279082" y="186305"/>
                </a:cubicBezTo>
                <a:close/>
                <a:moveTo>
                  <a:pt x="105041" y="165197"/>
                </a:moveTo>
                <a:cubicBezTo>
                  <a:pt x="95083" y="165197"/>
                  <a:pt x="87011" y="173269"/>
                  <a:pt x="87011" y="183227"/>
                </a:cubicBezTo>
                <a:cubicBezTo>
                  <a:pt x="87011" y="193184"/>
                  <a:pt x="95083" y="201256"/>
                  <a:pt x="105041" y="201256"/>
                </a:cubicBezTo>
                <a:cubicBezTo>
                  <a:pt x="114994" y="201245"/>
                  <a:pt x="123059" y="193180"/>
                  <a:pt x="123070" y="183227"/>
                </a:cubicBezTo>
                <a:cubicBezTo>
                  <a:pt x="123070" y="173269"/>
                  <a:pt x="114998" y="165197"/>
                  <a:pt x="105041" y="165197"/>
                </a:cubicBezTo>
                <a:close/>
                <a:moveTo>
                  <a:pt x="194726" y="156149"/>
                </a:moveTo>
                <a:cubicBezTo>
                  <a:pt x="197545" y="154395"/>
                  <a:pt x="201251" y="155259"/>
                  <a:pt x="203005" y="158077"/>
                </a:cubicBezTo>
                <a:cubicBezTo>
                  <a:pt x="204758" y="160895"/>
                  <a:pt x="203895" y="164602"/>
                  <a:pt x="201077" y="166355"/>
                </a:cubicBezTo>
                <a:lnTo>
                  <a:pt x="186316" y="175532"/>
                </a:lnTo>
                <a:cubicBezTo>
                  <a:pt x="185904" y="175787"/>
                  <a:pt x="185462" y="175992"/>
                  <a:pt x="185001" y="176142"/>
                </a:cubicBezTo>
                <a:lnTo>
                  <a:pt x="182859" y="176840"/>
                </a:lnTo>
                <a:cubicBezTo>
                  <a:pt x="183070" y="179082"/>
                  <a:pt x="183170" y="181178"/>
                  <a:pt x="183170" y="183238"/>
                </a:cubicBezTo>
                <a:cubicBezTo>
                  <a:pt x="183170" y="185271"/>
                  <a:pt x="183070" y="187340"/>
                  <a:pt x="182871" y="189547"/>
                </a:cubicBezTo>
                <a:lnTo>
                  <a:pt x="185019" y="190245"/>
                </a:lnTo>
                <a:cubicBezTo>
                  <a:pt x="185425" y="190377"/>
                  <a:pt x="185817" y="190551"/>
                  <a:pt x="186187" y="190765"/>
                </a:cubicBezTo>
                <a:lnTo>
                  <a:pt x="203172" y="200636"/>
                </a:lnTo>
                <a:cubicBezTo>
                  <a:pt x="206042" y="202306"/>
                  <a:pt x="207016" y="205986"/>
                  <a:pt x="205346" y="208856"/>
                </a:cubicBezTo>
                <a:cubicBezTo>
                  <a:pt x="203677" y="211726"/>
                  <a:pt x="199997" y="212700"/>
                  <a:pt x="197127" y="211031"/>
                </a:cubicBezTo>
                <a:lnTo>
                  <a:pt x="180699" y="201482"/>
                </a:lnTo>
                <a:lnTo>
                  <a:pt x="174454" y="199454"/>
                </a:lnTo>
                <a:cubicBezTo>
                  <a:pt x="171664" y="198550"/>
                  <a:pt x="169935" y="195764"/>
                  <a:pt x="170363" y="192863"/>
                </a:cubicBezTo>
                <a:cubicBezTo>
                  <a:pt x="171416" y="186462"/>
                  <a:pt x="171411" y="179932"/>
                  <a:pt x="170351" y="173533"/>
                </a:cubicBezTo>
                <a:cubicBezTo>
                  <a:pt x="169922" y="170634"/>
                  <a:pt x="171649" y="167848"/>
                  <a:pt x="174436" y="166942"/>
                </a:cubicBezTo>
                <a:lnTo>
                  <a:pt x="180588" y="164938"/>
                </a:lnTo>
                <a:close/>
                <a:moveTo>
                  <a:pt x="105041" y="153177"/>
                </a:moveTo>
                <a:cubicBezTo>
                  <a:pt x="121628" y="153197"/>
                  <a:pt x="135071" y="166639"/>
                  <a:pt x="135090" y="183227"/>
                </a:cubicBezTo>
                <a:cubicBezTo>
                  <a:pt x="135090" y="199823"/>
                  <a:pt x="121637" y="213276"/>
                  <a:pt x="105041" y="213276"/>
                </a:cubicBezTo>
                <a:cubicBezTo>
                  <a:pt x="88445" y="213276"/>
                  <a:pt x="74991" y="199823"/>
                  <a:pt x="74991" y="183227"/>
                </a:cubicBezTo>
                <a:cubicBezTo>
                  <a:pt x="74991" y="166631"/>
                  <a:pt x="88445" y="153177"/>
                  <a:pt x="105041" y="153177"/>
                </a:cubicBezTo>
                <a:close/>
                <a:moveTo>
                  <a:pt x="273125" y="108132"/>
                </a:moveTo>
                <a:lnTo>
                  <a:pt x="285145" y="108132"/>
                </a:lnTo>
                <a:cubicBezTo>
                  <a:pt x="287903" y="108131"/>
                  <a:pt x="290307" y="110010"/>
                  <a:pt x="290973" y="112686"/>
                </a:cubicBezTo>
                <a:lnTo>
                  <a:pt x="296977" y="136717"/>
                </a:lnTo>
                <a:cubicBezTo>
                  <a:pt x="297099" y="137193"/>
                  <a:pt x="297160" y="137682"/>
                  <a:pt x="297159" y="138173"/>
                </a:cubicBezTo>
                <a:lnTo>
                  <a:pt x="297159" y="140427"/>
                </a:lnTo>
                <a:cubicBezTo>
                  <a:pt x="301265" y="141400"/>
                  <a:pt x="305285" y="142706"/>
                  <a:pt x="309179" y="144333"/>
                </a:cubicBezTo>
                <a:lnTo>
                  <a:pt x="310505" y="142507"/>
                </a:lnTo>
                <a:cubicBezTo>
                  <a:pt x="310793" y="142111"/>
                  <a:pt x="311128" y="141751"/>
                  <a:pt x="311503" y="141436"/>
                </a:cubicBezTo>
                <a:lnTo>
                  <a:pt x="330484" y="125525"/>
                </a:lnTo>
                <a:cubicBezTo>
                  <a:pt x="332599" y="123756"/>
                  <a:pt x="335645" y="123650"/>
                  <a:pt x="337879" y="125267"/>
                </a:cubicBezTo>
                <a:lnTo>
                  <a:pt x="347604" y="132333"/>
                </a:lnTo>
                <a:cubicBezTo>
                  <a:pt x="349839" y="133959"/>
                  <a:pt x="350679" y="136899"/>
                  <a:pt x="349640" y="139461"/>
                </a:cubicBezTo>
                <a:lnTo>
                  <a:pt x="340314" y="162391"/>
                </a:lnTo>
                <a:cubicBezTo>
                  <a:pt x="340130" y="162838"/>
                  <a:pt x="339894" y="163262"/>
                  <a:pt x="339610" y="163653"/>
                </a:cubicBezTo>
                <a:lnTo>
                  <a:pt x="338307" y="165455"/>
                </a:lnTo>
                <a:cubicBezTo>
                  <a:pt x="341076" y="168676"/>
                  <a:pt x="343576" y="172118"/>
                  <a:pt x="345784" y="175747"/>
                </a:cubicBezTo>
                <a:lnTo>
                  <a:pt x="347921" y="175051"/>
                </a:lnTo>
                <a:cubicBezTo>
                  <a:pt x="348386" y="174898"/>
                  <a:pt x="348869" y="174805"/>
                  <a:pt x="349358" y="174772"/>
                </a:cubicBezTo>
                <a:lnTo>
                  <a:pt x="374073" y="173058"/>
                </a:lnTo>
                <a:cubicBezTo>
                  <a:pt x="376822" y="172882"/>
                  <a:pt x="379343" y="174584"/>
                  <a:pt x="380206" y="177199"/>
                </a:cubicBezTo>
                <a:lnTo>
                  <a:pt x="383915" y="188632"/>
                </a:lnTo>
                <a:cubicBezTo>
                  <a:pt x="384769" y="191260"/>
                  <a:pt x="383720" y="194131"/>
                  <a:pt x="381374" y="195590"/>
                </a:cubicBezTo>
                <a:lnTo>
                  <a:pt x="360357" y="208660"/>
                </a:lnTo>
                <a:cubicBezTo>
                  <a:pt x="359946" y="208918"/>
                  <a:pt x="359504" y="209124"/>
                  <a:pt x="359042" y="209274"/>
                </a:cubicBezTo>
                <a:lnTo>
                  <a:pt x="356900" y="209966"/>
                </a:lnTo>
                <a:cubicBezTo>
                  <a:pt x="357111" y="212208"/>
                  <a:pt x="357211" y="214306"/>
                  <a:pt x="357211" y="216363"/>
                </a:cubicBezTo>
                <a:cubicBezTo>
                  <a:pt x="357211" y="218397"/>
                  <a:pt x="357111" y="220469"/>
                  <a:pt x="356912" y="222676"/>
                </a:cubicBezTo>
                <a:lnTo>
                  <a:pt x="359060" y="223374"/>
                </a:lnTo>
                <a:cubicBezTo>
                  <a:pt x="359528" y="223526"/>
                  <a:pt x="359975" y="223735"/>
                  <a:pt x="360392" y="223996"/>
                </a:cubicBezTo>
                <a:lnTo>
                  <a:pt x="381392" y="237134"/>
                </a:lnTo>
                <a:cubicBezTo>
                  <a:pt x="383729" y="238597"/>
                  <a:pt x="384772" y="241463"/>
                  <a:pt x="383921" y="244086"/>
                </a:cubicBezTo>
                <a:lnTo>
                  <a:pt x="380206" y="255519"/>
                </a:lnTo>
                <a:cubicBezTo>
                  <a:pt x="379345" y="258144"/>
                  <a:pt x="376811" y="259848"/>
                  <a:pt x="374055" y="259657"/>
                </a:cubicBezTo>
                <a:lnTo>
                  <a:pt x="349364" y="257872"/>
                </a:lnTo>
                <a:cubicBezTo>
                  <a:pt x="348881" y="257837"/>
                  <a:pt x="348404" y="257743"/>
                  <a:pt x="347944" y="257594"/>
                </a:cubicBezTo>
                <a:lnTo>
                  <a:pt x="345825" y="256907"/>
                </a:lnTo>
                <a:cubicBezTo>
                  <a:pt x="343619" y="260538"/>
                  <a:pt x="341122" y="263983"/>
                  <a:pt x="338359" y="267210"/>
                </a:cubicBezTo>
                <a:lnTo>
                  <a:pt x="339674" y="269021"/>
                </a:lnTo>
                <a:cubicBezTo>
                  <a:pt x="339961" y="269419"/>
                  <a:pt x="340199" y="269849"/>
                  <a:pt x="340384" y="270303"/>
                </a:cubicBezTo>
                <a:lnTo>
                  <a:pt x="349651" y="293275"/>
                </a:lnTo>
                <a:cubicBezTo>
                  <a:pt x="350679" y="295833"/>
                  <a:pt x="349838" y="298762"/>
                  <a:pt x="347609" y="300385"/>
                </a:cubicBezTo>
                <a:lnTo>
                  <a:pt x="337885" y="307451"/>
                </a:lnTo>
                <a:cubicBezTo>
                  <a:pt x="335647" y="309073"/>
                  <a:pt x="332593" y="308963"/>
                  <a:pt x="330478" y="307184"/>
                </a:cubicBezTo>
                <a:lnTo>
                  <a:pt x="311550" y="291229"/>
                </a:lnTo>
                <a:cubicBezTo>
                  <a:pt x="311180" y="290917"/>
                  <a:pt x="310849" y="290561"/>
                  <a:pt x="310564" y="290170"/>
                </a:cubicBezTo>
                <a:lnTo>
                  <a:pt x="309255" y="288368"/>
                </a:lnTo>
                <a:cubicBezTo>
                  <a:pt x="305338" y="290009"/>
                  <a:pt x="301292" y="291325"/>
                  <a:pt x="297159" y="292303"/>
                </a:cubicBezTo>
                <a:lnTo>
                  <a:pt x="297159" y="294548"/>
                </a:lnTo>
                <a:cubicBezTo>
                  <a:pt x="297160" y="295039"/>
                  <a:pt x="297099" y="295528"/>
                  <a:pt x="296977" y="296004"/>
                </a:cubicBezTo>
                <a:lnTo>
                  <a:pt x="290973" y="320035"/>
                </a:lnTo>
                <a:cubicBezTo>
                  <a:pt x="290308" y="322711"/>
                  <a:pt x="287904" y="324590"/>
                  <a:pt x="285145" y="324589"/>
                </a:cubicBezTo>
                <a:lnTo>
                  <a:pt x="273125" y="324589"/>
                </a:lnTo>
                <a:cubicBezTo>
                  <a:pt x="270362" y="324588"/>
                  <a:pt x="267955" y="322703"/>
                  <a:pt x="267292" y="320020"/>
                </a:cubicBezTo>
                <a:lnTo>
                  <a:pt x="261358" y="295989"/>
                </a:lnTo>
                <a:cubicBezTo>
                  <a:pt x="261241" y="295520"/>
                  <a:pt x="261182" y="295038"/>
                  <a:pt x="261182" y="294554"/>
                </a:cubicBezTo>
                <a:lnTo>
                  <a:pt x="261182" y="292338"/>
                </a:lnTo>
                <a:cubicBezTo>
                  <a:pt x="257042" y="291368"/>
                  <a:pt x="252988" y="290059"/>
                  <a:pt x="249062" y="288424"/>
                </a:cubicBezTo>
                <a:lnTo>
                  <a:pt x="247765" y="290208"/>
                </a:lnTo>
                <a:cubicBezTo>
                  <a:pt x="247476" y="290607"/>
                  <a:pt x="247139" y="290970"/>
                  <a:pt x="246762" y="291288"/>
                </a:cubicBezTo>
                <a:lnTo>
                  <a:pt x="227769" y="307196"/>
                </a:lnTo>
                <a:cubicBezTo>
                  <a:pt x="225656" y="308970"/>
                  <a:pt x="222605" y="309075"/>
                  <a:pt x="220374" y="307451"/>
                </a:cubicBezTo>
                <a:lnTo>
                  <a:pt x="210649" y="300385"/>
                </a:lnTo>
                <a:cubicBezTo>
                  <a:pt x="208420" y="298762"/>
                  <a:pt x="207579" y="295833"/>
                  <a:pt x="208607" y="293275"/>
                </a:cubicBezTo>
                <a:lnTo>
                  <a:pt x="217874" y="270303"/>
                </a:lnTo>
                <a:cubicBezTo>
                  <a:pt x="218058" y="269847"/>
                  <a:pt x="218299" y="269415"/>
                  <a:pt x="218590" y="269018"/>
                </a:cubicBezTo>
                <a:lnTo>
                  <a:pt x="219864" y="267266"/>
                </a:lnTo>
                <a:cubicBezTo>
                  <a:pt x="217102" y="264052"/>
                  <a:pt x="214605" y="260619"/>
                  <a:pt x="212398" y="257001"/>
                </a:cubicBezTo>
                <a:lnTo>
                  <a:pt x="210344" y="257670"/>
                </a:lnTo>
                <a:cubicBezTo>
                  <a:pt x="209855" y="257828"/>
                  <a:pt x="209348" y="257923"/>
                  <a:pt x="208836" y="257955"/>
                </a:cubicBezTo>
                <a:lnTo>
                  <a:pt x="187983" y="259172"/>
                </a:lnTo>
                <a:cubicBezTo>
                  <a:pt x="184668" y="259367"/>
                  <a:pt x="181824" y="256838"/>
                  <a:pt x="181630" y="253524"/>
                </a:cubicBezTo>
                <a:cubicBezTo>
                  <a:pt x="181435" y="250209"/>
                  <a:pt x="183964" y="247365"/>
                  <a:pt x="187278" y="247170"/>
                </a:cubicBezTo>
                <a:lnTo>
                  <a:pt x="207362" y="245999"/>
                </a:lnTo>
                <a:lnTo>
                  <a:pt x="213343" y="244051"/>
                </a:lnTo>
                <a:cubicBezTo>
                  <a:pt x="216131" y="243142"/>
                  <a:pt x="219167" y="244379"/>
                  <a:pt x="220527" y="246977"/>
                </a:cubicBezTo>
                <a:cubicBezTo>
                  <a:pt x="223532" y="252719"/>
                  <a:pt x="227364" y="257989"/>
                  <a:pt x="231901" y="262618"/>
                </a:cubicBezTo>
                <a:cubicBezTo>
                  <a:pt x="233955" y="264713"/>
                  <a:pt x="234196" y="267986"/>
                  <a:pt x="232470" y="270359"/>
                </a:cubicBezTo>
                <a:lnTo>
                  <a:pt x="228743" y="275485"/>
                </a:lnTo>
                <a:lnTo>
                  <a:pt x="221513" y="293418"/>
                </a:lnTo>
                <a:lnTo>
                  <a:pt x="223643" y="294968"/>
                </a:lnTo>
                <a:lnTo>
                  <a:pt x="238468" y="282552"/>
                </a:lnTo>
                <a:lnTo>
                  <a:pt x="242213" y="277390"/>
                </a:lnTo>
                <a:cubicBezTo>
                  <a:pt x="243935" y="275011"/>
                  <a:pt x="247125" y="274226"/>
                  <a:pt x="249754" y="275535"/>
                </a:cubicBezTo>
                <a:cubicBezTo>
                  <a:pt x="255565" y="278419"/>
                  <a:pt x="261772" y="280426"/>
                  <a:pt x="268171" y="281489"/>
                </a:cubicBezTo>
                <a:cubicBezTo>
                  <a:pt x="271069" y="281969"/>
                  <a:pt x="273194" y="284474"/>
                  <a:pt x="273195" y="287411"/>
                </a:cubicBezTo>
                <a:lnTo>
                  <a:pt x="273201" y="293814"/>
                </a:lnTo>
                <a:lnTo>
                  <a:pt x="277832" y="312569"/>
                </a:lnTo>
                <a:lnTo>
                  <a:pt x="280450" y="312569"/>
                </a:lnTo>
                <a:lnTo>
                  <a:pt x="285139" y="293809"/>
                </a:lnTo>
                <a:lnTo>
                  <a:pt x="285139" y="287391"/>
                </a:lnTo>
                <a:cubicBezTo>
                  <a:pt x="285140" y="284457"/>
                  <a:pt x="287258" y="281952"/>
                  <a:pt x="290151" y="281463"/>
                </a:cubicBezTo>
                <a:cubicBezTo>
                  <a:pt x="296542" y="280391"/>
                  <a:pt x="302737" y="278375"/>
                  <a:pt x="308533" y="275480"/>
                </a:cubicBezTo>
                <a:cubicBezTo>
                  <a:pt x="311160" y="274162"/>
                  <a:pt x="314355" y="274941"/>
                  <a:pt x="316081" y="277319"/>
                </a:cubicBezTo>
                <a:lnTo>
                  <a:pt x="319855" y="282508"/>
                </a:lnTo>
                <a:lnTo>
                  <a:pt x="334627" y="294959"/>
                </a:lnTo>
                <a:lnTo>
                  <a:pt x="336746" y="293418"/>
                </a:lnTo>
                <a:lnTo>
                  <a:pt x="329509" y="275485"/>
                </a:lnTo>
                <a:lnTo>
                  <a:pt x="325747" y="270303"/>
                </a:lnTo>
                <a:cubicBezTo>
                  <a:pt x="324028" y="267931"/>
                  <a:pt x="324268" y="264665"/>
                  <a:pt x="326316" y="262571"/>
                </a:cubicBezTo>
                <a:cubicBezTo>
                  <a:pt x="330851" y="257930"/>
                  <a:pt x="334680" y="252648"/>
                  <a:pt x="337679" y="246894"/>
                </a:cubicBezTo>
                <a:cubicBezTo>
                  <a:pt x="339038" y="244296"/>
                  <a:pt x="342073" y="243056"/>
                  <a:pt x="344863" y="243960"/>
                </a:cubicBezTo>
                <a:lnTo>
                  <a:pt x="350961" y="245934"/>
                </a:lnTo>
                <a:lnTo>
                  <a:pt x="370229" y="247328"/>
                </a:lnTo>
                <a:lnTo>
                  <a:pt x="371039" y="244834"/>
                </a:lnTo>
                <a:lnTo>
                  <a:pt x="354647" y="234578"/>
                </a:lnTo>
                <a:lnTo>
                  <a:pt x="348496" y="232580"/>
                </a:lnTo>
                <a:cubicBezTo>
                  <a:pt x="345707" y="231674"/>
                  <a:pt x="343979" y="228889"/>
                  <a:pt x="344405" y="225989"/>
                </a:cubicBezTo>
                <a:cubicBezTo>
                  <a:pt x="345458" y="219588"/>
                  <a:pt x="345453" y="213058"/>
                  <a:pt x="344393" y="206659"/>
                </a:cubicBezTo>
                <a:cubicBezTo>
                  <a:pt x="343964" y="203759"/>
                  <a:pt x="345690" y="200972"/>
                  <a:pt x="348478" y="200065"/>
                </a:cubicBezTo>
                <a:lnTo>
                  <a:pt x="354629" y="198067"/>
                </a:lnTo>
                <a:lnTo>
                  <a:pt x="371033" y="187866"/>
                </a:lnTo>
                <a:lnTo>
                  <a:pt x="370223" y="185375"/>
                </a:lnTo>
                <a:lnTo>
                  <a:pt x="350931" y="186713"/>
                </a:lnTo>
                <a:lnTo>
                  <a:pt x="344827" y="188694"/>
                </a:lnTo>
                <a:cubicBezTo>
                  <a:pt x="342040" y="189601"/>
                  <a:pt x="339006" y="188363"/>
                  <a:pt x="337649" y="185765"/>
                </a:cubicBezTo>
                <a:cubicBezTo>
                  <a:pt x="334643" y="180016"/>
                  <a:pt x="330809" y="174740"/>
                  <a:pt x="326269" y="170106"/>
                </a:cubicBezTo>
                <a:cubicBezTo>
                  <a:pt x="324216" y="168013"/>
                  <a:pt x="323973" y="164744"/>
                  <a:pt x="325694" y="162371"/>
                </a:cubicBezTo>
                <a:lnTo>
                  <a:pt x="329450" y="157188"/>
                </a:lnTo>
                <a:lnTo>
                  <a:pt x="336728" y="139291"/>
                </a:lnTo>
                <a:lnTo>
                  <a:pt x="334609" y="137750"/>
                </a:lnTo>
                <a:lnTo>
                  <a:pt x="319790" y="150172"/>
                </a:lnTo>
                <a:lnTo>
                  <a:pt x="316010" y="155372"/>
                </a:lnTo>
                <a:cubicBezTo>
                  <a:pt x="314285" y="157743"/>
                  <a:pt x="311101" y="158524"/>
                  <a:pt x="308474" y="157221"/>
                </a:cubicBezTo>
                <a:cubicBezTo>
                  <a:pt x="302691" y="154344"/>
                  <a:pt x="296515" y="152336"/>
                  <a:pt x="290145" y="151261"/>
                </a:cubicBezTo>
                <a:cubicBezTo>
                  <a:pt x="287255" y="150771"/>
                  <a:pt x="285139" y="148268"/>
                  <a:pt x="285139" y="145336"/>
                </a:cubicBezTo>
                <a:lnTo>
                  <a:pt x="285139" y="138912"/>
                </a:lnTo>
                <a:lnTo>
                  <a:pt x="280449" y="120152"/>
                </a:lnTo>
                <a:lnTo>
                  <a:pt x="277814" y="120152"/>
                </a:lnTo>
                <a:lnTo>
                  <a:pt x="273119" y="138912"/>
                </a:lnTo>
                <a:lnTo>
                  <a:pt x="273125" y="145318"/>
                </a:lnTo>
                <a:cubicBezTo>
                  <a:pt x="273128" y="148257"/>
                  <a:pt x="271005" y="150767"/>
                  <a:pt x="268107" y="151252"/>
                </a:cubicBezTo>
                <a:cubicBezTo>
                  <a:pt x="261732" y="152317"/>
                  <a:pt x="255549" y="154318"/>
                  <a:pt x="249760" y="157191"/>
                </a:cubicBezTo>
                <a:cubicBezTo>
                  <a:pt x="247131" y="158506"/>
                  <a:pt x="243938" y="157720"/>
                  <a:pt x="242218" y="155337"/>
                </a:cubicBezTo>
                <a:lnTo>
                  <a:pt x="238468" y="150169"/>
                </a:lnTo>
                <a:lnTo>
                  <a:pt x="223649" y="137750"/>
                </a:lnTo>
                <a:lnTo>
                  <a:pt x="221518" y="139300"/>
                </a:lnTo>
                <a:lnTo>
                  <a:pt x="228749" y="157238"/>
                </a:lnTo>
                <a:lnTo>
                  <a:pt x="232470" y="162365"/>
                </a:lnTo>
                <a:cubicBezTo>
                  <a:pt x="234195" y="164738"/>
                  <a:pt x="233955" y="168011"/>
                  <a:pt x="231901" y="170106"/>
                </a:cubicBezTo>
                <a:cubicBezTo>
                  <a:pt x="227368" y="174736"/>
                  <a:pt x="223538" y="180005"/>
                  <a:pt x="220532" y="185744"/>
                </a:cubicBezTo>
                <a:lnTo>
                  <a:pt x="217304" y="192241"/>
                </a:lnTo>
                <a:cubicBezTo>
                  <a:pt x="217298" y="192253"/>
                  <a:pt x="217293" y="192265"/>
                  <a:pt x="217287" y="192277"/>
                </a:cubicBezTo>
                <a:cubicBezTo>
                  <a:pt x="215800" y="195244"/>
                  <a:pt x="212190" y="196445"/>
                  <a:pt x="209222" y="194959"/>
                </a:cubicBezTo>
                <a:cubicBezTo>
                  <a:pt x="206255" y="193473"/>
                  <a:pt x="205054" y="189862"/>
                  <a:pt x="206540" y="186895"/>
                </a:cubicBezTo>
                <a:lnTo>
                  <a:pt x="209827" y="180280"/>
                </a:lnTo>
                <a:cubicBezTo>
                  <a:pt x="212599" y="174975"/>
                  <a:pt x="215966" y="170002"/>
                  <a:pt x="219863" y="165458"/>
                </a:cubicBezTo>
                <a:lnTo>
                  <a:pt x="218590" y="163706"/>
                </a:lnTo>
                <a:cubicBezTo>
                  <a:pt x="218300" y="163308"/>
                  <a:pt x="218059" y="162877"/>
                  <a:pt x="217874" y="162421"/>
                </a:cubicBezTo>
                <a:lnTo>
                  <a:pt x="208612" y="139443"/>
                </a:lnTo>
                <a:cubicBezTo>
                  <a:pt x="207584" y="136885"/>
                  <a:pt x="208425" y="133955"/>
                  <a:pt x="210655" y="132333"/>
                </a:cubicBezTo>
                <a:lnTo>
                  <a:pt x="220380" y="125267"/>
                </a:lnTo>
                <a:cubicBezTo>
                  <a:pt x="222611" y="123644"/>
                  <a:pt x="225660" y="123750"/>
                  <a:pt x="227775" y="125522"/>
                </a:cubicBezTo>
                <a:lnTo>
                  <a:pt x="246761" y="141433"/>
                </a:lnTo>
                <a:cubicBezTo>
                  <a:pt x="247138" y="141751"/>
                  <a:pt x="247475" y="142113"/>
                  <a:pt x="247765" y="142513"/>
                </a:cubicBezTo>
                <a:lnTo>
                  <a:pt x="249062" y="144303"/>
                </a:lnTo>
                <a:cubicBezTo>
                  <a:pt x="252961" y="142679"/>
                  <a:pt x="256987" y="141377"/>
                  <a:pt x="261099" y="140409"/>
                </a:cubicBezTo>
                <a:lnTo>
                  <a:pt x="261099" y="138179"/>
                </a:lnTo>
                <a:cubicBezTo>
                  <a:pt x="261098" y="137685"/>
                  <a:pt x="261159" y="137193"/>
                  <a:pt x="261281" y="136714"/>
                </a:cubicBezTo>
                <a:lnTo>
                  <a:pt x="267297" y="112683"/>
                </a:lnTo>
                <a:cubicBezTo>
                  <a:pt x="267964" y="110008"/>
                  <a:pt x="270368" y="108131"/>
                  <a:pt x="273125" y="108132"/>
                </a:cubicBezTo>
                <a:close/>
                <a:moveTo>
                  <a:pt x="99083" y="75004"/>
                </a:moveTo>
                <a:lnTo>
                  <a:pt x="111103" y="75004"/>
                </a:lnTo>
                <a:cubicBezTo>
                  <a:pt x="113862" y="75003"/>
                  <a:pt x="116266" y="76881"/>
                  <a:pt x="116931" y="79558"/>
                </a:cubicBezTo>
                <a:lnTo>
                  <a:pt x="122935" y="103592"/>
                </a:lnTo>
                <a:cubicBezTo>
                  <a:pt x="123057" y="104068"/>
                  <a:pt x="123118" y="104557"/>
                  <a:pt x="123117" y="105048"/>
                </a:cubicBezTo>
                <a:lnTo>
                  <a:pt x="123117" y="107301"/>
                </a:lnTo>
                <a:cubicBezTo>
                  <a:pt x="127223" y="108274"/>
                  <a:pt x="131243" y="109580"/>
                  <a:pt x="135137" y="111207"/>
                </a:cubicBezTo>
                <a:lnTo>
                  <a:pt x="136463" y="109382"/>
                </a:lnTo>
                <a:cubicBezTo>
                  <a:pt x="136750" y="108985"/>
                  <a:pt x="137086" y="108625"/>
                  <a:pt x="137461" y="108311"/>
                </a:cubicBezTo>
                <a:lnTo>
                  <a:pt x="156441" y="92397"/>
                </a:lnTo>
                <a:cubicBezTo>
                  <a:pt x="158558" y="90631"/>
                  <a:pt x="161602" y="90524"/>
                  <a:pt x="163836" y="92138"/>
                </a:cubicBezTo>
                <a:lnTo>
                  <a:pt x="173562" y="99205"/>
                </a:lnTo>
                <a:cubicBezTo>
                  <a:pt x="175798" y="100831"/>
                  <a:pt x="176638" y="103771"/>
                  <a:pt x="175598" y="106333"/>
                </a:cubicBezTo>
                <a:lnTo>
                  <a:pt x="166272" y="129263"/>
                </a:lnTo>
                <a:cubicBezTo>
                  <a:pt x="166088" y="129710"/>
                  <a:pt x="165852" y="130134"/>
                  <a:pt x="165568" y="130525"/>
                </a:cubicBezTo>
                <a:lnTo>
                  <a:pt x="164265" y="132327"/>
                </a:lnTo>
                <a:cubicBezTo>
                  <a:pt x="167034" y="135549"/>
                  <a:pt x="169535" y="138992"/>
                  <a:pt x="171742" y="142621"/>
                </a:cubicBezTo>
                <a:lnTo>
                  <a:pt x="173879" y="141926"/>
                </a:lnTo>
                <a:cubicBezTo>
                  <a:pt x="174345" y="141776"/>
                  <a:pt x="174828" y="141682"/>
                  <a:pt x="175317" y="141647"/>
                </a:cubicBezTo>
                <a:lnTo>
                  <a:pt x="193992" y="140350"/>
                </a:lnTo>
                <a:cubicBezTo>
                  <a:pt x="194024" y="140347"/>
                  <a:pt x="194057" y="140345"/>
                  <a:pt x="194089" y="140343"/>
                </a:cubicBezTo>
                <a:cubicBezTo>
                  <a:pt x="197402" y="140140"/>
                  <a:pt x="200253" y="142661"/>
                  <a:pt x="200456" y="145974"/>
                </a:cubicBezTo>
                <a:cubicBezTo>
                  <a:pt x="200659" y="149287"/>
                  <a:pt x="198138" y="152137"/>
                  <a:pt x="194825" y="152340"/>
                </a:cubicBezTo>
                <a:lnTo>
                  <a:pt x="176890" y="153588"/>
                </a:lnTo>
                <a:lnTo>
                  <a:pt x="170786" y="155568"/>
                </a:lnTo>
                <a:cubicBezTo>
                  <a:pt x="167999" y="156474"/>
                  <a:pt x="164966" y="155236"/>
                  <a:pt x="163608" y="152640"/>
                </a:cubicBezTo>
                <a:cubicBezTo>
                  <a:pt x="160601" y="146891"/>
                  <a:pt x="156767" y="141614"/>
                  <a:pt x="152228" y="136978"/>
                </a:cubicBezTo>
                <a:cubicBezTo>
                  <a:pt x="150175" y="134885"/>
                  <a:pt x="149932" y="131616"/>
                  <a:pt x="151653" y="129242"/>
                </a:cubicBezTo>
                <a:lnTo>
                  <a:pt x="155409" y="124060"/>
                </a:lnTo>
                <a:lnTo>
                  <a:pt x="162686" y="106163"/>
                </a:lnTo>
                <a:lnTo>
                  <a:pt x="160568" y="104622"/>
                </a:lnTo>
                <a:lnTo>
                  <a:pt x="145748" y="117047"/>
                </a:lnTo>
                <a:lnTo>
                  <a:pt x="141968" y="122247"/>
                </a:lnTo>
                <a:cubicBezTo>
                  <a:pt x="140239" y="124616"/>
                  <a:pt x="137055" y="125396"/>
                  <a:pt x="134427" y="124093"/>
                </a:cubicBezTo>
                <a:cubicBezTo>
                  <a:pt x="128646" y="121215"/>
                  <a:pt x="122471" y="119207"/>
                  <a:pt x="116103" y="118135"/>
                </a:cubicBezTo>
                <a:cubicBezTo>
                  <a:pt x="113213" y="117646"/>
                  <a:pt x="111098" y="115142"/>
                  <a:pt x="111097" y="112211"/>
                </a:cubicBezTo>
                <a:lnTo>
                  <a:pt x="111097" y="105787"/>
                </a:lnTo>
                <a:lnTo>
                  <a:pt x="106408" y="87024"/>
                </a:lnTo>
                <a:lnTo>
                  <a:pt x="103772" y="87024"/>
                </a:lnTo>
                <a:lnTo>
                  <a:pt x="99077" y="105787"/>
                </a:lnTo>
                <a:lnTo>
                  <a:pt x="99083" y="112190"/>
                </a:lnTo>
                <a:cubicBezTo>
                  <a:pt x="99086" y="115129"/>
                  <a:pt x="96964" y="117639"/>
                  <a:pt x="94065" y="118124"/>
                </a:cubicBezTo>
                <a:cubicBezTo>
                  <a:pt x="87688" y="119189"/>
                  <a:pt x="81504" y="121191"/>
                  <a:pt x="75712" y="124066"/>
                </a:cubicBezTo>
                <a:cubicBezTo>
                  <a:pt x="73087" y="125372"/>
                  <a:pt x="69902" y="124589"/>
                  <a:pt x="68182" y="122214"/>
                </a:cubicBezTo>
                <a:lnTo>
                  <a:pt x="64426" y="117047"/>
                </a:lnTo>
                <a:lnTo>
                  <a:pt x="49607" y="104622"/>
                </a:lnTo>
                <a:lnTo>
                  <a:pt x="47476" y="106171"/>
                </a:lnTo>
                <a:lnTo>
                  <a:pt x="54707" y="124111"/>
                </a:lnTo>
                <a:lnTo>
                  <a:pt x="58428" y="129237"/>
                </a:lnTo>
                <a:cubicBezTo>
                  <a:pt x="60153" y="131609"/>
                  <a:pt x="59915" y="134879"/>
                  <a:pt x="57865" y="136976"/>
                </a:cubicBezTo>
                <a:cubicBezTo>
                  <a:pt x="53330" y="141607"/>
                  <a:pt x="49497" y="146877"/>
                  <a:pt x="46491" y="152620"/>
                </a:cubicBezTo>
                <a:cubicBezTo>
                  <a:pt x="45130" y="155213"/>
                  <a:pt x="42098" y="156447"/>
                  <a:pt x="39313" y="155542"/>
                </a:cubicBezTo>
                <a:lnTo>
                  <a:pt x="33291" y="153588"/>
                </a:lnTo>
                <a:lnTo>
                  <a:pt x="13993" y="152250"/>
                </a:lnTo>
                <a:lnTo>
                  <a:pt x="13183" y="154753"/>
                </a:lnTo>
                <a:lnTo>
                  <a:pt x="29570" y="165018"/>
                </a:lnTo>
                <a:lnTo>
                  <a:pt x="35638" y="166984"/>
                </a:lnTo>
                <a:cubicBezTo>
                  <a:pt x="38428" y="167887"/>
                  <a:pt x="40157" y="170672"/>
                  <a:pt x="39729" y="173572"/>
                </a:cubicBezTo>
                <a:cubicBezTo>
                  <a:pt x="38673" y="179969"/>
                  <a:pt x="38673" y="186496"/>
                  <a:pt x="39729" y="192893"/>
                </a:cubicBezTo>
                <a:cubicBezTo>
                  <a:pt x="40156" y="195793"/>
                  <a:pt x="38427" y="198578"/>
                  <a:pt x="35638" y="199481"/>
                </a:cubicBezTo>
                <a:lnTo>
                  <a:pt x="29570" y="201450"/>
                </a:lnTo>
                <a:lnTo>
                  <a:pt x="13178" y="211709"/>
                </a:lnTo>
                <a:lnTo>
                  <a:pt x="13993" y="214215"/>
                </a:lnTo>
                <a:lnTo>
                  <a:pt x="33285" y="212880"/>
                </a:lnTo>
                <a:lnTo>
                  <a:pt x="39301" y="210923"/>
                </a:lnTo>
                <a:cubicBezTo>
                  <a:pt x="42089" y="210016"/>
                  <a:pt x="45124" y="211252"/>
                  <a:pt x="46485" y="213848"/>
                </a:cubicBezTo>
                <a:cubicBezTo>
                  <a:pt x="49489" y="219590"/>
                  <a:pt x="53319" y="224860"/>
                  <a:pt x="57853" y="229489"/>
                </a:cubicBezTo>
                <a:cubicBezTo>
                  <a:pt x="59906" y="231584"/>
                  <a:pt x="60149" y="234853"/>
                  <a:pt x="58428" y="237228"/>
                </a:cubicBezTo>
                <a:lnTo>
                  <a:pt x="54707" y="242354"/>
                </a:lnTo>
                <a:lnTo>
                  <a:pt x="47471" y="260293"/>
                </a:lnTo>
                <a:lnTo>
                  <a:pt x="49601" y="261840"/>
                </a:lnTo>
                <a:lnTo>
                  <a:pt x="64427" y="249421"/>
                </a:lnTo>
                <a:lnTo>
                  <a:pt x="68171" y="244259"/>
                </a:lnTo>
                <a:cubicBezTo>
                  <a:pt x="69895" y="241882"/>
                  <a:pt x="73084" y="241099"/>
                  <a:pt x="75712" y="242407"/>
                </a:cubicBezTo>
                <a:cubicBezTo>
                  <a:pt x="81522" y="245294"/>
                  <a:pt x="87729" y="247300"/>
                  <a:pt x="94130" y="248361"/>
                </a:cubicBezTo>
                <a:cubicBezTo>
                  <a:pt x="97028" y="248843"/>
                  <a:pt x="99154" y="251350"/>
                  <a:pt x="99154" y="254289"/>
                </a:cubicBezTo>
                <a:lnTo>
                  <a:pt x="99154" y="260689"/>
                </a:lnTo>
                <a:lnTo>
                  <a:pt x="103790" y="279444"/>
                </a:lnTo>
                <a:lnTo>
                  <a:pt x="106408" y="279444"/>
                </a:lnTo>
                <a:lnTo>
                  <a:pt x="111097" y="260680"/>
                </a:lnTo>
                <a:lnTo>
                  <a:pt x="111097" y="254265"/>
                </a:lnTo>
                <a:cubicBezTo>
                  <a:pt x="111098" y="251334"/>
                  <a:pt x="113213" y="248830"/>
                  <a:pt x="116103" y="248341"/>
                </a:cubicBezTo>
                <a:cubicBezTo>
                  <a:pt x="122495" y="247264"/>
                  <a:pt x="128691" y="245245"/>
                  <a:pt x="134491" y="242351"/>
                </a:cubicBezTo>
                <a:cubicBezTo>
                  <a:pt x="137118" y="241034"/>
                  <a:pt x="140313" y="241812"/>
                  <a:pt x="142039" y="244191"/>
                </a:cubicBezTo>
                <a:lnTo>
                  <a:pt x="145813" y="249379"/>
                </a:lnTo>
                <a:lnTo>
                  <a:pt x="160585" y="261834"/>
                </a:lnTo>
                <a:lnTo>
                  <a:pt x="162704" y="260293"/>
                </a:lnTo>
                <a:lnTo>
                  <a:pt x="155467" y="242357"/>
                </a:lnTo>
                <a:lnTo>
                  <a:pt x="151705" y="237175"/>
                </a:lnTo>
                <a:cubicBezTo>
                  <a:pt x="149985" y="234803"/>
                  <a:pt x="150226" y="231537"/>
                  <a:pt x="152274" y="229442"/>
                </a:cubicBezTo>
                <a:cubicBezTo>
                  <a:pt x="156808" y="224801"/>
                  <a:pt x="160637" y="219519"/>
                  <a:pt x="163637" y="213766"/>
                </a:cubicBezTo>
                <a:cubicBezTo>
                  <a:pt x="165173" y="210823"/>
                  <a:pt x="168805" y="209682"/>
                  <a:pt x="171748" y="211219"/>
                </a:cubicBezTo>
                <a:cubicBezTo>
                  <a:pt x="174691" y="212755"/>
                  <a:pt x="175831" y="216387"/>
                  <a:pt x="174295" y="219330"/>
                </a:cubicBezTo>
                <a:cubicBezTo>
                  <a:pt x="171538" y="224609"/>
                  <a:pt x="168191" y="229558"/>
                  <a:pt x="164317" y="234082"/>
                </a:cubicBezTo>
                <a:lnTo>
                  <a:pt x="165632" y="235892"/>
                </a:lnTo>
                <a:cubicBezTo>
                  <a:pt x="165919" y="236290"/>
                  <a:pt x="166157" y="236721"/>
                  <a:pt x="166342" y="237175"/>
                </a:cubicBezTo>
                <a:lnTo>
                  <a:pt x="175610" y="260149"/>
                </a:lnTo>
                <a:cubicBezTo>
                  <a:pt x="176638" y="262707"/>
                  <a:pt x="175797" y="265637"/>
                  <a:pt x="173567" y="267260"/>
                </a:cubicBezTo>
                <a:lnTo>
                  <a:pt x="163842" y="274323"/>
                </a:lnTo>
                <a:cubicBezTo>
                  <a:pt x="161605" y="275945"/>
                  <a:pt x="158550" y="275835"/>
                  <a:pt x="156435" y="274056"/>
                </a:cubicBezTo>
                <a:lnTo>
                  <a:pt x="137508" y="258101"/>
                </a:lnTo>
                <a:cubicBezTo>
                  <a:pt x="137138" y="257788"/>
                  <a:pt x="136807" y="257433"/>
                  <a:pt x="136522" y="257041"/>
                </a:cubicBezTo>
                <a:lnTo>
                  <a:pt x="135213" y="255239"/>
                </a:lnTo>
                <a:cubicBezTo>
                  <a:pt x="131295" y="256879"/>
                  <a:pt x="127249" y="258195"/>
                  <a:pt x="123117" y="259175"/>
                </a:cubicBezTo>
                <a:lnTo>
                  <a:pt x="123117" y="261420"/>
                </a:lnTo>
                <a:cubicBezTo>
                  <a:pt x="123118" y="261910"/>
                  <a:pt x="123057" y="262400"/>
                  <a:pt x="122935" y="262875"/>
                </a:cubicBezTo>
                <a:lnTo>
                  <a:pt x="116931" y="286909"/>
                </a:lnTo>
                <a:cubicBezTo>
                  <a:pt x="116265" y="289586"/>
                  <a:pt x="113861" y="291464"/>
                  <a:pt x="111103" y="291463"/>
                </a:cubicBezTo>
                <a:lnTo>
                  <a:pt x="99083" y="291463"/>
                </a:lnTo>
                <a:cubicBezTo>
                  <a:pt x="96319" y="291464"/>
                  <a:pt x="93911" y="289578"/>
                  <a:pt x="93249" y="286894"/>
                </a:cubicBezTo>
                <a:lnTo>
                  <a:pt x="87310" y="262860"/>
                </a:lnTo>
                <a:cubicBezTo>
                  <a:pt x="87192" y="262389"/>
                  <a:pt x="87133" y="261905"/>
                  <a:pt x="87134" y="261420"/>
                </a:cubicBezTo>
                <a:lnTo>
                  <a:pt x="87134" y="259213"/>
                </a:lnTo>
                <a:cubicBezTo>
                  <a:pt x="82993" y="258242"/>
                  <a:pt x="78940" y="256931"/>
                  <a:pt x="75014" y="255295"/>
                </a:cubicBezTo>
                <a:lnTo>
                  <a:pt x="73717" y="257082"/>
                </a:lnTo>
                <a:cubicBezTo>
                  <a:pt x="73426" y="257480"/>
                  <a:pt x="73089" y="257841"/>
                  <a:pt x="72713" y="258159"/>
                </a:cubicBezTo>
                <a:lnTo>
                  <a:pt x="53727" y="274068"/>
                </a:lnTo>
                <a:cubicBezTo>
                  <a:pt x="51612" y="275839"/>
                  <a:pt x="48564" y="275944"/>
                  <a:pt x="46332" y="274323"/>
                </a:cubicBezTo>
                <a:lnTo>
                  <a:pt x="36607" y="267260"/>
                </a:lnTo>
                <a:cubicBezTo>
                  <a:pt x="34377" y="265637"/>
                  <a:pt x="33536" y="262707"/>
                  <a:pt x="34564" y="260149"/>
                </a:cubicBezTo>
                <a:lnTo>
                  <a:pt x="43832" y="237175"/>
                </a:lnTo>
                <a:cubicBezTo>
                  <a:pt x="44017" y="236721"/>
                  <a:pt x="44255" y="236290"/>
                  <a:pt x="44542" y="235892"/>
                </a:cubicBezTo>
                <a:lnTo>
                  <a:pt x="45815" y="234141"/>
                </a:lnTo>
                <a:cubicBezTo>
                  <a:pt x="43053" y="230927"/>
                  <a:pt x="40559" y="227493"/>
                  <a:pt x="38356" y="223873"/>
                </a:cubicBezTo>
                <a:lnTo>
                  <a:pt x="36302" y="224542"/>
                </a:lnTo>
                <a:cubicBezTo>
                  <a:pt x="35834" y="224692"/>
                  <a:pt x="35349" y="224786"/>
                  <a:pt x="34858" y="224820"/>
                </a:cubicBezTo>
                <a:lnTo>
                  <a:pt x="10143" y="226528"/>
                </a:lnTo>
                <a:cubicBezTo>
                  <a:pt x="7387" y="226737"/>
                  <a:pt x="4849" y="225024"/>
                  <a:pt x="4010" y="222391"/>
                </a:cubicBezTo>
                <a:lnTo>
                  <a:pt x="295" y="210961"/>
                </a:lnTo>
                <a:cubicBezTo>
                  <a:pt x="-558" y="208337"/>
                  <a:pt x="485" y="205470"/>
                  <a:pt x="2825" y="204009"/>
                </a:cubicBezTo>
                <a:lnTo>
                  <a:pt x="23824" y="190868"/>
                </a:lnTo>
                <a:cubicBezTo>
                  <a:pt x="24241" y="190607"/>
                  <a:pt x="24689" y="190398"/>
                  <a:pt x="25157" y="190246"/>
                </a:cubicBezTo>
                <a:lnTo>
                  <a:pt x="27222" y="189574"/>
                </a:lnTo>
                <a:cubicBezTo>
                  <a:pt x="27017" y="187346"/>
                  <a:pt x="26917" y="185272"/>
                  <a:pt x="26917" y="183238"/>
                </a:cubicBezTo>
                <a:cubicBezTo>
                  <a:pt x="26917" y="181202"/>
                  <a:pt x="27017" y="179121"/>
                  <a:pt x="27222" y="176891"/>
                </a:cubicBezTo>
                <a:lnTo>
                  <a:pt x="25157" y="176222"/>
                </a:lnTo>
                <a:cubicBezTo>
                  <a:pt x="24689" y="176070"/>
                  <a:pt x="24241" y="175861"/>
                  <a:pt x="23824" y="175599"/>
                </a:cubicBezTo>
                <a:lnTo>
                  <a:pt x="2831" y="162453"/>
                </a:lnTo>
                <a:cubicBezTo>
                  <a:pt x="494" y="160990"/>
                  <a:pt x="-548" y="158126"/>
                  <a:pt x="301" y="155504"/>
                </a:cubicBezTo>
                <a:lnTo>
                  <a:pt x="4010" y="144074"/>
                </a:lnTo>
                <a:cubicBezTo>
                  <a:pt x="4850" y="141440"/>
                  <a:pt x="7387" y="139727"/>
                  <a:pt x="10143" y="139933"/>
                </a:cubicBezTo>
                <a:lnTo>
                  <a:pt x="34858" y="141647"/>
                </a:lnTo>
                <a:cubicBezTo>
                  <a:pt x="35347" y="141679"/>
                  <a:pt x="35830" y="141773"/>
                  <a:pt x="36296" y="141926"/>
                </a:cubicBezTo>
                <a:lnTo>
                  <a:pt x="38362" y="142595"/>
                </a:lnTo>
                <a:cubicBezTo>
                  <a:pt x="40565" y="138976"/>
                  <a:pt x="43060" y="135543"/>
                  <a:pt x="45822" y="132330"/>
                </a:cubicBezTo>
                <a:lnTo>
                  <a:pt x="44548" y="130578"/>
                </a:lnTo>
                <a:cubicBezTo>
                  <a:pt x="44258" y="130180"/>
                  <a:pt x="44018" y="129749"/>
                  <a:pt x="43832" y="129293"/>
                </a:cubicBezTo>
                <a:lnTo>
                  <a:pt x="34571" y="106315"/>
                </a:lnTo>
                <a:cubicBezTo>
                  <a:pt x="33542" y="103757"/>
                  <a:pt x="34384" y="100827"/>
                  <a:pt x="36613" y="99205"/>
                </a:cubicBezTo>
                <a:lnTo>
                  <a:pt x="46338" y="92138"/>
                </a:lnTo>
                <a:cubicBezTo>
                  <a:pt x="48570" y="90518"/>
                  <a:pt x="51619" y="90625"/>
                  <a:pt x="53733" y="92397"/>
                </a:cubicBezTo>
                <a:lnTo>
                  <a:pt x="72714" y="108311"/>
                </a:lnTo>
                <a:cubicBezTo>
                  <a:pt x="73089" y="108625"/>
                  <a:pt x="73424" y="108985"/>
                  <a:pt x="73711" y="109382"/>
                </a:cubicBezTo>
                <a:lnTo>
                  <a:pt x="75020" y="111178"/>
                </a:lnTo>
                <a:cubicBezTo>
                  <a:pt x="78919" y="109552"/>
                  <a:pt x="82945" y="108248"/>
                  <a:pt x="87058" y="107281"/>
                </a:cubicBezTo>
                <a:lnTo>
                  <a:pt x="87058" y="105053"/>
                </a:lnTo>
                <a:cubicBezTo>
                  <a:pt x="87056" y="104560"/>
                  <a:pt x="87117" y="104068"/>
                  <a:pt x="87239" y="103589"/>
                </a:cubicBezTo>
                <a:lnTo>
                  <a:pt x="93255" y="79555"/>
                </a:lnTo>
                <a:cubicBezTo>
                  <a:pt x="93923" y="76880"/>
                  <a:pt x="96326" y="75003"/>
                  <a:pt x="99083" y="75004"/>
                </a:cubicBezTo>
                <a:close/>
                <a:moveTo>
                  <a:pt x="272678" y="20392"/>
                </a:moveTo>
                <a:lnTo>
                  <a:pt x="272678" y="65334"/>
                </a:lnTo>
                <a:lnTo>
                  <a:pt x="318174" y="65334"/>
                </a:lnTo>
                <a:close/>
                <a:moveTo>
                  <a:pt x="54572" y="0"/>
                </a:moveTo>
                <a:lnTo>
                  <a:pt x="269133" y="0"/>
                </a:lnTo>
                <a:lnTo>
                  <a:pt x="270908" y="1753"/>
                </a:lnTo>
                <a:lnTo>
                  <a:pt x="270926" y="1771"/>
                </a:lnTo>
                <a:lnTo>
                  <a:pt x="338013" y="68035"/>
                </a:lnTo>
                <a:lnTo>
                  <a:pt x="338013" y="114122"/>
                </a:lnTo>
                <a:lnTo>
                  <a:pt x="325993" y="114122"/>
                </a:lnTo>
                <a:lnTo>
                  <a:pt x="325993" y="77355"/>
                </a:lnTo>
                <a:lnTo>
                  <a:pt x="266668" y="77355"/>
                </a:lnTo>
                <a:cubicBezTo>
                  <a:pt x="266667" y="77355"/>
                  <a:pt x="266666" y="77355"/>
                  <a:pt x="266665" y="77355"/>
                </a:cubicBezTo>
                <a:cubicBezTo>
                  <a:pt x="263347" y="77354"/>
                  <a:pt x="260657" y="74664"/>
                  <a:pt x="260658" y="71345"/>
                </a:cubicBezTo>
                <a:lnTo>
                  <a:pt x="260658" y="12020"/>
                </a:lnTo>
                <a:lnTo>
                  <a:pt x="66592" y="12020"/>
                </a:lnTo>
                <a:lnTo>
                  <a:pt x="66592" y="82681"/>
                </a:lnTo>
                <a:lnTo>
                  <a:pt x="54572" y="82681"/>
                </a:lnTo>
                <a:close/>
              </a:path>
            </a:pathLst>
          </a:custGeom>
          <a:solidFill>
            <a:srgbClr val="2196F3"/>
          </a:solidFill>
          <a:ln w="5953" cap="flat">
            <a:noFill/>
            <a:prstDash val="solid"/>
            <a:miter/>
          </a:ln>
        </p:spPr>
        <p:txBody>
          <a:bodyPr wrap="square" rtlCol="0" anchor="ctr">
            <a:noAutofit/>
          </a:bodyPr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32"/>
          <p:cNvSpPr/>
          <p:nvPr>
            <p:custDataLst>
              <p:tags r:id="rId12"/>
            </p:custDataLst>
          </p:nvPr>
        </p:nvSpPr>
        <p:spPr>
          <a:xfrm>
            <a:off x="-6112" y="1034862"/>
            <a:ext cx="1309844" cy="2362604"/>
          </a:xfrm>
          <a:custGeom>
            <a:avLst/>
            <a:gdLst>
              <a:gd name="connsiteX0" fmla="*/ 180859 w 1362662"/>
              <a:gd name="connsiteY0" fmla="*/ 0 h 2362973"/>
              <a:gd name="connsiteX1" fmla="*/ 1362662 w 1362662"/>
              <a:gd name="connsiteY1" fmla="*/ 1181487 h 2362973"/>
              <a:gd name="connsiteX2" fmla="*/ 180859 w 1362662"/>
              <a:gd name="connsiteY2" fmla="*/ 2362973 h 2362973"/>
              <a:gd name="connsiteX3" fmla="*/ 0 w 1362662"/>
              <a:gd name="connsiteY3" fmla="*/ 2182163 h 2362973"/>
              <a:gd name="connsiteX4" fmla="*/ 0 w 1362662"/>
              <a:gd name="connsiteY4" fmla="*/ 180811 h 23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2662" h="2362973">
                <a:moveTo>
                  <a:pt x="180859" y="0"/>
                </a:moveTo>
                <a:lnTo>
                  <a:pt x="1362662" y="1181487"/>
                </a:lnTo>
                <a:lnTo>
                  <a:pt x="180859" y="2362973"/>
                </a:lnTo>
                <a:lnTo>
                  <a:pt x="0" y="2182163"/>
                </a:lnTo>
                <a:lnTo>
                  <a:pt x="0" y="180811"/>
                </a:lnTo>
                <a:close/>
              </a:path>
            </a:pathLst>
          </a:custGeom>
          <a:noFill/>
          <a:ln w="38100" cap="flat" cmpd="sng" algn="ctr">
            <a:solidFill>
              <a:srgbClr val="2196F3"/>
            </a:solidFill>
            <a:prstDash val="solid"/>
            <a:miter lim="800000"/>
          </a:ln>
          <a:effectLst/>
        </p:spPr>
        <p:txBody>
          <a:bodyPr wrap="square" rtlCol="0" anchor="ctr">
            <a:noAutofit/>
          </a:bodyPr>
          <a:p>
            <a:pPr algn="ctr"/>
            <a:endParaRPr lang="en-US"/>
          </a:p>
        </p:txBody>
      </p:sp>
      <p:sp>
        <p:nvSpPr>
          <p:cNvPr id="23" name="Diamond 4"/>
          <p:cNvSpPr/>
          <p:nvPr>
            <p:custDataLst>
              <p:tags r:id="rId13"/>
            </p:custDataLst>
          </p:nvPr>
        </p:nvSpPr>
        <p:spPr>
          <a:xfrm>
            <a:off x="603394" y="594125"/>
            <a:ext cx="1536138" cy="1535726"/>
          </a:xfrm>
          <a:prstGeom prst="diamond">
            <a:avLst/>
          </a:prstGeom>
          <a:solidFill>
            <a:srgbClr val="222222">
              <a:lumMod val="75000"/>
              <a:lumOff val="2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Diamond 6"/>
          <p:cNvSpPr/>
          <p:nvPr>
            <p:custDataLst>
              <p:tags r:id="rId14"/>
            </p:custDataLst>
          </p:nvPr>
        </p:nvSpPr>
        <p:spPr>
          <a:xfrm>
            <a:off x="1000650" y="4891496"/>
            <a:ext cx="1016318" cy="1016045"/>
          </a:xfrm>
          <a:prstGeom prst="diamond">
            <a:avLst/>
          </a:prstGeom>
          <a:noFill/>
          <a:ln w="38100" cap="flat" cmpd="sng" algn="ctr">
            <a:solidFill>
              <a:srgbClr val="2196F3"/>
            </a:solidFill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菱形 2"/>
          <p:cNvSpPr/>
          <p:nvPr>
            <p:custDataLst>
              <p:tags r:id="rId15"/>
            </p:custDataLst>
          </p:nvPr>
        </p:nvSpPr>
        <p:spPr>
          <a:xfrm>
            <a:off x="5900704" y="4878036"/>
            <a:ext cx="369274" cy="369274"/>
          </a:xfrm>
          <a:prstGeom prst="diamond">
            <a:avLst/>
          </a:prstGeom>
          <a:solidFill>
            <a:srgbClr val="2196F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" name="图片 1" descr="812e95e65d94b6ceb8e9954fc15f9cb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808845" y="3237230"/>
            <a:ext cx="1320800" cy="18021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-22746" y="0"/>
            <a:ext cx="12214746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08185" y="4509658"/>
            <a:ext cx="10175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cs typeface="+mn-ea"/>
                <a:sym typeface="+mn-lt"/>
              </a:rPr>
              <a:t>THANK YOU FOR YOUR WATCHING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23666" y="3532967"/>
            <a:ext cx="99446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/>
                </a:solidFill>
                <a:cs typeface="+mn-ea"/>
                <a:sym typeface="+mn-lt"/>
              </a:rPr>
              <a:t>感谢您的观看</a:t>
            </a:r>
            <a:endParaRPr lang="zh-CN" altLang="en-US" sz="6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" name="图片 2" descr="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205" y="716915"/>
            <a:ext cx="4653915" cy="2627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3" grpId="0" animBg="1"/>
      <p:bldP spid="14" grpId="0" animBg="1"/>
      <p:bldP spid="15" grpId="0"/>
      <p:bldP spid="16" grpId="0"/>
    </p:bldLst>
  </p:timing>
</p:sld>
</file>

<file path=ppt/tags/tag1.xml><?xml version="1.0" encoding="utf-8"?>
<p:tagLst xmlns:p="http://schemas.openxmlformats.org/presentationml/2006/main">
  <p:tag name="RESIZE" val="Yes"/>
  <p:tag name="KSO_WM_BEAUTIFY_FLAG" val=""/>
</p:tagLst>
</file>

<file path=ppt/tags/tag2.xml><?xml version="1.0" encoding="utf-8"?>
<p:tagLst xmlns:p="http://schemas.openxmlformats.org/presentationml/2006/main">
  <p:tag name="RESIZE" val="Yes"/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ags/tag58.xml><?xml version="1.0" encoding="utf-8"?>
<p:tagLst xmlns:p="http://schemas.openxmlformats.org/presentationml/2006/main">
  <p:tag name="KSO_WM_BEAUTIFY_FLAG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</p:tagLst>
</file>

<file path=ppt/tags/tag62.xml><?xml version="1.0" encoding="utf-8"?>
<p:tagLst xmlns:p="http://schemas.openxmlformats.org/presentationml/2006/main">
  <p:tag name="KSO_WM_BEAUTIFY_FLAG" val="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BEAUTIFY_FLAG" val="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"/>
</p:tagLst>
</file>

<file path=ppt/tags/tag86.xml><?xml version="1.0" encoding="utf-8"?>
<p:tagLst xmlns:p="http://schemas.openxmlformats.org/presentationml/2006/main">
  <p:tag name="KSO_WM_BEAUTIFY_FLAG" val=""/>
</p:tagLst>
</file>

<file path=ppt/tags/tag87.xml><?xml version="1.0" encoding="utf-8"?>
<p:tagLst xmlns:p="http://schemas.openxmlformats.org/presentationml/2006/main">
  <p:tag name="KSO_WM_BEAUTIFY_FLAG" val=""/>
</p:tagLst>
</file>

<file path=ppt/tags/tag88.xml><?xml version="1.0" encoding="utf-8"?>
<p:tagLst xmlns:p="http://schemas.openxmlformats.org/presentationml/2006/main">
  <p:tag name="KSO_WM_BEAUTIFY_FLAG" val=""/>
</p:tagLst>
</file>

<file path=ppt/tags/tag89.xml><?xml version="1.0" encoding="utf-8"?>
<p:tagLst xmlns:p="http://schemas.openxmlformats.org/presentationml/2006/main">
  <p:tag name="KSO_WM_BEAUTIFY_FLAG" val=""/>
</p:tagLst>
</file>

<file path=ppt/tags/tag90.xml><?xml version="1.0" encoding="utf-8"?>
<p:tagLst xmlns:p="http://schemas.openxmlformats.org/presentationml/2006/main">
  <p:tag name="KSO_WM_BEAUTIFY_FLAG" val=""/>
</p:tagLst>
</file>

<file path=ppt/tags/tag91.xml><?xml version="1.0" encoding="utf-8"?>
<p:tagLst xmlns:p="http://schemas.openxmlformats.org/presentationml/2006/main">
  <p:tag name="KSO_WM_BEAUTIFY_FLAG" val=""/>
</p:tagLst>
</file>

<file path=ppt/tags/tag92.xml><?xml version="1.0" encoding="utf-8"?>
<p:tagLst xmlns:p="http://schemas.openxmlformats.org/presentationml/2006/main">
  <p:tag name="KSO_WM_BEAUTIFY_FLAG" val=""/>
</p:tagLst>
</file>

<file path=ppt/tags/tag93.xml><?xml version="1.0" encoding="utf-8"?>
<p:tagLst xmlns:p="http://schemas.openxmlformats.org/presentationml/2006/main">
  <p:tag name="KSO_WM_BEAUTIFY_FLAG" val=""/>
</p:tagLst>
</file>

<file path=ppt/tags/tag94.xml><?xml version="1.0" encoding="utf-8"?>
<p:tagLst xmlns:p="http://schemas.openxmlformats.org/presentationml/2006/main">
  <p:tag name="KSO_WM_BEAUTIFY_FLAG" val=""/>
</p:tagLst>
</file>

<file path=ppt/tags/tag95.xml><?xml version="1.0" encoding="utf-8"?>
<p:tagLst xmlns:p="http://schemas.openxmlformats.org/presentationml/2006/main">
  <p:tag name="KSO_WM_BEAUTIFY_FLAG" val=""/>
</p:tagLst>
</file>

<file path=ppt/tags/tag96.xml><?xml version="1.0" encoding="utf-8"?>
<p:tagLst xmlns:p="http://schemas.openxmlformats.org/presentationml/2006/main">
  <p:tag name="KSO_WM_BEAUTIFY_FLAG" val=""/>
</p:tagLst>
</file>

<file path=ppt/tags/tag97.xml><?xml version="1.0" encoding="utf-8"?>
<p:tagLst xmlns:p="http://schemas.openxmlformats.org/presentationml/2006/main">
  <p:tag name="KSO_WM_BEAUTIFY_FLAG" val=""/>
</p:tagLst>
</file>

<file path=ppt/tags/tag98.xml><?xml version="1.0" encoding="utf-8"?>
<p:tagLst xmlns:p="http://schemas.openxmlformats.org/presentationml/2006/main">
  <p:tag name="KSO_WM_BEAUTIFY_FLAG" val=""/>
</p:tagLst>
</file>

<file path=ppt/tags/tag99.xml><?xml version="1.0" encoding="utf-8"?>
<p:tagLst xmlns:p="http://schemas.openxmlformats.org/presentationml/2006/main">
  <p:tag name="KSO_WM_BEAUTIFY_FLAG" val=""/>
</p:tagLst>
</file>

<file path=ppt/tags/tag100.xml><?xml version="1.0" encoding="utf-8"?>
<p:tagLst xmlns:p="http://schemas.openxmlformats.org/presentationml/2006/main">
  <p:tag name="KSO_WM_BEAUTIFY_FLAG" val="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"/>
</p:tagLst>
</file>

<file path=ppt/tags/tag117.xml><?xml version="1.0" encoding="utf-8"?>
<p:tagLst xmlns:p="http://schemas.openxmlformats.org/presentationml/2006/main">
  <p:tag name="KSO_WM_BEAUTIFY_FLAG" val=""/>
</p:tagLst>
</file>

<file path=ppt/tags/tag118.xml><?xml version="1.0" encoding="utf-8"?>
<p:tagLst xmlns:p="http://schemas.openxmlformats.org/presentationml/2006/main">
  <p:tag name="KSO_WM_BEAUTIFY_FLAG" val=""/>
</p:tagLst>
</file>

<file path=ppt/tags/tag119.xml><?xml version="1.0" encoding="utf-8"?>
<p:tagLst xmlns:p="http://schemas.openxmlformats.org/presentationml/2006/main">
  <p:tag name="KSO_WM_UNIT_VALUE" val="1503*150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diagram20201387_1*d*1"/>
  <p:tag name="KSO_WM_TEMPLATE_CATEGORY" val="diagram"/>
  <p:tag name="KSO_WM_TEMPLATE_INDEX" val="20201387"/>
  <p:tag name="KSO_WM_UNIT_SUPPORT_UNIT_TYPE" val="[&quot;d&quot;]"/>
  <p:tag name="KSO_WM_UNIT_LAYERLEVEL" val="1"/>
  <p:tag name="KSO_WM_TAG_VERSION" val="1.0"/>
  <p:tag name="KSO_WM_BEAUTIFY_FLAG" val=""/>
  <p:tag name="KSO_WM_UNIT_USESOURCEFORMAT_APPLY" val="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diagram20201387_1*i*1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diagram20201387_1*i*2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FILL_FORE_SCHEMECOLOR_INDEX" val="14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2.xml><?xml version="1.0" encoding="utf-8"?>
<p:tagLst xmlns:p="http://schemas.openxmlformats.org/presentationml/2006/main">
  <p:tag name="KSO_WM_UNIT_ISCONTENTSTITLE" val="0"/>
  <p:tag name="KSO_WM_UNIT_PRESET_TEXT" val="销售经验分享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01387_1*a*1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TEXT_FILL_FORE_SCHEMECOLOR_INDEX" val="13"/>
  <p:tag name="KSO_WM_UNIT_TEXT_FILL_TYPE" val="1"/>
  <p:tag name="KSO_WM_UNIT_USESOURCEFORMAT_APPLY" val="1"/>
</p:tagLst>
</file>

<file path=ppt/tags/tag123.xml><?xml version="1.0" encoding="utf-8"?>
<p:tagLst xmlns:p="http://schemas.openxmlformats.org/presentationml/2006/main">
  <p:tag name="KSO_WM_UNIT_ISCONTENTSTITLE" val="0"/>
  <p:tag name="KSO_WM_UNIT_PRESET_TEXT" val="WORK EXPERIENCE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diagram20201387_1*b*1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TEXT_FILL_FORE_SCHEMECOLOR_INDEX" val="13"/>
  <p:tag name="KSO_WM_UNIT_TEXT_FILL_TYPE" val="1"/>
  <p:tag name="KSO_WM_UNIT_USESOURCEFORMAT_APPLY" val="1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01387_1*l_h_i*1_1_1"/>
  <p:tag name="KSO_WM_TEMPLATE_CATEGORY" val="diagram"/>
  <p:tag name="KSO_WM_TEMPLATE_INDEX" val="20201387"/>
  <p:tag name="KSO_WM_UNIT_LAYERLEVEL" val="1_1_1"/>
  <p:tag name="KSO_WM_TAG_VERSION" val="1.0"/>
  <p:tag name="KSO_WM_BEAUTIFY_FLAG" val="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5.xml><?xml version="1.0" encoding="utf-8"?>
<p:tagLst xmlns:p="http://schemas.openxmlformats.org/presentationml/2006/main">
  <p:tag name="KSO_WM_UNIT_PRESET_TEXT" val="知彼解己，先理解客户，再让客户来理解我们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01387_1*l_h_f*1_2_1"/>
  <p:tag name="KSO_WM_TEMPLATE_CATEGORY" val="diagram"/>
  <p:tag name="KSO_WM_TEMPLATE_INDEX" val="20201387"/>
  <p:tag name="KSO_WM_UNIT_LAYERLEVEL" val="1_1_1"/>
  <p:tag name="KSO_WM_TAG_VERSION" val="1.0"/>
  <p:tag name="KSO_WM_BEAUTIFY_FLAG" val=""/>
  <p:tag name="KSO_WM_UNIT_TEXT_FILL_FORE_SCHEMECOLOR_INDEX" val="13"/>
  <p:tag name="KSO_WM_UNIT_TEXT_FILL_TYPE" val="1"/>
  <p:tag name="KSO_WM_UNIT_USESOURCEFORMAT_APPLY" val="1"/>
</p:tagLst>
</file>

<file path=ppt/tags/tag126.xml><?xml version="1.0" encoding="utf-8"?>
<p:tagLst xmlns:p="http://schemas.openxmlformats.org/presentationml/2006/main">
  <p:tag name="KSO_WM_UNIT_PRESET_TEXT" val="用积极的情绪来感染顾客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01387_1*l_h_f*1_3_1"/>
  <p:tag name="KSO_WM_TEMPLATE_CATEGORY" val="diagram"/>
  <p:tag name="KSO_WM_TEMPLATE_INDEX" val="20201387"/>
  <p:tag name="KSO_WM_UNIT_LAYERLEVEL" val="1_1_1"/>
  <p:tag name="KSO_WM_TAG_VERSION" val="1.0"/>
  <p:tag name="KSO_WM_BEAUTIFY_FLAG" val=""/>
  <p:tag name="KSO_WM_UNIT_TEXT_FILL_FORE_SCHEMECOLOR_INDEX" val="13"/>
  <p:tag name="KSO_WM_UNIT_TEXT_FILL_TYPE" val="1"/>
  <p:tag name="KSO_WM_UNIT_USESOURCEFORMAT_APPLY" val="1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01387_1*l_h_i*1_3_1"/>
  <p:tag name="KSO_WM_TEMPLATE_CATEGORY" val="diagram"/>
  <p:tag name="KSO_WM_TEMPLATE_INDEX" val="20201387"/>
  <p:tag name="KSO_WM_UNIT_LAYERLEVEL" val="1_1_1"/>
  <p:tag name="KSO_WM_TAG_VERSION" val="1.0"/>
  <p:tag name="KSO_WM_BEAUTIFY_FLAG" val="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diagram20201387_1*i*3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4"/>
  <p:tag name="KSO_WM_UNIT_ID" val="diagram20201387_1*i*4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5"/>
  <p:tag name="KSO_WM_UNIT_ID" val="diagram20201387_1*i*5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FILL_FORE_SCHEMECOLOR_INDEX" val="13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7"/>
  <p:tag name="KSO_WM_UNIT_ID" val="diagram20201387_1*i*7"/>
  <p:tag name="KSO_WM_TEMPLATE_CATEGORY" val="diagram"/>
  <p:tag name="KSO_WM_TEMPLATE_INDEX" val="20201387"/>
  <p:tag name="KSO_WM_UNIT_LAYERLEVEL" val="1"/>
  <p:tag name="KSO_WM_TAG_VERSION" val="1.0"/>
  <p:tag name="KSO_WM_BEAUTIFY_FLAG" val="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01387_1*l_h_i*1_3_1"/>
  <p:tag name="KSO_WM_TEMPLATE_CATEGORY" val="diagram"/>
  <p:tag name="KSO_WM_TEMPLATE_INDEX" val="20201387"/>
  <p:tag name="KSO_WM_UNIT_LAYERLEVEL" val="1_1_1"/>
  <p:tag name="KSO_WM_TAG_VERSION" val="1.0"/>
  <p:tag name="KSO_WM_BEAUTIFY_FLAG" val="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33.xml><?xml version="1.0" encoding="utf-8"?>
<p:tagLst xmlns:p="http://schemas.openxmlformats.org/presentationml/2006/main">
  <p:tag name="ISPRING_ULTRA_SCORM_COURSE_ID" val="318F0BAE-116C-4287-A3EA-A3FD1652FD2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OgQ40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oEONIeEoGHCgDAACGDAAAJwAAAHVuaXZlcnNhbC9mbGFzaF9wdWJsaXNoaW5nX3NldHRpbmdzLnhtbNVX3W7aMBS+5yksT70saTu6diihmgpoVVtAhW3tVWViQ6w6dhbbUHq1p9mD7Ul2HAMFtevSH6QNCRGfn+/8n5jw6DYVaMJyzZWM8G51ByMmY0W5HEf4y6C9fYiRNkRSIpRkEZYKo6NGJczsUHCd9JkxIKoRwEhdz0yEE2OyehBMp9Mq11nuuEpYA/i6Gqs0yHKmmTQsDzJBZvBjZhnTeI5QAgC+qZJztUalglDokc4VtYIhTsFzyV1QRLQF0QkOvNiQxDfjXFlJj5VQOcrHwwi/axefhYyHavKUSZcT3QCiI5s6oZQ7L4jo8zuGEsbHCbh7UMNoyqlJIrxXcyggHTxEKbB96MShHCvIgTRz+JQZQokh/ujtGXZr9ILgSXQmScrjAXCQiz/CzcH156te6+LspHN6Peh2zwYnPe9EoROs44TBuqEQHFI2j9nSTkiMIXECfoPOiAjNwmCVtBAbKbnmnDujoRKQ+0IL2igdMtohKVupRv+GyzZI7mI0gkDELMKfck4ERtwQweOlsrZDbbgpqt5elUSABe3J0Hkf35v32YkTkmu26taCo13O48Y3ZQVFM2WR4DcMGYUgfpvCU8LQanHQKFdpQYX2MUgLDhYnnE0ZPSpyOgf8k6ErMJFa0IRezQQz3sJ3y+/QkI1UDriMTKCzgc61x68+CzgjWt+DkoWPW/2zk2br+qTTbF1uuQAJnRAZPxMcCs7SzGwEn8yQVGahB+mIidWsKArltOCVia368jJonlrhy/zWxViB3mBJNmPlOYX5qwelzSZkUgyiG64CGkaQQ0k8JjBiWBdcWlYWMCYSKSlmiMSw1rQb6wlXVgPFD7CH1i/30OsjLovTGFYbWMwpy0tB7uzuva/tfzg4/FivBr9+/Nx+Umm+8HuCOHN+4x8/ufKXa//hNgwDt6UfX9omt//mzu5dtL6WyWundTkoVdJWvxRct4xU97SM1IV/yfRWXjClXIClNPZDBmtJ8JQbRt+yxV7QJq96t/se20ybbDDm14zGfxOyPy2viWv3wjB49OLqOCmXPIVEuJW4vO029ms7cNN8lFWpANr6f4dG5TdQSwMEFAACAAgA6BDjSCkiHkG1AgAAUwoAACEAAAB1bml2ZXJzYWwvZmxhc2hfc2tpbl9zZXR0aW5ncy54bWyVVm1v2yAQ/r5fEWXf6+41m0QjtWkmVerWaq36HdsXGwVDBOd0+fcDDDUkceIGVQrPPQ93HHeXEr1mYv5hMiGF5FI9ASITlbZIwCasvJrmLaIUF4UUCAIvhFQN5dP5x1/uQzLHPKeSW1BjNStaQO9m5j5jJN7Ht5ldQ4JCNhsqdveykhc5LdaVkq0oz4ZW7zagOBNrw7z8OVssBx1wpvEOoUliWv6wa5xko0BrsCF9X9p1VsVpDjx4unSfkZre1enb78m2TDN0sutPdg3JNrSC9yTZPIw5PRXM7DotQPiHhvrls12DVE53oNLDb7/aNaiQm3bzrvCVrGxCU83pR3zTcElL0342qku7zgrshayjs6/g0+PuehuR/Ne474ltVyX5o83r3kCwj55zmKNqgWRh19l0LV8fWjT9AfMV5doQYqgnPZqgH2mrwzEp1vP+wisTZUTyQM94kbxtYNHFGxFTvOcvFjduVMTxvWFRgAq2Howi7MGe+cek9YAZgT3zibMSHgTfHdD3LZ0mPPEN9Y95OvvGCoKabchX2AWr9XRvG1dHrj0QOI0sYa5tOM+sAftqJHNYF1J2EBMRdMsqikyK35aX79xlNMn2DL7SjtcVQYYcjpWbi9EM6fi93D6tRm9Ny7H7Uegv1+0naGb41ZQi0qJuzI+Snk68zjSJScw0O66wU9LQQd2JlYw0zveQqKFqDepZSj7WjZAIeuzxsmutITrJohyQ7HiWiT/kWPpF2+SglubVGOiQ5RTsiDWram7+8IXBK5R7igFrJ8XanCcoe6vLCPBFAFQVdajabtNZmpYj47CF0PsR4K48dDeiTZUOFdw13sMK45LzyKia9KOir5V0hET4Ef6LCSs5eM8youyR5trdLOn8MIT7WJKxHKaZLb54kLm9r6XkYGM/zKAB7T+T/wFQSwMEFAACAAgA6BDjSJNBNSb9AgAAlwsAACYAAAB1bml2ZXJzYWwvaHRtbF9wdWJsaXNoaW5nX3NldHRpbmdzLnhtbM2W3VIaMRSA73mKTDpeyqq11TK7OB3B0akVRmirV07YBDZjNtnmB8SrPk0frE/Skw0gjJaujnTKDAM5yfnOX3KS+OguF2jMtOFKJni3voMRk6miXI4S/KV/sn2IkbFEUiKUZAmWCqOjZi0u3EBwk/WYtbDUIMBI0yhsgjNri0YUTSaTOjeF9rNKOAt8U09VHhWaGSYt01EhyBR+7LRgBs8IFQDwzZWcqTVrNYTiQPqsqBMMcQqeS+6DIuLU5gJHYdWApLcjrZykx0oojfRokOA3J+VnviaQWjxn0qfENEHoxbZBKOXeCSJ6/J6hjPFRBt4e7GM04dRmCd7b9xRYHT2mlOwQOfGUYwUpkHaGz5kllFgShsGeZXfWzAVBRKeS5Dztwwzy4Se41b85ve62L8/PLj7d9Dud8/5ZNzhR6kSrnDhaNRSDQ8rplC3sxMRakmbgN+gMiTAsjpZF82VDJVec82M0UAJSX2phNARPxTTBHzUnAiNuieDpYtYSPWL2hAuIwevu1ofS4gdgiDfNiDZs2dB8xvgsps1vygmKpsohwW8ZsgpBRC6HfxlDy+lGQ63yUiqIscgIThkaczZh9KjM0gz4J0PXYCJ3oAmbrxDMBgvfHb9HAzZUGriMjGGrgpybwK8/C1wQYx6gZO7jVu/8rNW+Obtota+2fICEjolMnwmHErK8sBvhkymSys71IB0pcYaVRaGclnNVYqu/vAyG506EMr92MZbQGyzJZqw8pzB/9aCy2YyMy4PoD1eJhiPIoSSBCRMpHHcuHasKTIlESoopIik0KuOP9ZgrZ0ASDnBAm5d7GPQRl+VoBDcHWNSU6UrInd29t/vv3h8cfmjUo18/fm6vVZq18K4g3lzo4cdrm/iikT/uhnHke+fTbdhq96+6cPey/bVKpi7aV/1KRWr3KuE6VVZ1PlVZdRmuje7SlVHJBWgzo3BsoNEInnPL6GtumhcUfv39G7bFKxV+g1Gs3b7/bxBhtHhurbyv4ujJB2AN5KuP6WbtN1BLAwQUAAIACADoEONIKshEQpQBAAAdBgAAHwAAAHVuaXZlcnNhbC9odG1sX3NraW5fc2V0dGluZ3MuanONlMtuwjAQRfd8ReRuK0SfaburCpUqsahUdlUXThhChGNHtpOSIv69HgMldpyCZ4MvhzsP5NkMInNISqKnaGM/2/u7e7caoKZlBZeuznr0AnWiWD6HWV4AyzkQD6kPP/2Tt0ciZEy4NU2aD7RVLT8i8JsFZaqNlwELGdBUQKsD2ndAW4cS/zid7bvaddQac1JpLfgwFVwD10MuZEEtQy5e7Wk36MGiBnkCXdAUHNPYnj7y6HgXY7S5VBQl5c1UZGKY0HSVSVHxeV/+ZVOCNH/4ageMHuOXiWPHcqXfNBR+4skDRj9ZSlAK9nnvJxhBmNEEWMt3ZM8/qGPcbcij61zl+kA/X2G06ZJmcMaUzECNV4eLMbqchrXeETfXGA7BaAOyYzW+xXBAUVblOaVJkeFEOmh35n8oE3Se82yfeoQR5LBYtO2b3rFRW/6YOE9IeE9oGXp9Rd/m8MHQu9fBp6u8vNOQHQuJPJBDBLSybwdZQ6cY7e8RvH9GhGpN02Vh1oNZjWYMVK5AzoRgpvqvU3X6uQbbX1BLAwQUAAIACADoEON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DoEONIsO1dV24AAAB2AAAAHAAAAHVuaXZlcnNhbC9sb2NhbF9zZXR0aW5ncy54bWwNzD0OwjAMQOG9p7C8l5+NoWk3NhAS5QBWY1Akx0aJheD2eHvDpzct3yrw4daLacLj7oDAulku+kr4WM/jCaE7aSYx5YRqCMs8TGIbyZ3dA3Z4C/24rVwjnK9UQ94ad1YnjzOMcInns3DG/Tz8AV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oEONIF6nhQW8BAAD7AgAAKQAAAHVuaXZlcnNhbC9za2luX2N1c3RvbWl6YXRpb25fc2V0dGluZ3MueG1sjVLbatwwEH3PV4j8wEoa3Qzugm4ufklCspBnd60W00QulkJL0cdXTrJsttnQap5mzpkzzOi06fsU7VPK8+P0e8jTHO9CzlP8lrYXCLX7+WFebpaQQk6bY+V+iuP8s49f57VWqykPcRyW0a5o2mLUPT+kpFZO1YwZRpFknnqFnOe2Yg24BmzFHCW23fwl8aK7hH2I+bxquzlB3zf0MYUl93EMv7Zwyn4LnW7weRnGqfLSVrA1ymFqcWwNxAiX3BeqAUAgyx1xuEjZSE2Qx4xjKEZRoIAI56QRhUjKoWZdI6oK841ATDJGXaGe1m6ktXHUFgkNIbpO86qxpeuMxBgRQoC5wgV0BqPKhqqhQa0HBAcGRNFGEwWos53pWPHOC8uRol5gXJgxgPHxuMft3p7rWP3vdQ7n/Ifg2S84i67e2pwxV7t/WpZK3oXHHw9DDujLkEI/frq8ufV3/mqnd/311eWrN599fGCuhq2bf+jvP1BLAwQUAAIACADpEONIDNVzuNoOAACnGwAAFwAAAHVuaXZlcnNhbC91bml2ZXJzYWwucG5n7Vf5V5NXt36pLVoVh9V6RQLEoV9bkYJRAZmCCBZdNUAklYKEUFEpU5AhCVMCLV8VUUhHBhHQaANhSIyRKYFEqpC2EaISiBAD2hSQjEJMQiZyX/Dr6l13rfsXXH54V9795D3nPGfv5+yz96XI8DCHtU5rAQBwOHY09AQArNoCAG+VrrEHEfsfxLvAH7vsE2GHAfqQ8yxovJ0UjAgGACZ5neXLd0D73fNHY7IBYMP9pceOn9F0BgAgAcdCg1G58SopouWDqW38F8bjRoAEdNpt7UOc/4jS8vEHCaU75YdRmx4Uf0D/6W1Y1+bNOTco31wv3b6jCfLeju9q6jRPfif+wA+IyjYobHf3N/au9RiqoTfT1X7SESGjRVjzWUuy6c/LnicbiPox+Y8RcF/ti4vQtwDA8mjNyLoRB+3rEJRFBrV9FQ1u44tmkuNwDCqOW9iN3gQACXXyUlbTgknBkCzx76DVd6EaLsnPgaPTogIzZxlF1lT/98DvauWXPpOuB4Bi9CXQPdt3uoGvpU3gkJ0U8NvS0hVwBVwBV8AVcAVcAVfAFXAFXAH/H4JVXMu8AOya7t0IBTuKTZvB10OhKPCfzUg7AAj9v0Hfj93ocd138md/qToZATf+Je9bDY2TZgsDfa6x0TizHD+qUqlXA4BiMJGL7cEhRSpPz55Xv8bLfo3tGN2mIIiJIBQ03ZWraVqwaIXRPKsqQwIpuNksOdXJ4QQBQJxiOCKo98vJgHBR1231KUJDUvvDIxCtmkKicp7ZiCqXLUK4Oa1gVUYOjsMx/5i/aJwR5mgrSdrayVaQz4+pHkXaQZ/oiIC5BzVBi3Nk8cOZXPjC8xKo3irw5BWO9BhnTggGted0+yECq7bB1pMy0VUoblCw+b/lpSVKsjYGvn40YK65OqnyI2+lhQg/ZbsAkpFa5kxmGhtpfbGx6CuNobVydjTwHR0rUOPzzFBRdjk2bZlLU9+YkKRnsb6O9Sma7ZBgOdN31v7A7rG/PTVdmwE3s+MqZE1EDAxpttA5atMO95TncNJ/TVWewsZA/t0eT2zDpXbDGK5bvSIZeTJznjTc4OhLTk+LpatT0UWBlamLPRN5vvptQ2w1ekMFdvU9vG7gwU0yfNwVE36MMJkk9Wu8RRqYMX4omkA+ljZdpnCCLjYHf+Gglqc6PGGfPee1XWVfqBt6HfBdi2J8yvTbCKlh9UudB/HbUCLPOTf60KiwmcvY5BzE2vyvxO78gCv7o72ONgjdnuUMI9Kr1ytcd13E3lTfXyANZ+Ea+DLjF8i5xGsvnk2l3ZLY3UbXzSkr9jRSORoWti4qKkih5kIPo5y/Kjx+RrymKXg2YG8cv6YMGmE9XhnEcSoUi88qRwwy98MOFv51rv1MYs0+141eCZh6XFNRhmmMXnDFmV1u4ro2SiohmTAMfqLCSLdESl52BGb7A94twnEC/6cokdQW0zlEo4nLtCbrWuRmp1U92InWiXfrJ3erRYfwPZChOVwQZ/MWgR0e3GB1FdOyl846RZJcJ0oTP5AO0AXpHOIltTF3vbQD9B3/UXrBaFs2aNiN0si/XpvXIN1x5gQQKpMnRkqtk1VNa8rt4n0yOpxFgynbY7Tv9JNbzGNoYdNLOq+0TIqT1OMUziGdKpATezaiyBTFsXiw01e1Zv/Bq342q+9rPTWDGmkYVOn74KFHvlr/ip0XQrx1Vrpvy/u6GL2a9do5mvjv5A3dRoKbfH5uc+M+W3h/ayUUCnWTGVzkdzLR96mTtKevHY91MhVZYn+3+rzpmpGLUFKXaUFG3uh6lPDP+uE+/wpGgkvnTOQr2vQHs/5gW/cqRn3PanoN8RwoHielnPZV+Xk+ljaIPJDIvtvqCNzoIZzlG+VtZ2Wmc3tD6vlAkreO5fgiskRv6ka9Ln8F+R6J4T8viG+kJ7m2ig+R4pN8bzekg1G6U54fp84+RY9GBeifJrbwbFaNraDDRsif+jl6/GznbEegYnTsnDSdRuP05CwxdG8MMfS1SrzvPWHadkrLmyVblwRzkvz1X56ry8oiHR4NJKTXTYVFXJhjNv6SLuYbaUQ01NNt186BHqffyHk4fEIc3EbRr6lgPrOwIHaRVWIxYhXIklBVFdKJFPsePlslubM77YRUyxTZKeenBLYCKmOIqxlC9Sz8eTlJK59HeBYuB1whwss7RKJBDCFvmWZMOKZwrj/mPE6gbgb5nZifSVQ4fPeLnzZgWpwqCGBUzEQE6kRe/M68mhgXAx+Xk5ShYKfEE9FDEuryLtLB6YjXPCGdTHWYlbP0RGlTbSMGLckd14vL64UPKtxd7nhe+MuwJ/Sd8zkgwyvBBQjcdmXlbh2zKS/fICVI7AidqrEsI05eHFdigg1qB3h8cfiypqrl3HIa9j61dJwKsmuFfzbpEoRvxzqtUvjV02vlT7mqfDmOMk1OnJ+vPjiUQ7Yzw9lW2JL3j2vvceMnpwXTYu4USqvQtVGNXtffukllBnkjauMjCJkvNdGla5+/ZM8k9kbtpzodJQjWK6hTX7Mk+rR4fPLw3Tjs4viyi2jJPet8NLX5fQEH3EF9rYcSXyMLlE/DEInXT7l9OC34FPWQr1hbnFmZ/+AQQqtzL/eJm2YB7VgE7tq1KunnnRHnpH6SKzT1ZFcaGnXFWMcMl2ryHRyR7VcamUU+Kk6IKPGm5KPaN2RkB82RqycQJdNz6ofV8nuxqyVqNA0rYU3NsxDD1ZNE1Rs9RSjE/p/jMIIb0BJ5h8Pea3xMQXOy73WXpI1ys4fbHwoGj4Q3On4lvpucEDDR27Dq9NsP5xe6W7AND9m4jprGzIaNl8r26WVfkLo3CpgUiitECh8D77wwcSCUj/J0l1q+XDwYiaid+F6+5IFt3ohEkqF9eClXDNO2Pg4poeRI7B3ZsgFuSrMsywErKP02P+TWtLBkwun9qql9snx2sutRMgsi6zpoL+X71UraWAgEDqPoGLG2+NwbPdKfFXuhbw3t6vR+KCvxyJFZ/e8fUk6XLF2KLZO2RUPSxtIY9EktG1ecihPyYThNz8OUxYVf2mE4wc+gL7B1Xw4fmCZg/JcVzWlOjCTkNYLyeOTiowe1wTsTYN+7a01Kcx++rq2enCSbd3IWTrM27fpUntp2ariDLMQ+Uf0Iisvba0TlauCoZ9hN1ZqkGO7v3kVK2rRQa4+cgwqSxXmX1Is5bo7yvvyZOgLdlbTwYkRGDiL9vNo1NwFnVnU2fLLLI4GjNh6kTgXn1M2dPhHlw1uOzvpaKoxnfiOesSO9uaPrHs4r+9msbWCWvaBdmGSlXhWirnyt3WvfK3O4BbsX72pOHffe66p5Js48X/g62bj1B/3j/zAsN8OG7op5qU7mc5aCeMb+ouNdVKPh2AVmkdDfTc4EP0OE9v/KW9QxRhgkXQvrfNNquV9EkPX12L72tLZh9NZXGKk20xklrnuCdmrsVqT+w3EqS/ufU+Yt+/Ym1dddnmot6C6cBfXUox9PVTEToV7pTo88blKuyIzzjCDVvr31wlylycQMf6Np0QE1v5B6g0qknLb0VcTiK2hTtUf5ZWX5aTnmM+8hmZFJO0lWBaZzx2Pa2dQ6NbvYJq8nazEHr2LS/HRxkChD+ODy9TO8TXOrPLneZzGQi2enC9k4PEzDys+kFZG3tmKNWAnA+qih8E4gSdlMRawa93AbCKtKcVqluirPPSluPzC6R7b+CIJTPxvfKIEuJaSUqxlai6n9SpkRvmGLQ3tRCuYnE3d0m6HAODAOA7X+nnTx6aeo4/KgxWay1+Dj25dPZfTidFU8y1ndolmT3WcxCovg5mqIYsSOXsBV3iyAVxpdGnFfIoVM2Hk6o5a0gyHRt55KqvOLJKvwWjE6/g1pr4v9ATgBXmJfje7OmnqOyfHwqpYe6GKIv4ulVqC1U15H6QI+k8fFJMUz7Mdk87DncFRn0LIjVbFqsskRhYYP7RNZMqGVKTXjH+ms84i7mYE69kEPiNnHofWG6zpd9Us935ty+gSvGM0Lga0OoUHVkIyeTCoXM8SzLZqjeWapZjx4jw8Xu31whD0jgIPZjVbywrFLjNLcE2WnOTZ85BIVOMlWbFum7E0rSXVp5eR54aqqls8VUcSNCZdmgTqtHJLZWrpK2UQwmfrilu9QT3ymlPJn/ku1UFnhrz5YQMjacKH5wdT2ux61VbThUN5Cvyc9puLyDUhodrvaeIcMngyRP0KmbVdQ15Izx3N/XF4i8eXysRjZ92BA9IkkHXJd++Qzz3b+91GjqougFHcX6MeSJNbbe5CwblWHhF727ROHw4Ks7gabZUaV9WyBHXwgWlHvaX5ZT2b57Ypkwoucm6kmQt0Tqe59wrKYYcv6Vp5GR4pEn0ymQxLqwqDEu4GV15qxUDD7hX9ubW8MCdIfKC271LSQLLd/HNf2JsquIf9jPFhTpBfj4DaL9qVhj8fVN0NHGhtI4+oSYmnZMcNco0k5n7UptmpQsLAw3D/qQOmONRSO8clzOz//p2QT/VOy7QbLks5xM88TCaMFOUisFH0Lg2u6D9wFg8fAiOhBn/hvRHUf/HuDTcJkvPB37V1BUrB0Q7GKdCVRVH79TaGZXc/YUhDWT57bIIEp5+lSSQaP6F0c++l9b55lyjNaGGiI80+YGtAP+Wvi9hdPpxAmiQQzSI0ZQRPjxN5g6J9tKJbeshX1l2OrbDBTwCJ/DjJ2wwbt9wOnPdImRn+mnCjQSE28ZGHKWGwjx+O5Ta69ys/9vlnxbIZ1fakI55O0snzJ2bjcP5LSKuamhyeQmZuhZ8zKLrBNUSoJe9QcDdd75wXQYaa0GrAHmqWvA55Tmn0+Doe541221qd8MUL0G6iNKAg74jvqn8Y//xsHv+VdnXmLjkk2sdeXhbnm/aVM3OEVEQkAjfKd5UY8U9P1qpFkM2RGoiyopQSVVATlLYqUrR4teVI/AHgVtet/dX9xJnkLY3wbaEtQEXEmsBsZr/nbAE+65G8j1pqU1QEOeBqNC0UkIZHDnZMkiccaALiNsu6lQikUqoZrxup0YkznHrAjRHmifCxFsW2LDmfWIGysmnew4DzAsSPhofTDCd/8N1BLAwQUAAIACADpEONIcGveuksAAABqAAAAGwAAAHVuaXZlcnNhbC91bml2ZXJzYWwucG5nLnhtbLOxr8jNUShLLSrOzM+zVTLUM1Cyt+PlsikoSi3LTC1XqACKAQUhQEmhEsg1QnDLM1NKMmyVzM1MEWIZqZnpGSW2SqbmJnBBfaCRAFBLAQIAABQAAgAIAOgQ40gVDq0oZAQAAAcRAAAdAAAAAAAAAAEAAAAAAAAAAAB1bml2ZXJzYWwvY29tbW9uX21lc3NhZ2VzLmxuZ1BLAQIAABQAAgAIAOgQ40h4SgYcKAMAAIYMAAAnAAAAAAAAAAEAAAAAAJ8EAAB1bml2ZXJzYWwvZmxhc2hfcHVibGlzaGluZ19zZXR0aW5ncy54bWxQSwECAAAUAAIACADoEONIKSIeQbUCAABTCgAAIQAAAAAAAAABAAAAAAAMCAAAdW5pdmVyc2FsL2ZsYXNoX3NraW5fc2V0dGluZ3MueG1sUEsBAgAAFAACAAgA6BDjSJNBNSb9AgAAlwsAACYAAAAAAAAAAQAAAAAAAAsAAHVuaXZlcnNhbC9odG1sX3B1Ymxpc2hpbmdfc2V0dGluZ3MueG1sUEsBAgAAFAACAAgA6BDjSCrIREKUAQAAHQYAAB8AAAAAAAAAAQAAAAAAQQ4AAHVuaXZlcnNhbC9odG1sX3NraW5fc2V0dGluZ3MuanNQSwECAAAUAAIACADoEONIPTwv0cEAAADlAQAAGgAAAAAAAAABAAAAAAASEAAAdW5pdmVyc2FsL2kxOG5fcHJlc2V0cy54bWxQSwECAAAUAAIACADoEONIsO1dV24AAAB2AAAAHAAAAAAAAAABAAAAAAALEQAAdW5pdmVyc2FsL2xvY2FsX3NldHRpbmdzLnhtbFBLAQIAABQAAgAIAESUV0cjtE77+wIAALAIAAAUAAAAAAAAAAEAAAAAALMRAAB1bml2ZXJzYWwvcGxheWVyLnhtbFBLAQIAABQAAgAIAOgQ40gXqeFBbwEAAPsCAAApAAAAAAAAAAEAAAAAAOAUAAB1bml2ZXJzYWwvc2tpbl9jdXN0b21pemF0aW9uX3NldHRpbmdzLnhtbFBLAQIAABQAAgAIAOkQ40gM1XO42g4AAKcbAAAXAAAAAAAAAAAAAAAAAJYWAAB1bml2ZXJzYWwvdW5pdmVyc2FsLnBuZ1BLAQIAABQAAgAIAOkQ40hwa966SwAAAGoAAAAbAAAAAAAAAAEAAAAAAKUlAAB1bml2ZXJzYWwvdW5pdmVyc2FsLnBuZy54bWxQSwUGAAAAAAsACwBJAwAAKSYAAAAA"/>
  <p:tag name="ISPRING_PRESENTATION_TITLE" val="公司介绍"/>
  <p:tag name="KSO_WPP_MARK_KEY" val="45538ce4-af39-488e-af40-39399b2f8326"/>
  <p:tag name="COMMONDATA" val="eyJoZGlkIjoiN2M0NDIwZGQ4ODA5MjRkZTQ4ZDA0OTlhYzY3YmRiMzUifQ=="/>
</p:tagLst>
</file>

<file path=ppt/theme/theme1.xml><?xml version="1.0" encoding="utf-8"?>
<a:theme xmlns:a="http://schemas.openxmlformats.org/drawingml/2006/main" name="Office 主题">
  <a:themeElements>
    <a:clrScheme name="自定义 1">
      <a:dk1>
        <a:srgbClr val="000000"/>
      </a:dk1>
      <a:lt1>
        <a:srgbClr val="FFFFFF"/>
      </a:lt1>
      <a:dk2>
        <a:srgbClr val="44546A"/>
      </a:dk2>
      <a:lt2>
        <a:srgbClr val="FFFFFF"/>
      </a:lt2>
      <a:accent1>
        <a:srgbClr val="50637C"/>
      </a:accent1>
      <a:accent2>
        <a:srgbClr val="3F3F3F"/>
      </a:accent2>
      <a:accent3>
        <a:srgbClr val="7F7F7F"/>
      </a:accent3>
      <a:accent4>
        <a:srgbClr val="A5A5A5"/>
      </a:accent4>
      <a:accent5>
        <a:srgbClr val="BFBFBF"/>
      </a:accent5>
      <a:accent6>
        <a:srgbClr val="F2F2F2"/>
      </a:accent6>
      <a:hlink>
        <a:srgbClr val="00B0F0"/>
      </a:hlink>
      <a:folHlink>
        <a:srgbClr val="954F72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2055</Words>
  <Application>WPS 演示</Application>
  <PresentationFormat>宽屏</PresentationFormat>
  <Paragraphs>238</Paragraphs>
  <Slides>16</Slides>
  <Notes>23</Notes>
  <HiddenSlides>0</HiddenSlides>
  <MMClips>1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Times New Roman</vt:lpstr>
      <vt:lpstr>Microsoft JhengHei</vt:lpstr>
      <vt:lpstr>Arial Unicode MS</vt:lpstr>
      <vt:lpstr>Calibri</vt:lpstr>
      <vt:lpstr>华文楷体</vt:lpstr>
      <vt:lpstr>思源黑体旧字形 Light</vt:lpstr>
      <vt:lpstr>黑体</vt:lpstr>
      <vt:lpstr>Office 主题</vt:lpstr>
      <vt:lpstr>PowerPoint 演示文稿</vt:lpstr>
      <vt:lpstr>PowerPoint 演示文稿</vt:lpstr>
      <vt:lpstr>公司简介</vt:lpstr>
      <vt:lpstr>服务客户超过300+家，成为众多全国智能制造自动化化知名企业的指定合作伙伴</vt:lpstr>
      <vt:lpstr>中国制造2025</vt:lpstr>
      <vt:lpstr>什么是智能制造</vt:lpstr>
      <vt:lpstr>智能制造行业前景</vt:lpstr>
      <vt:lpstr>招聘信息</vt:lpstr>
      <vt:lpstr>招聘信息</vt:lpstr>
      <vt:lpstr>公司产品与服务</vt:lpstr>
      <vt:lpstr>产品介绍</vt:lpstr>
      <vt:lpstr>产品介绍</vt:lpstr>
      <vt:lpstr>产品介绍</vt:lpstr>
      <vt:lpstr>产品介绍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熊猫办公PPT</dc:title>
  <dc:creator>熊猫办公</dc:creator>
  <cp:keywords>www.tukuppt.com</cp:keywords>
  <cp:lastModifiedBy>刘静娟</cp:lastModifiedBy>
  <cp:revision>125</cp:revision>
  <dcterms:created xsi:type="dcterms:W3CDTF">2020-04-11T07:37:00Z</dcterms:created>
  <dcterms:modified xsi:type="dcterms:W3CDTF">2024-04-23T05:15:20Z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5B0785419092400896315C0EDA726D6D_12</vt:lpwstr>
  </property>
</Properties>
</file>