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5" r:id="rId4"/>
    <p:sldMasterId id="2147483671" r:id="rId5"/>
  </p:sldMasterIdLst>
  <p:sldIdLst>
    <p:sldId id="256" r:id="rId6"/>
    <p:sldId id="257" r:id="rId7"/>
    <p:sldId id="259" r:id="rId8"/>
    <p:sldId id="26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25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744793"/>
            <a:ext cx="10363200" cy="1470025"/>
          </a:xfr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431960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8744" y="274638"/>
            <a:ext cx="6248405" cy="511156"/>
          </a:xfrm>
        </p:spPr>
        <p:txBody>
          <a:bodyPr>
            <a:noAutofit/>
          </a:bodyPr>
          <a:lstStyle>
            <a:lvl1pPr>
              <a:defRPr sz="280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28802"/>
            <a:ext cx="10972800" cy="435771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buFontTx/>
              <a:buBlip>
                <a:blip r:embed="rId2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12417" y="1052513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12417" y="3665538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4417" y="1052513"/>
            <a:ext cx="10972800" cy="5073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黑体" panose="02010609060101010101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Linux</a:t>
            </a:r>
            <a:r>
              <a:rPr lang="zh-CN" altLang="en-US">
                <a:sym typeface="+mn-ea"/>
              </a:rPr>
              <a:t>教程</a:t>
            </a:r>
            <a:r>
              <a:rPr lang="en-US" altLang="zh-CN">
                <a:sym typeface="+mn-ea"/>
              </a:rPr>
              <a:t>1</a:t>
            </a:r>
            <a:endParaRPr lang="en-US" altLang="zh-CN">
              <a:sym typeface="+mn-ea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JohnnyTeacher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" name="图片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986790"/>
            <a:ext cx="4895850" cy="47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" name="图片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" name="图片 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" name="图片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" name="图片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" name="图片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" name="图片 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" name="图片 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" name="图片 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目录</a:t>
            </a:r>
            <a:endParaRPr lang="zh-CN" altLang="zh-CN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AutoNum type="arabicPeriod"/>
            </a:pPr>
            <a:r>
              <a:rPr lang="zh-CN" altLang="en-US"/>
              <a:t>安装</a:t>
            </a:r>
            <a:r>
              <a:rPr lang="zh-CN" altLang="en-US">
                <a:sym typeface="+mn-ea"/>
              </a:rPr>
              <a:t>VMware Workstation虚拟机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/>
              <a:t>下载</a:t>
            </a:r>
            <a:r>
              <a:rPr lang="en-US" altLang="zh-CN"/>
              <a:t>Centos</a:t>
            </a:r>
            <a:r>
              <a:rPr lang="zh-CN" altLang="en-US"/>
              <a:t>镜像包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打开</a:t>
            </a:r>
            <a:r>
              <a:rPr lang="zh-CN" altLang="en-US">
                <a:sym typeface="+mn-ea"/>
              </a:rPr>
              <a:t>VMware</a:t>
            </a:r>
            <a:endParaRPr lang="zh-CN" altLang="en-US">
              <a:sym typeface="+mn-ea"/>
            </a:endParaRPr>
          </a:p>
          <a:p>
            <a:pPr marL="914400" lvl="1" indent="-457200">
              <a:buAutoNum type="arabicPeriod"/>
            </a:pPr>
            <a:r>
              <a:rPr lang="zh-CN" altLang="en-US">
                <a:sym typeface="+mn-ea"/>
              </a:rPr>
              <a:t>创建新的</a:t>
            </a:r>
            <a:r>
              <a:rPr lang="zh-CN" altLang="en-US"/>
              <a:t>虚拟机设置虚拟机参数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安装</a:t>
            </a:r>
            <a:r>
              <a:rPr lang="en-US" altLang="zh-CN"/>
              <a:t>Centos</a:t>
            </a:r>
            <a:endParaRPr lang="en-US" altLang="zh-CN"/>
          </a:p>
          <a:p>
            <a:pPr marL="914400" lvl="1" indent="-457200">
              <a:buAutoNum type="arabicPeriod"/>
            </a:pPr>
            <a:r>
              <a:rPr lang="zh-CN" altLang="en-US"/>
              <a:t>设置网络，</a:t>
            </a:r>
            <a:endParaRPr lang="zh-CN" altLang="en-US"/>
          </a:p>
          <a:p>
            <a:pPr marL="914400" lvl="1" indent="-457200">
              <a:buAutoNum type="arabicPeriod"/>
            </a:pPr>
            <a:r>
              <a:rPr lang="zh-CN" altLang="en-US"/>
              <a:t>设置用户名密码</a:t>
            </a:r>
            <a:endParaRPr lang="zh-CN" altLang="en-US"/>
          </a:p>
          <a:p>
            <a:pPr lvl="0" indent="-457200">
              <a:buAutoNum type="arabicPeriod"/>
            </a:pPr>
            <a:r>
              <a:rPr lang="zh-CN" altLang="en-US" sz="2000"/>
              <a:t>进入图形界面</a:t>
            </a:r>
            <a:endParaRPr lang="zh-CN" altLang="en-US" sz="2000"/>
          </a:p>
          <a:p>
            <a:pPr marL="914400" lvl="1" indent="-457200" algn="l">
              <a:buClrTx/>
              <a:buSzTx/>
              <a:buAutoNum type="arabicPeriod"/>
            </a:pPr>
            <a:r>
              <a:rPr lang="zh-CN" altLang="en-US" sz="1800"/>
              <a:t>熟悉基本操作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" name="图片 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" name="图片 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" name="图片 1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38375" y="643890"/>
            <a:ext cx="7715250" cy="545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" name="图片 20"/>
          <p:cNvPicPr>
            <a:picLocks noChangeAspect="1"/>
          </p:cNvPicPr>
          <p:nvPr>
            <p:ph idx="1"/>
          </p:nvPr>
        </p:nvPicPr>
        <p:blipFill>
          <a:blip r:embed="rId1"/>
          <a:srcRect b="12484"/>
          <a:stretch>
            <a:fillRect/>
          </a:stretch>
        </p:blipFill>
        <p:spPr>
          <a:xfrm>
            <a:off x="962660" y="291465"/>
            <a:ext cx="10266045" cy="61633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" name="图片 2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" name="图片 2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2" name="图片 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" name="图片 2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" name="图片 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" name="图片 2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安装地址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安装地址：</a:t>
            </a:r>
            <a:endParaRPr lang="zh-CN" altLang="en-US"/>
          </a:p>
          <a:p>
            <a:r>
              <a:rPr lang="zh-CN" altLang="en-US"/>
              <a:t>下载地址：https://wiki.centos.org/Download</a:t>
            </a:r>
            <a:endParaRPr lang="zh-CN" altLang="en-US"/>
          </a:p>
          <a:p>
            <a:r>
              <a:rPr lang="zh-CN" altLang="en-US"/>
              <a:t>下载地址：</a:t>
            </a:r>
            <a:endParaRPr lang="zh-CN" altLang="en-US"/>
          </a:p>
          <a:p>
            <a:r>
              <a:rPr lang="zh-CN" altLang="en-US"/>
              <a:t>http://isoredirect.centos.org/centos/8/isos/x86_64/</a:t>
            </a:r>
            <a:endParaRPr lang="zh-CN" altLang="en-US"/>
          </a:p>
          <a:p>
            <a:r>
              <a:rPr lang="zh-CN" altLang="en-US"/>
              <a:t>国内镜像地址：http://mirrors.aliyun.com/centos/8.3.2011/isos/x86_64/CentOS-8.3.2011-x86_64-dvd1.iso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" name="图片 2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" name="图片 2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" name="图片 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" name="图片 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" name="图片 3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" name="图片 3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854075"/>
            <a:ext cx="10516235" cy="5037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版本说明：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1800"/>
              <a:t>在线下载镜像：</a:t>
            </a:r>
            <a:endParaRPr lang="zh-CN" altLang="en-US" sz="1800"/>
          </a:p>
          <a:p>
            <a:r>
              <a:rPr lang="zh-CN" altLang="en-US" sz="1800"/>
              <a:t>先找到阿里云镜像地址：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573" y="2069148"/>
            <a:ext cx="8791575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找到要下载的镜像地址：</a:t>
            </a:r>
            <a:endParaRPr lang="zh-CN" altLang="en-US"/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17613"/>
            <a:ext cx="6629400" cy="326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下载说明：</a:t>
            </a:r>
            <a:endParaRPr lang="zh-CN" altLang="en-US"/>
          </a:p>
          <a:p>
            <a:r>
              <a:rPr lang="zh-CN" altLang="en-US"/>
              <a:t>下载DVD版本：</a:t>
            </a:r>
            <a:endParaRPr lang="zh-CN" altLang="en-US"/>
          </a:p>
          <a:p>
            <a:r>
              <a:rPr lang="zh-CN" altLang="en-US"/>
              <a:t>http://mirrors.aliyun.com/centos/8.3.2011/isos/x86_64/CentOS-8.3.2011-x86_64-dvd1.iso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安装步骤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1.打开VMware Workstation 15</a:t>
            </a:r>
            <a:endParaRPr lang="zh-CN" altLang="en-US"/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1530985"/>
            <a:ext cx="7016750" cy="450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48075" y="1276985"/>
            <a:ext cx="48958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5625,&quot;width&quot;:13845}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WPS 演示</Application>
  <PresentationFormat>宽屏</PresentationFormat>
  <Paragraphs>41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微软雅黑 Light</vt:lpstr>
      <vt:lpstr>黑体</vt:lpstr>
      <vt:lpstr>Calibri</vt:lpstr>
      <vt:lpstr>Arial Unicode MS</vt:lpstr>
      <vt:lpstr>2_Office 主题</vt:lpstr>
      <vt:lpstr>3_Office 主题</vt:lpstr>
      <vt:lpstr>4_Office 主题</vt:lpstr>
      <vt:lpstr>5_Office 主题</vt:lpstr>
      <vt:lpstr>Linux教程1</vt:lpstr>
      <vt:lpstr>目录</vt:lpstr>
      <vt:lpstr>安装地址</vt:lpstr>
      <vt:lpstr>版本说明：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</cp:lastModifiedBy>
  <cp:revision>5</cp:revision>
  <dcterms:created xsi:type="dcterms:W3CDTF">2020-12-01T07:46:00Z</dcterms:created>
  <dcterms:modified xsi:type="dcterms:W3CDTF">2021-01-20T02:33:14Z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