
<file path=[Content_Types].xml><?xml version="1.0" encoding="utf-8"?>
<Types xmlns="http://schemas.openxmlformats.org/package/2006/content-types">
  <Default Extension="jpeg" ContentType="image/jpe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3" r:id="rId3"/>
    <p:sldMasterId id="2147483665" r:id="rId4"/>
    <p:sldMasterId id="2147483671" r:id="rId5"/>
  </p:sldMasterIdLst>
  <p:notesMasterIdLst>
    <p:notesMasterId r:id="rId18"/>
  </p:notesMasterIdLst>
  <p:handoutMasterIdLst>
    <p:handoutMasterId r:id="rId32"/>
  </p:handout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slide" Target="slides/slide1.xml"/><Relationship Id="rId5" Type="http://schemas.openxmlformats.org/officeDocument/2006/relationships/slideMaster" Target="slideMasters/slideMaster4.xml"/><Relationship Id="rId4" Type="http://schemas.openxmlformats.org/officeDocument/2006/relationships/slideMaster" Target="slideMasters/slideMaster3.xml"/><Relationship Id="rId36" Type="http://schemas.openxmlformats.org/officeDocument/2006/relationships/commentAuthors" Target="commentAuthors.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handoutMaster" Target="handoutMasters/handoutMaster1.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notesMaster" Target="notesMasters/notesMaster1.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7" name="标题 1"/>
          <p:cNvSpPr>
            <a:spLocks noGrp="1"/>
          </p:cNvSpPr>
          <p:nvPr>
            <p:ph type="ctrTitle"/>
          </p:nvPr>
        </p:nvSpPr>
        <p:spPr>
          <a:xfrm>
            <a:off x="914490" y="2744793"/>
            <a:ext cx="10364220" cy="1470025"/>
          </a:xfrm>
        </p:spPr>
        <p:txBody>
          <a:bodyPr/>
          <a:lstStyle>
            <a:lvl1pPr>
              <a:defRPr sz="2800" b="1">
                <a:latin typeface="微软雅黑" panose="020B0503020204020204" charset="-122"/>
                <a:ea typeface="微软雅黑" panose="020B0503020204020204" charset="-122"/>
              </a:defRPr>
            </a:lvl1pPr>
          </a:lstStyle>
          <a:p>
            <a:pPr fontAlgn="auto"/>
            <a:r>
              <a:rPr lang="zh-CN" altLang="en-US" strike="noStrike" noProof="1" dirty="0" smtClean="0"/>
              <a:t>单击此处编辑母版标题样式</a:t>
            </a:r>
            <a:endParaRPr lang="zh-CN" altLang="en-US" strike="noStrike" noProof="1" dirty="0"/>
          </a:p>
        </p:txBody>
      </p:sp>
      <p:sp>
        <p:nvSpPr>
          <p:cNvPr id="8" name="副标题 2"/>
          <p:cNvSpPr>
            <a:spLocks noGrp="1"/>
          </p:cNvSpPr>
          <p:nvPr>
            <p:ph type="subTitle" idx="1"/>
          </p:nvPr>
        </p:nvSpPr>
        <p:spPr>
          <a:xfrm>
            <a:off x="1828980" y="4319606"/>
            <a:ext cx="8535240" cy="1752600"/>
          </a:xfrm>
        </p:spPr>
        <p:txBody>
          <a:bodyPr/>
          <a:lstStyle>
            <a:lvl1pPr marL="0" indent="0" algn="ctr">
              <a:buNone/>
              <a:defRPr>
                <a:solidFill>
                  <a:schemeClr val="tx1"/>
                </a:solidFill>
                <a:latin typeface="微软雅黑" panose="020B0503020204020204" charset="-122"/>
                <a:ea typeface="微软雅黑" panose="020B050302020402020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auto"/>
            <a:r>
              <a:rPr lang="zh-CN" altLang="en-US" strike="noStrike" noProof="1" dirty="0" smtClean="0"/>
              <a:t>单击此处编辑母版副标题样式</a:t>
            </a:r>
            <a:endParaRPr lang="zh-CN" altLang="en-US" strike="noStrike" noProof="1" dirty="0"/>
          </a:p>
        </p:txBody>
      </p:sp>
      <p:sp>
        <p:nvSpPr>
          <p:cNvPr id="2" name="日期占位符 1"/>
          <p:cNvSpPr>
            <a:spLocks noGrp="1"/>
          </p:cNvSpPr>
          <p:nvPr>
            <p:ph type="dt" sz="half" idx="10"/>
          </p:nvPr>
        </p:nvSpPr>
        <p:spPr>
          <a:xfrm>
            <a:off x="609600" y="6356350"/>
            <a:ext cx="2844800" cy="365125"/>
          </a:xfrm>
          <a:prstGeom prst="rect">
            <a:avLst/>
          </a:prstGeom>
        </p:spPr>
        <p:txBody>
          <a:bodyPr vert="horz" lIns="91440" tIns="45720" rIns="91440" bIns="45720" rtlCol="0" anchor="ctr"/>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a:xfrm>
            <a:off x="4165600" y="6356350"/>
            <a:ext cx="3860800" cy="365125"/>
          </a:xfrm>
          <a:prstGeom prst="rect">
            <a:avLst/>
          </a:prstGeom>
        </p:spPr>
        <p:txBody>
          <a:bodyPr vert="horz" lIns="91440" tIns="45720" rIns="91440" bIns="45720" rtlCol="0" anchor="ctr"/>
          <a:p>
            <a:endParaRPr lang="zh-CN" altLang="en-US"/>
          </a:p>
        </p:txBody>
      </p:sp>
      <p:sp>
        <p:nvSpPr>
          <p:cNvPr id="4" name="灯片编号占位符 3"/>
          <p:cNvSpPr>
            <a:spLocks noGrp="1"/>
          </p:cNvSpPr>
          <p:nvPr>
            <p:ph type="sldNum" sz="quarter" idx="12"/>
          </p:nvPr>
        </p:nvSpPr>
        <p:spPr>
          <a:xfrm>
            <a:off x="8739188" y="6356350"/>
            <a:ext cx="2844800" cy="365125"/>
          </a:xfrm>
          <a:prstGeom prst="rect">
            <a:avLst/>
          </a:prstGeom>
        </p:spPr>
        <p:txBody>
          <a:bodyPr vert="horz" lIns="91440" tIns="45720" rIns="91440" bIns="45720" rtlCol="0" anchor="ctr"/>
          <a:p>
            <a:fld id="{565CE74E-AB26-4998-AD42-012C4C1AD076}" type="slidenum">
              <a:rPr lang="zh-CN" altLang="en-US" smtClean="0"/>
            </a:fld>
            <a:endParaRPr lang="zh-CN" altLang="en-US"/>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push dir="u"/>
  </p:transition>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atin typeface="微软雅黑 Light" panose="020B0502040204020203" pitchFamily="34" charset="-122"/>
                <a:ea typeface="微软雅黑 Light" panose="020B0502040204020203" pitchFamily="34" charset="-122"/>
              </a:defRPr>
            </a:lvl1pPr>
            <a:lvl2pPr>
              <a:defRPr sz="2800">
                <a:latin typeface="微软雅黑 Light" panose="020B0502040204020203" pitchFamily="34" charset="-122"/>
                <a:ea typeface="微软雅黑 Light" panose="020B0502040204020203" pitchFamily="34" charset="-122"/>
              </a:defRPr>
            </a:lvl2pPr>
            <a:lvl3pPr>
              <a:defRPr sz="2400">
                <a:latin typeface="微软雅黑 Light" panose="020B0502040204020203" pitchFamily="34" charset="-122"/>
                <a:ea typeface="微软雅黑 Light" panose="020B0502040204020203" pitchFamily="34" charset="-122"/>
              </a:defRPr>
            </a:lvl3pPr>
            <a:lvl4pPr>
              <a:defRPr sz="2000">
                <a:latin typeface="微软雅黑 Light" panose="020B0502040204020203" pitchFamily="34" charset="-122"/>
                <a:ea typeface="微软雅黑 Light" panose="020B0502040204020203" pitchFamily="34" charset="-122"/>
              </a:defRPr>
            </a:lvl4pPr>
            <a:lvl5pPr>
              <a:defRPr sz="2000">
                <a:latin typeface="微软雅黑 Light" panose="020B0502040204020203" pitchFamily="34" charset="-122"/>
                <a:ea typeface="微软雅黑 Light" panose="020B0502040204020203" pitchFamily="34" charset="-122"/>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atin typeface="微软雅黑 Light" panose="020B0502040204020203" pitchFamily="34" charset="-122"/>
                <a:ea typeface="微软雅黑 Light" panose="020B0502040204020203"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744793"/>
            <a:ext cx="10363200" cy="1470025"/>
          </a:xfrm>
        </p:spPr>
        <p:txBody>
          <a:bodyPr/>
          <a:lstStyle>
            <a:lvl1pPr>
              <a:defRPr>
                <a:latin typeface="黑体" panose="02010609060101010101" charset="-122"/>
                <a:ea typeface="黑体" panose="02010609060101010101" charset="-122"/>
              </a:defRPr>
            </a:lvl1pPr>
          </a:lstStyle>
          <a:p>
            <a:pPr fontAlgn="base"/>
            <a:r>
              <a:rPr lang="zh-CN" altLang="en-US" strike="noStrike" noProof="1" dirty="0" smtClean="0"/>
              <a:t>单击此处编辑母版标题样式</a:t>
            </a:r>
            <a:endParaRPr lang="zh-CN" altLang="en-US" strike="noStrike" noProof="1" dirty="0"/>
          </a:p>
        </p:txBody>
      </p:sp>
      <p:sp>
        <p:nvSpPr>
          <p:cNvPr id="3" name="副标题 2"/>
          <p:cNvSpPr>
            <a:spLocks noGrp="1"/>
          </p:cNvSpPr>
          <p:nvPr>
            <p:ph type="subTitle" idx="1"/>
          </p:nvPr>
        </p:nvSpPr>
        <p:spPr>
          <a:xfrm>
            <a:off x="1828800" y="4319606"/>
            <a:ext cx="8534400" cy="1752600"/>
          </a:xfrm>
        </p:spPr>
        <p:txBody>
          <a:bodyPr/>
          <a:lstStyle>
            <a:lvl1pPr marL="0" indent="0" algn="ctr">
              <a:buNone/>
              <a:defRPr>
                <a:solidFill>
                  <a:schemeClr val="tx1"/>
                </a:solidFill>
                <a:latin typeface="黑体" panose="02010609060101010101" charset="-122"/>
                <a:ea typeface="黑体" panose="02010609060101010101"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dirty="0" smtClean="0"/>
              <a:t>单击此处编辑母版副标题样式</a:t>
            </a:r>
            <a:endParaRPr lang="zh-CN" altLang="en-US" strike="noStrike" noProof="1" dirty="0"/>
          </a:p>
        </p:txBody>
      </p:sp>
      <p:sp>
        <p:nvSpPr>
          <p:cNvPr id="4" name="日期占位符 3"/>
          <p:cNvSpPr>
            <a:spLocks noGrp="1"/>
          </p:cNvSpPr>
          <p:nvPr>
            <p:ph type="dt" sz="half" idx="10"/>
          </p:nvPr>
        </p:nvSpPr>
        <p:spPr>
          <a:xfrm>
            <a:off x="609600" y="6356350"/>
            <a:ext cx="2844800" cy="365125"/>
          </a:xfrm>
          <a:prstGeom prst="rect">
            <a:avLst/>
          </a:prstGeom>
        </p:spPr>
        <p:txBody>
          <a:bodyPr vert="horz" lIns="91440" tIns="45720" rIns="91440" bIns="45720" rtlCol="0" anchor="ctr"/>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a:xfrm>
            <a:off x="4165600" y="6356350"/>
            <a:ext cx="3860800" cy="365125"/>
          </a:xfrm>
          <a:prstGeom prst="rect">
            <a:avLst/>
          </a:prstGeom>
        </p:spPr>
        <p:txBody>
          <a:bodyPr vert="horz" lIns="91440" tIns="45720" rIns="91440" bIns="45720" rtlCol="0" anchor="ctr"/>
          <a:p>
            <a:endParaRPr lang="zh-CN" altLang="en-US"/>
          </a:p>
        </p:txBody>
      </p:sp>
      <p:sp>
        <p:nvSpPr>
          <p:cNvPr id="6" name="灯片编号占位符 5"/>
          <p:cNvSpPr>
            <a:spLocks noGrp="1"/>
          </p:cNvSpPr>
          <p:nvPr>
            <p:ph type="sldNum" sz="quarter" idx="12"/>
          </p:nvPr>
        </p:nvSpPr>
        <p:spPr>
          <a:xfrm>
            <a:off x="8737600" y="6356350"/>
            <a:ext cx="2844800" cy="365125"/>
          </a:xfrm>
          <a:prstGeom prst="rect">
            <a:avLst/>
          </a:prstGeom>
        </p:spPr>
        <p:txBody>
          <a:bodyPr vert="horz" lIns="91440" tIns="45720" rIns="91440" bIns="45720" rtlCol="0" anchor="ctr"/>
          <a:p>
            <a:fld id="{565CE74E-AB26-4998-AD42-012C4C1AD076}" type="slidenum">
              <a:rPr lang="zh-CN" altLang="en-US" smtClean="0"/>
            </a:fld>
            <a:endParaRPr lang="zh-CN" altLang="en-US"/>
          </a:p>
        </p:txBody>
      </p:sp>
    </p:spTree>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238744" y="274638"/>
            <a:ext cx="6248405" cy="511156"/>
          </a:xfrm>
        </p:spPr>
        <p:txBody>
          <a:bodyPr>
            <a:noAutofit/>
          </a:bodyPr>
          <a:lstStyle>
            <a:lvl1pPr>
              <a:defRPr sz="2800" b="1">
                <a:latin typeface="黑体" panose="02010609060101010101" charset="-122"/>
                <a:ea typeface="黑体" panose="02010609060101010101" charset="-122"/>
              </a:defRPr>
            </a:lvl1pPr>
          </a:lstStyle>
          <a:p>
            <a:pPr fontAlgn="base"/>
            <a:r>
              <a:rPr lang="zh-CN" altLang="en-US" strike="noStrike" noProof="1" dirty="0" smtClean="0"/>
              <a:t>单击此处编辑母版标题样式</a:t>
            </a:r>
            <a:endParaRPr lang="zh-CN" altLang="en-US" strike="noStrike" noProof="1" dirty="0"/>
          </a:p>
        </p:txBody>
      </p:sp>
      <p:sp>
        <p:nvSpPr>
          <p:cNvPr id="3" name="内容占位符 2"/>
          <p:cNvSpPr>
            <a:spLocks noGrp="1"/>
          </p:cNvSpPr>
          <p:nvPr>
            <p:ph idx="1"/>
          </p:nvPr>
        </p:nvSpPr>
        <p:spPr>
          <a:xfrm>
            <a:off x="609600" y="1928802"/>
            <a:ext cx="10972800" cy="4357718"/>
          </a:xfrm>
        </p:spPr>
        <p:txBody>
          <a:bodyPr>
            <a:normAutofit/>
          </a:bodyPr>
          <a:lstStyle>
            <a:lvl1pPr>
              <a:lnSpc>
                <a:spcPct val="150000"/>
              </a:lnSpc>
              <a:buFontTx/>
              <a:buBlip>
                <a:blip r:embed="rId2"/>
              </a:buBlip>
              <a:defRPr sz="2000">
                <a:latin typeface="微软雅黑" panose="020B0503020204020204" charset="-122"/>
                <a:ea typeface="微软雅黑" panose="020B0503020204020204" charset="-122"/>
              </a:defRPr>
            </a:lvl1pPr>
          </a:lstStyle>
          <a:p>
            <a:pPr lvl="0" fontAlgn="base"/>
            <a:endParaRPr lang="zh-CN" altLang="en-US" strike="noStrike" noProof="1" dirty="0"/>
          </a:p>
        </p:txBody>
      </p:sp>
      <p:sp>
        <p:nvSpPr>
          <p:cNvPr id="4" name="日期占位符 3"/>
          <p:cNvSpPr>
            <a:spLocks noGrp="1"/>
          </p:cNvSpPr>
          <p:nvPr>
            <p:ph type="dt" sz="half" idx="10"/>
          </p:nvPr>
        </p:nvSpPr>
        <p:spPr/>
        <p:txBody>
          <a:bodyPr/>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p>
            <a:endParaRPr lang="zh-CN" altLang="en-US"/>
          </a:p>
        </p:txBody>
      </p:sp>
      <p:sp>
        <p:nvSpPr>
          <p:cNvPr id="6" name="灯片编号占位符 5"/>
          <p:cNvSpPr>
            <a:spLocks noGrp="1"/>
          </p:cNvSpPr>
          <p:nvPr>
            <p:ph type="sldNum" sz="quarter" idx="12"/>
          </p:nvPr>
        </p:nvSpPr>
        <p:spPr/>
        <p:txBody>
          <a:bodyPr/>
          <a:p>
            <a:fld id="{565CE74E-AB26-4998-AD42-012C4C1AD076}" type="slidenum">
              <a:rPr lang="zh-CN" altLang="en-US" smtClean="0"/>
            </a:fld>
            <a:endParaRPr lang="zh-CN" altLang="en-US"/>
          </a:p>
        </p:txBody>
      </p:sp>
    </p:spTree>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60350"/>
            <a:ext cx="11582400" cy="490538"/>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24417" y="1052513"/>
            <a:ext cx="5384800" cy="507365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quarter" idx="2"/>
          </p:nvPr>
        </p:nvSpPr>
        <p:spPr>
          <a:xfrm>
            <a:off x="6212417" y="1052513"/>
            <a:ext cx="5384800" cy="24606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内容占位符 4"/>
          <p:cNvSpPr>
            <a:spLocks noGrp="1"/>
          </p:cNvSpPr>
          <p:nvPr>
            <p:ph sz="quarter" idx="3"/>
          </p:nvPr>
        </p:nvSpPr>
        <p:spPr>
          <a:xfrm>
            <a:off x="6212417" y="3665538"/>
            <a:ext cx="5384800" cy="24606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6" name="日期占位符 5"/>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页脚占位符 6"/>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8" name="灯片编号占位符 7"/>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Calibri" panose="020F0502020204030204" charset="0"/>
                <a:ea typeface="宋体" panose="02010600030101010101" pitchFamily="2" charset="-122"/>
                <a:cs typeface="+mn-cs"/>
              </a:rPr>
            </a:fld>
            <a:endParaRPr lang="zh-CN" altLang="en-US" strike="noStrike" noProof="1" dirty="0"/>
          </a:p>
        </p:txBody>
      </p:sp>
    </p:spTree>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60350"/>
            <a:ext cx="11582400" cy="490538"/>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24417" y="1052513"/>
            <a:ext cx="5384800" cy="507365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212417" y="1052513"/>
            <a:ext cx="5384800" cy="507365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Calibri" panose="020F0502020204030204" charset="0"/>
                <a:ea typeface="宋体" panose="02010600030101010101" pitchFamily="2" charset="-122"/>
                <a:cs typeface="+mn-cs"/>
              </a:rPr>
            </a:fld>
            <a:endParaRPr lang="zh-CN" altLang="en-US" strike="noStrike" noProof="1" dirty="0"/>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848963" y="285728"/>
            <a:ext cx="6249021" cy="500066"/>
          </a:xfrm>
        </p:spPr>
        <p:txBody>
          <a:bodyPr>
            <a:noAutofit/>
          </a:bodyPr>
          <a:lstStyle>
            <a:lvl1pPr>
              <a:defRPr sz="2400" b="0">
                <a:solidFill>
                  <a:schemeClr val="tx1"/>
                </a:solidFill>
                <a:latin typeface="微软雅黑" panose="020B0503020204020204" charset="-122"/>
                <a:ea typeface="微软雅黑" panose="020B0503020204020204" charset="-122"/>
              </a:defRPr>
            </a:lvl1pPr>
          </a:lstStyle>
          <a:p>
            <a:pPr fontAlgn="auto"/>
            <a:r>
              <a:rPr lang="zh-CN" altLang="en-US" strike="noStrike" noProof="1" dirty="0" smtClean="0"/>
              <a:t>单击此处编辑母版标题样式</a:t>
            </a:r>
            <a:endParaRPr lang="zh-CN" altLang="en-US" strike="noStrike" noProof="1" dirty="0"/>
          </a:p>
        </p:txBody>
      </p:sp>
      <p:sp>
        <p:nvSpPr>
          <p:cNvPr id="3" name="内容占位符 2"/>
          <p:cNvSpPr>
            <a:spLocks noGrp="1"/>
          </p:cNvSpPr>
          <p:nvPr>
            <p:ph idx="1"/>
          </p:nvPr>
        </p:nvSpPr>
        <p:spPr>
          <a:xfrm>
            <a:off x="695960" y="1096010"/>
            <a:ext cx="11116310" cy="5047615"/>
          </a:xfrm>
        </p:spPr>
        <p:txBody>
          <a:bodyPr>
            <a:normAutofit/>
          </a:bodyPr>
          <a:lstStyle>
            <a:lvl1pPr>
              <a:buClr>
                <a:srgbClr val="92D050"/>
              </a:buClr>
              <a:buFontTx/>
              <a:buBlip>
                <a:blip r:embed="rId3"/>
              </a:buBlip>
              <a:defRPr sz="2000">
                <a:latin typeface="微软雅黑" panose="020B0503020204020204" charset="-122"/>
                <a:ea typeface="微软雅黑" panose="020B0503020204020204" charset="-122"/>
              </a:defRPr>
            </a:lvl1pPr>
          </a:lstStyle>
          <a:p>
            <a:pPr lvl="0" fontAlgn="auto"/>
            <a:endParaRPr lang="en-US" altLang="zh-CN" strike="noStrike" noProof="1" dirty="0" smtClean="0"/>
          </a:p>
        </p:txBody>
      </p:sp>
      <p:sp>
        <p:nvSpPr>
          <p:cNvPr id="4" name="日期占位符 3"/>
          <p:cNvSpPr>
            <a:spLocks noGrp="1"/>
          </p:cNvSpPr>
          <p:nvPr>
            <p:ph type="dt" sz="half" idx="10"/>
          </p:nvPr>
        </p:nvSpPr>
        <p:spPr>
          <a:xfrm>
            <a:off x="609600" y="6356350"/>
            <a:ext cx="2844800" cy="365125"/>
          </a:xfrm>
          <a:prstGeom prst="rect">
            <a:avLst/>
          </a:prstGeom>
        </p:spPr>
        <p:txBody>
          <a:bodyPr vert="horz" lIns="91440" tIns="45720" rIns="91440" bIns="45720" rtlCol="0" anchor="ct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a:xfrm>
            <a:off x="4165600" y="6356350"/>
            <a:ext cx="3860800" cy="365125"/>
          </a:xfrm>
          <a:prstGeom prst="rect">
            <a:avLst/>
          </a:prstGeom>
        </p:spPr>
        <p:txBody>
          <a:bodyPr vert="horz" lIns="91440" tIns="45720" rIns="91440" bIns="45720" rtlCol="0" anchor="ctr"/>
          <a:lstStyle/>
          <a:p>
            <a:endParaRPr lang="zh-CN" altLang="en-US"/>
          </a:p>
        </p:txBody>
      </p:sp>
      <p:sp>
        <p:nvSpPr>
          <p:cNvPr id="6" name="灯片编号占位符 5"/>
          <p:cNvSpPr>
            <a:spLocks noGrp="1"/>
          </p:cNvSpPr>
          <p:nvPr>
            <p:ph type="sldNum" sz="quarter" idx="12"/>
          </p:nvPr>
        </p:nvSpPr>
        <p:spPr>
          <a:xfrm>
            <a:off x="8739188" y="6356350"/>
            <a:ext cx="2844800" cy="365125"/>
          </a:xfrm>
          <a:prstGeom prst="rect">
            <a:avLst/>
          </a:prstGeom>
        </p:spPr>
        <p:txBody>
          <a:bodyPr vert="horz" lIns="91440" tIns="45720" rIns="91440" bIns="45720" rtlCol="0" anchor="ctr"/>
          <a:lstStyle/>
          <a:p>
            <a:fld id="{565CE74E-AB26-4998-AD42-012C4C1AD076}" type="slidenum">
              <a:rPr lang="zh-CN" altLang="en-US" smtClean="0"/>
            </a:fld>
            <a:endParaRPr lang="zh-CN" altLang="en-US"/>
          </a:p>
        </p:txBody>
      </p:sp>
    </p:spTree>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cSld name="空白">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0"/>
            <a:ext cx="2844800" cy="365125"/>
          </a:xfrm>
          <a:prstGeom prst="rect">
            <a:avLst/>
          </a:prstGeom>
        </p:spPr>
        <p:txBody>
          <a:bodyPr vert="horz" lIns="91440" tIns="45720" rIns="91440" bIns="45720" rtlCol="0" anchor="ctr"/>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a:xfrm>
            <a:off x="4165600" y="6356350"/>
            <a:ext cx="3860800" cy="365125"/>
          </a:xfrm>
          <a:prstGeom prst="rect">
            <a:avLst/>
          </a:prstGeom>
        </p:spPr>
        <p:txBody>
          <a:bodyPr vert="horz" lIns="91440" tIns="45720" rIns="91440" bIns="45720" rtlCol="0" anchor="ctr"/>
          <a:p>
            <a:endParaRPr lang="zh-CN" altLang="en-US"/>
          </a:p>
        </p:txBody>
      </p:sp>
      <p:sp>
        <p:nvSpPr>
          <p:cNvPr id="4" name="灯片编号占位符 3"/>
          <p:cNvSpPr>
            <a:spLocks noGrp="1"/>
          </p:cNvSpPr>
          <p:nvPr>
            <p:ph type="sldNum" sz="quarter" idx="12"/>
          </p:nvPr>
        </p:nvSpPr>
        <p:spPr>
          <a:xfrm>
            <a:off x="8737600" y="6356350"/>
            <a:ext cx="2844800" cy="365125"/>
          </a:xfrm>
          <a:prstGeom prst="rect">
            <a:avLst/>
          </a:prstGeom>
        </p:spPr>
        <p:txBody>
          <a:bodyPr vert="horz" lIns="91440" tIns="45720" rIns="91440" bIns="45720" rtlCol="0" anchor="ctr"/>
          <a:p>
            <a:fld id="{565CE74E-AB26-4998-AD42-012C4C1AD076}" type="slidenum">
              <a:rPr lang="zh-CN" altLang="en-US" smtClean="0"/>
            </a:fld>
            <a:endParaRPr lang="zh-CN" altLang="en-US"/>
          </a:p>
        </p:txBody>
      </p:sp>
    </p:spTree>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7" name="标题 1"/>
          <p:cNvSpPr>
            <a:spLocks noGrp="1"/>
          </p:cNvSpPr>
          <p:nvPr>
            <p:ph type="ctrTitle"/>
          </p:nvPr>
        </p:nvSpPr>
        <p:spPr>
          <a:xfrm>
            <a:off x="914490" y="2744793"/>
            <a:ext cx="10364220" cy="1470025"/>
          </a:xfrm>
        </p:spPr>
        <p:txBody>
          <a:bodyPr/>
          <a:lstStyle>
            <a:lvl1pPr>
              <a:defRPr sz="2800" b="1">
                <a:latin typeface="微软雅黑" panose="020B0503020204020204" charset="-122"/>
                <a:ea typeface="微软雅黑" panose="020B0503020204020204" charset="-122"/>
              </a:defRPr>
            </a:lvl1pPr>
          </a:lstStyle>
          <a:p>
            <a:pPr fontAlgn="auto"/>
            <a:r>
              <a:rPr lang="zh-CN" altLang="en-US" strike="noStrike" noProof="1" dirty="0" smtClean="0"/>
              <a:t>单击此处编辑母版标题样式</a:t>
            </a:r>
            <a:endParaRPr lang="zh-CN" altLang="en-US" strike="noStrike" noProof="1" dirty="0"/>
          </a:p>
        </p:txBody>
      </p:sp>
      <p:sp>
        <p:nvSpPr>
          <p:cNvPr id="8" name="副标题 2"/>
          <p:cNvSpPr>
            <a:spLocks noGrp="1"/>
          </p:cNvSpPr>
          <p:nvPr>
            <p:ph type="subTitle" idx="1"/>
          </p:nvPr>
        </p:nvSpPr>
        <p:spPr>
          <a:xfrm>
            <a:off x="1828980" y="4319606"/>
            <a:ext cx="8535240" cy="1752600"/>
          </a:xfrm>
        </p:spPr>
        <p:txBody>
          <a:bodyPr/>
          <a:lstStyle>
            <a:lvl1pPr marL="0" indent="0" algn="ctr">
              <a:buNone/>
              <a:defRPr>
                <a:solidFill>
                  <a:schemeClr val="tx1"/>
                </a:solidFill>
                <a:latin typeface="微软雅黑" panose="020B0503020204020204" charset="-122"/>
                <a:ea typeface="微软雅黑" panose="020B050302020402020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auto"/>
            <a:r>
              <a:rPr lang="zh-CN" altLang="en-US" strike="noStrike" noProof="1" dirty="0" smtClean="0"/>
              <a:t>单击此处编辑母版副标题样式</a:t>
            </a:r>
            <a:endParaRPr lang="zh-CN" altLang="en-US" strike="noStrike" noProof="1" dirty="0"/>
          </a:p>
        </p:txBody>
      </p:sp>
      <p:sp>
        <p:nvSpPr>
          <p:cNvPr id="2" name="日期占位符 1"/>
          <p:cNvSpPr>
            <a:spLocks noGrp="1"/>
          </p:cNvSpPr>
          <p:nvPr>
            <p:ph type="dt" sz="half" idx="10"/>
          </p:nvPr>
        </p:nvSpPr>
        <p:spPr>
          <a:xfrm>
            <a:off x="609600" y="6356350"/>
            <a:ext cx="2844800" cy="365125"/>
          </a:xfrm>
          <a:prstGeom prst="rect">
            <a:avLst/>
          </a:prstGeom>
        </p:spPr>
        <p:txBody>
          <a:bodyPr vert="horz" lIns="91440" tIns="45720" rIns="91440" bIns="45720" rtlCol="0" anchor="ctr"/>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a:xfrm>
            <a:off x="4165600" y="6356350"/>
            <a:ext cx="3860800" cy="365125"/>
          </a:xfrm>
          <a:prstGeom prst="rect">
            <a:avLst/>
          </a:prstGeom>
        </p:spPr>
        <p:txBody>
          <a:bodyPr vert="horz" lIns="91440" tIns="45720" rIns="91440" bIns="45720" rtlCol="0" anchor="ctr"/>
          <a:p>
            <a:endParaRPr lang="zh-CN" altLang="en-US"/>
          </a:p>
        </p:txBody>
      </p:sp>
      <p:sp>
        <p:nvSpPr>
          <p:cNvPr id="4" name="灯片编号占位符 3"/>
          <p:cNvSpPr>
            <a:spLocks noGrp="1"/>
          </p:cNvSpPr>
          <p:nvPr>
            <p:ph type="sldNum" sz="quarter" idx="12"/>
          </p:nvPr>
        </p:nvSpPr>
        <p:spPr>
          <a:xfrm>
            <a:off x="8739188" y="6356350"/>
            <a:ext cx="2844800" cy="365125"/>
          </a:xfrm>
          <a:prstGeom prst="rect">
            <a:avLst/>
          </a:prstGeom>
        </p:spPr>
        <p:txBody>
          <a:bodyPr vert="horz" lIns="91440" tIns="45720" rIns="91440" bIns="45720" rtlCol="0" anchor="ctr"/>
          <a:p>
            <a:fld id="{565CE74E-AB26-4998-AD42-012C4C1AD076}" type="slidenum">
              <a:rPr lang="zh-CN" altLang="en-US" smtClean="0"/>
            </a:fld>
            <a:endParaRPr lang="zh-CN" altLang="en-US"/>
          </a:p>
        </p:txBody>
      </p:sp>
    </p:spTree>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848963" y="285728"/>
            <a:ext cx="6249021" cy="500066"/>
          </a:xfrm>
        </p:spPr>
        <p:txBody>
          <a:bodyPr>
            <a:noAutofit/>
          </a:bodyPr>
          <a:lstStyle>
            <a:lvl1pPr>
              <a:defRPr sz="2400" b="0">
                <a:solidFill>
                  <a:schemeClr val="tx1"/>
                </a:solidFill>
                <a:latin typeface="微软雅黑" panose="020B0503020204020204" charset="-122"/>
                <a:ea typeface="微软雅黑" panose="020B0503020204020204" charset="-122"/>
              </a:defRPr>
            </a:lvl1pPr>
          </a:lstStyle>
          <a:p>
            <a:pPr fontAlgn="auto"/>
            <a:r>
              <a:rPr lang="zh-CN" altLang="en-US" strike="noStrike" noProof="1" dirty="0" smtClean="0"/>
              <a:t>单击此处编辑母版标题样式</a:t>
            </a:r>
            <a:endParaRPr lang="zh-CN" altLang="en-US" strike="noStrike" noProof="1" dirty="0"/>
          </a:p>
        </p:txBody>
      </p:sp>
      <p:sp>
        <p:nvSpPr>
          <p:cNvPr id="3" name="内容占位符 2"/>
          <p:cNvSpPr>
            <a:spLocks noGrp="1"/>
          </p:cNvSpPr>
          <p:nvPr>
            <p:ph idx="1"/>
          </p:nvPr>
        </p:nvSpPr>
        <p:spPr>
          <a:xfrm>
            <a:off x="695960" y="1096010"/>
            <a:ext cx="11116310" cy="5047615"/>
          </a:xfrm>
        </p:spPr>
        <p:txBody>
          <a:bodyPr>
            <a:normAutofit/>
          </a:bodyPr>
          <a:lstStyle>
            <a:lvl1pPr>
              <a:buClr>
                <a:srgbClr val="92D050"/>
              </a:buClr>
              <a:buFontTx/>
              <a:buBlip>
                <a:blip r:embed="rId3"/>
              </a:buBlip>
              <a:defRPr sz="2000">
                <a:latin typeface="微软雅黑" panose="020B0503020204020204" charset="-122"/>
                <a:ea typeface="微软雅黑" panose="020B0503020204020204" charset="-122"/>
              </a:defRPr>
            </a:lvl1pPr>
          </a:lstStyle>
          <a:p>
            <a:pPr lvl="0" fontAlgn="auto"/>
            <a:endParaRPr lang="en-US" altLang="zh-CN" strike="noStrike" noProof="1" dirty="0" smtClean="0"/>
          </a:p>
        </p:txBody>
      </p:sp>
      <p:sp>
        <p:nvSpPr>
          <p:cNvPr id="4" name="日期占位符 3"/>
          <p:cNvSpPr>
            <a:spLocks noGrp="1"/>
          </p:cNvSpPr>
          <p:nvPr>
            <p:ph type="dt" sz="half" idx="10"/>
          </p:nvPr>
        </p:nvSpPr>
        <p:spPr>
          <a:xfrm>
            <a:off x="609600" y="6356350"/>
            <a:ext cx="2844800" cy="365125"/>
          </a:xfrm>
          <a:prstGeom prst="rect">
            <a:avLst/>
          </a:prstGeom>
        </p:spPr>
        <p:txBody>
          <a:bodyPr vert="horz" lIns="91440" tIns="45720" rIns="91440" bIns="45720" rtlCol="0" anchor="ct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a:xfrm>
            <a:off x="4165600" y="6356350"/>
            <a:ext cx="3860800" cy="365125"/>
          </a:xfrm>
          <a:prstGeom prst="rect">
            <a:avLst/>
          </a:prstGeom>
        </p:spPr>
        <p:txBody>
          <a:bodyPr vert="horz" lIns="91440" tIns="45720" rIns="91440" bIns="45720" rtlCol="0" anchor="ctr"/>
          <a:lstStyle/>
          <a:p>
            <a:endParaRPr lang="zh-CN" altLang="en-US"/>
          </a:p>
        </p:txBody>
      </p:sp>
      <p:sp>
        <p:nvSpPr>
          <p:cNvPr id="6" name="灯片编号占位符 5"/>
          <p:cNvSpPr>
            <a:spLocks noGrp="1"/>
          </p:cNvSpPr>
          <p:nvPr>
            <p:ph type="sldNum" sz="quarter" idx="12"/>
          </p:nvPr>
        </p:nvSpPr>
        <p:spPr>
          <a:xfrm>
            <a:off x="8739188" y="6356350"/>
            <a:ext cx="2844800" cy="365125"/>
          </a:xfrm>
          <a:prstGeom prst="rect">
            <a:avLst/>
          </a:prstGeom>
        </p:spPr>
        <p:txBody>
          <a:bodyPr vert="horz" lIns="91440" tIns="45720" rIns="91440" bIns="45720" rtlCol="0" anchor="ctr"/>
          <a:lstStyle/>
          <a:p>
            <a:fld id="{565CE74E-AB26-4998-AD42-012C4C1AD076}" type="slidenum">
              <a:rPr lang="zh-CN" altLang="en-US" smtClean="0"/>
            </a:fld>
            <a:endParaRPr lang="zh-CN" altLang="en-US"/>
          </a:p>
        </p:txBody>
      </p:sp>
    </p:spTree>
  </p:cSld>
  <p:clrMapOvr>
    <a:masterClrMapping/>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p>
            <a:endParaRPr lang="zh-CN" altLang="en-US"/>
          </a:p>
        </p:txBody>
      </p:sp>
      <p:sp>
        <p:nvSpPr>
          <p:cNvPr id="4" name="灯片编号占位符 3"/>
          <p:cNvSpPr>
            <a:spLocks noGrp="1"/>
          </p:cNvSpPr>
          <p:nvPr>
            <p:ph type="sldNum" sz="quarter" idx="12"/>
          </p:nvPr>
        </p:nvSpPr>
        <p:spPr/>
        <p:txBody>
          <a:bodyPr/>
          <a:p>
            <a:fld id="{565CE74E-AB26-4998-AD42-012C4C1AD076}" type="slidenum">
              <a:rPr lang="zh-CN" altLang="en-US" smtClean="0"/>
            </a:fld>
            <a:endParaRPr lang="zh-CN" altLang="en-US"/>
          </a:p>
        </p:txBody>
      </p:sp>
    </p:spTree>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cSld name="两栏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91440" tIns="45720" rIns="91440" bIns="45720" rtlCol="0" anchor="ctr">
            <a:noAutofit/>
          </a:bodyPr>
          <a:lstStyle>
            <a:lvl1pPr marL="0" marR="0" algn="ctr" defTabSz="914400" rtl="0" eaLnBrk="1" fontAlgn="auto" latinLnBrk="0" hangingPunct="1">
              <a:lnSpc>
                <a:spcPct val="100000"/>
              </a:lnSpc>
              <a:buNone/>
              <a:defRPr kumimoji="0" lang="zh-CN" altLang="en-US" sz="2400" b="0" i="0" u="none" strike="noStrike" kern="1200" cap="none" spc="0" normalizeH="0" baseline="0" noProof="1" dirty="0" smtClean="0">
                <a:solidFill>
                  <a:schemeClr val="tx1"/>
                </a:solidFill>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sz="half" idx="1"/>
          </p:nvPr>
        </p:nvSpPr>
        <p:spPr>
          <a:xfrm>
            <a:off x="609600" y="1068070"/>
            <a:ext cx="5385435" cy="5062855"/>
          </a:xfrm>
        </p:spPr>
        <p:txBody>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8235" y="1067435"/>
            <a:ext cx="5385435" cy="5063490"/>
          </a:xfrm>
        </p:spPr>
        <p:txBody>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a:xfrm>
            <a:off x="609600" y="6356350"/>
            <a:ext cx="2844800" cy="365125"/>
          </a:xfrm>
          <a:prstGeom prst="rect">
            <a:avLst/>
          </a:prstGeom>
        </p:spPr>
        <p:txBody>
          <a:bodyPr vert="horz" lIns="91440" tIns="45720" rIns="91440" bIns="45720" rtlCol="0" anchor="ctr"/>
          <a:lstStyle>
            <a:lvl1pPr>
              <a:defRPr/>
            </a:lvl1pPr>
          </a:lstStyle>
          <a:p>
            <a:pPr fontAlgn="auto"/>
            <a:endParaRPr lang="en-US" altLang="zh-CN" strike="noStrike" noProof="1"/>
          </a:p>
        </p:txBody>
      </p:sp>
      <p:sp>
        <p:nvSpPr>
          <p:cNvPr id="6" name="页脚占位符 5"/>
          <p:cNvSpPr>
            <a:spLocks noGrp="1"/>
          </p:cNvSpPr>
          <p:nvPr>
            <p:ph type="ftr" sz="quarter" idx="11"/>
          </p:nvPr>
        </p:nvSpPr>
        <p:spPr>
          <a:xfrm>
            <a:off x="4165600" y="6356350"/>
            <a:ext cx="3860800" cy="365125"/>
          </a:xfrm>
          <a:prstGeom prst="rect">
            <a:avLst/>
          </a:prstGeom>
        </p:spPr>
        <p:txBody>
          <a:bodyPr vert="horz" lIns="91440" tIns="45720" rIns="91440" bIns="45720" rtlCol="0" anchor="ctr"/>
          <a:lstStyle>
            <a:lvl1pPr>
              <a:defRPr/>
            </a:lvl1pPr>
          </a:lstStyle>
          <a:p>
            <a:pPr fontAlgn="auto"/>
            <a:endParaRPr lang="en-US" altLang="zh-CN" strike="noStrike" noProof="1"/>
          </a:p>
        </p:txBody>
      </p:sp>
      <p:sp>
        <p:nvSpPr>
          <p:cNvPr id="7" name="灯片编号占位符 6"/>
          <p:cNvSpPr>
            <a:spLocks noGrp="1"/>
          </p:cNvSpPr>
          <p:nvPr>
            <p:ph type="sldNum" sz="quarter" idx="12"/>
          </p:nvPr>
        </p:nvSpPr>
        <p:spPr>
          <a:xfrm>
            <a:off x="8739188" y="6356350"/>
            <a:ext cx="2844800" cy="365125"/>
          </a:xfrm>
          <a:prstGeom prst="rect">
            <a:avLst/>
          </a:prstGeom>
        </p:spPr>
        <p:txBody>
          <a:bodyPr vert="horz" lIns="91440" tIns="45720" rIns="91440" bIns="45720" rtlCol="0" anchor="ctr"/>
          <a:lstStyle>
            <a:lvl1pPr>
              <a:defRPr/>
            </a:lvl1pPr>
          </a:lstStyle>
          <a:p>
            <a:pPr fontAlgn="auto"/>
            <a:fld id="{5C815EE2-BA44-40C7-8970-A82421F53BEF}" type="slidenum">
              <a:rPr lang="en-US" altLang="zh-CN" strike="noStrike" noProof="1">
                <a:latin typeface="+mn-lt"/>
                <a:ea typeface="+mn-ea"/>
                <a:cs typeface="+mn-cs"/>
              </a:rPr>
            </a:fld>
            <a:endParaRPr lang="en-US" altLang="zh-CN" strike="noStrike" noProof="1"/>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p>
            <a:endParaRPr lang="zh-CN" altLang="en-US"/>
          </a:p>
        </p:txBody>
      </p:sp>
      <p:sp>
        <p:nvSpPr>
          <p:cNvPr id="4" name="灯片编号占位符 3"/>
          <p:cNvSpPr>
            <a:spLocks noGrp="1"/>
          </p:cNvSpPr>
          <p:nvPr>
            <p:ph type="sldNum" sz="quarter" idx="12"/>
          </p:nvPr>
        </p:nvSpPr>
        <p:spPr/>
        <p:txBody>
          <a:bodyPr/>
          <a:p>
            <a:fld id="{565CE74E-AB26-4998-AD42-012C4C1AD076}" type="slidenum">
              <a:rPr lang="zh-CN" altLang="en-US" smtClean="0"/>
            </a:fld>
            <a:endParaRPr lang="zh-CN" altLang="en-US"/>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两栏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91440" tIns="45720" rIns="91440" bIns="45720" rtlCol="0" anchor="ctr">
            <a:noAutofit/>
          </a:bodyPr>
          <a:lstStyle>
            <a:lvl1pPr marL="0" marR="0" algn="ctr" defTabSz="914400" rtl="0" eaLnBrk="1" fontAlgn="auto" latinLnBrk="0" hangingPunct="1">
              <a:lnSpc>
                <a:spcPct val="100000"/>
              </a:lnSpc>
              <a:buNone/>
              <a:defRPr kumimoji="0" lang="zh-CN" altLang="en-US" sz="2400" b="0" i="0" u="none" strike="noStrike" kern="1200" cap="none" spc="0" normalizeH="0" baseline="0" noProof="1" dirty="0" smtClean="0">
                <a:solidFill>
                  <a:schemeClr val="tx1"/>
                </a:solidFill>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sz="half" idx="1"/>
          </p:nvPr>
        </p:nvSpPr>
        <p:spPr>
          <a:xfrm>
            <a:off x="609600" y="1068070"/>
            <a:ext cx="5385435" cy="5062855"/>
          </a:xfrm>
        </p:spPr>
        <p:txBody>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8235" y="1067435"/>
            <a:ext cx="5385435" cy="5063490"/>
          </a:xfrm>
        </p:spPr>
        <p:txBody>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a:xfrm>
            <a:off x="609600" y="6356350"/>
            <a:ext cx="2844800" cy="365125"/>
          </a:xfrm>
          <a:prstGeom prst="rect">
            <a:avLst/>
          </a:prstGeom>
        </p:spPr>
        <p:txBody>
          <a:bodyPr vert="horz" lIns="91440" tIns="45720" rIns="91440" bIns="45720" rtlCol="0" anchor="ctr"/>
          <a:lstStyle>
            <a:lvl1pPr>
              <a:defRPr/>
            </a:lvl1p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a:xfrm>
            <a:off x="4165600" y="6356350"/>
            <a:ext cx="3860800" cy="365125"/>
          </a:xfrm>
          <a:prstGeom prst="rect">
            <a:avLst/>
          </a:prstGeom>
        </p:spPr>
        <p:txBody>
          <a:bodyPr vert="horz" lIns="91440" tIns="45720" rIns="91440" bIns="45720" rtlCol="0" anchor="ctr"/>
          <a:lstStyle>
            <a:lvl1pPr>
              <a:defRPr/>
            </a:lvl1pPr>
          </a:lstStyle>
          <a:p>
            <a:endParaRPr lang="zh-CN" altLang="en-US"/>
          </a:p>
        </p:txBody>
      </p:sp>
      <p:sp>
        <p:nvSpPr>
          <p:cNvPr id="7" name="灯片编号占位符 6"/>
          <p:cNvSpPr>
            <a:spLocks noGrp="1"/>
          </p:cNvSpPr>
          <p:nvPr>
            <p:ph type="sldNum" sz="quarter" idx="12"/>
          </p:nvPr>
        </p:nvSpPr>
        <p:spPr>
          <a:xfrm>
            <a:off x="8739188" y="6356350"/>
            <a:ext cx="2844800" cy="365125"/>
          </a:xfrm>
          <a:prstGeom prst="rect">
            <a:avLst/>
          </a:prstGeom>
        </p:spPr>
        <p:txBody>
          <a:bodyPr vert="horz" lIns="91440" tIns="45720" rIns="91440" bIns="45720" rtlCol="0" anchor="ctr"/>
          <a:lstStyle>
            <a:lvl1pPr>
              <a:defRPr/>
            </a:lvl1pPr>
          </a:lstStyle>
          <a:p>
            <a:fld id="{565CE74E-AB26-4998-AD42-012C4C1AD076}" type="slidenum">
              <a:rPr lang="zh-CN" altLang="en-US" smtClean="0"/>
            </a:fld>
            <a:endParaRPr lang="zh-CN"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normAutofit/>
          </a:bodyPr>
          <a:lstStyle>
            <a:lvl1pPr algn="ctr">
              <a:defRPr sz="4000">
                <a:solidFill>
                  <a:schemeClr val="tx1">
                    <a:lumMod val="75000"/>
                    <a:lumOff val="2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solidFill>
                  <a:schemeClr val="tx1">
                    <a:lumMod val="75000"/>
                    <a:lumOff val="25000"/>
                  </a:schemeClr>
                </a:solidFill>
                <a:latin typeface="微软雅黑 Light" panose="020B0502040204020203" pitchFamily="34" charset="-122"/>
                <a:ea typeface="微软雅黑 Light" panose="020B0502040204020203"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565CE74E-AB26-4998-AD42-012C4C1AD076}" type="slidenum">
              <a:rPr lang="zh-CN" altLang="en-US" smtClean="0"/>
            </a:fld>
            <a:endParaRPr lang="zh-CN" altLang="en-US"/>
          </a:p>
        </p:txBody>
      </p:sp>
      <p:pic>
        <p:nvPicPr>
          <p:cNvPr id="8" name="Picture 7" descr="Picture1.png"/>
          <p:cNvPicPr>
            <a:picLocks noChangeAspect="1"/>
          </p:cNvPicPr>
          <p:nvPr/>
        </p:nvPicPr>
        <p:blipFill>
          <a:blip r:embed="rId3" cstate="print"/>
          <a:stretch>
            <a:fillRect/>
          </a:stretch>
        </p:blipFill>
        <p:spPr>
          <a:xfrm>
            <a:off x="9851569" y="179024"/>
            <a:ext cx="2153196" cy="720894"/>
          </a:xfrm>
          <a:prstGeom prst="rect">
            <a:avLst/>
          </a:prstGeom>
        </p:spPr>
      </p:pic>
    </p:spTree>
  </p:cSld>
  <p:clrMapOvr>
    <a:masterClrMapping/>
  </p:clrMapOvr>
  <p:transition spd="slow">
    <p:push dir="u"/>
  </p:transition>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pic>
        <p:nvPicPr>
          <p:cNvPr id="8" name="Picture 3" descr="C:\Users\wangwengping\Desktop\logo1.png"/>
          <p:cNvPicPr>
            <a:picLocks noChangeAspect="1" noChangeArrowheads="1"/>
          </p:cNvPicPr>
          <p:nvPr/>
        </p:nvPicPr>
        <p:blipFill>
          <a:blip r:embed="rId2" cstate="print"/>
          <a:srcRect/>
          <a:stretch>
            <a:fillRect/>
          </a:stretch>
        </p:blipFill>
        <p:spPr bwMode="auto">
          <a:xfrm>
            <a:off x="10535631" y="161755"/>
            <a:ext cx="1224569" cy="1236832"/>
          </a:xfrm>
          <a:prstGeom prst="rect">
            <a:avLst/>
          </a:prstGeom>
          <a:noFill/>
          <a:ln w="9525">
            <a:noFill/>
            <a:miter lim="800000"/>
            <a:headEnd/>
            <a:tailEnd/>
          </a:ln>
        </p:spPr>
      </p:pic>
      <p:sp>
        <p:nvSpPr>
          <p:cNvPr id="3" name="内容占位符 2"/>
          <p:cNvSpPr>
            <a:spLocks noGrp="1"/>
          </p:cNvSpPr>
          <p:nvPr>
            <p:ph idx="1"/>
          </p:nvPr>
        </p:nvSpPr>
        <p:spPr>
          <a:xfrm>
            <a:off x="838156" y="291465"/>
            <a:ext cx="10516322" cy="6163310"/>
          </a:xfrm>
        </p:spPr>
        <p:txBody>
          <a:bodyPr/>
          <a:lstStyle>
            <a:lvl1pPr marL="0" indent="0">
              <a:buNone/>
              <a:defRPr sz="2000">
                <a:latin typeface="微软雅黑 Light" panose="020B0502040204020203" pitchFamily="34" charset="-122"/>
                <a:ea typeface="微软雅黑 Light" panose="020B0502040204020203" pitchFamily="34" charset="-122"/>
              </a:defRPr>
            </a:lvl1pPr>
            <a:lvl2pPr marL="457200" indent="0">
              <a:buNone/>
              <a:defRPr sz="1800">
                <a:latin typeface="微软雅黑 Light" panose="020B0502040204020203" pitchFamily="34" charset="-122"/>
                <a:ea typeface="微软雅黑 Light" panose="020B0502040204020203" pitchFamily="34" charset="-122"/>
              </a:defRPr>
            </a:lvl2pPr>
            <a:lvl3pPr marL="914400" indent="0">
              <a:buNone/>
              <a:defRPr sz="1600">
                <a:latin typeface="微软雅黑 Light" panose="020B0502040204020203" pitchFamily="34" charset="-122"/>
                <a:ea typeface="微软雅黑 Light" panose="020B0502040204020203" pitchFamily="34" charset="-122"/>
              </a:defRPr>
            </a:lvl3pPr>
            <a:lvl4pPr marL="1371600" indent="0">
              <a:buNone/>
              <a:defRPr sz="1400">
                <a:latin typeface="微软雅黑 Light" panose="020B0502040204020203" pitchFamily="34" charset="-122"/>
                <a:ea typeface="微软雅黑 Light" panose="020B0502040204020203" pitchFamily="34" charset="-122"/>
              </a:defRPr>
            </a:lvl4pPr>
            <a:lvl5pPr marL="1828800" indent="0">
              <a:buNone/>
              <a:defRPr sz="1400">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矩形 8"/>
          <p:cNvSpPr/>
          <p:nvPr/>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pic>
        <p:nvPicPr>
          <p:cNvPr id="10" name="Picture 9" descr="Picture1.png"/>
          <p:cNvPicPr>
            <a:picLocks noChangeAspect="1"/>
          </p:cNvPicPr>
          <p:nvPr/>
        </p:nvPicPr>
        <p:blipFill>
          <a:blip r:embed="rId3" cstate="print"/>
          <a:stretch>
            <a:fillRect/>
          </a:stretch>
        </p:blipFill>
        <p:spPr>
          <a:xfrm>
            <a:off x="10178141" y="6062200"/>
            <a:ext cx="1787437" cy="598437"/>
          </a:xfrm>
          <a:prstGeom prst="rect">
            <a:avLst/>
          </a:prstGeom>
        </p:spPr>
      </p:pic>
    </p:spTree>
  </p:cSld>
  <p:clrMapOvr>
    <a:masterClrMapping/>
  </p:clrMapOvr>
  <p:transition spd="slow">
    <p:push dir="u"/>
  </p:transition>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Picture 3" descr="C:\Users\wangwengping\Desktop\logo1.png"/>
          <p:cNvPicPr>
            <a:picLocks noChangeAspect="1" noChangeArrowheads="1"/>
          </p:cNvPicPr>
          <p:nvPr/>
        </p:nvPicPr>
        <p:blipFill>
          <a:blip r:embed="rId2" cstate="print"/>
          <a:srcRect/>
          <a:stretch>
            <a:fillRect/>
          </a:stretch>
        </p:blipFill>
        <p:spPr bwMode="auto">
          <a:xfrm>
            <a:off x="10535631" y="161755"/>
            <a:ext cx="1224569" cy="1236832"/>
          </a:xfrm>
          <a:prstGeom prst="rect">
            <a:avLst/>
          </a:prstGeom>
          <a:noFill/>
          <a:ln w="9525">
            <a:noFill/>
            <a:miter lim="800000"/>
            <a:headEnd/>
            <a:tailEnd/>
          </a:ln>
        </p:spPr>
      </p:pic>
      <p:sp>
        <p:nvSpPr>
          <p:cNvPr id="2" name="标题 1"/>
          <p:cNvSpPr>
            <a:spLocks noGrp="1"/>
          </p:cNvSpPr>
          <p:nvPr>
            <p:ph type="title"/>
          </p:nvPr>
        </p:nvSpPr>
        <p:spPr>
          <a:xfrm>
            <a:off x="173355" y="161290"/>
            <a:ext cx="11573510" cy="524510"/>
          </a:xfrm>
        </p:spPr>
        <p:txBody>
          <a:bodyPr>
            <a:normAutofit/>
          </a:bodyPr>
          <a:lstStyle>
            <a:lvl1pPr>
              <a:defRPr sz="24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838200" y="832485"/>
            <a:ext cx="10516235" cy="5459095"/>
          </a:xfrm>
        </p:spPr>
        <p:txBody>
          <a:bodyPr/>
          <a:lstStyle>
            <a:lvl1pPr marL="0" indent="0">
              <a:buNone/>
              <a:defRPr sz="2000">
                <a:latin typeface="微软雅黑 Light" panose="020B0502040204020203" pitchFamily="34" charset="-122"/>
                <a:ea typeface="微软雅黑 Light" panose="020B0502040204020203" pitchFamily="34" charset="-122"/>
              </a:defRPr>
            </a:lvl1pPr>
            <a:lvl2pPr marL="457200" indent="0">
              <a:buNone/>
              <a:defRPr sz="1800">
                <a:latin typeface="微软雅黑 Light" panose="020B0502040204020203" pitchFamily="34" charset="-122"/>
                <a:ea typeface="微软雅黑 Light" panose="020B0502040204020203" pitchFamily="34" charset="-122"/>
              </a:defRPr>
            </a:lvl2pPr>
            <a:lvl3pPr marL="914400" indent="0">
              <a:buNone/>
              <a:defRPr sz="1600">
                <a:latin typeface="微软雅黑 Light" panose="020B0502040204020203" pitchFamily="34" charset="-122"/>
                <a:ea typeface="微软雅黑 Light" panose="020B0502040204020203" pitchFamily="34" charset="-122"/>
              </a:defRPr>
            </a:lvl3pPr>
            <a:lvl4pPr marL="1371600" indent="0">
              <a:buNone/>
              <a:defRPr sz="1400">
                <a:latin typeface="微软雅黑 Light" panose="020B0502040204020203" pitchFamily="34" charset="-122"/>
                <a:ea typeface="微软雅黑 Light" panose="020B0502040204020203" pitchFamily="34" charset="-122"/>
              </a:defRPr>
            </a:lvl4pPr>
            <a:lvl5pPr marL="1828800" indent="0">
              <a:buNone/>
              <a:defRPr sz="1400">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565CE74E-AB26-4998-AD42-012C4C1AD076}" type="slidenum">
              <a:rPr lang="zh-CN" altLang="en-US" smtClean="0"/>
            </a:fld>
            <a:endParaRPr lang="zh-CN" altLang="en-US"/>
          </a:p>
        </p:txBody>
      </p:sp>
      <p:sp>
        <p:nvSpPr>
          <p:cNvPr id="9" name="矩形 8"/>
          <p:cNvSpPr/>
          <p:nvPr/>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pic>
        <p:nvPicPr>
          <p:cNvPr id="10" name="Picture 9" descr="Picture1.png"/>
          <p:cNvPicPr>
            <a:picLocks noChangeAspect="1"/>
          </p:cNvPicPr>
          <p:nvPr/>
        </p:nvPicPr>
        <p:blipFill>
          <a:blip r:embed="rId3" cstate="print"/>
          <a:stretch>
            <a:fillRect/>
          </a:stretch>
        </p:blipFill>
        <p:spPr>
          <a:xfrm>
            <a:off x="10178141" y="6062200"/>
            <a:ext cx="1787437" cy="598437"/>
          </a:xfrm>
          <a:prstGeom prst="rect">
            <a:avLst/>
          </a:prstGeom>
        </p:spPr>
      </p:pic>
    </p:spTree>
  </p:cSld>
  <p:clrMapOvr>
    <a:masterClrMapping/>
  </p:clrMapOvr>
  <p:transition spd="slow">
    <p:push dir="u"/>
  </p:transition>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73510" y="12302"/>
            <a:ext cx="11637135" cy="819731"/>
          </a:xfrm>
        </p:spPr>
        <p:txBody>
          <a:bodyPr vert="horz" lIns="91440" tIns="45720" rIns="91440" bIns="45720" rtlCol="0" anchor="ctr">
            <a:normAutofit/>
          </a:bodyPr>
          <a:lstStyle>
            <a:lvl1pPr>
              <a:def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内容占位符 2"/>
          <p:cNvSpPr>
            <a:spLocks noGrp="1"/>
          </p:cNvSpPr>
          <p:nvPr>
            <p:ph sz="half" idx="1"/>
          </p:nvPr>
        </p:nvSpPr>
        <p:spPr>
          <a:xfrm>
            <a:off x="838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565CE74E-AB26-4998-AD42-012C4C1AD076}" type="slidenum">
              <a:rPr lang="zh-CN" altLang="en-US" smtClean="0"/>
            </a:fld>
            <a:endParaRPr lang="zh-CN" altLang="en-US"/>
          </a:p>
        </p:txBody>
      </p:sp>
      <p:sp>
        <p:nvSpPr>
          <p:cNvPr id="8" name="矩形 7"/>
          <p:cNvSpPr/>
          <p:nvPr/>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p:push dir="u"/>
  </p:transition>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505075"/>
            <a:ext cx="5157787"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hf sldNum="0" hdr="0" ftr="0" dt="0"/>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2.jpe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slideLayout" Target="../slideLayouts/slideLayout12.xml"/><Relationship Id="rId7" Type="http://schemas.openxmlformats.org/officeDocument/2006/relationships/slideLayout" Target="../slideLayouts/slideLayout11.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 Id="rId3" Type="http://schemas.openxmlformats.org/officeDocument/2006/relationships/slideLayout" Target="../slideLayouts/slideLayout7.xml"/><Relationship Id="rId2" Type="http://schemas.openxmlformats.org/officeDocument/2006/relationships/slideLayout" Target="../slideLayouts/slideLayout6.xml"/><Relationship Id="rId12" Type="http://schemas.openxmlformats.org/officeDocument/2006/relationships/theme" Target="../theme/theme2.xml"/><Relationship Id="rId11" Type="http://schemas.openxmlformats.org/officeDocument/2006/relationships/slideLayout" Target="../slideLayouts/slideLayout15.xml"/><Relationship Id="rId10" Type="http://schemas.openxmlformats.org/officeDocument/2006/relationships/slideLayout" Target="../slideLayouts/slideLayout14.xml"/><Relationship Id="rId1"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7" Type="http://schemas.openxmlformats.org/officeDocument/2006/relationships/theme" Target="../theme/theme3.xml"/><Relationship Id="rId6" Type="http://schemas.openxmlformats.org/officeDocument/2006/relationships/image" Target="../media/image8.jpeg"/><Relationship Id="rId5" Type="http://schemas.openxmlformats.org/officeDocument/2006/relationships/slideLayout" Target="../slideLayouts/slideLayout20.xml"/><Relationship Id="rId4" Type="http://schemas.openxmlformats.org/officeDocument/2006/relationships/slideLayout" Target="../slideLayouts/slideLayout19.xml"/><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_rels/slideMaster4.xml.rels><?xml version="1.0" encoding="UTF-8" standalone="yes"?>
<Relationships xmlns="http://schemas.openxmlformats.org/package/2006/relationships"><Relationship Id="rId6" Type="http://schemas.openxmlformats.org/officeDocument/2006/relationships/theme" Target="../theme/theme4.xml"/><Relationship Id="rId5" Type="http://schemas.openxmlformats.org/officeDocument/2006/relationships/image" Target="../media/image2.jpeg"/><Relationship Id="rId4" Type="http://schemas.openxmlformats.org/officeDocument/2006/relationships/slideLayout" Target="../slideLayouts/slideLayout24.xml"/><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5"/>
          <a:stretch>
            <a:fillRect/>
          </a:stretch>
        </a:blipFill>
        <a:effectLst/>
      </p:bgPr>
    </p:bg>
    <p:spTree>
      <p:nvGrpSpPr>
        <p:cNvPr id="1" name=""/>
        <p:cNvGrpSpPr/>
        <p:nvPr/>
      </p:nvGrpSpPr>
      <p:grpSpPr/>
      <p:sp>
        <p:nvSpPr>
          <p:cNvPr id="1026" name="标题占位符 1"/>
          <p:cNvSpPr>
            <a:spLocks noGrp="1"/>
          </p:cNvSpPr>
          <p:nvPr>
            <p:ph type="title"/>
          </p:nvPr>
        </p:nvSpPr>
        <p:spPr>
          <a:xfrm>
            <a:off x="609600" y="274638"/>
            <a:ext cx="10974388" cy="517525"/>
          </a:xfrm>
          <a:prstGeom prst="rect">
            <a:avLst/>
          </a:prstGeom>
          <a:noFill/>
          <a:ln w="9525">
            <a:noFill/>
          </a:ln>
        </p:spPr>
        <p:txBody>
          <a:bodyPr vert="horz" lIns="91440" tIns="45720" rIns="91440" bIns="45720" anchor="ctr"/>
          <a:p>
            <a:pPr lvl="0"/>
            <a:r>
              <a:rPr lang="zh-CN" altLang="en-US"/>
              <a:t>单击此处编辑母版标题样式</a:t>
            </a:r>
            <a:endParaRPr lang="zh-CN" altLang="en-US"/>
          </a:p>
        </p:txBody>
      </p:sp>
      <p:sp>
        <p:nvSpPr>
          <p:cNvPr id="1027" name="文本占位符 2"/>
          <p:cNvSpPr>
            <a:spLocks noGrp="1"/>
          </p:cNvSpPr>
          <p:nvPr>
            <p:ph type="body"/>
          </p:nvPr>
        </p:nvSpPr>
        <p:spPr>
          <a:xfrm>
            <a:off x="609600" y="1076325"/>
            <a:ext cx="10974388" cy="5049838"/>
          </a:xfrm>
          <a:prstGeom prst="rect">
            <a:avLst/>
          </a:prstGeom>
          <a:noFill/>
          <a:ln w="9525">
            <a:noFill/>
          </a:ln>
        </p:spPr>
        <p:txBody>
          <a:bodyPr vert="horz" lIns="91440" tIns="45720" rIns="91440" bIns="45720" anchor="t"/>
          <a:p>
            <a:pPr lvl="0" indent="-34290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9188"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sldNum="0" hdr="0" ftr="0" dt="0"/>
  <p:txStyles>
    <p:titleStyle>
      <a:lvl1pPr algn="ctr" defTabSz="914400" rtl="0" eaLnBrk="1" latinLnBrk="0" hangingPunct="1">
        <a:spcBef>
          <a:spcPct val="0"/>
        </a:spcBef>
        <a:buNone/>
        <a:defRPr sz="2400" b="0" kern="1200">
          <a:solidFill>
            <a:schemeClr val="tx1"/>
          </a:solidFill>
          <a:latin typeface="微软雅黑" panose="020B0503020204020204" charset="-122"/>
          <a:ea typeface="微软雅黑" panose="020B0503020204020204" charset="-122"/>
          <a:cs typeface="+mj-cs"/>
        </a:defRPr>
      </a:lvl1pPr>
    </p:titleStyle>
    <p:bodyStyle>
      <a:lvl1pPr marL="342900" indent="-342900" algn="l" defTabSz="914400" rtl="0" eaLnBrk="1" latinLnBrk="0" hangingPunct="1">
        <a:lnSpc>
          <a:spcPct val="150000"/>
        </a:lnSpc>
        <a:spcBef>
          <a:spcPct val="20000"/>
        </a:spcBef>
        <a:buFont typeface="Arial" panose="020B0604020202020204" pitchFamily="34" charset="0"/>
        <a:buChar char="•"/>
        <a:defRPr sz="2000" kern="1200">
          <a:solidFill>
            <a:schemeClr val="tx1"/>
          </a:solidFill>
          <a:latin typeface="微软雅黑" panose="020B0503020204020204" charset="-122"/>
          <a:ea typeface="微软雅黑" panose="020B0503020204020204" charset="-122"/>
          <a:cs typeface="+mn-cs"/>
        </a:defRPr>
      </a:lvl1pPr>
      <a:lvl2pPr marL="742950" indent="-285750" algn="l" defTabSz="914400" rtl="0" eaLnBrk="1" latinLnBrk="0" hangingPunct="1">
        <a:lnSpc>
          <a:spcPct val="150000"/>
        </a:lnSpc>
        <a:spcBef>
          <a:spcPct val="20000"/>
        </a:spcBef>
        <a:buFont typeface="Arial" panose="020B0604020202020204" pitchFamily="34" charset="0"/>
        <a:buChar char="–"/>
        <a:defRPr sz="2000" kern="1200">
          <a:solidFill>
            <a:schemeClr val="tx1"/>
          </a:solidFill>
          <a:latin typeface="微软雅黑" panose="020B0503020204020204" charset="-122"/>
          <a:ea typeface="微软雅黑" panose="020B0503020204020204" charset="-122"/>
          <a:cs typeface="+mn-cs"/>
        </a:defRPr>
      </a:lvl2pPr>
      <a:lvl3pPr marL="1143000" indent="-228600" algn="l" defTabSz="914400" rtl="0" eaLnBrk="1" latinLnBrk="0" hangingPunct="1">
        <a:lnSpc>
          <a:spcPct val="150000"/>
        </a:lnSpc>
        <a:spcBef>
          <a:spcPct val="20000"/>
        </a:spcBef>
        <a:buFont typeface="Arial" panose="020B0604020202020204" pitchFamily="34" charset="0"/>
        <a:buChar char="•"/>
        <a:defRPr sz="2000" kern="1200">
          <a:solidFill>
            <a:schemeClr val="tx1"/>
          </a:solidFill>
          <a:latin typeface="微软雅黑" panose="020B0503020204020204" charset="-122"/>
          <a:ea typeface="微软雅黑" panose="020B0503020204020204" charset="-122"/>
          <a:cs typeface="+mn-cs"/>
        </a:defRPr>
      </a:lvl3pPr>
      <a:lvl4pPr marL="1600200" indent="-228600" algn="l" defTabSz="914400" rtl="0" eaLnBrk="1" latinLnBrk="0" hangingPunct="1">
        <a:lnSpc>
          <a:spcPct val="150000"/>
        </a:lnSpc>
        <a:spcBef>
          <a:spcPct val="20000"/>
        </a:spcBef>
        <a:buFont typeface="Arial" panose="020B0604020202020204" pitchFamily="34" charset="0"/>
        <a:buChar char="–"/>
        <a:defRPr sz="2000" kern="1200">
          <a:solidFill>
            <a:schemeClr val="tx1"/>
          </a:solidFill>
          <a:latin typeface="微软雅黑" panose="020B0503020204020204" charset="-122"/>
          <a:ea typeface="微软雅黑" panose="020B0503020204020204" charset="-122"/>
          <a:cs typeface="+mn-cs"/>
        </a:defRPr>
      </a:lvl4pPr>
      <a:lvl5pPr marL="2057400" indent="-228600" algn="l" defTabSz="914400" rtl="0" eaLnBrk="1" latinLnBrk="0" hangingPunct="1">
        <a:lnSpc>
          <a:spcPct val="150000"/>
        </a:lnSpc>
        <a:spcBef>
          <a:spcPct val="20000"/>
        </a:spcBef>
        <a:buFont typeface="Arial" panose="020B0604020202020204" pitchFamily="34" charset="0"/>
        <a:buChar char="»"/>
        <a:defRPr sz="2000" kern="1200">
          <a:solidFill>
            <a:schemeClr val="tx1"/>
          </a:solidFill>
          <a:latin typeface="微软雅黑" panose="020B0503020204020204" charset="-122"/>
          <a:ea typeface="微软雅黑" panose="020B050302020402020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Lst>
  <p:hf sldNum="0" hdr="0" ftr="0" dt="0"/>
  <p:txStyles>
    <p:titleStyle>
      <a:lvl1pPr algn="l" defTabSz="914400" rtl="0" eaLnBrk="1" latinLnBrk="0" hangingPunct="1">
        <a:lnSpc>
          <a:spcPct val="90000"/>
        </a:lnSpc>
        <a:spcBef>
          <a:spcPct val="0"/>
        </a:spcBef>
        <a:buNone/>
        <a:defRPr sz="3600" kern="1200">
          <a:solidFill>
            <a:schemeClr val="bg1"/>
          </a:solidFill>
          <a:latin typeface="微软雅黑" panose="020B0503020204020204" charset="-122"/>
          <a:ea typeface="微软雅黑" panose="020B0503020204020204" charset="-122"/>
          <a:cs typeface="+mj-cs"/>
        </a:defRPr>
      </a:lvl1pPr>
    </p:titleStyle>
    <p:body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a:stretch>
            <a:fillRect/>
          </a:stretch>
        </a:blipFill>
        <a:effectLst/>
      </p:bgPr>
    </p:bg>
    <p:spTree>
      <p:nvGrpSpPr>
        <p:cNvPr id="1" name=""/>
        <p:cNvGrpSpPr/>
        <p:nvPr/>
      </p:nvGrpSpPr>
      <p:grpSpPr/>
      <p:sp>
        <p:nvSpPr>
          <p:cNvPr id="1026" name="标题占位符 1"/>
          <p:cNvSpPr>
            <a:spLocks noGrp="1"/>
          </p:cNvSpPr>
          <p:nvPr>
            <p:ph type="title"/>
          </p:nvPr>
        </p:nvSpPr>
        <p:spPr>
          <a:xfrm>
            <a:off x="609600" y="260350"/>
            <a:ext cx="11582400" cy="490538"/>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文本占位符 2"/>
          <p:cNvSpPr>
            <a:spLocks noGrp="1"/>
          </p:cNvSpPr>
          <p:nvPr>
            <p:ph type="body"/>
          </p:nvPr>
        </p:nvSpPr>
        <p:spPr>
          <a:xfrm>
            <a:off x="624417" y="1052513"/>
            <a:ext cx="10972800" cy="5073650"/>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endParaRPr lang="zh-CN" altLang="en-US"/>
          </a:p>
        </p:txBody>
      </p:sp>
      <p:sp>
        <p:nvSpPr>
          <p:cNvPr id="6"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rgbClr val="898989"/>
                </a:solidFill>
                <a:latin typeface="Calibri" panose="020F0502020204030204" charset="0"/>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Lst>
  <p:hf sldNum="0" hdr="0" ftr="0" dt="0"/>
  <p:txStyles>
    <p:titleStyle>
      <a:lvl1pPr algn="r" rtl="0" eaLnBrk="0" fontAlgn="base" hangingPunct="0">
        <a:spcBef>
          <a:spcPct val="0"/>
        </a:spcBef>
        <a:spcAft>
          <a:spcPct val="0"/>
        </a:spcAft>
        <a:defRPr sz="2800" kern="1200">
          <a:solidFill>
            <a:schemeClr val="tx1"/>
          </a:solidFill>
          <a:latin typeface="+mj-lt"/>
          <a:ea typeface="黑体" panose="02010609060101010101" charset="-122"/>
          <a:cs typeface="+mj-cs"/>
        </a:defRPr>
      </a:lvl1pPr>
      <a:lvl2pPr algn="r" rtl="0" eaLnBrk="0" fontAlgn="base" hangingPunct="0">
        <a:spcBef>
          <a:spcPct val="0"/>
        </a:spcBef>
        <a:spcAft>
          <a:spcPct val="0"/>
        </a:spcAft>
        <a:defRPr sz="2800">
          <a:solidFill>
            <a:schemeClr val="tx1"/>
          </a:solidFill>
          <a:latin typeface="Calibri" panose="020F0502020204030204" charset="0"/>
          <a:ea typeface="黑体" panose="02010609060101010101" charset="-122"/>
        </a:defRPr>
      </a:lvl2pPr>
      <a:lvl3pPr algn="r" rtl="0" eaLnBrk="0" fontAlgn="base" hangingPunct="0">
        <a:spcBef>
          <a:spcPct val="0"/>
        </a:spcBef>
        <a:spcAft>
          <a:spcPct val="0"/>
        </a:spcAft>
        <a:defRPr sz="2800">
          <a:solidFill>
            <a:schemeClr val="tx1"/>
          </a:solidFill>
          <a:latin typeface="Calibri" panose="020F0502020204030204" charset="0"/>
          <a:ea typeface="黑体" panose="02010609060101010101" charset="-122"/>
        </a:defRPr>
      </a:lvl3pPr>
      <a:lvl4pPr algn="r" rtl="0" eaLnBrk="0" fontAlgn="base" hangingPunct="0">
        <a:spcBef>
          <a:spcPct val="0"/>
        </a:spcBef>
        <a:spcAft>
          <a:spcPct val="0"/>
        </a:spcAft>
        <a:defRPr sz="2800">
          <a:solidFill>
            <a:schemeClr val="tx1"/>
          </a:solidFill>
          <a:latin typeface="Calibri" panose="020F0502020204030204" charset="0"/>
          <a:ea typeface="黑体" panose="02010609060101010101" charset="-122"/>
        </a:defRPr>
      </a:lvl4pPr>
      <a:lvl5pPr algn="r" rtl="0" eaLnBrk="0" fontAlgn="base" hangingPunct="0">
        <a:spcBef>
          <a:spcPct val="0"/>
        </a:spcBef>
        <a:spcAft>
          <a:spcPct val="0"/>
        </a:spcAft>
        <a:defRPr sz="2800">
          <a:solidFill>
            <a:schemeClr val="tx1"/>
          </a:solidFill>
          <a:latin typeface="Calibri" panose="020F0502020204030204" charset="0"/>
          <a:ea typeface="黑体" panose="02010609060101010101" charset="-122"/>
        </a:defRPr>
      </a:lvl5pPr>
      <a:lvl6pPr marL="4572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5"/>
          <a:stretch>
            <a:fillRect/>
          </a:stretch>
        </a:blipFill>
        <a:effectLst/>
      </p:bgPr>
    </p:bg>
    <p:spTree>
      <p:nvGrpSpPr>
        <p:cNvPr id="1" name=""/>
        <p:cNvGrpSpPr/>
        <p:nvPr/>
      </p:nvGrpSpPr>
      <p:grpSpPr/>
      <p:sp>
        <p:nvSpPr>
          <p:cNvPr id="1026" name="标题占位符 1"/>
          <p:cNvSpPr>
            <a:spLocks noGrp="1"/>
          </p:cNvSpPr>
          <p:nvPr>
            <p:ph type="title"/>
          </p:nvPr>
        </p:nvSpPr>
        <p:spPr>
          <a:xfrm>
            <a:off x="609600" y="274638"/>
            <a:ext cx="10974388" cy="517525"/>
          </a:xfrm>
          <a:prstGeom prst="rect">
            <a:avLst/>
          </a:prstGeom>
          <a:noFill/>
          <a:ln w="9525">
            <a:noFill/>
          </a:ln>
        </p:spPr>
        <p:txBody>
          <a:bodyPr vert="horz" lIns="91440" tIns="45720" rIns="91440" bIns="45720" anchor="ctr"/>
          <a:p>
            <a:pPr lvl="0"/>
            <a:r>
              <a:rPr lang="zh-CN" altLang="en-US"/>
              <a:t>单击此处编辑母版标题样式</a:t>
            </a:r>
            <a:endParaRPr lang="zh-CN" altLang="en-US"/>
          </a:p>
        </p:txBody>
      </p:sp>
      <p:sp>
        <p:nvSpPr>
          <p:cNvPr id="1027" name="文本占位符 2"/>
          <p:cNvSpPr>
            <a:spLocks noGrp="1"/>
          </p:cNvSpPr>
          <p:nvPr>
            <p:ph type="body"/>
          </p:nvPr>
        </p:nvSpPr>
        <p:spPr>
          <a:xfrm>
            <a:off x="609600" y="1076325"/>
            <a:ext cx="10974388" cy="5049838"/>
          </a:xfrm>
          <a:prstGeom prst="rect">
            <a:avLst/>
          </a:prstGeom>
          <a:noFill/>
          <a:ln w="9525">
            <a:noFill/>
          </a:ln>
        </p:spPr>
        <p:txBody>
          <a:bodyPr vert="horz" lIns="91440" tIns="45720" rIns="91440" bIns="45720" anchor="t"/>
          <a:p>
            <a:pPr lvl="0" indent="-34290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9188"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Lst>
  <p:hf sldNum="0" hdr="0" ftr="0" dt="0"/>
  <p:txStyles>
    <p:titleStyle>
      <a:lvl1pPr algn="ctr" defTabSz="914400" rtl="0" eaLnBrk="1" latinLnBrk="0" hangingPunct="1">
        <a:spcBef>
          <a:spcPct val="0"/>
        </a:spcBef>
        <a:buNone/>
        <a:defRPr sz="2400" b="0" kern="1200">
          <a:solidFill>
            <a:schemeClr val="tx1"/>
          </a:solidFill>
          <a:latin typeface="微软雅黑" panose="020B0503020204020204" charset="-122"/>
          <a:ea typeface="微软雅黑" panose="020B0503020204020204" charset="-122"/>
          <a:cs typeface="+mj-cs"/>
        </a:defRPr>
      </a:lvl1pPr>
    </p:titleStyle>
    <p:bodyStyle>
      <a:lvl1pPr marL="342900" indent="-342900" algn="l" defTabSz="914400" rtl="0" eaLnBrk="1" latinLnBrk="0" hangingPunct="1">
        <a:lnSpc>
          <a:spcPct val="150000"/>
        </a:lnSpc>
        <a:spcBef>
          <a:spcPct val="20000"/>
        </a:spcBef>
        <a:buFont typeface="Arial" panose="020B0604020202020204" pitchFamily="34" charset="0"/>
        <a:buChar char="•"/>
        <a:defRPr sz="2000" kern="1200">
          <a:solidFill>
            <a:schemeClr val="tx1"/>
          </a:solidFill>
          <a:latin typeface="微软雅黑" panose="020B0503020204020204" charset="-122"/>
          <a:ea typeface="微软雅黑" panose="020B0503020204020204" charset="-122"/>
          <a:cs typeface="+mn-cs"/>
        </a:defRPr>
      </a:lvl1pPr>
      <a:lvl2pPr marL="742950" indent="-285750" algn="l" defTabSz="914400" rtl="0" eaLnBrk="1" latinLnBrk="0" hangingPunct="1">
        <a:lnSpc>
          <a:spcPct val="150000"/>
        </a:lnSpc>
        <a:spcBef>
          <a:spcPct val="20000"/>
        </a:spcBef>
        <a:buFont typeface="Arial" panose="020B0604020202020204" pitchFamily="34" charset="0"/>
        <a:buChar char="–"/>
        <a:defRPr sz="2000" kern="1200">
          <a:solidFill>
            <a:schemeClr val="tx1"/>
          </a:solidFill>
          <a:latin typeface="微软雅黑" panose="020B0503020204020204" charset="-122"/>
          <a:ea typeface="微软雅黑" panose="020B0503020204020204" charset="-122"/>
          <a:cs typeface="+mn-cs"/>
        </a:defRPr>
      </a:lvl2pPr>
      <a:lvl3pPr marL="1143000" indent="-228600" algn="l" defTabSz="914400" rtl="0" eaLnBrk="1" latinLnBrk="0" hangingPunct="1">
        <a:lnSpc>
          <a:spcPct val="150000"/>
        </a:lnSpc>
        <a:spcBef>
          <a:spcPct val="20000"/>
        </a:spcBef>
        <a:buFont typeface="Arial" panose="020B0604020202020204" pitchFamily="34" charset="0"/>
        <a:buChar char="•"/>
        <a:defRPr sz="2000" kern="1200">
          <a:solidFill>
            <a:schemeClr val="tx1"/>
          </a:solidFill>
          <a:latin typeface="微软雅黑" panose="020B0503020204020204" charset="-122"/>
          <a:ea typeface="微软雅黑" panose="020B0503020204020204" charset="-122"/>
          <a:cs typeface="+mn-cs"/>
        </a:defRPr>
      </a:lvl3pPr>
      <a:lvl4pPr marL="1600200" indent="-228600" algn="l" defTabSz="914400" rtl="0" eaLnBrk="1" latinLnBrk="0" hangingPunct="1">
        <a:lnSpc>
          <a:spcPct val="150000"/>
        </a:lnSpc>
        <a:spcBef>
          <a:spcPct val="20000"/>
        </a:spcBef>
        <a:buFont typeface="Arial" panose="020B0604020202020204" pitchFamily="34" charset="0"/>
        <a:buChar char="–"/>
        <a:defRPr sz="2000" kern="1200">
          <a:solidFill>
            <a:schemeClr val="tx1"/>
          </a:solidFill>
          <a:latin typeface="微软雅黑" panose="020B0503020204020204" charset="-122"/>
          <a:ea typeface="微软雅黑" panose="020B0503020204020204" charset="-122"/>
          <a:cs typeface="+mn-cs"/>
        </a:defRPr>
      </a:lvl4pPr>
      <a:lvl5pPr marL="2057400" indent="-228600" algn="l" defTabSz="914400" rtl="0" eaLnBrk="1" latinLnBrk="0" hangingPunct="1">
        <a:lnSpc>
          <a:spcPct val="150000"/>
        </a:lnSpc>
        <a:spcBef>
          <a:spcPct val="20000"/>
        </a:spcBef>
        <a:buFont typeface="Arial" panose="020B0604020202020204" pitchFamily="34" charset="0"/>
        <a:buChar char="»"/>
        <a:defRPr sz="2000" kern="1200">
          <a:solidFill>
            <a:schemeClr val="tx1"/>
          </a:solidFill>
          <a:latin typeface="微软雅黑" panose="020B0503020204020204" charset="-122"/>
          <a:ea typeface="微软雅黑" panose="020B050302020402020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hyperlink" Target="LinuxCentos&#23433;&#35013;&#25945;&#31243;.docx"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ctrTitle"/>
          </p:nvPr>
        </p:nvSpPr>
        <p:spPr/>
        <p:txBody>
          <a:bodyPr/>
          <a:p>
            <a:r>
              <a:rPr lang="en-US" altLang="zh-CN"/>
              <a:t>Linux</a:t>
            </a:r>
            <a:r>
              <a:rPr lang="zh-CN" altLang="en-US"/>
              <a:t>教程</a:t>
            </a:r>
            <a:r>
              <a:rPr lang="en-US" altLang="zh-CN"/>
              <a:t>2</a:t>
            </a:r>
            <a:endParaRPr lang="en-US" altLang="zh-CN"/>
          </a:p>
        </p:txBody>
      </p:sp>
      <p:sp>
        <p:nvSpPr>
          <p:cNvPr id="5" name="副标题 4"/>
          <p:cNvSpPr>
            <a:spLocks noGrp="1"/>
          </p:cNvSpPr>
          <p:nvPr>
            <p:ph type="subTitle" idx="1"/>
          </p:nvPr>
        </p:nvSpPr>
        <p:spPr/>
        <p:txBody>
          <a:bodyPr/>
          <a:p>
            <a:r>
              <a:rPr lang="en-US" altLang="zh-CN"/>
              <a:t>JohnnyTeacher</a:t>
            </a:r>
            <a:endParaRPr lang="en-US" altLang="zh-CN"/>
          </a:p>
        </p:txBody>
      </p:sp>
    </p:spTree>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Linux 系统目录结构</a:t>
            </a:r>
            <a:endParaRPr lang="zh-CN" altLang="en-US"/>
          </a:p>
        </p:txBody>
      </p:sp>
      <p:sp>
        <p:nvSpPr>
          <p:cNvPr id="3" name="内容占位符 2"/>
          <p:cNvSpPr>
            <a:spLocks noGrp="1"/>
          </p:cNvSpPr>
          <p:nvPr>
            <p:ph idx="1"/>
          </p:nvPr>
        </p:nvSpPr>
        <p:spPr/>
        <p:txBody>
          <a:bodyPr/>
          <a:p>
            <a:r>
              <a:rPr lang="zh-CN" altLang="en-US"/>
              <a:t>登录系统后，在当前命令窗口下输入命令：</a:t>
            </a:r>
            <a:r>
              <a:rPr lang="en-US" altLang="zh-CN"/>
              <a:t>ls /</a:t>
            </a:r>
            <a:endParaRPr lang="en-US" altLang="zh-CN"/>
          </a:p>
          <a:p>
            <a:r>
              <a:rPr lang="en-US" altLang="zh-CN"/>
              <a:t>你会看到如下图所示:</a:t>
            </a:r>
            <a:endParaRPr lang="en-US" altLang="zh-CN"/>
          </a:p>
          <a:p>
            <a:endParaRPr lang="en-US" altLang="zh-CN"/>
          </a:p>
          <a:p>
            <a:r>
              <a:rPr lang="en-US" altLang="zh-CN"/>
              <a:t>树状目录结构：</a:t>
            </a:r>
            <a:endParaRPr lang="en-US" altLang="zh-CN"/>
          </a:p>
          <a:p>
            <a:endParaRPr lang="en-US" altLang="zh-CN"/>
          </a:p>
          <a:p>
            <a:pPr marL="0" indent="0">
              <a:buNone/>
            </a:pPr>
            <a:endParaRPr lang="en-US" altLang="zh-CN"/>
          </a:p>
        </p:txBody>
      </p:sp>
      <p:pic>
        <p:nvPicPr>
          <p:cNvPr id="4" name="图片 3"/>
          <p:cNvPicPr>
            <a:picLocks noChangeAspect="1"/>
          </p:cNvPicPr>
          <p:nvPr/>
        </p:nvPicPr>
        <p:blipFill>
          <a:blip r:embed="rId1"/>
          <a:stretch>
            <a:fillRect/>
          </a:stretch>
        </p:blipFill>
        <p:spPr>
          <a:xfrm>
            <a:off x="1164590" y="2192020"/>
            <a:ext cx="4828540" cy="495300"/>
          </a:xfrm>
          <a:prstGeom prst="rect">
            <a:avLst/>
          </a:prstGeom>
        </p:spPr>
      </p:pic>
      <p:pic>
        <p:nvPicPr>
          <p:cNvPr id="5" name="图片 4"/>
          <p:cNvPicPr>
            <a:picLocks noChangeAspect="1"/>
          </p:cNvPicPr>
          <p:nvPr/>
        </p:nvPicPr>
        <p:blipFill>
          <a:blip r:embed="rId2"/>
          <a:stretch>
            <a:fillRect/>
          </a:stretch>
        </p:blipFill>
        <p:spPr>
          <a:xfrm>
            <a:off x="1164590" y="3334385"/>
            <a:ext cx="6571615" cy="2809240"/>
          </a:xfrm>
          <a:prstGeom prst="rect">
            <a:avLst/>
          </a:prstGeom>
        </p:spPr>
      </p:pic>
    </p:spTree>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以下是对这些目录的解释</a:t>
            </a:r>
            <a:endParaRPr lang="zh-CN" altLang="en-US"/>
          </a:p>
        </p:txBody>
      </p:sp>
      <p:sp>
        <p:nvSpPr>
          <p:cNvPr id="3" name="内容占位符 2"/>
          <p:cNvSpPr>
            <a:spLocks noGrp="1"/>
          </p:cNvSpPr>
          <p:nvPr>
            <p:ph idx="1"/>
          </p:nvPr>
        </p:nvSpPr>
        <p:spPr/>
        <p:txBody>
          <a:bodyPr>
            <a:normAutofit fontScale="60000"/>
          </a:bodyPr>
          <a:p>
            <a:r>
              <a:rPr lang="zh-CN" altLang="en-US"/>
              <a:t>/bin：</a:t>
            </a:r>
            <a:endParaRPr lang="zh-CN" altLang="en-US"/>
          </a:p>
          <a:p>
            <a:pPr lvl="1"/>
            <a:r>
              <a:rPr lang="zh-CN" altLang="en-US"/>
              <a:t>bin是Binary的缩写, 这个目录存放着最经常使用的命令。</a:t>
            </a:r>
            <a:endParaRPr lang="zh-CN" altLang="en-US"/>
          </a:p>
          <a:p>
            <a:r>
              <a:rPr lang="zh-CN" altLang="en-US"/>
              <a:t>/boot：</a:t>
            </a:r>
            <a:endParaRPr lang="zh-CN" altLang="en-US"/>
          </a:p>
          <a:p>
            <a:pPr lvl="1"/>
            <a:r>
              <a:rPr lang="zh-CN" altLang="en-US"/>
              <a:t>这里存放的是启动Linux时使用的一些核心文件，包括一些连接文件以及镜像文件。</a:t>
            </a:r>
            <a:endParaRPr lang="zh-CN" altLang="en-US"/>
          </a:p>
          <a:p>
            <a:r>
              <a:rPr lang="zh-CN" altLang="en-US"/>
              <a:t>/dev ：</a:t>
            </a:r>
            <a:endParaRPr lang="zh-CN" altLang="en-US"/>
          </a:p>
          <a:p>
            <a:pPr lvl="1"/>
            <a:r>
              <a:rPr lang="zh-CN" altLang="en-US"/>
              <a:t>dev是Device(设备)的缩写, 该目录下存放的是Linux的外部设备，在Linux中访问设备的方式和访问文件的方式是相同的。</a:t>
            </a:r>
            <a:endParaRPr lang="zh-CN" altLang="en-US"/>
          </a:p>
          <a:p>
            <a:r>
              <a:rPr lang="zh-CN" altLang="en-US"/>
              <a:t>/etc：</a:t>
            </a:r>
            <a:endParaRPr lang="zh-CN" altLang="en-US"/>
          </a:p>
          <a:p>
            <a:pPr lvl="1"/>
            <a:r>
              <a:rPr lang="zh-CN" altLang="en-US"/>
              <a:t>这个目录用来存放所有的系统管理所需要的配置文件和子目录。</a:t>
            </a:r>
            <a:endParaRPr lang="zh-CN" altLang="en-US"/>
          </a:p>
          <a:p>
            <a:r>
              <a:rPr lang="zh-CN" altLang="en-US"/>
              <a:t>/home：</a:t>
            </a:r>
            <a:endParaRPr lang="zh-CN" altLang="en-US"/>
          </a:p>
          <a:p>
            <a:pPr lvl="1"/>
            <a:r>
              <a:rPr lang="zh-CN" altLang="en-US"/>
              <a:t>用户的主目录，在Linux中，每个用户都有一个自己的目录，一般该目录名是以用户的账号命名的。</a:t>
            </a:r>
            <a:endParaRPr lang="zh-CN" altLang="en-US"/>
          </a:p>
          <a:p>
            <a:r>
              <a:rPr lang="zh-CN" altLang="en-US"/>
              <a:t>/lib：</a:t>
            </a:r>
            <a:endParaRPr lang="zh-CN" altLang="en-US"/>
          </a:p>
          <a:p>
            <a:pPr lvl="1"/>
            <a:r>
              <a:rPr lang="zh-CN" altLang="en-US"/>
              <a:t>这个目录里存放着系统最基本的动态连接共享库，其作用类似于Windows里的DLL文件。几乎所有的应用程序都需要用到这些共享库。</a:t>
            </a:r>
            <a:endParaRPr lang="zh-CN" altLang="en-US"/>
          </a:p>
          <a:p>
            <a:r>
              <a:rPr lang="zh-CN" altLang="en-US"/>
              <a:t>/lost+found：</a:t>
            </a:r>
            <a:endParaRPr lang="zh-CN" altLang="en-US"/>
          </a:p>
          <a:p>
            <a:pPr lvl="1"/>
            <a:r>
              <a:rPr lang="zh-CN" altLang="en-US"/>
              <a:t>这个目录一般情况下是空的，当系统非法关机后，这里就存放了一些文件。</a:t>
            </a:r>
            <a:endParaRPr lang="zh-CN" altLang="en-US"/>
          </a:p>
          <a:p>
            <a:pPr lvl="0"/>
            <a:r>
              <a:rPr lang="zh-CN" altLang="en-US"/>
              <a:t>/media：</a:t>
            </a:r>
            <a:endParaRPr lang="zh-CN" altLang="en-US"/>
          </a:p>
          <a:p>
            <a:pPr lvl="1"/>
            <a:r>
              <a:rPr lang="zh-CN" altLang="en-US"/>
              <a:t>linux系统会自动识别一些设备，例如U盘、光驱等等，当识别后，linux会把识别的设备挂载到这个目录下。</a:t>
            </a:r>
            <a:endParaRPr lang="zh-CN" altLang="en-US"/>
          </a:p>
        </p:txBody>
      </p:sp>
    </p:spTree>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以下是对这些目录的解释</a:t>
            </a:r>
            <a:endParaRPr lang="zh-CN" altLang="en-US"/>
          </a:p>
        </p:txBody>
      </p:sp>
      <p:sp>
        <p:nvSpPr>
          <p:cNvPr id="3" name="内容占位符 2"/>
          <p:cNvSpPr>
            <a:spLocks noGrp="1"/>
          </p:cNvSpPr>
          <p:nvPr>
            <p:ph idx="1"/>
          </p:nvPr>
        </p:nvSpPr>
        <p:spPr/>
        <p:txBody>
          <a:bodyPr>
            <a:normAutofit fontScale="70000"/>
          </a:bodyPr>
          <a:p>
            <a:pPr lvl="0"/>
            <a:r>
              <a:rPr lang="zh-CN" altLang="en-US">
                <a:sym typeface="+mn-ea"/>
              </a:rPr>
              <a:t>/mnt：</a:t>
            </a:r>
            <a:endParaRPr lang="zh-CN" altLang="en-US"/>
          </a:p>
          <a:p>
            <a:pPr lvl="1"/>
            <a:r>
              <a:rPr lang="zh-CN" altLang="en-US">
                <a:sym typeface="+mn-ea"/>
              </a:rPr>
              <a:t>系统提供该目录是为了让用户临时挂载别的文件系统的，我们可以将光驱挂载在/mnt/上，然后进入该目录就可以查看光驱里的内容了。</a:t>
            </a:r>
            <a:endParaRPr lang="zh-CN" altLang="en-US"/>
          </a:p>
          <a:p>
            <a:r>
              <a:rPr lang="zh-CN" altLang="en-US"/>
              <a:t>/opt：</a:t>
            </a:r>
            <a:endParaRPr lang="zh-CN" altLang="en-US"/>
          </a:p>
          <a:p>
            <a:pPr lvl="1"/>
            <a:r>
              <a:rPr lang="zh-CN" altLang="en-US"/>
              <a:t>这是给主机额外安装软件所摆放的目录。比如你安装一个ORACLE数据库则就可以放到这个目录下。默认是空的。</a:t>
            </a:r>
            <a:endParaRPr lang="zh-CN" altLang="en-US"/>
          </a:p>
          <a:p>
            <a:r>
              <a:rPr lang="zh-CN" altLang="en-US"/>
              <a:t>/proc：</a:t>
            </a:r>
            <a:endParaRPr lang="zh-CN" altLang="en-US"/>
          </a:p>
          <a:p>
            <a:pPr lvl="1"/>
            <a:r>
              <a:rPr lang="zh-CN" altLang="en-US"/>
              <a:t>这个目录是一个虚拟的目录，它是系统内存的映射，我们可以通过直接访问这个目录来获取系统信息。</a:t>
            </a:r>
            <a:endParaRPr lang="zh-CN" altLang="en-US"/>
          </a:p>
          <a:p>
            <a:r>
              <a:rPr lang="zh-CN" altLang="en-US"/>
              <a:t>/root：</a:t>
            </a:r>
            <a:endParaRPr lang="zh-CN" altLang="en-US"/>
          </a:p>
          <a:p>
            <a:pPr lvl="1"/>
            <a:r>
              <a:rPr lang="zh-CN" altLang="en-US"/>
              <a:t>该目录为系统管理员，也称作超级权限者的用户主目录。</a:t>
            </a:r>
            <a:endParaRPr lang="zh-CN" altLang="en-US"/>
          </a:p>
          <a:p>
            <a:r>
              <a:rPr lang="zh-CN" altLang="en-US"/>
              <a:t>/sbin：</a:t>
            </a:r>
            <a:endParaRPr lang="zh-CN" altLang="en-US"/>
          </a:p>
          <a:p>
            <a:pPr lvl="1"/>
            <a:r>
              <a:rPr lang="zh-CN" altLang="en-US"/>
              <a:t>s就是Super User的意思，这里存放的是系统管理员使用的系统管理程序。</a:t>
            </a:r>
            <a:endParaRPr lang="zh-CN" altLang="en-US"/>
          </a:p>
          <a:p>
            <a:r>
              <a:rPr lang="zh-CN" altLang="en-US"/>
              <a:t>/selinux：</a:t>
            </a:r>
            <a:endParaRPr lang="zh-CN" altLang="en-US"/>
          </a:p>
          <a:p>
            <a:pPr lvl="1"/>
            <a:r>
              <a:rPr lang="zh-CN" altLang="en-US"/>
              <a:t> 这个目录是Redhat/CentOS所特有的目录，Selinux是一个安全机制，类似于windows的防火墙，但是这套机制比较复杂，这个目录就是存放selinux相关的文件的。</a:t>
            </a:r>
            <a:endParaRPr lang="zh-CN" altLang="en-US"/>
          </a:p>
          <a:p>
            <a:endParaRPr lang="zh-CN" altLang="en-US"/>
          </a:p>
        </p:txBody>
      </p:sp>
    </p:spTree>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以下是对这些目录的解释</a:t>
            </a:r>
            <a:endParaRPr lang="zh-CN" altLang="en-US"/>
          </a:p>
        </p:txBody>
      </p:sp>
      <p:sp>
        <p:nvSpPr>
          <p:cNvPr id="3" name="内容占位符 2"/>
          <p:cNvSpPr>
            <a:spLocks noGrp="1"/>
          </p:cNvSpPr>
          <p:nvPr>
            <p:ph idx="1"/>
          </p:nvPr>
        </p:nvSpPr>
        <p:spPr/>
        <p:txBody>
          <a:bodyPr>
            <a:noAutofit/>
          </a:bodyPr>
          <a:p>
            <a:r>
              <a:rPr lang="zh-CN" altLang="en-US" sz="1400">
                <a:sym typeface="+mn-ea"/>
              </a:rPr>
              <a:t>/srv：</a:t>
            </a:r>
            <a:endParaRPr lang="zh-CN" altLang="en-US" sz="1400"/>
          </a:p>
          <a:p>
            <a:pPr lvl="1"/>
            <a:r>
              <a:rPr lang="zh-CN" altLang="en-US" sz="1400">
                <a:sym typeface="+mn-ea"/>
              </a:rPr>
              <a:t>该目录存放一些服务启动之后需要提取的数据。</a:t>
            </a:r>
            <a:endParaRPr lang="zh-CN" altLang="en-US" sz="1400"/>
          </a:p>
          <a:p>
            <a:r>
              <a:rPr lang="zh-CN" altLang="en-US" sz="1400">
                <a:sym typeface="+mn-ea"/>
              </a:rPr>
              <a:t>/sys：</a:t>
            </a:r>
            <a:endParaRPr lang="zh-CN" altLang="en-US" sz="1400"/>
          </a:p>
          <a:p>
            <a:pPr lvl="1"/>
            <a:r>
              <a:rPr lang="zh-CN" altLang="en-US" sz="1400">
                <a:sym typeface="+mn-ea"/>
              </a:rPr>
              <a:t>这是linux2.6内核的一个很大的变化。该目录下安装了2.6内核中新出现的一个文件系统 sysfs 。</a:t>
            </a:r>
            <a:endParaRPr lang="zh-CN" altLang="en-US" sz="1400"/>
          </a:p>
          <a:p>
            <a:pPr lvl="0"/>
            <a:r>
              <a:rPr lang="zh-CN" altLang="en-US" sz="1400">
                <a:sym typeface="+mn-ea"/>
              </a:rPr>
              <a:t>/tmp：</a:t>
            </a:r>
            <a:endParaRPr lang="zh-CN" altLang="en-US" sz="1400"/>
          </a:p>
          <a:p>
            <a:pPr lvl="1"/>
            <a:r>
              <a:rPr lang="zh-CN" altLang="en-US" sz="1400">
                <a:sym typeface="+mn-ea"/>
              </a:rPr>
              <a:t>这个目录是用来存放一些临时文件的。</a:t>
            </a:r>
            <a:endParaRPr lang="zh-CN" altLang="en-US" sz="1400"/>
          </a:p>
          <a:p>
            <a:pPr lvl="0"/>
            <a:r>
              <a:rPr lang="zh-CN" altLang="en-US" sz="1400">
                <a:sym typeface="+mn-ea"/>
              </a:rPr>
              <a:t>/usr：</a:t>
            </a:r>
            <a:endParaRPr lang="zh-CN" altLang="en-US" sz="1400"/>
          </a:p>
          <a:p>
            <a:pPr lvl="1"/>
            <a:r>
              <a:rPr lang="zh-CN" altLang="en-US" sz="1400">
                <a:sym typeface="+mn-ea"/>
              </a:rPr>
              <a:t>这是一个非常重要的目录，用户的很多应用程序和文件都放在这个目录下，类似于windows下的program files目录。</a:t>
            </a:r>
            <a:endParaRPr lang="zh-CN" altLang="en-US" sz="1400">
              <a:sym typeface="+mn-ea"/>
            </a:endParaRPr>
          </a:p>
          <a:p>
            <a:pPr lvl="0"/>
            <a:r>
              <a:rPr lang="zh-CN" altLang="en-US" sz="1400"/>
              <a:t>/usr/bin：</a:t>
            </a:r>
            <a:endParaRPr lang="zh-CN" altLang="en-US" sz="1400"/>
          </a:p>
          <a:p>
            <a:pPr lvl="1"/>
            <a:r>
              <a:rPr lang="zh-CN" altLang="en-US" sz="1400"/>
              <a:t>系统用户使用的应用程序。</a:t>
            </a:r>
            <a:endParaRPr lang="zh-CN" altLang="en-US" sz="1400"/>
          </a:p>
          <a:p>
            <a:pPr lvl="0"/>
            <a:r>
              <a:rPr lang="zh-CN" altLang="en-US" sz="1400"/>
              <a:t>/usr/sbin：</a:t>
            </a:r>
            <a:endParaRPr lang="zh-CN" altLang="en-US" sz="1400"/>
          </a:p>
          <a:p>
            <a:pPr lvl="1"/>
            <a:r>
              <a:rPr lang="zh-CN" altLang="en-US" sz="1400"/>
              <a:t>超级用户使用的比较高级的管理程序和系统守护程序。</a:t>
            </a:r>
            <a:endParaRPr lang="zh-CN" altLang="en-US" sz="1400"/>
          </a:p>
          <a:p>
            <a:pPr lvl="0"/>
            <a:r>
              <a:rPr lang="zh-CN" altLang="en-US" sz="1400">
                <a:sym typeface="+mn-ea"/>
              </a:rPr>
              <a:t>/var：</a:t>
            </a:r>
            <a:endParaRPr lang="zh-CN" altLang="en-US" sz="1400"/>
          </a:p>
          <a:p>
            <a:pPr lvl="1"/>
            <a:r>
              <a:rPr lang="zh-CN" altLang="en-US" sz="1400">
                <a:sym typeface="+mn-ea"/>
              </a:rPr>
              <a:t>这个目录中存放着在不断扩充着的东西，我们习惯将那些经常被修改的目录放在这个目录下。包括各种日志文件。</a:t>
            </a:r>
            <a:endParaRPr lang="zh-CN" altLang="en-US" sz="1400">
              <a:sym typeface="+mn-ea"/>
            </a:endParaRPr>
          </a:p>
        </p:txBody>
      </p:sp>
    </p:spTree>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Linux 远程登录</a:t>
            </a:r>
            <a:endParaRPr lang="zh-CN" altLang="en-US"/>
          </a:p>
        </p:txBody>
      </p:sp>
      <p:sp>
        <p:nvSpPr>
          <p:cNvPr id="3" name="内容占位符 2"/>
          <p:cNvSpPr>
            <a:spLocks noGrp="1"/>
          </p:cNvSpPr>
          <p:nvPr>
            <p:ph idx="1"/>
          </p:nvPr>
        </p:nvSpPr>
        <p:spPr/>
        <p:txBody>
          <a:bodyPr>
            <a:normAutofit/>
          </a:bodyPr>
          <a:p>
            <a:r>
              <a:rPr lang="zh-CN" altLang="en-US"/>
              <a:t>Linux一般作为服务器使用，而服务器一般放在机房，你不可能在机房操作你的Linux服务器。</a:t>
            </a:r>
            <a:endParaRPr lang="zh-CN" altLang="en-US"/>
          </a:p>
          <a:p>
            <a:r>
              <a:rPr lang="zh-CN" altLang="en-US"/>
              <a:t>这时我们就需要远程登录到Linux服务器来管理维护系统。</a:t>
            </a:r>
            <a:endParaRPr lang="zh-CN" altLang="en-US"/>
          </a:p>
          <a:p>
            <a:r>
              <a:rPr lang="zh-CN" altLang="en-US"/>
              <a:t>Linux系统中是通过ssh服务实现的远程登录功能，默认ssh服务端口号为 22。</a:t>
            </a:r>
            <a:endParaRPr lang="zh-CN" altLang="en-US"/>
          </a:p>
          <a:p>
            <a:r>
              <a:rPr lang="zh-CN" altLang="en-US"/>
              <a:t>Window系统上 Linux 远程登录客户端有SecureCRT, Putty, SSH Secure Shell等，本文以Putty为例来登录远程服务器。</a:t>
            </a:r>
            <a:endParaRPr lang="zh-CN" altLang="en-US"/>
          </a:p>
          <a:p>
            <a:r>
              <a:rPr lang="zh-CN" altLang="en-US"/>
              <a:t>putty下载地址：http://www.putty.org/</a:t>
            </a:r>
            <a:endParaRPr lang="zh-CN" altLang="en-US"/>
          </a:p>
          <a:p>
            <a:r>
              <a:rPr lang="zh-CN" altLang="en-US"/>
              <a:t>如果你下载了putty，请双击putty.exe 然后弹出如下的窗口。</a:t>
            </a:r>
            <a:endParaRPr lang="zh-CN" altLang="en-US"/>
          </a:p>
        </p:txBody>
      </p:sp>
    </p:spTree>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putty</a:t>
            </a:r>
            <a:r>
              <a:rPr lang="zh-CN" altLang="en-US"/>
              <a:t>的使用</a:t>
            </a:r>
            <a:endParaRPr lang="zh-CN" altLang="en-US"/>
          </a:p>
        </p:txBody>
      </p:sp>
      <p:sp>
        <p:nvSpPr>
          <p:cNvPr id="5" name="内容占位符 4"/>
          <p:cNvSpPr/>
          <p:nvPr>
            <p:ph idx="1"/>
          </p:nvPr>
        </p:nvSpPr>
        <p:spPr/>
        <p:txBody>
          <a:bodyPr/>
          <a:p>
            <a:r>
              <a:rPr lang="zh-CN" altLang="en-US"/>
              <a:t>在Host Name( or IP address) 下面的框中输入你要登录的远程服务器IP(可以通过ifconfig命令查看服务器ip)，然后回车</a:t>
            </a:r>
            <a:endParaRPr lang="zh-CN" altLang="en-US"/>
          </a:p>
        </p:txBody>
      </p:sp>
      <p:pic>
        <p:nvPicPr>
          <p:cNvPr id="7" name="内容占位符 3"/>
          <p:cNvPicPr>
            <a:picLocks noChangeAspect="1"/>
          </p:cNvPicPr>
          <p:nvPr/>
        </p:nvPicPr>
        <p:blipFill>
          <a:blip r:embed="rId1"/>
          <a:stretch>
            <a:fillRect/>
          </a:stretch>
        </p:blipFill>
        <p:spPr>
          <a:xfrm>
            <a:off x="4914265" y="1911350"/>
            <a:ext cx="4352925" cy="4181475"/>
          </a:xfrm>
          <a:prstGeom prst="rect">
            <a:avLst/>
          </a:prstGeom>
          <a:noFill/>
          <a:ln w="9525">
            <a:noFill/>
          </a:ln>
        </p:spPr>
      </p:pic>
    </p:spTree>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Linux 文件基本属性</a:t>
            </a:r>
            <a:endParaRPr lang="zh-CN" altLang="en-US"/>
          </a:p>
        </p:txBody>
      </p:sp>
      <p:sp>
        <p:nvSpPr>
          <p:cNvPr id="5" name="内容占位符 4"/>
          <p:cNvSpPr/>
          <p:nvPr>
            <p:ph idx="1"/>
          </p:nvPr>
        </p:nvSpPr>
        <p:spPr/>
        <p:txBody>
          <a:bodyPr/>
          <a:p>
            <a:r>
              <a:rPr lang="zh-CN" altLang="en-US"/>
              <a:t>Linux系统是一种典型的多用户系统，不同的用户处于不同的地位，拥有不同的权限。为了保护系统的安全性，Linux系统对不同的用户访问同一文件（包括目录文件）的权限做了不同的规定。</a:t>
            </a:r>
            <a:endParaRPr lang="zh-CN" altLang="en-US"/>
          </a:p>
          <a:p>
            <a:r>
              <a:rPr lang="zh-CN" altLang="en-US"/>
              <a:t>在Linux中我们可以使用ll或者ls –l命令来显示一个文件的属性以及文件所属的用户和组，如：</a:t>
            </a:r>
            <a:endParaRPr lang="zh-CN" altLang="en-US"/>
          </a:p>
          <a:p>
            <a:endParaRPr lang="zh-CN" altLang="en-US"/>
          </a:p>
          <a:p>
            <a:endParaRPr lang="zh-CN" altLang="en-US"/>
          </a:p>
          <a:p>
            <a:endParaRPr lang="zh-CN" altLang="en-US"/>
          </a:p>
          <a:p>
            <a:endParaRPr lang="zh-CN" altLang="en-US"/>
          </a:p>
        </p:txBody>
      </p:sp>
      <p:sp>
        <p:nvSpPr>
          <p:cNvPr id="6" name="文本框 5"/>
          <p:cNvSpPr txBox="1"/>
          <p:nvPr/>
        </p:nvSpPr>
        <p:spPr>
          <a:xfrm>
            <a:off x="993775" y="3034030"/>
            <a:ext cx="7922895" cy="1476375"/>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p>
            <a:r>
              <a:rPr lang="zh-CN" altLang="en-US"/>
              <a:t>[root@www /]# ls -l</a:t>
            </a:r>
            <a:endParaRPr lang="zh-CN" altLang="en-US"/>
          </a:p>
          <a:p>
            <a:r>
              <a:rPr lang="zh-CN" altLang="en-US"/>
              <a:t>total 64</a:t>
            </a:r>
            <a:endParaRPr lang="zh-CN" altLang="en-US"/>
          </a:p>
          <a:p>
            <a:r>
              <a:rPr lang="zh-CN" altLang="en-US"/>
              <a:t>dr-xr-xr-x   2 root root 4096 Dec 14  2012 bin</a:t>
            </a:r>
            <a:endParaRPr lang="zh-CN" altLang="en-US"/>
          </a:p>
          <a:p>
            <a:r>
              <a:rPr lang="zh-CN" altLang="en-US"/>
              <a:t>dr-xr-xr-x   4 root root 4096 Apr 19  2012 boot</a:t>
            </a:r>
            <a:endParaRPr lang="zh-CN" altLang="en-US"/>
          </a:p>
          <a:p>
            <a:r>
              <a:rPr lang="zh-CN" altLang="en-US"/>
              <a:t>……</a:t>
            </a:r>
            <a:endParaRPr lang="zh-CN" altLang="en-US"/>
          </a:p>
        </p:txBody>
      </p:sp>
    </p:spTree>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Linux 文件基本属性</a:t>
            </a:r>
            <a:endParaRPr lang="zh-CN" altLang="en-US"/>
          </a:p>
        </p:txBody>
      </p:sp>
      <p:sp>
        <p:nvSpPr>
          <p:cNvPr id="3" name="内容占位符 2"/>
          <p:cNvSpPr>
            <a:spLocks noGrp="1"/>
          </p:cNvSpPr>
          <p:nvPr>
            <p:ph idx="1"/>
          </p:nvPr>
        </p:nvSpPr>
        <p:spPr/>
        <p:txBody>
          <a:bodyPr>
            <a:normAutofit/>
          </a:bodyPr>
          <a:p>
            <a:r>
              <a:rPr lang="zh-CN" altLang="en-US"/>
              <a:t>实例中，bin文件的第一个属性用"d"表示。"d"在Linux中代表该文件是一个目录文件。</a:t>
            </a:r>
            <a:endParaRPr lang="zh-CN" altLang="en-US"/>
          </a:p>
          <a:p>
            <a:endParaRPr lang="zh-CN" altLang="en-US"/>
          </a:p>
          <a:p>
            <a:r>
              <a:rPr lang="zh-CN" altLang="en-US"/>
              <a:t>在Linux中第一个字符代表这个文件是目录、文件或链接文件等等。</a:t>
            </a:r>
            <a:endParaRPr lang="zh-CN" altLang="en-US"/>
          </a:p>
          <a:p>
            <a:r>
              <a:rPr lang="zh-CN" altLang="en-US"/>
              <a:t>当为[ d ]则是目录</a:t>
            </a:r>
            <a:endParaRPr lang="zh-CN" altLang="en-US"/>
          </a:p>
          <a:p>
            <a:r>
              <a:rPr lang="zh-CN" altLang="en-US"/>
              <a:t>当为[ - ]则是文件；</a:t>
            </a:r>
            <a:endParaRPr lang="zh-CN" altLang="en-US"/>
          </a:p>
          <a:p>
            <a:r>
              <a:rPr lang="zh-CN" altLang="en-US"/>
              <a:t>若是[ l ]则表示为链接文档(link file)；</a:t>
            </a:r>
            <a:endParaRPr lang="zh-CN" altLang="en-US"/>
          </a:p>
          <a:p>
            <a:r>
              <a:rPr lang="zh-CN" altLang="en-US"/>
              <a:t>若是[ b ]则表示为装置文件里面的可供储存的接口设备(可随机存取装置)；</a:t>
            </a:r>
            <a:endParaRPr lang="zh-CN" altLang="en-US"/>
          </a:p>
          <a:p>
            <a:r>
              <a:rPr lang="zh-CN" altLang="en-US"/>
              <a:t>若是[ c ]则表示为装置文件里面的串行端口设备，例如键盘、鼠标(一次性读取装置)。</a:t>
            </a:r>
            <a:endParaRPr lang="zh-CN" altLang="en-US"/>
          </a:p>
        </p:txBody>
      </p:sp>
    </p:spTree>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Linux 文件基本属性</a:t>
            </a:r>
            <a:endParaRPr lang="zh-CN" altLang="en-US"/>
          </a:p>
        </p:txBody>
      </p:sp>
      <p:sp>
        <p:nvSpPr>
          <p:cNvPr id="3" name="内容占位符 2"/>
          <p:cNvSpPr>
            <a:spLocks noGrp="1"/>
          </p:cNvSpPr>
          <p:nvPr>
            <p:ph idx="1"/>
          </p:nvPr>
        </p:nvSpPr>
        <p:spPr/>
        <p:txBody>
          <a:bodyPr>
            <a:normAutofit fontScale="90000" lnSpcReduction="10000"/>
          </a:bodyPr>
          <a:p>
            <a:r>
              <a:rPr lang="zh-CN" altLang="en-US">
                <a:sym typeface="+mn-ea"/>
              </a:rPr>
              <a:t>接下来的字符中，以三个为一组，且均为『rwx』 的三个参数的组合。其中，[ r ]代表可读(read)、[ w ]代表可写(write)、[ x ]代表可执行(execute)。 要注意的是，这三个权限的位置不会改变，如果没有权限，就会出现减号[ - ]而已。</a:t>
            </a:r>
            <a:endParaRPr lang="zh-CN" altLang="en-US">
              <a:sym typeface="+mn-ea"/>
            </a:endParaRPr>
          </a:p>
          <a:p>
            <a:endParaRPr lang="zh-CN" altLang="en-US">
              <a:sym typeface="+mn-ea"/>
            </a:endParaRPr>
          </a:p>
          <a:p>
            <a:endParaRPr lang="zh-CN" altLang="en-US">
              <a:sym typeface="+mn-ea"/>
            </a:endParaRPr>
          </a:p>
          <a:p>
            <a:endParaRPr lang="zh-CN" altLang="en-US">
              <a:sym typeface="+mn-ea"/>
            </a:endParaRPr>
          </a:p>
          <a:p>
            <a:endParaRPr lang="zh-CN" altLang="en-US">
              <a:sym typeface="+mn-ea"/>
            </a:endParaRPr>
          </a:p>
          <a:p>
            <a:endParaRPr lang="zh-CN" altLang="en-US">
              <a:sym typeface="+mn-ea"/>
            </a:endParaRPr>
          </a:p>
          <a:p>
            <a:r>
              <a:rPr lang="zh-CN" altLang="en-US"/>
              <a:t>从左至右用0-9这些数字来表示。</a:t>
            </a:r>
            <a:endParaRPr lang="zh-CN" altLang="en-US"/>
          </a:p>
          <a:p>
            <a:r>
              <a:rPr lang="zh-CN" altLang="en-US"/>
              <a:t>第0位确定文件类型，第1-3位确定属主（该文件的所有者）拥有该文件的权限。</a:t>
            </a:r>
            <a:endParaRPr lang="zh-CN" altLang="en-US"/>
          </a:p>
          <a:p>
            <a:r>
              <a:rPr lang="zh-CN" altLang="en-US"/>
              <a:t>第4-6位确定属组（所有者的同组用户）拥有该文件的权限，第7-9位确定其他用户拥有该文件的权限。</a:t>
            </a:r>
            <a:endParaRPr lang="zh-CN" altLang="en-US"/>
          </a:p>
        </p:txBody>
      </p:sp>
      <p:pic>
        <p:nvPicPr>
          <p:cNvPr id="6" name="图片 5"/>
          <p:cNvPicPr>
            <a:picLocks noChangeAspect="1"/>
          </p:cNvPicPr>
          <p:nvPr/>
        </p:nvPicPr>
        <p:blipFill>
          <a:blip r:embed="rId1"/>
          <a:stretch>
            <a:fillRect/>
          </a:stretch>
        </p:blipFill>
        <p:spPr>
          <a:xfrm>
            <a:off x="3948430" y="2209800"/>
            <a:ext cx="4295140" cy="1905000"/>
          </a:xfrm>
          <a:prstGeom prst="rect">
            <a:avLst/>
          </a:prstGeom>
        </p:spPr>
      </p:pic>
    </p:spTree>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Linux文件属主和属组</a:t>
            </a:r>
            <a:endParaRPr lang="zh-CN" altLang="en-US"/>
          </a:p>
        </p:txBody>
      </p:sp>
      <p:sp>
        <p:nvSpPr>
          <p:cNvPr id="3" name="内容占位符 2"/>
          <p:cNvSpPr>
            <a:spLocks noGrp="1"/>
          </p:cNvSpPr>
          <p:nvPr>
            <p:ph idx="1"/>
          </p:nvPr>
        </p:nvSpPr>
        <p:spPr/>
        <p:txBody>
          <a:bodyPr>
            <a:normAutofit/>
          </a:bodyPr>
          <a:p>
            <a:r>
              <a:rPr lang="zh-CN" altLang="en-US"/>
              <a:t>对于文件来说，它都有一个特定的所有者，也就是对该文件具有所有权的用户。同时，在Linux系统中，用户是按组分类的，一个用户属于一个或多个组。文件所有者以外的用户又可以分为文件所有者的同组用户和其他用户。因此，Linux系统按文件所有者、文件所有者同组用户和其他用户来规定了不同的文件访问权限。</a:t>
            </a:r>
            <a:endParaRPr lang="zh-CN" altLang="en-US"/>
          </a:p>
          <a:p>
            <a:r>
              <a:rPr lang="zh-CN" altLang="en-US"/>
              <a:t>在以上实例中，mysql 文件是一个目录文件，属主和属组都为 mysql，属主有可读、可写、可执行的权限；与属主同组的其他用户有可读和可执行权限；其他用户也有可读和可执行的权限。</a:t>
            </a:r>
            <a:endParaRPr lang="zh-CN" altLang="en-US"/>
          </a:p>
          <a:p>
            <a:r>
              <a:rPr lang="zh-CN" altLang="en-US"/>
              <a:t>对于 root 用户来说，一般情况下，文件的权限对其不起作用。</a:t>
            </a:r>
            <a:endParaRPr lang="zh-CN" altLang="en-US"/>
          </a:p>
        </p:txBody>
      </p:sp>
      <p:sp>
        <p:nvSpPr>
          <p:cNvPr id="4" name="文本框 3"/>
          <p:cNvSpPr txBox="1"/>
          <p:nvPr/>
        </p:nvSpPr>
        <p:spPr>
          <a:xfrm>
            <a:off x="1894205" y="4815205"/>
            <a:ext cx="8300720" cy="1476375"/>
          </a:xfrm>
          <a:prstGeom prst="rect">
            <a:avLst/>
          </a:prstGeom>
          <a:ln>
            <a:solidFill>
              <a:schemeClr val="accent3"/>
            </a:solidFill>
          </a:ln>
        </p:spPr>
        <p:style>
          <a:lnRef idx="2">
            <a:schemeClr val="accent3"/>
          </a:lnRef>
          <a:fillRef idx="1">
            <a:schemeClr val="lt1"/>
          </a:fillRef>
          <a:effectRef idx="0">
            <a:schemeClr val="accent3"/>
          </a:effectRef>
          <a:fontRef idx="minor">
            <a:schemeClr val="dk1"/>
          </a:fontRef>
        </p:style>
        <p:txBody>
          <a:bodyPr wrap="square" rtlCol="0">
            <a:spAutoFit/>
          </a:bodyPr>
          <a:p>
            <a:r>
              <a:rPr lang="zh-CN" altLang="en-US"/>
              <a:t>[root@www /]# ls -l</a:t>
            </a:r>
            <a:endParaRPr lang="zh-CN" altLang="en-US"/>
          </a:p>
          <a:p>
            <a:r>
              <a:rPr lang="zh-CN" altLang="en-US"/>
              <a:t>total 64</a:t>
            </a:r>
            <a:endParaRPr lang="zh-CN" altLang="en-US"/>
          </a:p>
          <a:p>
            <a:r>
              <a:rPr lang="zh-CN" altLang="en-US"/>
              <a:t>drwxr-xr-x 2 root  root  4096 Feb 15 14:46 cron</a:t>
            </a:r>
            <a:endParaRPr lang="zh-CN" altLang="en-US"/>
          </a:p>
          <a:p>
            <a:r>
              <a:rPr lang="zh-CN" altLang="en-US"/>
              <a:t>drwxr-xr-x 3 mysql mysql 4096 Apr 21  2014 mysql</a:t>
            </a:r>
            <a:endParaRPr lang="zh-CN" altLang="en-US"/>
          </a:p>
          <a:p>
            <a:r>
              <a:rPr lang="zh-CN" altLang="en-US"/>
              <a:t>……</a:t>
            </a:r>
            <a:endParaRPr lang="zh-CN" altLang="en-US"/>
          </a:p>
        </p:txBody>
      </p:sp>
    </p:spTree>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Linux 简介</a:t>
            </a:r>
            <a:endParaRPr lang="zh-CN" altLang="en-US"/>
          </a:p>
        </p:txBody>
      </p:sp>
      <p:sp>
        <p:nvSpPr>
          <p:cNvPr id="3" name="内容占位符 2"/>
          <p:cNvSpPr>
            <a:spLocks noGrp="1"/>
          </p:cNvSpPr>
          <p:nvPr>
            <p:ph idx="1"/>
          </p:nvPr>
        </p:nvSpPr>
        <p:spPr/>
        <p:txBody>
          <a:bodyPr/>
          <a:p>
            <a:r>
              <a:rPr lang="zh-CN" altLang="en-US"/>
              <a:t>Linux内核最初只是由芬兰人李纳斯·托瓦兹（Linus Torvalds）在赫尔辛基大学上学时出于个人爱好而编写的。</a:t>
            </a:r>
            <a:endParaRPr lang="zh-CN" altLang="en-US"/>
          </a:p>
          <a:p>
            <a:endParaRPr lang="zh-CN" altLang="en-US"/>
          </a:p>
          <a:p>
            <a:r>
              <a:rPr lang="zh-CN" altLang="en-US"/>
              <a:t>Linux是一套免费使用和自由传播的类Unix操作系统，是一个基于POSIX和UNIX的多用户、多任务、支持多线程和多CPU的操作系统。</a:t>
            </a:r>
            <a:endParaRPr lang="zh-CN" altLang="en-US"/>
          </a:p>
          <a:p>
            <a:endParaRPr lang="zh-CN" altLang="en-US"/>
          </a:p>
          <a:p>
            <a:r>
              <a:rPr lang="zh-CN" altLang="en-US"/>
              <a:t>Linux能运行主要的UNIX工具软件、应用程序和网络协议。它支持32位和64位硬件。Linux继承了Unix以网络为核心的设计思想，是一个性能稳定的多用户网络操作系统。</a:t>
            </a:r>
            <a:endParaRPr lang="zh-CN" altLang="en-US"/>
          </a:p>
        </p:txBody>
      </p:sp>
    </p:spTree>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更改文件属性</a:t>
            </a:r>
            <a:endParaRPr lang="zh-CN" altLang="en-US"/>
          </a:p>
        </p:txBody>
      </p:sp>
      <p:sp>
        <p:nvSpPr>
          <p:cNvPr id="3" name="内容占位符 2"/>
          <p:cNvSpPr>
            <a:spLocks noGrp="1"/>
          </p:cNvSpPr>
          <p:nvPr>
            <p:ph idx="1"/>
          </p:nvPr>
        </p:nvSpPr>
        <p:spPr/>
        <p:txBody>
          <a:bodyPr>
            <a:normAutofit/>
          </a:bodyPr>
          <a:p>
            <a:r>
              <a:rPr lang="zh-CN" altLang="en-US"/>
              <a:t>1、chgrp：更改文件属组</a:t>
            </a:r>
            <a:endParaRPr lang="zh-CN" altLang="en-US"/>
          </a:p>
          <a:p>
            <a:pPr lvl="1"/>
            <a:r>
              <a:rPr lang="zh-CN" altLang="en-US"/>
              <a:t>chgrp [-R] 属组名 文件名</a:t>
            </a:r>
            <a:endParaRPr lang="zh-CN" altLang="en-US"/>
          </a:p>
          <a:p>
            <a:pPr lvl="1"/>
            <a:r>
              <a:rPr lang="zh-CN" altLang="en-US"/>
              <a:t>-R：递归更改文件属组，就是在更改某个目录文件的属组时，如果加上-R的参数，那么该目录下的所有文件的属组都会更改。</a:t>
            </a:r>
            <a:endParaRPr lang="zh-CN" altLang="en-US"/>
          </a:p>
          <a:p>
            <a:r>
              <a:rPr lang="zh-CN" altLang="en-US"/>
              <a:t>2、chown：更改文件属主，也可以同时更改文件属组</a:t>
            </a:r>
            <a:endParaRPr lang="zh-CN" altLang="en-US"/>
          </a:p>
          <a:p>
            <a:pPr lvl="1"/>
            <a:r>
              <a:rPr lang="zh-CN" altLang="en-US"/>
              <a:t>chown [–R] 属主名 文件名</a:t>
            </a:r>
            <a:endParaRPr lang="zh-CN" altLang="en-US"/>
          </a:p>
          <a:p>
            <a:pPr lvl="1"/>
            <a:r>
              <a:rPr lang="zh-CN" altLang="en-US"/>
              <a:t>chown [-R] 属主名：属组名 文件名</a:t>
            </a:r>
            <a:endParaRPr lang="zh-CN" altLang="en-US"/>
          </a:p>
          <a:p>
            <a:endParaRPr lang="zh-CN" altLang="en-US"/>
          </a:p>
        </p:txBody>
      </p:sp>
      <p:sp>
        <p:nvSpPr>
          <p:cNvPr id="4" name="文本框 3"/>
          <p:cNvSpPr txBox="1"/>
          <p:nvPr/>
        </p:nvSpPr>
        <p:spPr>
          <a:xfrm>
            <a:off x="5848985" y="3763645"/>
            <a:ext cx="5896610" cy="2522855"/>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p>
            <a:r>
              <a:rPr lang="zh-CN" altLang="en-US"/>
              <a:t>进入 /root 目录（~）将</a:t>
            </a:r>
            <a:r>
              <a:rPr lang="zh-CN" altLang="en-US">
                <a:sym typeface="+mn-ea"/>
              </a:rPr>
              <a:t>Videos</a:t>
            </a:r>
            <a:r>
              <a:rPr lang="zh-CN" altLang="en-US"/>
              <a:t>的拥有者改为</a:t>
            </a:r>
            <a:r>
              <a:rPr lang="zh-CN" altLang="en-US">
                <a:sym typeface="+mn-ea"/>
              </a:rPr>
              <a:t>tiger</a:t>
            </a:r>
            <a:r>
              <a:rPr lang="zh-CN" altLang="en-US"/>
              <a:t>这个账号：</a:t>
            </a:r>
            <a:endParaRPr lang="zh-CN" altLang="en-US" sz="2000"/>
          </a:p>
          <a:p>
            <a:r>
              <a:rPr lang="zh-CN" altLang="en-US" sz="2000"/>
              <a:t>[root@localhost ~]# chown tiger:tiger Videos</a:t>
            </a:r>
            <a:endParaRPr lang="zh-CN" altLang="en-US" sz="2000"/>
          </a:p>
          <a:p>
            <a:r>
              <a:rPr lang="zh-CN" altLang="en-US" sz="2000"/>
              <a:t>[root@localhost ~]# ll</a:t>
            </a:r>
            <a:endParaRPr lang="zh-CN" altLang="en-US" sz="2000"/>
          </a:p>
          <a:p>
            <a:r>
              <a:rPr lang="zh-CN" altLang="en-US" sz="2000"/>
              <a:t>drwxr-xr-x. 2 tiger tiger    6 Sep  1 19:53 Videos</a:t>
            </a:r>
            <a:endParaRPr lang="zh-CN" altLang="en-US" sz="2000"/>
          </a:p>
          <a:p>
            <a:r>
              <a:rPr lang="zh-CN" altLang="en-US" sz="2000"/>
              <a:t>将</a:t>
            </a:r>
            <a:r>
              <a:rPr lang="zh-CN" altLang="en-US" sz="2000">
                <a:sym typeface="+mn-ea"/>
              </a:rPr>
              <a:t>Videos</a:t>
            </a:r>
            <a:r>
              <a:rPr lang="zh-CN" altLang="en-US" sz="2000"/>
              <a:t>的拥有者与群组改回为root：</a:t>
            </a:r>
            <a:endParaRPr lang="zh-CN" altLang="en-US" sz="2000"/>
          </a:p>
          <a:p>
            <a:r>
              <a:rPr lang="zh-CN" altLang="en-US" sz="2000"/>
              <a:t>[root@localhost ~]# chown root:root Videos</a:t>
            </a:r>
            <a:endParaRPr lang="zh-CN" altLang="en-US" sz="2000"/>
          </a:p>
          <a:p>
            <a:r>
              <a:rPr lang="zh-CN" altLang="en-US" sz="2000"/>
              <a:t>[root@localhost ~]# ll</a:t>
            </a:r>
            <a:endParaRPr lang="zh-CN" altLang="en-US" sz="2000"/>
          </a:p>
          <a:p>
            <a:r>
              <a:rPr lang="zh-CN" altLang="en-US" sz="2000"/>
              <a:t>drwxr-xr-x. 2 root root    6 Sep  1 19:53 Videos</a:t>
            </a:r>
            <a:endParaRPr lang="zh-CN" altLang="en-US" sz="2000"/>
          </a:p>
        </p:txBody>
      </p:sp>
    </p:spTree>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更改文件属性</a:t>
            </a:r>
            <a:endParaRPr lang="zh-CN" altLang="en-US"/>
          </a:p>
        </p:txBody>
      </p:sp>
      <p:sp>
        <p:nvSpPr>
          <p:cNvPr id="3" name="内容占位符 2"/>
          <p:cNvSpPr>
            <a:spLocks noGrp="1"/>
          </p:cNvSpPr>
          <p:nvPr>
            <p:ph idx="1"/>
          </p:nvPr>
        </p:nvSpPr>
        <p:spPr/>
        <p:txBody>
          <a:bodyPr>
            <a:normAutofit/>
          </a:bodyPr>
          <a:p>
            <a:r>
              <a:rPr lang="zh-CN" altLang="en-US"/>
              <a:t>3、chmod：更改文件9个属性</a:t>
            </a:r>
            <a:endParaRPr lang="zh-CN" altLang="en-US"/>
          </a:p>
          <a:p>
            <a:r>
              <a:rPr lang="zh-CN" altLang="en-US"/>
              <a:t>Linux文件属性有两种设置方法，一种是数字，一种是符号。</a:t>
            </a:r>
            <a:endParaRPr lang="zh-CN" altLang="en-US"/>
          </a:p>
          <a:p>
            <a:r>
              <a:rPr lang="zh-CN" altLang="en-US"/>
              <a:t>Linux文件的基本权限就有九个，分别是owner/group/others三种身份各有自己的read/write/execute权限。</a:t>
            </a:r>
            <a:endParaRPr lang="zh-CN" altLang="en-US"/>
          </a:p>
          <a:p>
            <a:r>
              <a:rPr lang="zh-CN" altLang="en-US"/>
              <a:t>先复习一下刚刚上面提到的数据：文件的权限字符为：『-rwxrwxrwx』， 这九个权限是三个三个一组的！其中，我们可以使用数字来代表各个权限，各权限的分数对照表如下：</a:t>
            </a:r>
            <a:endParaRPr lang="zh-CN" altLang="en-US"/>
          </a:p>
          <a:p>
            <a:r>
              <a:rPr lang="zh-CN" altLang="en-US"/>
              <a:t>r:4</a:t>
            </a:r>
            <a:endParaRPr lang="zh-CN" altLang="en-US"/>
          </a:p>
          <a:p>
            <a:r>
              <a:rPr lang="zh-CN" altLang="en-US"/>
              <a:t>w:2</a:t>
            </a:r>
            <a:endParaRPr lang="zh-CN" altLang="en-US"/>
          </a:p>
          <a:p>
            <a:r>
              <a:rPr lang="zh-CN" altLang="en-US"/>
              <a:t>x:1</a:t>
            </a:r>
            <a:endParaRPr lang="zh-CN" altLang="en-US"/>
          </a:p>
        </p:txBody>
      </p:sp>
    </p:spTree>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更改文件属性</a:t>
            </a:r>
            <a:endParaRPr lang="zh-CN" altLang="en-US"/>
          </a:p>
        </p:txBody>
      </p:sp>
      <p:sp>
        <p:nvSpPr>
          <p:cNvPr id="3" name="内容占位符 2"/>
          <p:cNvSpPr>
            <a:spLocks noGrp="1"/>
          </p:cNvSpPr>
          <p:nvPr>
            <p:ph idx="1"/>
          </p:nvPr>
        </p:nvSpPr>
        <p:spPr/>
        <p:txBody>
          <a:bodyPr>
            <a:normAutofit fontScale="90000" lnSpcReduction="10000"/>
          </a:bodyPr>
          <a:p>
            <a:r>
              <a:rPr lang="zh-CN" altLang="en-US"/>
              <a:t>每种身份(owner/group/others)各自的三个权限(r/w/x)分数是需要累加的，例如当权限为： [-rwxrwx---] 分数则是：</a:t>
            </a:r>
            <a:endParaRPr lang="zh-CN" altLang="en-US"/>
          </a:p>
          <a:p>
            <a:r>
              <a:rPr lang="zh-CN" altLang="en-US"/>
              <a:t>owner = rwx = 4+2+1 = 7</a:t>
            </a:r>
            <a:endParaRPr lang="zh-CN" altLang="en-US"/>
          </a:p>
          <a:p>
            <a:r>
              <a:rPr lang="zh-CN" altLang="en-US"/>
              <a:t>group = rwx = 4+2+1 = 7</a:t>
            </a:r>
            <a:endParaRPr lang="zh-CN" altLang="en-US"/>
          </a:p>
          <a:p>
            <a:r>
              <a:rPr lang="zh-CN" altLang="en-US"/>
              <a:t>others= --- = 0+0+0 = 0</a:t>
            </a:r>
            <a:endParaRPr lang="zh-CN" altLang="en-US"/>
          </a:p>
          <a:p>
            <a:r>
              <a:rPr lang="zh-CN" altLang="en-US"/>
              <a:t>所以等一下我们设定权限的变更时，该文件的权限数字就是770啦！变更权限的指令chmod的语法是这样的：</a:t>
            </a:r>
            <a:endParaRPr lang="zh-CN" altLang="en-US"/>
          </a:p>
          <a:p>
            <a:r>
              <a:rPr lang="zh-CN" altLang="en-US"/>
              <a:t> chmod [-R] xyz 文件或目录</a:t>
            </a:r>
            <a:endParaRPr lang="zh-CN" altLang="en-US"/>
          </a:p>
          <a:p>
            <a:r>
              <a:rPr lang="zh-CN" altLang="en-US"/>
              <a:t>选项与参数：</a:t>
            </a:r>
            <a:endParaRPr lang="zh-CN" altLang="en-US"/>
          </a:p>
          <a:p>
            <a:r>
              <a:rPr lang="zh-CN" altLang="en-US"/>
              <a:t>xyz : 就是刚刚提到的数字类型的权限属性，为 rwx 属性数值的相加。</a:t>
            </a:r>
            <a:endParaRPr lang="zh-CN" altLang="en-US"/>
          </a:p>
          <a:p>
            <a:r>
              <a:rPr lang="zh-CN" altLang="en-US"/>
              <a:t>-R : 进行递归(recursive)的持续变更，亦即连同次目录下的所有文件都会变更</a:t>
            </a:r>
            <a:endParaRPr lang="zh-CN" altLang="en-US"/>
          </a:p>
        </p:txBody>
      </p:sp>
    </p:spTree>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更改文件属性</a:t>
            </a:r>
            <a:endParaRPr lang="zh-CN" altLang="en-US"/>
          </a:p>
        </p:txBody>
      </p:sp>
      <p:sp>
        <p:nvSpPr>
          <p:cNvPr id="3" name="内容占位符 2"/>
          <p:cNvSpPr>
            <a:spLocks noGrp="1"/>
          </p:cNvSpPr>
          <p:nvPr>
            <p:ph idx="1"/>
          </p:nvPr>
        </p:nvSpPr>
        <p:spPr/>
        <p:txBody>
          <a:bodyPr/>
          <a:p>
            <a:r>
              <a:rPr lang="zh-CN" altLang="en-US"/>
              <a:t>举例来说，如果要将</a:t>
            </a:r>
            <a:r>
              <a:rPr lang="en-US" altLang="zh-CN"/>
              <a:t>Videos</a:t>
            </a:r>
            <a:r>
              <a:rPr lang="zh-CN" altLang="en-US"/>
              <a:t>这个文件所有的权限都设定启用，那么命令如下：</a:t>
            </a:r>
            <a:endParaRPr lang="zh-CN" altLang="en-US"/>
          </a:p>
          <a:p>
            <a:endParaRPr lang="zh-CN" altLang="en-US"/>
          </a:p>
          <a:p>
            <a:endParaRPr lang="zh-CN" altLang="en-US"/>
          </a:p>
          <a:p>
            <a:endParaRPr lang="zh-CN" altLang="en-US"/>
          </a:p>
          <a:p>
            <a:endParaRPr lang="zh-CN" altLang="en-US"/>
          </a:p>
        </p:txBody>
      </p:sp>
      <p:sp>
        <p:nvSpPr>
          <p:cNvPr id="4" name="文本框 3"/>
          <p:cNvSpPr txBox="1"/>
          <p:nvPr/>
        </p:nvSpPr>
        <p:spPr>
          <a:xfrm>
            <a:off x="1255395" y="1948180"/>
            <a:ext cx="8554085" cy="2553335"/>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p>
            <a:r>
              <a:rPr lang="zh-CN" altLang="en-US" sz="2000"/>
              <a:t>drwxr-xr-x. 2 root root    6 Sep  1 19:53 Videos</a:t>
            </a:r>
            <a:endParaRPr lang="zh-CN" altLang="en-US" sz="2000"/>
          </a:p>
          <a:p>
            <a:r>
              <a:rPr lang="zh-CN" altLang="en-US" sz="2000"/>
              <a:t>[root@localhost ~]# chmod 777 Videos</a:t>
            </a:r>
            <a:endParaRPr lang="zh-CN" altLang="en-US" sz="2000"/>
          </a:p>
          <a:p>
            <a:r>
              <a:rPr lang="zh-CN" altLang="en-US" sz="2000"/>
              <a:t>[root@localhost ~]# ll</a:t>
            </a:r>
            <a:endParaRPr lang="zh-CN" altLang="en-US" sz="2000"/>
          </a:p>
          <a:p>
            <a:r>
              <a:rPr lang="zh-CN" altLang="en-US" sz="2000"/>
              <a:t>drwxrwxrwx. 2 root root    6 Sep  1 19:53 Videos</a:t>
            </a:r>
            <a:endParaRPr lang="zh-CN" altLang="en-US" sz="2000"/>
          </a:p>
          <a:p>
            <a:r>
              <a:rPr lang="zh-CN" altLang="en-US" sz="2000"/>
              <a:t>那如果要将权限变成 </a:t>
            </a:r>
            <a:r>
              <a:rPr lang="zh-CN" altLang="en-US" sz="2000">
                <a:sym typeface="+mn-ea"/>
              </a:rPr>
              <a:t>rwxr-xr-x</a:t>
            </a:r>
            <a:r>
              <a:rPr lang="zh-CN" altLang="en-US" sz="2000"/>
              <a:t> 呢？那么权限的分数就成为 [4+2+1][</a:t>
            </a:r>
            <a:r>
              <a:rPr lang="en-US" altLang="zh-CN" sz="2000"/>
              <a:t>4</a:t>
            </a:r>
            <a:r>
              <a:rPr lang="zh-CN" altLang="en-US" sz="2000"/>
              <a:t>+</a:t>
            </a:r>
            <a:r>
              <a:rPr lang="en-US" altLang="zh-CN" sz="2000"/>
              <a:t>0</a:t>
            </a:r>
            <a:r>
              <a:rPr lang="zh-CN" altLang="en-US" sz="2000"/>
              <a:t>+1][4+0+</a:t>
            </a:r>
            <a:r>
              <a:rPr lang="en-US" altLang="zh-CN" sz="2000"/>
              <a:t>1</a:t>
            </a:r>
            <a:r>
              <a:rPr lang="zh-CN" altLang="en-US" sz="2000"/>
              <a:t>]=</a:t>
            </a:r>
            <a:r>
              <a:rPr lang="en-US" altLang="zh-CN" sz="2000"/>
              <a:t>755</a:t>
            </a:r>
            <a:r>
              <a:rPr lang="zh-CN" altLang="en-US" sz="2000"/>
              <a:t>。</a:t>
            </a:r>
            <a:endParaRPr lang="zh-CN" altLang="en-US" sz="2000"/>
          </a:p>
          <a:p>
            <a:r>
              <a:rPr lang="zh-CN" altLang="en-US" sz="2000">
                <a:sym typeface="+mn-ea"/>
              </a:rPr>
              <a:t>[root@localhost ~]# chmod 7</a:t>
            </a:r>
            <a:r>
              <a:rPr lang="en-US" altLang="zh-CN" sz="2000">
                <a:sym typeface="+mn-ea"/>
              </a:rPr>
              <a:t>55</a:t>
            </a:r>
            <a:r>
              <a:rPr lang="zh-CN" altLang="en-US" sz="2000">
                <a:sym typeface="+mn-ea"/>
              </a:rPr>
              <a:t> Videos</a:t>
            </a:r>
            <a:endParaRPr lang="zh-CN" altLang="en-US" sz="2000">
              <a:sym typeface="+mn-ea"/>
            </a:endParaRPr>
          </a:p>
          <a:p>
            <a:endParaRPr lang="zh-CN" altLang="en-US" sz="2000"/>
          </a:p>
        </p:txBody>
      </p:sp>
    </p:spTree>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符号类型改变文件权限</a:t>
            </a:r>
            <a:endParaRPr lang="zh-CN" altLang="en-US"/>
          </a:p>
        </p:txBody>
      </p:sp>
      <p:sp>
        <p:nvSpPr>
          <p:cNvPr id="3" name="内容占位符 2"/>
          <p:cNvSpPr>
            <a:spLocks noGrp="1"/>
          </p:cNvSpPr>
          <p:nvPr>
            <p:ph idx="1"/>
          </p:nvPr>
        </p:nvSpPr>
        <p:spPr/>
        <p:txBody>
          <a:bodyPr>
            <a:normAutofit lnSpcReduction="10000"/>
          </a:bodyPr>
          <a:p>
            <a:r>
              <a:rPr lang="zh-CN" altLang="en-US" sz="1800"/>
              <a:t>还有一个改变权限的方法呦！从之前的介绍中我们可以发现，基本上就九个权限分别是(1)user (2)group (3)others三种身份啦！ 那么我们就可以藉由u, g, o来代表三种身份的权限！</a:t>
            </a:r>
            <a:endParaRPr lang="zh-CN" altLang="en-US" sz="1800"/>
          </a:p>
          <a:p>
            <a:r>
              <a:rPr lang="zh-CN" altLang="en-US" sz="1800"/>
              <a:t>此外， a 则代表 all 亦即全部的身份！那么读写的权限就可以写成r, w, x！也就是可以使用底下的方式来看：</a:t>
            </a:r>
            <a:endParaRPr lang="zh-CN" altLang="en-US" sz="1800"/>
          </a:p>
          <a:p>
            <a:endParaRPr lang="zh-CN" altLang="en-US" sz="1800"/>
          </a:p>
          <a:p>
            <a:r>
              <a:rPr lang="zh-CN" altLang="en-US" sz="1800"/>
              <a:t>如果我们需要将文件权限设置为 -rwxr-xr-- ，可以使用 chmod u=rwx,g=rx,o=r 文件名 来设定:</a:t>
            </a:r>
            <a:endParaRPr lang="zh-CN" altLang="en-US" sz="1800"/>
          </a:p>
          <a:p>
            <a:endParaRPr lang="zh-CN" altLang="en-US" sz="1800"/>
          </a:p>
          <a:p>
            <a:endParaRPr lang="zh-CN" altLang="en-US" sz="1800"/>
          </a:p>
          <a:p>
            <a:endParaRPr lang="zh-CN" altLang="en-US" sz="1800"/>
          </a:p>
          <a:p>
            <a:r>
              <a:rPr lang="zh-CN" altLang="en-US" sz="1800"/>
              <a:t>传递</a:t>
            </a:r>
            <a:endParaRPr lang="zh-CN" altLang="en-US" sz="1800"/>
          </a:p>
          <a:p>
            <a:r>
              <a:rPr lang="zh-CN" altLang="en-US" sz="1800"/>
              <a:t>而如果是要将权限去掉而不改变其他已存在的权限呢？例如要拿掉全部人的可执行权限，则：</a:t>
            </a:r>
            <a:endParaRPr lang="zh-CN" altLang="en-US" sz="1800"/>
          </a:p>
        </p:txBody>
      </p:sp>
      <p:pic>
        <p:nvPicPr>
          <p:cNvPr id="5" name="图片 4"/>
          <p:cNvPicPr>
            <a:picLocks noChangeAspect="1"/>
          </p:cNvPicPr>
          <p:nvPr/>
        </p:nvPicPr>
        <p:blipFill>
          <a:blip r:embed="rId1"/>
          <a:stretch>
            <a:fillRect/>
          </a:stretch>
        </p:blipFill>
        <p:spPr>
          <a:xfrm>
            <a:off x="1834515" y="2467610"/>
            <a:ext cx="5609590" cy="638175"/>
          </a:xfrm>
          <a:prstGeom prst="rect">
            <a:avLst/>
          </a:prstGeom>
        </p:spPr>
      </p:pic>
      <p:sp>
        <p:nvSpPr>
          <p:cNvPr id="6" name="文本框 5"/>
          <p:cNvSpPr txBox="1"/>
          <p:nvPr/>
        </p:nvSpPr>
        <p:spPr>
          <a:xfrm>
            <a:off x="1153160" y="3680460"/>
            <a:ext cx="4987925" cy="156845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p>
            <a:r>
              <a:rPr lang="zh-CN" altLang="en-US" sz="1600"/>
              <a:t>#  touch test1    // 创建 test1 文件</a:t>
            </a:r>
            <a:endParaRPr lang="zh-CN" altLang="en-US" sz="1600"/>
          </a:p>
          <a:p>
            <a:r>
              <a:rPr lang="zh-CN" altLang="en-US" sz="1600"/>
              <a:t># ls -al test1    // 查看 test1 默认权限</a:t>
            </a:r>
            <a:endParaRPr lang="zh-CN" altLang="en-US" sz="1600"/>
          </a:p>
          <a:p>
            <a:r>
              <a:rPr lang="zh-CN" altLang="en-US" sz="1600"/>
              <a:t>-rw-r--r-- 1 root root 0 Nov 15 10:32 test1</a:t>
            </a:r>
            <a:endParaRPr lang="zh-CN" altLang="en-US" sz="1600"/>
          </a:p>
          <a:p>
            <a:r>
              <a:rPr lang="zh-CN" altLang="en-US" sz="1600"/>
              <a:t># chmod u=rwx,g=rx,o=r  test1    // 修改 test1 权限</a:t>
            </a:r>
            <a:endParaRPr lang="zh-CN" altLang="en-US" sz="1600"/>
          </a:p>
          <a:p>
            <a:r>
              <a:rPr lang="zh-CN" altLang="en-US" sz="1600"/>
              <a:t># ls -al test1</a:t>
            </a:r>
            <a:endParaRPr lang="zh-CN" altLang="en-US" sz="1600"/>
          </a:p>
          <a:p>
            <a:r>
              <a:rPr lang="zh-CN" altLang="en-US" sz="1600"/>
              <a:t>-rwxr-xr-- 1 root root 0 Nov 15 10:32 test1</a:t>
            </a:r>
            <a:endParaRPr lang="zh-CN" altLang="en-US" sz="1600"/>
          </a:p>
        </p:txBody>
      </p:sp>
      <p:sp>
        <p:nvSpPr>
          <p:cNvPr id="7" name="文本框 6"/>
          <p:cNvSpPr txBox="1"/>
          <p:nvPr/>
        </p:nvSpPr>
        <p:spPr>
          <a:xfrm>
            <a:off x="6308725" y="3680460"/>
            <a:ext cx="5248910" cy="92202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p>
            <a:r>
              <a:rPr lang="zh-CN" altLang="en-US"/>
              <a:t>#  chmod  a-x test1</a:t>
            </a:r>
            <a:endParaRPr lang="zh-CN" altLang="en-US"/>
          </a:p>
          <a:p>
            <a:r>
              <a:rPr lang="zh-CN" altLang="en-US"/>
              <a:t># ls -al test1</a:t>
            </a:r>
            <a:endParaRPr lang="zh-CN" altLang="en-US"/>
          </a:p>
          <a:p>
            <a:r>
              <a:rPr lang="zh-CN" altLang="en-US"/>
              <a:t>-rw-r--r-- 1 root root 0 Nov 15 10:32 test1</a:t>
            </a:r>
            <a:endParaRPr lang="zh-CN" altLang="en-US"/>
          </a:p>
        </p:txBody>
      </p:sp>
    </p:spTree>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ctrTitle"/>
          </p:nvPr>
        </p:nvSpPr>
        <p:spPr/>
        <p:txBody>
          <a:bodyPr/>
          <a:p>
            <a:r>
              <a:rPr lang="zh-CN" altLang="en-US"/>
              <a:t>创造分享，</a:t>
            </a:r>
            <a:r>
              <a:rPr lang="zh-CN" altLang="en-US"/>
              <a:t>共同成长</a:t>
            </a:r>
            <a:endParaRPr lang="zh-CN" altLang="en-US"/>
          </a:p>
        </p:txBody>
      </p:sp>
    </p:spTree>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Linux的发行版</a:t>
            </a:r>
            <a:endParaRPr lang="zh-CN" altLang="en-US"/>
          </a:p>
        </p:txBody>
      </p:sp>
      <p:sp>
        <p:nvSpPr>
          <p:cNvPr id="3" name="内容占位符 2"/>
          <p:cNvSpPr>
            <a:spLocks noGrp="1"/>
          </p:cNvSpPr>
          <p:nvPr>
            <p:ph idx="1"/>
          </p:nvPr>
        </p:nvSpPr>
        <p:spPr/>
        <p:txBody>
          <a:bodyPr/>
          <a:p>
            <a:r>
              <a:rPr lang="zh-CN" altLang="en-US"/>
              <a:t>Linux的发行版说简单点就是将Linux内核与应用软件做一个打包。</a:t>
            </a:r>
            <a:endParaRPr lang="zh-CN" altLang="en-US"/>
          </a:p>
          <a:p>
            <a:endParaRPr lang="zh-CN" altLang="en-US"/>
          </a:p>
          <a:p>
            <a:r>
              <a:rPr lang="zh-CN" altLang="en-US"/>
              <a:t>目前市面上较知名的发行版有：Ubuntu、RedHat、CentOS、Debian、Fedora、SuSE、OpenSUSE、Arch Linux、SolusOS 等。</a:t>
            </a:r>
            <a:endParaRPr lang="zh-CN" altLang="en-US"/>
          </a:p>
        </p:txBody>
      </p:sp>
    </p:spTree>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Linux应用领域</a:t>
            </a:r>
            <a:endParaRPr lang="zh-CN" altLang="en-US"/>
          </a:p>
        </p:txBody>
      </p:sp>
      <p:sp>
        <p:nvSpPr>
          <p:cNvPr id="3" name="内容占位符 2"/>
          <p:cNvSpPr>
            <a:spLocks noGrp="1"/>
          </p:cNvSpPr>
          <p:nvPr>
            <p:ph idx="1"/>
          </p:nvPr>
        </p:nvSpPr>
        <p:spPr/>
        <p:txBody>
          <a:bodyPr>
            <a:normAutofit fontScale="80000"/>
          </a:bodyPr>
          <a:p>
            <a:r>
              <a:rPr lang="zh-CN" altLang="en-US"/>
              <a:t>今天各种场合都有使用各种Linux发行版，从嵌入式设备到超级计算机，并且在服务器领域确定了地位，通常服务器使用LAMP（Linux + Apache + MySQL + PHP）或LNMP（Linux + Nginx+ MySQL + PHP）组合。</a:t>
            </a:r>
            <a:endParaRPr lang="zh-CN" altLang="en-US"/>
          </a:p>
          <a:p>
            <a:endParaRPr lang="zh-CN" altLang="en-US"/>
          </a:p>
          <a:p>
            <a:r>
              <a:rPr lang="zh-CN" altLang="en-US"/>
              <a:t>目前Linux不仅在家庭与企业中使用，并且在政府中也很受欢迎。</a:t>
            </a:r>
            <a:endParaRPr lang="zh-CN" altLang="en-US"/>
          </a:p>
          <a:p>
            <a:r>
              <a:rPr lang="zh-CN" altLang="en-US"/>
              <a:t>巴西联邦政府由于支持Linux而世界闻名。</a:t>
            </a:r>
            <a:endParaRPr lang="zh-CN" altLang="en-US"/>
          </a:p>
          <a:p>
            <a:r>
              <a:rPr lang="zh-CN" altLang="en-US"/>
              <a:t>有新闻报道俄罗斯军队自己制造的Linux发布版的，做为G.H.ost项目已经取得成果.</a:t>
            </a:r>
            <a:endParaRPr lang="zh-CN" altLang="en-US"/>
          </a:p>
          <a:p>
            <a:r>
              <a:rPr lang="zh-CN" altLang="en-US"/>
              <a:t>印度的Kerala联邦计划在向全联邦的高中推广使用Linux。</a:t>
            </a:r>
            <a:endParaRPr lang="zh-CN" altLang="en-US"/>
          </a:p>
          <a:p>
            <a:r>
              <a:rPr lang="zh-CN" altLang="en-US"/>
              <a:t>中华人民共和国为取得技术独立，在龙芯过程中排他性地使用Linux。</a:t>
            </a:r>
            <a:endParaRPr lang="zh-CN" altLang="en-US"/>
          </a:p>
          <a:p>
            <a:r>
              <a:rPr lang="zh-CN" altLang="en-US"/>
              <a:t>在西班牙的一些地区开发了自己的Linux发布版，并且在政府与教育领域广泛使用，如Extremadura地区的gnuLinEx和Andalusia地区的Guadalinex。</a:t>
            </a:r>
            <a:endParaRPr lang="zh-CN" altLang="en-US"/>
          </a:p>
          <a:p>
            <a:r>
              <a:rPr lang="zh-CN" altLang="en-US"/>
              <a:t>葡萄牙同样使用自己的Linux发布版Caixa Mágica，用于Magalh?es笔记本电脑和e-escola政府软件。</a:t>
            </a:r>
            <a:endParaRPr lang="zh-CN" altLang="en-US"/>
          </a:p>
          <a:p>
            <a:r>
              <a:rPr lang="zh-CN" altLang="en-US"/>
              <a:t>法国和德国同样开始逐步采用Linux。</a:t>
            </a:r>
            <a:endParaRPr lang="zh-CN" altLang="en-US"/>
          </a:p>
        </p:txBody>
      </p:sp>
    </p:spTree>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Linux vs Windows</a:t>
            </a:r>
            <a:endParaRPr lang="zh-CN" altLang="en-US"/>
          </a:p>
        </p:txBody>
      </p:sp>
      <p:graphicFrame>
        <p:nvGraphicFramePr>
          <p:cNvPr id="4" name="内容占位符 3"/>
          <p:cNvGraphicFramePr/>
          <p:nvPr>
            <p:ph idx="1"/>
          </p:nvPr>
        </p:nvGraphicFramePr>
        <p:xfrm>
          <a:off x="838200" y="832485"/>
          <a:ext cx="10516235" cy="6042025"/>
        </p:xfrm>
        <a:graphic>
          <a:graphicData uri="http://schemas.openxmlformats.org/drawingml/2006/table">
            <a:tbl>
              <a:tblPr firstRow="1" bandRow="1">
                <a:tableStyleId>{5C22544A-7EE6-4342-B048-85BDC9FD1C3A}</a:tableStyleId>
              </a:tblPr>
              <a:tblGrid>
                <a:gridCol w="1204595"/>
                <a:gridCol w="4327525"/>
                <a:gridCol w="4984115"/>
              </a:tblGrid>
              <a:tr h="464185">
                <a:tc>
                  <a:txBody>
                    <a:bodyPr/>
                    <a:p>
                      <a:pPr algn="ctr">
                        <a:buNone/>
                      </a:pPr>
                      <a:r>
                        <a:rPr lang="zh-CN" altLang="en-US" sz="1400">
                          <a:latin typeface="微软雅黑" panose="020B0503020204020204" charset="-122"/>
                          <a:ea typeface="微软雅黑" panose="020B0503020204020204" charset="-122"/>
                        </a:rPr>
                        <a:t>比较</a:t>
                      </a:r>
                      <a:endParaRPr lang="zh-CN" altLang="en-US" sz="1400">
                        <a:latin typeface="微软雅黑" panose="020B0503020204020204" charset="-122"/>
                        <a:ea typeface="微软雅黑" panose="020B0503020204020204" charset="-122"/>
                      </a:endParaRPr>
                    </a:p>
                  </a:txBody>
                  <a:tcPr/>
                </a:tc>
                <a:tc>
                  <a:txBody>
                    <a:bodyPr/>
                    <a:p>
                      <a:pPr algn="ctr">
                        <a:buNone/>
                      </a:pPr>
                      <a:r>
                        <a:rPr lang="zh-CN" altLang="en-US" sz="1400">
                          <a:latin typeface="微软雅黑" panose="020B0503020204020204" charset="-122"/>
                          <a:ea typeface="微软雅黑" panose="020B0503020204020204" charset="-122"/>
                        </a:rPr>
                        <a:t>Windows</a:t>
                      </a:r>
                      <a:endParaRPr lang="zh-CN" altLang="en-US" sz="1400">
                        <a:latin typeface="微软雅黑" panose="020B0503020204020204" charset="-122"/>
                        <a:ea typeface="微软雅黑" panose="020B0503020204020204" charset="-122"/>
                      </a:endParaRPr>
                    </a:p>
                  </a:txBody>
                  <a:tcPr/>
                </a:tc>
                <a:tc>
                  <a:txBody>
                    <a:bodyPr/>
                    <a:p>
                      <a:pPr algn="ctr">
                        <a:buNone/>
                      </a:pPr>
                      <a:r>
                        <a:rPr lang="zh-CN" altLang="en-US" sz="1400">
                          <a:latin typeface="微软雅黑" panose="020B0503020204020204" charset="-122"/>
                          <a:ea typeface="微软雅黑" panose="020B0503020204020204" charset="-122"/>
                        </a:rPr>
                        <a:t>Linux</a:t>
                      </a:r>
                      <a:endParaRPr lang="zh-CN" altLang="en-US" sz="1400">
                        <a:latin typeface="微软雅黑" panose="020B0503020204020204" charset="-122"/>
                        <a:ea typeface="微软雅黑" panose="020B0503020204020204" charset="-122"/>
                      </a:endParaRPr>
                    </a:p>
                  </a:txBody>
                  <a:tcPr/>
                </a:tc>
              </a:tr>
              <a:tr h="630555">
                <a:tc>
                  <a:txBody>
                    <a:bodyPr/>
                    <a:p>
                      <a:pPr algn="ctr">
                        <a:buNone/>
                      </a:pPr>
                      <a:r>
                        <a:rPr lang="zh-CN" altLang="en-US" sz="1400">
                          <a:latin typeface="微软雅黑" panose="020B0503020204020204" charset="-122"/>
                          <a:ea typeface="微软雅黑" panose="020B0503020204020204" charset="-122"/>
                        </a:rPr>
                        <a:t>界面</a:t>
                      </a:r>
                      <a:endParaRPr lang="zh-CN" altLang="en-US" sz="1400">
                        <a:latin typeface="微软雅黑" panose="020B0503020204020204" charset="-122"/>
                        <a:ea typeface="微软雅黑" panose="020B0503020204020204" charset="-122"/>
                      </a:endParaRPr>
                    </a:p>
                  </a:txBody>
                  <a:tcPr/>
                </a:tc>
                <a:tc>
                  <a:txBody>
                    <a:bodyPr/>
                    <a:p>
                      <a:pPr algn="l">
                        <a:lnSpc>
                          <a:spcPct val="150000"/>
                        </a:lnSpc>
                        <a:buNone/>
                      </a:pPr>
                      <a:r>
                        <a:rPr lang="zh-CN" altLang="en-US" sz="1400">
                          <a:latin typeface="微软雅黑" panose="020B0503020204020204" charset="-122"/>
                          <a:ea typeface="微软雅黑" panose="020B0503020204020204" charset="-122"/>
                          <a:cs typeface="微软雅黑" panose="020B0503020204020204" charset="-122"/>
                        </a:rPr>
                        <a:t>界面统一，外壳程序固定所有Windows程序菜单几乎一致，快捷键也几乎相同</a:t>
                      </a:r>
                      <a:endParaRPr lang="zh-CN" altLang="en-US" sz="1400">
                        <a:latin typeface="微软雅黑" panose="020B0503020204020204" charset="-122"/>
                        <a:ea typeface="微软雅黑" panose="020B0503020204020204" charset="-122"/>
                        <a:cs typeface="微软雅黑" panose="020B0503020204020204" charset="-122"/>
                      </a:endParaRPr>
                    </a:p>
                  </a:txBody>
                  <a:tcPr/>
                </a:tc>
                <a:tc>
                  <a:txBody>
                    <a:bodyPr/>
                    <a:p>
                      <a:pPr algn="l">
                        <a:lnSpc>
                          <a:spcPct val="150000"/>
                        </a:lnSpc>
                        <a:buNone/>
                      </a:pPr>
                      <a:r>
                        <a:rPr lang="zh-CN" altLang="en-US" sz="1400">
                          <a:latin typeface="微软雅黑" panose="020B0503020204020204" charset="-122"/>
                          <a:ea typeface="微软雅黑" panose="020B0503020204020204" charset="-122"/>
                          <a:cs typeface="微软雅黑" panose="020B0503020204020204" charset="-122"/>
                        </a:rPr>
                        <a:t>图形界面风格依发布版不同而不同，可能互不兼容。GNU/Linux的终端机是从UNIX传承下来，基本命令和操作方法也几乎一致。</a:t>
                      </a:r>
                      <a:endParaRPr lang="zh-CN" altLang="en-US" sz="1400">
                        <a:latin typeface="微软雅黑" panose="020B0503020204020204" charset="-122"/>
                        <a:ea typeface="微软雅黑" panose="020B0503020204020204" charset="-122"/>
                        <a:cs typeface="微软雅黑" panose="020B0503020204020204" charset="-122"/>
                      </a:endParaRPr>
                    </a:p>
                  </a:txBody>
                  <a:tcPr/>
                </a:tc>
              </a:tr>
              <a:tr h="1671320">
                <a:tc>
                  <a:txBody>
                    <a:bodyPr/>
                    <a:p>
                      <a:pPr algn="ctr">
                        <a:buNone/>
                      </a:pPr>
                      <a:r>
                        <a:rPr lang="zh-CN" altLang="en-US" sz="1400">
                          <a:latin typeface="微软雅黑" panose="020B0503020204020204" charset="-122"/>
                          <a:ea typeface="微软雅黑" panose="020B0503020204020204" charset="-122"/>
                        </a:rPr>
                        <a:t>驱动程序</a:t>
                      </a:r>
                      <a:endParaRPr lang="zh-CN" altLang="en-US" sz="1400">
                        <a:latin typeface="微软雅黑" panose="020B0503020204020204" charset="-122"/>
                        <a:ea typeface="微软雅黑" panose="020B0503020204020204" charset="-122"/>
                      </a:endParaRPr>
                    </a:p>
                  </a:txBody>
                  <a:tcPr/>
                </a:tc>
                <a:tc>
                  <a:txBody>
                    <a:bodyPr/>
                    <a:p>
                      <a:pPr algn="l">
                        <a:lnSpc>
                          <a:spcPct val="150000"/>
                        </a:lnSpc>
                        <a:buNone/>
                      </a:pPr>
                      <a:r>
                        <a:rPr lang="zh-CN" altLang="en-US" sz="1400">
                          <a:latin typeface="微软雅黑" panose="020B0503020204020204" charset="-122"/>
                          <a:ea typeface="微软雅黑" panose="020B0503020204020204" charset="-122"/>
                          <a:cs typeface="微软雅黑" panose="020B0503020204020204" charset="-122"/>
                        </a:rPr>
                        <a:t>驱动程序丰富，版本更新频繁。默认安装程序里面一般包含有该版本发布时流行的硬件驱动程序，之后所出的新硬件驱动依赖于硬件厂商提供。对于一些老硬件，如果没有了原配的驱动有时很难支持。另外，有时硬件厂商未提供所需版本的Windows下的驱动，也会比较头痛。</a:t>
                      </a:r>
                      <a:endParaRPr lang="zh-CN" altLang="en-US" sz="1400">
                        <a:latin typeface="微软雅黑" panose="020B0503020204020204" charset="-122"/>
                        <a:ea typeface="微软雅黑" panose="020B0503020204020204" charset="-122"/>
                        <a:cs typeface="微软雅黑" panose="020B0503020204020204" charset="-122"/>
                      </a:endParaRPr>
                    </a:p>
                  </a:txBody>
                  <a:tcPr/>
                </a:tc>
                <a:tc>
                  <a:txBody>
                    <a:bodyPr/>
                    <a:p>
                      <a:pPr algn="l">
                        <a:lnSpc>
                          <a:spcPct val="150000"/>
                        </a:lnSpc>
                        <a:buNone/>
                      </a:pPr>
                      <a:r>
                        <a:rPr lang="zh-CN" altLang="en-US" sz="1400">
                          <a:latin typeface="微软雅黑" panose="020B0503020204020204" charset="-122"/>
                          <a:ea typeface="微软雅黑" panose="020B0503020204020204" charset="-122"/>
                          <a:cs typeface="微软雅黑" panose="020B0503020204020204" charset="-122"/>
                        </a:rPr>
                        <a:t>由志愿者开发，由Linux核心开发小组发布，很多硬件厂商基于版权考虑并未提供驱动程序，尽管多数无需手动安装，但是涉及安装则相对复杂，使得新用户面对驱动程序问题（是否存在和安装方法）会一筹莫展。但是在开源开发模式下，许多老硬件尽管在Windows下很难支持的也容易找到驱动。HP、Intel、AMD等硬件厂商逐步不同程度支持开源驱动，问题正在得到缓解。</a:t>
                      </a:r>
                      <a:endParaRPr lang="zh-CN" altLang="en-US" sz="1400">
                        <a:latin typeface="微软雅黑" panose="020B0503020204020204" charset="-122"/>
                        <a:ea typeface="微软雅黑" panose="020B0503020204020204" charset="-122"/>
                        <a:cs typeface="微软雅黑" panose="020B0503020204020204" charset="-122"/>
                      </a:endParaRPr>
                    </a:p>
                  </a:txBody>
                  <a:tcPr/>
                </a:tc>
              </a:tr>
              <a:tr h="630555">
                <a:tc>
                  <a:txBody>
                    <a:bodyPr/>
                    <a:p>
                      <a:pPr algn="ctr">
                        <a:buNone/>
                      </a:pPr>
                      <a:r>
                        <a:rPr lang="zh-CN" altLang="en-US" sz="1400">
                          <a:latin typeface="微软雅黑" panose="020B0503020204020204" charset="-122"/>
                          <a:ea typeface="微软雅黑" panose="020B0503020204020204" charset="-122"/>
                        </a:rPr>
                        <a:t>使用</a:t>
                      </a:r>
                      <a:endParaRPr lang="zh-CN" altLang="en-US" sz="1400">
                        <a:latin typeface="微软雅黑" panose="020B0503020204020204" charset="-122"/>
                        <a:ea typeface="微软雅黑" panose="020B0503020204020204" charset="-122"/>
                      </a:endParaRPr>
                    </a:p>
                  </a:txBody>
                  <a:tcPr/>
                </a:tc>
                <a:tc>
                  <a:txBody>
                    <a:bodyPr/>
                    <a:p>
                      <a:pPr algn="l">
                        <a:lnSpc>
                          <a:spcPct val="150000"/>
                        </a:lnSpc>
                        <a:buNone/>
                      </a:pPr>
                      <a:r>
                        <a:rPr lang="zh-CN" altLang="en-US" sz="1400">
                          <a:latin typeface="微软雅黑" panose="020B0503020204020204" charset="-122"/>
                          <a:ea typeface="微软雅黑" panose="020B0503020204020204" charset="-122"/>
                        </a:rPr>
                        <a:t>使用比较简单，容易入门。图形化界面对没有计算机背景知识的用户使用十分有利。</a:t>
                      </a:r>
                      <a:endParaRPr lang="zh-CN" altLang="en-US" sz="1400">
                        <a:latin typeface="微软雅黑" panose="020B0503020204020204" charset="-122"/>
                        <a:ea typeface="微软雅黑" panose="020B0503020204020204" charset="-122"/>
                      </a:endParaRPr>
                    </a:p>
                  </a:txBody>
                  <a:tcPr/>
                </a:tc>
                <a:tc>
                  <a:txBody>
                    <a:bodyPr/>
                    <a:p>
                      <a:pPr algn="l">
                        <a:lnSpc>
                          <a:spcPct val="150000"/>
                        </a:lnSpc>
                        <a:buNone/>
                      </a:pPr>
                      <a:r>
                        <a:rPr lang="zh-CN" altLang="en-US" sz="1400">
                          <a:latin typeface="微软雅黑" panose="020B0503020204020204" charset="-122"/>
                          <a:ea typeface="微软雅黑" panose="020B0503020204020204" charset="-122"/>
                        </a:rPr>
                        <a:t>图形界面使用简单，容易入门。文字界面，需要学习才能掌握。</a:t>
                      </a:r>
                      <a:endParaRPr lang="zh-CN" altLang="en-US" sz="1400">
                        <a:latin typeface="微软雅黑" panose="020B0503020204020204" charset="-122"/>
                        <a:ea typeface="微软雅黑" panose="020B0503020204020204" charset="-122"/>
                      </a:endParaRPr>
                    </a:p>
                  </a:txBody>
                  <a:tcPr/>
                </a:tc>
              </a:tr>
              <a:tr h="631825">
                <a:tc>
                  <a:txBody>
                    <a:bodyPr/>
                    <a:p>
                      <a:pPr algn="ctr">
                        <a:buNone/>
                      </a:pPr>
                      <a:r>
                        <a:rPr lang="zh-CN" altLang="en-US" sz="1400">
                          <a:latin typeface="微软雅黑" panose="020B0503020204020204" charset="-122"/>
                          <a:ea typeface="微软雅黑" panose="020B0503020204020204" charset="-122"/>
                        </a:rPr>
                        <a:t>学习</a:t>
                      </a:r>
                      <a:endParaRPr lang="zh-CN" altLang="en-US" sz="1400">
                        <a:latin typeface="微软雅黑" panose="020B0503020204020204" charset="-122"/>
                        <a:ea typeface="微软雅黑" panose="020B0503020204020204" charset="-122"/>
                      </a:endParaRPr>
                    </a:p>
                  </a:txBody>
                  <a:tcPr/>
                </a:tc>
                <a:tc>
                  <a:txBody>
                    <a:bodyPr/>
                    <a:p>
                      <a:pPr algn="l">
                        <a:lnSpc>
                          <a:spcPct val="150000"/>
                        </a:lnSpc>
                        <a:buNone/>
                      </a:pPr>
                      <a:r>
                        <a:rPr lang="zh-CN" altLang="en-US" sz="1400">
                          <a:latin typeface="微软雅黑" panose="020B0503020204020204" charset="-122"/>
                          <a:ea typeface="微软雅黑" panose="020B0503020204020204" charset="-122"/>
                        </a:rPr>
                        <a:t>系统构造复杂、变化频繁，且知识、技能淘汰快，深入学习困难。</a:t>
                      </a:r>
                      <a:endParaRPr lang="zh-CN" altLang="en-US" sz="1400">
                        <a:latin typeface="微软雅黑" panose="020B0503020204020204" charset="-122"/>
                        <a:ea typeface="微软雅黑" panose="020B0503020204020204" charset="-122"/>
                      </a:endParaRPr>
                    </a:p>
                  </a:txBody>
                  <a:tcPr/>
                </a:tc>
                <a:tc>
                  <a:txBody>
                    <a:bodyPr/>
                    <a:p>
                      <a:pPr algn="l">
                        <a:lnSpc>
                          <a:spcPct val="150000"/>
                        </a:lnSpc>
                        <a:buNone/>
                      </a:pPr>
                      <a:r>
                        <a:rPr lang="zh-CN" altLang="en-US" sz="1400">
                          <a:latin typeface="微软雅黑" panose="020B0503020204020204" charset="-122"/>
                          <a:ea typeface="微软雅黑" panose="020B0503020204020204" charset="-122"/>
                        </a:rPr>
                        <a:t>系统构造简单、稳定，且知识、技能传承性好，深入学习相对容易。</a:t>
                      </a:r>
                      <a:endParaRPr lang="zh-CN" altLang="en-US" sz="1400">
                        <a:latin typeface="微软雅黑" panose="020B0503020204020204" charset="-122"/>
                        <a:ea typeface="微软雅黑" panose="020B0503020204020204" charset="-122"/>
                      </a:endParaRPr>
                    </a:p>
                  </a:txBody>
                  <a:tcPr/>
                </a:tc>
              </a:tr>
              <a:tr h="630555">
                <a:tc>
                  <a:txBody>
                    <a:bodyPr/>
                    <a:p>
                      <a:pPr algn="ctr">
                        <a:buNone/>
                      </a:pPr>
                      <a:r>
                        <a:rPr lang="zh-CN" altLang="en-US" sz="1400">
                          <a:latin typeface="微软雅黑" panose="020B0503020204020204" charset="-122"/>
                          <a:ea typeface="微软雅黑" panose="020B0503020204020204" charset="-122"/>
                        </a:rPr>
                        <a:t>软件</a:t>
                      </a:r>
                      <a:endParaRPr lang="zh-CN" altLang="en-US" sz="1400">
                        <a:latin typeface="微软雅黑" panose="020B0503020204020204" charset="-122"/>
                        <a:ea typeface="微软雅黑" panose="020B0503020204020204" charset="-122"/>
                      </a:endParaRPr>
                    </a:p>
                  </a:txBody>
                  <a:tcPr/>
                </a:tc>
                <a:tc>
                  <a:txBody>
                    <a:bodyPr/>
                    <a:p>
                      <a:pPr algn="l">
                        <a:lnSpc>
                          <a:spcPct val="150000"/>
                        </a:lnSpc>
                        <a:buNone/>
                      </a:pPr>
                      <a:r>
                        <a:rPr lang="zh-CN" altLang="en-US" sz="1400">
                          <a:latin typeface="微软雅黑" panose="020B0503020204020204" charset="-122"/>
                          <a:ea typeface="微软雅黑" panose="020B0503020204020204" charset="-122"/>
                        </a:rPr>
                        <a:t>每一种特定功能可能都需要商业软件的支持，需要购买相应的授权。</a:t>
                      </a:r>
                      <a:endParaRPr lang="zh-CN" altLang="en-US" sz="1400">
                        <a:latin typeface="微软雅黑" panose="020B0503020204020204" charset="-122"/>
                        <a:ea typeface="微软雅黑" panose="020B0503020204020204" charset="-122"/>
                      </a:endParaRPr>
                    </a:p>
                  </a:txBody>
                  <a:tcPr/>
                </a:tc>
                <a:tc>
                  <a:txBody>
                    <a:bodyPr/>
                    <a:p>
                      <a:pPr algn="l">
                        <a:lnSpc>
                          <a:spcPct val="150000"/>
                        </a:lnSpc>
                        <a:buNone/>
                      </a:pPr>
                      <a:r>
                        <a:rPr lang="zh-CN" altLang="en-US" sz="1400">
                          <a:latin typeface="微软雅黑" panose="020B0503020204020204" charset="-122"/>
                          <a:ea typeface="微软雅黑" panose="020B0503020204020204" charset="-122"/>
                        </a:rPr>
                        <a:t>大部分软件都可以自由获取，同样功能的软件选择较少。</a:t>
                      </a:r>
                      <a:endParaRPr lang="zh-CN" altLang="en-US" sz="1400">
                        <a:latin typeface="微软雅黑" panose="020B0503020204020204" charset="-122"/>
                        <a:ea typeface="微软雅黑" panose="020B0503020204020204" charset="-122"/>
                      </a:endParaRPr>
                    </a:p>
                  </a:txBody>
                  <a:tcPr/>
                </a:tc>
              </a:tr>
            </a:tbl>
          </a:graphicData>
        </a:graphic>
      </p:graphicFrame>
    </p:spTree>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Linux 安装</a:t>
            </a:r>
            <a:endParaRPr lang="zh-CN" altLang="en-US"/>
          </a:p>
        </p:txBody>
      </p:sp>
      <p:sp>
        <p:nvSpPr>
          <p:cNvPr id="3" name="内容占位符 2"/>
          <p:cNvSpPr>
            <a:spLocks noGrp="1"/>
          </p:cNvSpPr>
          <p:nvPr>
            <p:ph idx="1"/>
          </p:nvPr>
        </p:nvSpPr>
        <p:spPr/>
        <p:txBody>
          <a:bodyPr/>
          <a:p>
            <a:r>
              <a:rPr lang="zh-CN" altLang="en-US"/>
              <a:t>Linux 安装</a:t>
            </a:r>
            <a:endParaRPr lang="zh-CN" altLang="en-US"/>
          </a:p>
          <a:p>
            <a:r>
              <a:rPr lang="zh-CN" altLang="en-US"/>
              <a:t>安装操作具体见：</a:t>
            </a:r>
            <a:endParaRPr lang="zh-CN" altLang="en-US"/>
          </a:p>
          <a:p>
            <a:r>
              <a:rPr lang="zh-CN" altLang="en-US">
                <a:hlinkClick r:id="rId1" action="ppaction://hlinkfile"/>
              </a:rPr>
              <a:t>《LinuxCentos安装教程》</a:t>
            </a:r>
            <a:r>
              <a:rPr lang="zh-CN" altLang="en-US" u="heavy">
                <a:hlinkClick r:id="rId1" action="ppaction://hlinkfile"/>
              </a:rPr>
              <a:t> </a:t>
            </a:r>
            <a:endParaRPr lang="zh-CN" altLang="en-US"/>
          </a:p>
        </p:txBody>
      </p:sp>
    </p:spTree>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Linux 系统启动过程</a:t>
            </a:r>
            <a:endParaRPr lang="zh-CN" altLang="en-US"/>
          </a:p>
        </p:txBody>
      </p:sp>
      <p:sp>
        <p:nvSpPr>
          <p:cNvPr id="3" name="内容占位符 2"/>
          <p:cNvSpPr>
            <a:spLocks noGrp="1"/>
          </p:cNvSpPr>
          <p:nvPr>
            <p:ph idx="1"/>
          </p:nvPr>
        </p:nvSpPr>
        <p:spPr/>
        <p:txBody>
          <a:bodyPr/>
          <a:p>
            <a:r>
              <a:rPr lang="zh-CN" altLang="en-US"/>
              <a:t>linux启动时我们会看到许多启动信息。</a:t>
            </a:r>
            <a:endParaRPr lang="zh-CN" altLang="en-US"/>
          </a:p>
          <a:p>
            <a:r>
              <a:rPr lang="zh-CN" altLang="en-US"/>
              <a:t>Linux系统的启动过程并不是大家想象中的那么复杂，其过程可以分为5个阶段：</a:t>
            </a:r>
            <a:endParaRPr lang="zh-CN" altLang="en-US"/>
          </a:p>
          <a:p>
            <a:pPr lvl="1"/>
            <a:r>
              <a:rPr lang="zh-CN" altLang="en-US"/>
              <a:t>内核的引导。</a:t>
            </a:r>
            <a:endParaRPr lang="zh-CN" altLang="en-US"/>
          </a:p>
          <a:p>
            <a:pPr lvl="1"/>
            <a:r>
              <a:rPr lang="zh-CN" altLang="en-US"/>
              <a:t>运行 init。</a:t>
            </a:r>
            <a:endParaRPr lang="zh-CN" altLang="en-US"/>
          </a:p>
          <a:p>
            <a:pPr lvl="1"/>
            <a:r>
              <a:rPr lang="zh-CN" altLang="en-US"/>
              <a:t>系统初始化。</a:t>
            </a:r>
            <a:endParaRPr lang="zh-CN" altLang="en-US"/>
          </a:p>
          <a:p>
            <a:pPr lvl="1"/>
            <a:r>
              <a:rPr lang="zh-CN" altLang="en-US"/>
              <a:t>建立终端 。</a:t>
            </a:r>
            <a:endParaRPr lang="zh-CN" altLang="en-US"/>
          </a:p>
          <a:p>
            <a:pPr lvl="1"/>
            <a:r>
              <a:rPr lang="zh-CN" altLang="en-US"/>
              <a:t>用户登录系统。</a:t>
            </a:r>
            <a:endParaRPr lang="zh-CN" altLang="en-US"/>
          </a:p>
        </p:txBody>
      </p:sp>
    </p:spTree>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运行级别</a:t>
            </a:r>
            <a:endParaRPr lang="zh-CN" altLang="en-US"/>
          </a:p>
        </p:txBody>
      </p:sp>
      <p:sp>
        <p:nvSpPr>
          <p:cNvPr id="3" name="内容占位符 2"/>
          <p:cNvSpPr>
            <a:spLocks noGrp="1"/>
          </p:cNvSpPr>
          <p:nvPr>
            <p:ph idx="1"/>
          </p:nvPr>
        </p:nvSpPr>
        <p:spPr/>
        <p:txBody>
          <a:bodyPr/>
          <a:p>
            <a:r>
              <a:rPr lang="zh-CN" altLang="en-US"/>
              <a:t>许多程序需要开机启动。它们在Windows叫做"服务"（service），在Linux就叫做"守护进程"（daemon）。</a:t>
            </a:r>
            <a:endParaRPr lang="zh-CN" altLang="en-US"/>
          </a:p>
          <a:p>
            <a:r>
              <a:rPr lang="zh-CN" altLang="en-US"/>
              <a:t>init进程的一大任务，就是去运行这些开机启动的程序。</a:t>
            </a:r>
            <a:endParaRPr lang="zh-CN" altLang="en-US"/>
          </a:p>
          <a:p>
            <a:r>
              <a:rPr lang="zh-CN" altLang="en-US"/>
              <a:t>但是，不同的场合需要启动不同的程序，比如用作服务器时，需要启动Apache，用作桌面就不需要。</a:t>
            </a:r>
            <a:endParaRPr lang="zh-CN" altLang="en-US"/>
          </a:p>
          <a:p>
            <a:r>
              <a:rPr lang="zh-CN" altLang="en-US"/>
              <a:t>Linux允许为不同的场合，分配不同的开机启动程序，这就叫做"运行级别"（runlevel）。也就是说，启动时根据"运行级别"，确定要运行哪些程序。</a:t>
            </a:r>
            <a:endParaRPr lang="zh-CN" altLang="en-US"/>
          </a:p>
        </p:txBody>
      </p:sp>
      <p:pic>
        <p:nvPicPr>
          <p:cNvPr id="4" name="图片 3"/>
          <p:cNvPicPr>
            <a:picLocks noChangeAspect="1"/>
          </p:cNvPicPr>
          <p:nvPr/>
        </p:nvPicPr>
        <p:blipFill>
          <a:blip r:embed="rId1"/>
          <a:stretch>
            <a:fillRect/>
          </a:stretch>
        </p:blipFill>
        <p:spPr>
          <a:xfrm>
            <a:off x="2987675" y="4966970"/>
            <a:ext cx="5609590" cy="1085850"/>
          </a:xfrm>
          <a:prstGeom prst="rect">
            <a:avLst/>
          </a:prstGeom>
        </p:spPr>
      </p:pic>
    </p:spTree>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用户登录系统</a:t>
            </a:r>
            <a:endParaRPr lang="zh-CN" altLang="en-US"/>
          </a:p>
        </p:txBody>
      </p:sp>
      <p:sp>
        <p:nvSpPr>
          <p:cNvPr id="3" name="内容占位符 2"/>
          <p:cNvSpPr>
            <a:spLocks noGrp="1"/>
          </p:cNvSpPr>
          <p:nvPr>
            <p:ph idx="1"/>
          </p:nvPr>
        </p:nvSpPr>
        <p:spPr/>
        <p:txBody>
          <a:bodyPr/>
          <a:p>
            <a:r>
              <a:rPr lang="zh-CN" altLang="en-US"/>
              <a:t>一般来说，用户的登录方式有三种：</a:t>
            </a:r>
            <a:endParaRPr lang="zh-CN" altLang="en-US"/>
          </a:p>
          <a:p>
            <a:pPr lvl="1"/>
            <a:r>
              <a:rPr lang="zh-CN" altLang="en-US"/>
              <a:t>（1）命令行登录</a:t>
            </a:r>
            <a:endParaRPr lang="zh-CN" altLang="en-US"/>
          </a:p>
          <a:p>
            <a:pPr lvl="1"/>
            <a:r>
              <a:rPr lang="zh-CN" altLang="en-US"/>
              <a:t>（2）ssh登录</a:t>
            </a:r>
            <a:endParaRPr lang="zh-CN" altLang="en-US"/>
          </a:p>
          <a:p>
            <a:pPr lvl="1"/>
            <a:r>
              <a:rPr lang="zh-CN" altLang="en-US"/>
              <a:t>（3）图形界面登录</a:t>
            </a:r>
            <a:endParaRPr lang="zh-CN" altLang="en-US"/>
          </a:p>
          <a:p>
            <a:pPr lvl="0"/>
            <a:endParaRPr lang="zh-CN" altLang="en-US"/>
          </a:p>
        </p:txBody>
      </p:sp>
      <p:pic>
        <p:nvPicPr>
          <p:cNvPr id="4" name="图片 3"/>
          <p:cNvPicPr>
            <a:picLocks noChangeAspect="1"/>
          </p:cNvPicPr>
          <p:nvPr/>
        </p:nvPicPr>
        <p:blipFill>
          <a:blip r:embed="rId1"/>
          <a:stretch>
            <a:fillRect/>
          </a:stretch>
        </p:blipFill>
        <p:spPr>
          <a:xfrm>
            <a:off x="1541780" y="3500120"/>
            <a:ext cx="5704840" cy="2047875"/>
          </a:xfrm>
          <a:prstGeom prst="rect">
            <a:avLst/>
          </a:prstGeom>
        </p:spPr>
      </p:pic>
    </p:spTree>
  </p:cSld>
  <p:clrMapOvr>
    <a:masterClrMapping/>
  </p:clrMapOvr>
  <p:transition spd="slow">
    <p:push dir="u"/>
  </p:transition>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6285</Words>
  <Application>WPS 演示</Application>
  <PresentationFormat>宽屏</PresentationFormat>
  <Paragraphs>306</Paragraphs>
  <Slides>25</Slides>
  <Notes>0</Notes>
  <HiddenSlides>0</HiddenSlides>
  <MMClips>0</MMClips>
  <ScaleCrop>false</ScaleCrop>
  <HeadingPairs>
    <vt:vector size="6" baseType="variant">
      <vt:variant>
        <vt:lpstr>已用的字体</vt:lpstr>
      </vt:variant>
      <vt:variant>
        <vt:i4>8</vt:i4>
      </vt:variant>
      <vt:variant>
        <vt:lpstr>主题</vt:lpstr>
      </vt:variant>
      <vt:variant>
        <vt:i4>4</vt:i4>
      </vt:variant>
      <vt:variant>
        <vt:lpstr>幻灯片标题</vt:lpstr>
      </vt:variant>
      <vt:variant>
        <vt:i4>25</vt:i4>
      </vt:variant>
    </vt:vector>
  </HeadingPairs>
  <TitlesOfParts>
    <vt:vector size="37" baseType="lpstr">
      <vt:lpstr>Arial</vt:lpstr>
      <vt:lpstr>宋体</vt:lpstr>
      <vt:lpstr>Wingdings</vt:lpstr>
      <vt:lpstr>微软雅黑</vt:lpstr>
      <vt:lpstr>微软雅黑 Light</vt:lpstr>
      <vt:lpstr>Calibri</vt:lpstr>
      <vt:lpstr>黑体</vt:lpstr>
      <vt:lpstr>Arial Unicode MS</vt:lpstr>
      <vt:lpstr>1_Office 主题</vt:lpstr>
      <vt:lpstr>2_Office 主题</vt:lpstr>
      <vt:lpstr>3_Office 主题</vt:lpstr>
      <vt:lpstr>4_Office 主题</vt:lpstr>
      <vt:lpstr>Linux教程2</vt:lpstr>
      <vt:lpstr>Linux 简介</vt:lpstr>
      <vt:lpstr>Linux的发行版</vt:lpstr>
      <vt:lpstr>Linux应用领域</vt:lpstr>
      <vt:lpstr>Linux vs Windows</vt:lpstr>
      <vt:lpstr>Linux 安装</vt:lpstr>
      <vt:lpstr>Linux 系统启动过程</vt:lpstr>
      <vt:lpstr>运行级别</vt:lpstr>
      <vt:lpstr>用户登录系统</vt:lpstr>
      <vt:lpstr>Linux 系统目录结构</vt:lpstr>
      <vt:lpstr>以下是对这些目录的解释</vt:lpstr>
      <vt:lpstr>以下是对这些目录的解释</vt:lpstr>
      <vt:lpstr>以下是对这些目录的解释</vt:lpstr>
      <vt:lpstr>Linux 远程登录</vt:lpstr>
      <vt:lpstr>putty的使用</vt:lpstr>
      <vt:lpstr>Linux 文件基本属性</vt:lpstr>
      <vt:lpstr>Linux 文件基本属性</vt:lpstr>
      <vt:lpstr>Linux 文件基本属性</vt:lpstr>
      <vt:lpstr>Linux文件属主和属组</vt:lpstr>
      <vt:lpstr>更改文件属性</vt:lpstr>
      <vt:lpstr>更改文件属性</vt:lpstr>
      <vt:lpstr>更改文件属性</vt:lpstr>
      <vt:lpstr>更改文件属性</vt:lpstr>
      <vt:lpstr>符号类型改变文件权限</vt:lpstr>
      <vt:lpstr>创造分享，共同成长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Johnny老师</cp:lastModifiedBy>
  <cp:revision>68</cp:revision>
  <dcterms:created xsi:type="dcterms:W3CDTF">2018-09-04T02:18:00Z</dcterms:created>
  <dcterms:modified xsi:type="dcterms:W3CDTF">2021-01-19T14:40:56Z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2052-11.1.0.10132</vt:lpwstr>
  </property>
</Properties>
</file>