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  <p:sldMasterId id="2147483664" r:id="rId4"/>
    <p:sldMasterId id="2147483676" r:id="rId5"/>
    <p:sldMasterId id="2147483682" r:id="rId6"/>
  </p:sldMasterIdLst>
  <p:notesMasterIdLst>
    <p:notesMasterId r:id="rId9"/>
  </p:notesMasterIdLst>
  <p:handoutMasterIdLst>
    <p:handoutMasterId r:id="rId30"/>
  </p:handoutMasterIdLst>
  <p:sldIdLst>
    <p:sldId id="277" r:id="rId7"/>
    <p:sldId id="257" r:id="rId8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9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56" y="291465"/>
            <a:ext cx="10516322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161290"/>
            <a:ext cx="11573510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6235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744793"/>
            <a:ext cx="10363200" cy="1470025"/>
          </a:xfrm>
        </p:spPr>
        <p:txBody>
          <a:bodyPr/>
          <a:lstStyle>
            <a:lvl1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4319606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38744" y="274638"/>
            <a:ext cx="6248405" cy="511156"/>
          </a:xfrm>
        </p:spPr>
        <p:txBody>
          <a:bodyPr>
            <a:noAutofit/>
          </a:bodyPr>
          <a:lstStyle>
            <a:lvl1pPr>
              <a:defRPr sz="28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928802"/>
            <a:ext cx="10972800" cy="435771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buFontTx/>
              <a:buBlip>
                <a:blip r:embed="rId2"/>
              </a:buBlip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60350"/>
            <a:ext cx="11582400" cy="490538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7" y="1052513"/>
            <a:ext cx="5384800" cy="50736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12417" y="1052513"/>
            <a:ext cx="5384800" cy="24606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12417" y="3665538"/>
            <a:ext cx="5384800" cy="24606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60350"/>
            <a:ext cx="11582400" cy="490538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7" y="1052513"/>
            <a:ext cx="5384800" cy="50736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2417" y="1052513"/>
            <a:ext cx="5384800" cy="50736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4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3" Type="http://schemas.openxmlformats.org/officeDocument/2006/relationships/theme" Target="../theme/theme3.xml"/><Relationship Id="rId12" Type="http://schemas.openxmlformats.org/officeDocument/2006/relationships/tags" Target="../tags/tag5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4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60350"/>
            <a:ext cx="11582400" cy="4905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4417" y="1052513"/>
            <a:ext cx="10972800" cy="5073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charset="0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黑体" panose="02010609060101010101" pitchFamily="49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charset="0"/>
          <a:ea typeface="黑体" panose="02010609060101010101" pitchFamily="49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charset="0"/>
          <a:ea typeface="黑体" panose="02010609060101010101" pitchFamily="49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charset="0"/>
          <a:ea typeface="黑体" panose="02010609060101010101" pitchFamily="49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Linux</a:t>
            </a:r>
            <a:r>
              <a:rPr lang="zh-CN" altLang="en-US"/>
              <a:t>教程</a:t>
            </a:r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JohnnyTeacher</a:t>
            </a:r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rmdir (删除空的目录)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语法： rmdir [-p] 目录名称</a:t>
            </a:r>
            <a:endParaRPr lang="zh-CN" altLang="en-US"/>
          </a:p>
          <a:p>
            <a:r>
              <a:rPr lang="zh-CN" altLang="en-US"/>
              <a:t>-p ：连同上一级『空的』目录也一起删除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不过要注意的是，这个 rmdir 仅能删除空的目录，你可以使用 rm 命令来删除非空目录。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93800" y="2234565"/>
            <a:ext cx="8604250" cy="31369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/>
              <a:t>[root@www tmp]# ls -l   &lt;==看看有多少目录存在？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drwxr-xr-x  3 root  root 4096 Jul 18 12:50 test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drwxr-xr-x  3 root  root 4096 Jul 18 12:53 test1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drwx--x--x  2 root  root 4096 Jul 18 12:54 test2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[root@www tmp]# rmdir test   &lt;==可直接删除掉，没问题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[root@www tmp]# rmdir test1  &lt;==因为尚有内容，所以无法删除！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rmdir: `test1': Directory not empty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[root@www tmp]# rmdir -p test1/test2/test3/test4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[root@www tmp]# ls -l        &lt;==您看看，底下的输出中test与test1不见了！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drwx--x--x  2 root  root 4096 Jul 18 12:54 test2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cp (复制文件或目录)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[root@www ~]# cp [-adfilprsu] 来源档(source) 目标档(destination)</a:t>
            </a:r>
            <a:endParaRPr lang="zh-CN" altLang="en-US"/>
          </a:p>
          <a:p>
            <a:r>
              <a:rPr lang="zh-CN" altLang="en-US"/>
              <a:t>[root@www ~]# cp [options] source1 source2 source3 .... directory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-i：若目标档(destination)已经存在时，在覆盖时会先询问动作的进行(常用)</a:t>
            </a:r>
            <a:endParaRPr lang="zh-CN" altLang="en-US"/>
          </a:p>
          <a:p>
            <a:r>
              <a:rPr lang="zh-CN" altLang="en-US"/>
              <a:t>-r：递归持续复制，用於目录的复制行为；(常用)</a:t>
            </a:r>
            <a:endParaRPr lang="zh-CN" altLang="en-US"/>
          </a:p>
          <a:p>
            <a:r>
              <a:rPr lang="zh-CN" altLang="en-US"/>
              <a:t>-p：连同文件的属性一起复制过去，而非使用默认属性(备份常用)；</a:t>
            </a:r>
            <a:endParaRPr lang="zh-CN" altLang="en-US"/>
          </a:p>
          <a:p>
            <a:r>
              <a:rPr lang="zh-CN" altLang="en-US"/>
              <a:t>-a：相当於 -pdr 的意思，至於 pdr 请参考下列说明；(常用)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68400" y="2311400"/>
            <a:ext cx="6743700" cy="11703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>
                <a:sym typeface="+mn-ea"/>
              </a:rPr>
              <a:t>[root@www ~]# cp ~/.bashrc /tmp/bashrc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>
                <a:sym typeface="+mn-ea"/>
              </a:rPr>
              <a:t>[root@www ~]# cp -i ~/.bashrc /tmp/bashrc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>
                <a:sym typeface="+mn-ea"/>
              </a:rPr>
              <a:t>cp: overwrite `/tmp/bashrc'? n  &lt;==n不覆盖，y为覆盖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rm (移除文件或目录)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 rm [-fir] 文件或目录</a:t>
            </a:r>
            <a:endParaRPr lang="zh-CN" altLang="en-US"/>
          </a:p>
          <a:p>
            <a:r>
              <a:rPr lang="zh-CN" altLang="en-US"/>
              <a:t>-f ：就是 force 的意思，忽略不存在的文件，不会出现警告信息；</a:t>
            </a:r>
            <a:endParaRPr lang="zh-CN" altLang="en-US"/>
          </a:p>
          <a:p>
            <a:r>
              <a:rPr lang="zh-CN" altLang="en-US"/>
              <a:t>-i ：互动模式，在删除前会询问使用者是否动作</a:t>
            </a:r>
            <a:endParaRPr lang="zh-CN" altLang="en-US"/>
          </a:p>
          <a:p>
            <a:r>
              <a:rPr lang="zh-CN" altLang="en-US"/>
              <a:t>-r ：递归删除啊！最常用在目录的删除了！这是非常危险的选项！！！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如果加上 -i 的选项就会主动询问，避免你删除到错误的档名！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93800" y="3378200"/>
            <a:ext cx="5562600" cy="6451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[root@www tmp]# rm -i bashrc</a:t>
            </a:r>
            <a:endParaRPr lang="zh-CN" altLang="en-US"/>
          </a:p>
          <a:p>
            <a:r>
              <a:rPr lang="zh-CN" altLang="en-US"/>
              <a:t>rm: remove regular file `bashrc'? y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mv (移动文件与目录，或修改名称)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zh-CN" altLang="en-US"/>
              <a:t>[root@www ~]# mv [-fiu] source destination</a:t>
            </a:r>
            <a:endParaRPr lang="zh-CN" altLang="en-US"/>
          </a:p>
          <a:p>
            <a:r>
              <a:rPr lang="zh-CN" altLang="en-US"/>
              <a:t>[root@www ~]# mv [options] source1 source2 source3 .... directory</a:t>
            </a:r>
            <a:endParaRPr lang="zh-CN" altLang="en-US"/>
          </a:p>
          <a:p>
            <a:r>
              <a:rPr lang="zh-CN" altLang="en-US"/>
              <a:t>-f ：force 强制的意思，如果目标文件已经存在，不会询问而直接覆盖；</a:t>
            </a:r>
            <a:endParaRPr lang="zh-CN" altLang="en-US"/>
          </a:p>
          <a:p>
            <a:r>
              <a:rPr lang="zh-CN" altLang="en-US"/>
              <a:t>-i ：若目标文件 (destination) 已经存在时，就会询问是否覆盖！</a:t>
            </a:r>
            <a:endParaRPr lang="zh-CN" altLang="en-US"/>
          </a:p>
          <a:p>
            <a:r>
              <a:rPr lang="zh-CN" altLang="en-US"/>
              <a:t>-u ：若目标文件已经存在，且 source 比较新，才会升级 (update)</a:t>
            </a:r>
            <a:endParaRPr lang="zh-CN" altLang="en-US"/>
          </a:p>
          <a:p>
            <a:r>
              <a:rPr lang="zh-CN" altLang="en-US"/>
              <a:t>复制一文件，创建一目录，将文件移动到目录中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将刚刚的目录名称更名为 mvtest2</a:t>
            </a:r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06805" y="3985260"/>
            <a:ext cx="7705090" cy="11988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/>
              <a:t>[root@www ~]# cd /tmp</a:t>
            </a:r>
            <a:endParaRPr lang="zh-CN" altLang="en-US"/>
          </a:p>
          <a:p>
            <a:pPr>
              <a:lnSpc>
                <a:spcPct val="100000"/>
              </a:lnSpc>
            </a:pPr>
            <a:r>
              <a:rPr lang="zh-CN" altLang="en-US"/>
              <a:t>[root@www tmp]# cp ~/.bashrc bashrc</a:t>
            </a:r>
            <a:endParaRPr lang="zh-CN" altLang="en-US"/>
          </a:p>
          <a:p>
            <a:pPr>
              <a:lnSpc>
                <a:spcPct val="100000"/>
              </a:lnSpc>
            </a:pPr>
            <a:r>
              <a:rPr lang="zh-CN" altLang="en-US"/>
              <a:t>[root@www tmp]# mkdir mvtest</a:t>
            </a:r>
            <a:endParaRPr lang="zh-CN" altLang="en-US"/>
          </a:p>
          <a:p>
            <a:pPr>
              <a:lnSpc>
                <a:spcPct val="100000"/>
              </a:lnSpc>
            </a:pPr>
            <a:r>
              <a:rPr lang="zh-CN" altLang="en-US"/>
              <a:t>[root@www tmp]# mv bashrc mvtest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06805" y="5858510"/>
            <a:ext cx="7705090" cy="3683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[root@www tmp]# mv mvtest mvtest2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Linux 文件内容查看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Linux系统中使用以下命令来查看文件的内容：</a:t>
            </a:r>
            <a:endParaRPr lang="zh-CN" altLang="en-US"/>
          </a:p>
          <a:p>
            <a:pPr lvl="1"/>
            <a:r>
              <a:rPr lang="zh-CN" altLang="en-US"/>
              <a:t>cat  由第一行开始显示文件内容</a:t>
            </a:r>
            <a:endParaRPr lang="zh-CN" altLang="en-US"/>
          </a:p>
          <a:p>
            <a:pPr lvl="1"/>
            <a:r>
              <a:rPr lang="zh-CN" altLang="en-US"/>
              <a:t>tac  从最后一行开始显示，可以看出 tac 是 cat 的倒著写！</a:t>
            </a:r>
            <a:endParaRPr lang="zh-CN" altLang="en-US"/>
          </a:p>
          <a:p>
            <a:pPr lvl="1"/>
            <a:r>
              <a:rPr lang="zh-CN" altLang="en-US"/>
              <a:t>nl   显示的时候，顺道输出行号！</a:t>
            </a:r>
            <a:endParaRPr lang="zh-CN" altLang="en-US"/>
          </a:p>
          <a:p>
            <a:pPr lvl="1"/>
            <a:r>
              <a:rPr lang="zh-CN" altLang="en-US"/>
              <a:t>more 一页一页的显示文件内容</a:t>
            </a:r>
            <a:endParaRPr lang="zh-CN" altLang="en-US"/>
          </a:p>
          <a:p>
            <a:pPr lvl="1"/>
            <a:r>
              <a:rPr lang="zh-CN" altLang="en-US"/>
              <a:t>less 与 more 类似，但是比 more 更好的是，他可以往前翻页！</a:t>
            </a:r>
            <a:endParaRPr lang="zh-CN" altLang="en-US"/>
          </a:p>
          <a:p>
            <a:pPr lvl="1"/>
            <a:r>
              <a:rPr lang="zh-CN" altLang="en-US"/>
              <a:t>head 只看头几行</a:t>
            </a:r>
            <a:endParaRPr lang="zh-CN" altLang="en-US"/>
          </a:p>
          <a:p>
            <a:pPr lvl="1"/>
            <a:r>
              <a:rPr lang="zh-CN" altLang="en-US"/>
              <a:t>tail 只看尾巴几行</a:t>
            </a:r>
            <a:endParaRPr lang="zh-CN" altLang="en-US"/>
          </a:p>
          <a:p>
            <a:pPr lvl="1"/>
            <a:r>
              <a:rPr lang="zh-CN" altLang="en-US"/>
              <a:t>你可以使用 man [命令]来查看各个命令的使用文档，如 ：man cp。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cat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由第一行开始显示文件内容</a:t>
            </a:r>
            <a:endParaRPr lang="zh-CN" altLang="en-US"/>
          </a:p>
          <a:p>
            <a:pPr lvl="0"/>
            <a:r>
              <a:rPr lang="zh-CN" altLang="en-US"/>
              <a:t>cat [-AbEnTv]</a:t>
            </a:r>
            <a:endParaRPr lang="zh-CN" altLang="en-US"/>
          </a:p>
          <a:p>
            <a:pPr lvl="1"/>
            <a:r>
              <a:rPr lang="zh-CN" altLang="en-US"/>
              <a:t>-A ：相当於 -vET 的整合选项，可列出一些特殊字符而不是空白而已；</a:t>
            </a:r>
            <a:endParaRPr lang="zh-CN" altLang="en-US"/>
          </a:p>
          <a:p>
            <a:pPr lvl="1"/>
            <a:r>
              <a:rPr lang="zh-CN" altLang="en-US"/>
              <a:t>-b ：列出行号，仅针对非空白行做行号显示，空白行不标行号！</a:t>
            </a:r>
            <a:endParaRPr lang="zh-CN" altLang="en-US"/>
          </a:p>
          <a:p>
            <a:pPr lvl="1"/>
            <a:r>
              <a:rPr lang="zh-CN" altLang="en-US"/>
              <a:t>-E ：将结尾的断行字节 $ 显示出来；</a:t>
            </a:r>
            <a:endParaRPr lang="zh-CN" altLang="en-US"/>
          </a:p>
          <a:p>
            <a:pPr lvl="1"/>
            <a:r>
              <a:rPr lang="zh-CN" altLang="en-US"/>
              <a:t>-n ：列印出行号，连同空白行也会有行号，与 -b 的选项不同；</a:t>
            </a:r>
            <a:endParaRPr lang="zh-CN" altLang="en-US"/>
          </a:p>
          <a:p>
            <a:pPr lvl="1"/>
            <a:r>
              <a:rPr lang="zh-CN" altLang="en-US"/>
              <a:t>-T ：将 [tab] 按键以 ^I 显示出来；</a:t>
            </a:r>
            <a:endParaRPr lang="zh-CN" altLang="en-US"/>
          </a:p>
          <a:p>
            <a:pPr lvl="1"/>
            <a:r>
              <a:rPr lang="zh-CN" altLang="en-US"/>
              <a:t>-v ：列出一些看不出来的特殊字符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查看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cat</a:t>
            </a:r>
            <a:endParaRPr lang="zh-CN" altLang="en-US"/>
          </a:p>
          <a:p>
            <a:r>
              <a:rPr lang="zh-CN" altLang="en-US"/>
              <a:t>检看 /etc/issue 这个文件的内容：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tac</a:t>
            </a:r>
            <a:endParaRPr lang="zh-CN" altLang="en-US"/>
          </a:p>
          <a:p>
            <a:r>
              <a:rPr lang="zh-CN" altLang="en-US"/>
              <a:t>tac与cat命令刚好相反，文件内容从最后一行开始显示，可以看出 tac 是 cat 的倒着写！如：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41730" y="2341245"/>
            <a:ext cx="4782820" cy="100457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>
                <a:sym typeface="+mn-ea"/>
              </a:rPr>
              <a:t>[root@www ~]# cat /etc/issue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>
                <a:sym typeface="+mn-ea"/>
              </a:rPr>
              <a:t>CentOS release 6.4 (Final)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>
                <a:sym typeface="+mn-ea"/>
              </a:rPr>
              <a:t>Kernel \r on an \m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41730" y="5045075"/>
            <a:ext cx="4782820" cy="922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[root@www ~]# tac /etc/issue</a:t>
            </a:r>
            <a:endParaRPr lang="zh-CN" altLang="en-US"/>
          </a:p>
          <a:p>
            <a:r>
              <a:rPr lang="zh-CN" altLang="en-US"/>
              <a:t>Kernel \r on an \m</a:t>
            </a:r>
            <a:endParaRPr lang="zh-CN" altLang="en-US"/>
          </a:p>
          <a:p>
            <a:r>
              <a:rPr lang="zh-CN" altLang="en-US"/>
              <a:t>CentOS release 6.4 (Final)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nl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nl [-bnw] 文件</a:t>
            </a:r>
            <a:endParaRPr lang="zh-CN" altLang="en-US"/>
          </a:p>
          <a:p>
            <a:pPr lvl="1"/>
            <a:r>
              <a:rPr lang="zh-CN" altLang="en-US"/>
              <a:t>-b ：指定行号指定的方式，主要有两种：</a:t>
            </a:r>
            <a:endParaRPr lang="zh-CN" altLang="en-US"/>
          </a:p>
          <a:p>
            <a:pPr lvl="1"/>
            <a:r>
              <a:rPr lang="zh-CN" altLang="en-US"/>
              <a:t>-b a ：表示不论是否为空行，也同样列出行号(类似 cat -n)；</a:t>
            </a:r>
            <a:endParaRPr lang="zh-CN" altLang="en-US"/>
          </a:p>
          <a:p>
            <a:pPr lvl="1"/>
            <a:r>
              <a:rPr lang="zh-CN" altLang="en-US"/>
              <a:t>-b t ：如果有空行，空的那一行不要列出行号(默认值)；</a:t>
            </a:r>
            <a:endParaRPr lang="zh-CN" altLang="en-US"/>
          </a:p>
          <a:p>
            <a:pPr lvl="1"/>
            <a:r>
              <a:rPr lang="zh-CN" altLang="en-US"/>
              <a:t>-n ：列出行号表示的方法，主要有三种：</a:t>
            </a:r>
            <a:endParaRPr lang="zh-CN" altLang="en-US"/>
          </a:p>
          <a:p>
            <a:pPr lvl="1"/>
            <a:r>
              <a:rPr lang="zh-CN" altLang="en-US"/>
              <a:t>-n ln ：行号在荧幕的最左方显示；</a:t>
            </a:r>
            <a:endParaRPr lang="zh-CN" altLang="en-US"/>
          </a:p>
          <a:p>
            <a:pPr lvl="1"/>
            <a:r>
              <a:rPr lang="zh-CN" altLang="en-US"/>
              <a:t>-n rn ：行号在自己栏位的最右方显示，且不加 0 ；</a:t>
            </a:r>
            <a:endParaRPr lang="zh-CN" altLang="en-US"/>
          </a:p>
          <a:p>
            <a:pPr lvl="1"/>
            <a:r>
              <a:rPr lang="zh-CN" altLang="en-US"/>
              <a:t>-n rz ：行号在自己栏位的最右方显示，且加 0 ；</a:t>
            </a:r>
            <a:endParaRPr lang="zh-CN" altLang="en-US"/>
          </a:p>
          <a:p>
            <a:pPr lvl="1"/>
            <a:r>
              <a:rPr lang="zh-CN" altLang="en-US"/>
              <a:t>-w ：行号栏位的占用的位数。</a:t>
            </a:r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8079105" y="2846070"/>
            <a:ext cx="3479165" cy="13379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[root@www ~]# nl /etc/issue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     1  CentOS release 6.4 (Final)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     2  Kernel \r on an \m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more一页一页翻动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1600"/>
              <a:t>在 more 这个程序的运行过程中，你有几个按键可以按的：</a:t>
            </a:r>
            <a:endParaRPr lang="en-US" altLang="zh-CN" sz="1600"/>
          </a:p>
          <a:p>
            <a:pPr lvl="1"/>
            <a:r>
              <a:rPr lang="en-US" altLang="zh-CN" sz="1600"/>
              <a:t>空白键 (space)：代表向下翻一页；</a:t>
            </a:r>
            <a:endParaRPr lang="en-US" altLang="zh-CN" sz="1600"/>
          </a:p>
          <a:p>
            <a:pPr lvl="1"/>
            <a:r>
              <a:rPr lang="en-US" altLang="zh-CN" sz="1600"/>
              <a:t>Enter         ：代表向下翻『一行』；</a:t>
            </a:r>
            <a:endParaRPr lang="en-US" altLang="zh-CN" sz="1600"/>
          </a:p>
          <a:p>
            <a:pPr lvl="1"/>
            <a:r>
              <a:rPr lang="en-US" altLang="zh-CN" sz="1600"/>
              <a:t>/字串         ：代表在这个显示的内容当中，向下搜寻『字串』这个关键字；</a:t>
            </a:r>
            <a:endParaRPr lang="en-US" altLang="zh-CN" sz="1600"/>
          </a:p>
          <a:p>
            <a:pPr lvl="1"/>
            <a:r>
              <a:rPr lang="en-US" altLang="zh-CN" sz="1600"/>
              <a:t>:f            ：立刻显示出档名以及目前显示的行数；</a:t>
            </a:r>
            <a:endParaRPr lang="en-US" altLang="zh-CN" sz="1600"/>
          </a:p>
          <a:p>
            <a:pPr lvl="1"/>
            <a:r>
              <a:rPr lang="en-US" altLang="zh-CN" sz="1600"/>
              <a:t>q             ：代表立刻离开 more ，不再显示该文件内容。</a:t>
            </a:r>
            <a:endParaRPr lang="en-US" altLang="zh-CN" sz="1600"/>
          </a:p>
          <a:p>
            <a:pPr lvl="1"/>
            <a:r>
              <a:rPr lang="en-US" altLang="zh-CN" sz="1600"/>
              <a:t>b 或 [ctrl]-b ：代表往回翻页，不过这动作只对文件有用，对管线无用。</a:t>
            </a:r>
            <a:endParaRPr lang="en-US" altLang="zh-CN" sz="1600"/>
          </a:p>
        </p:txBody>
      </p:sp>
      <p:sp>
        <p:nvSpPr>
          <p:cNvPr id="4" name="文本框 3"/>
          <p:cNvSpPr txBox="1"/>
          <p:nvPr/>
        </p:nvSpPr>
        <p:spPr>
          <a:xfrm>
            <a:off x="1123315" y="4208780"/>
            <a:ext cx="6781800" cy="20612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1600"/>
              <a:t>[root@www ~]# more /etc/man.config</a:t>
            </a:r>
            <a:endParaRPr lang="zh-CN" altLang="en-US" sz="1600"/>
          </a:p>
          <a:p>
            <a:r>
              <a:rPr lang="zh-CN" altLang="en-US" sz="1600"/>
              <a:t>#</a:t>
            </a:r>
            <a:endParaRPr lang="zh-CN" altLang="en-US" sz="1600"/>
          </a:p>
          <a:p>
            <a:r>
              <a:rPr lang="zh-CN" altLang="en-US" sz="1600"/>
              <a:t># Generated automatically from man.conf.in by the</a:t>
            </a:r>
            <a:endParaRPr lang="zh-CN" altLang="en-US" sz="1600"/>
          </a:p>
          <a:p>
            <a:r>
              <a:rPr lang="zh-CN" altLang="en-US" sz="1600"/>
              <a:t># configure script.</a:t>
            </a:r>
            <a:endParaRPr lang="zh-CN" altLang="en-US" sz="1600"/>
          </a:p>
          <a:p>
            <a:r>
              <a:rPr lang="zh-CN" altLang="en-US" sz="1600"/>
              <a:t>#</a:t>
            </a:r>
            <a:endParaRPr lang="zh-CN" altLang="en-US" sz="1600"/>
          </a:p>
          <a:p>
            <a:r>
              <a:rPr lang="zh-CN" altLang="en-US" sz="1600"/>
              <a:t># man.conf from man-1.6d</a:t>
            </a:r>
            <a:endParaRPr lang="zh-CN" altLang="en-US" sz="1600"/>
          </a:p>
          <a:p>
            <a:r>
              <a:rPr lang="zh-CN" altLang="en-US" sz="1600"/>
              <a:t>....(中间省略)....</a:t>
            </a:r>
            <a:endParaRPr lang="zh-CN" altLang="en-US" sz="1600"/>
          </a:p>
          <a:p>
            <a:r>
              <a:rPr lang="zh-CN" altLang="en-US" sz="1600"/>
              <a:t>--More--(28%)  &lt;== 重点在这一行喔！你的光标也会在这里等待你的命令</a:t>
            </a:r>
            <a:endParaRPr lang="zh-CN" altLang="en-US" sz="1600"/>
          </a:p>
        </p:txBody>
      </p: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less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一页一页翻动，以下实例输出/etc/man.config文件的内容：</a:t>
            </a:r>
            <a:endParaRPr lang="zh-CN" altLang="en-US"/>
          </a:p>
          <a:p>
            <a:pPr lvl="1"/>
            <a:r>
              <a:rPr lang="zh-CN" altLang="en-US"/>
              <a:t>空白键    ：向下翻动一页；</a:t>
            </a:r>
            <a:endParaRPr lang="zh-CN" altLang="en-US"/>
          </a:p>
          <a:p>
            <a:pPr lvl="1"/>
            <a:r>
              <a:rPr lang="zh-CN" altLang="en-US"/>
              <a:t>[pagedown]：向下翻动一页；</a:t>
            </a:r>
            <a:endParaRPr lang="zh-CN" altLang="en-US"/>
          </a:p>
          <a:p>
            <a:pPr lvl="1"/>
            <a:r>
              <a:rPr lang="zh-CN" altLang="en-US"/>
              <a:t>[pageup]  ：向上翻动一页；</a:t>
            </a:r>
            <a:endParaRPr lang="zh-CN" altLang="en-US"/>
          </a:p>
          <a:p>
            <a:pPr lvl="1"/>
            <a:r>
              <a:rPr lang="zh-CN" altLang="en-US"/>
              <a:t>/字串     ：向下搜寻『字串』的功能；</a:t>
            </a:r>
            <a:endParaRPr lang="zh-CN" altLang="en-US"/>
          </a:p>
          <a:p>
            <a:pPr lvl="1"/>
            <a:r>
              <a:rPr lang="zh-CN" altLang="en-US"/>
              <a:t>?字串     ：向上搜寻『字串』的功能；</a:t>
            </a:r>
            <a:endParaRPr lang="zh-CN" altLang="en-US"/>
          </a:p>
          <a:p>
            <a:pPr lvl="1"/>
            <a:r>
              <a:rPr lang="zh-CN" altLang="en-US"/>
              <a:t>n         ：重复前一个搜寻 (与 / 或 ? 有关！)</a:t>
            </a:r>
            <a:endParaRPr lang="zh-CN" altLang="en-US"/>
          </a:p>
          <a:p>
            <a:pPr lvl="1"/>
            <a:r>
              <a:rPr lang="zh-CN" altLang="en-US"/>
              <a:t>N         ：反向的重复前一个搜寻 (与 / 或 ? 有关！)</a:t>
            </a:r>
            <a:endParaRPr lang="zh-CN" altLang="en-US"/>
          </a:p>
          <a:p>
            <a:pPr lvl="1"/>
            <a:r>
              <a:rPr lang="zh-CN" altLang="en-US"/>
              <a:t>q         ：离开 less 这个程序；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01460" y="1885315"/>
            <a:ext cx="5048885" cy="230695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[root@www ~]# less /etc/man.config</a:t>
            </a:r>
            <a:endParaRPr lang="zh-CN" altLang="en-US"/>
          </a:p>
          <a:p>
            <a:r>
              <a:rPr lang="zh-CN" altLang="en-US"/>
              <a:t>#</a:t>
            </a:r>
            <a:endParaRPr lang="zh-CN" altLang="en-US"/>
          </a:p>
          <a:p>
            <a:r>
              <a:rPr lang="zh-CN" altLang="en-US"/>
              <a:t># Generated automatically from man.conf.in by the</a:t>
            </a:r>
            <a:endParaRPr lang="zh-CN" altLang="en-US"/>
          </a:p>
          <a:p>
            <a:r>
              <a:rPr lang="zh-CN" altLang="en-US"/>
              <a:t># configure script.</a:t>
            </a:r>
            <a:endParaRPr lang="zh-CN" altLang="en-US"/>
          </a:p>
          <a:p>
            <a:r>
              <a:rPr lang="zh-CN" altLang="en-US"/>
              <a:t>#</a:t>
            </a:r>
            <a:endParaRPr lang="zh-CN" altLang="en-US"/>
          </a:p>
          <a:p>
            <a:r>
              <a:rPr lang="zh-CN" altLang="en-US"/>
              <a:t># man.conf from man-1.6d</a:t>
            </a:r>
            <a:endParaRPr lang="zh-CN" altLang="en-US"/>
          </a:p>
          <a:p>
            <a:r>
              <a:rPr lang="zh-CN" altLang="en-US"/>
              <a:t>....(中间省略)....</a:t>
            </a:r>
            <a:endParaRPr lang="zh-CN" altLang="en-US"/>
          </a:p>
          <a:p>
            <a:r>
              <a:rPr lang="zh-CN" altLang="en-US"/>
              <a:t>:   &lt;== 这里可以等待你输入命令！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Linux 文件与目录管理</a:t>
            </a:r>
            <a:endParaRPr lang="en-US" altLang="zh-CN"/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JohnnyTeacher</a:t>
            </a:r>
            <a:endParaRPr lang="en-US" altLang="zh-CN"/>
          </a:p>
          <a:p>
            <a:endParaRPr lang="zh-CN" altLang="en-US"/>
          </a:p>
          <a:p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head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取出文件前面几行</a:t>
            </a:r>
            <a:endParaRPr lang="zh-CN" altLang="en-US"/>
          </a:p>
          <a:p>
            <a:pPr lvl="0"/>
            <a:r>
              <a:rPr lang="zh-CN" altLang="en-US"/>
              <a:t>head [-n number] 文件</a:t>
            </a:r>
            <a:endParaRPr lang="zh-CN" altLang="en-US"/>
          </a:p>
          <a:p>
            <a:r>
              <a:rPr lang="zh-CN" altLang="en-US"/>
              <a:t>显示前面 10 行！若要显示前 20 行，就得要这样：</a:t>
            </a:r>
            <a:endParaRPr lang="zh-CN" altLang="en-US"/>
          </a:p>
          <a:p>
            <a:pPr lvl="1"/>
            <a:r>
              <a:rPr lang="zh-CN" altLang="en-US"/>
              <a:t>[</a:t>
            </a:r>
            <a:r>
              <a:rPr lang="en-US" altLang="zh-CN"/>
              <a:t>	</a:t>
            </a:r>
            <a:r>
              <a:rPr lang="zh-CN" altLang="en-US"/>
              <a:t>root@www ~]# head -n 20 /etc/man.config</a:t>
            </a:r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tail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zh-CN" altLang="en-US">
                <a:sym typeface="+mn-ea"/>
              </a:rPr>
              <a:t>取出文件后面几行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tail [-n number] 文件 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-n ：后面接数字，代表显示几行的意思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-f ：表示持续侦测后面所接的档名，要等到按下[ctrl]-c才会结束tail的侦测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53160" y="3492500"/>
            <a:ext cx="8034655" cy="13379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[root@www ~]# tail /etc/man.config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# 默认的情况中，显示最后的十行！若要显示最后的 20 行，就得要这样：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[root@www ~]# tail -n 20 /etc/man.config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Linux 文件与目录管理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我们知道Linux的目录结构为树状结构，最顶级的目录为根目录 /。</a:t>
            </a:r>
            <a:endParaRPr lang="zh-CN" altLang="en-US"/>
          </a:p>
          <a:p>
            <a:r>
              <a:rPr lang="zh-CN" altLang="en-US"/>
              <a:t>其他目录通过挂载可以将它们添加到树中，通过解除挂载可以移除它们。</a:t>
            </a:r>
            <a:endParaRPr lang="zh-CN" altLang="en-US"/>
          </a:p>
          <a:p>
            <a:r>
              <a:rPr lang="zh-CN" altLang="en-US"/>
              <a:t>在开始本教程前我们需要先知道什么是绝对路径与相对路径。</a:t>
            </a:r>
            <a:endParaRPr lang="zh-CN" altLang="en-US"/>
          </a:p>
          <a:p>
            <a:r>
              <a:rPr lang="zh-CN" altLang="en-US"/>
              <a:t>绝对路径：</a:t>
            </a:r>
            <a:endParaRPr lang="zh-CN" altLang="en-US"/>
          </a:p>
          <a:p>
            <a:pPr lvl="1"/>
            <a:r>
              <a:rPr lang="zh-CN" altLang="en-US"/>
              <a:t>路径的写法，由根目录 / 写起，例如： /usr/share/doc 这个目录。</a:t>
            </a:r>
            <a:endParaRPr lang="zh-CN" altLang="en-US"/>
          </a:p>
          <a:p>
            <a:r>
              <a:rPr lang="zh-CN" altLang="en-US"/>
              <a:t>相对路径：</a:t>
            </a:r>
            <a:endParaRPr lang="zh-CN" altLang="en-US"/>
          </a:p>
          <a:p>
            <a:pPr lvl="1"/>
            <a:r>
              <a:rPr lang="zh-CN" altLang="en-US"/>
              <a:t>路径的写法，不是由 / 写起，例如由 /usr/share/doc 要到 /usr/share/man 底下时，可以写成： cd ../man 这就是相对路径的写法！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处理目录的常用命令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接下来我们就来看几个常见的处理目录的命令吧：</a:t>
            </a:r>
            <a:endParaRPr lang="zh-CN" altLang="en-US"/>
          </a:p>
          <a:p>
            <a:pPr lvl="1"/>
            <a:r>
              <a:rPr lang="zh-CN" altLang="en-US"/>
              <a:t>ls: 列出目录</a:t>
            </a:r>
            <a:endParaRPr lang="zh-CN" altLang="en-US"/>
          </a:p>
          <a:p>
            <a:pPr lvl="1"/>
            <a:r>
              <a:rPr lang="zh-CN" altLang="en-US"/>
              <a:t>cd：切换目录</a:t>
            </a:r>
            <a:endParaRPr lang="zh-CN" altLang="en-US"/>
          </a:p>
          <a:p>
            <a:pPr lvl="1"/>
            <a:r>
              <a:rPr lang="zh-CN" altLang="en-US"/>
              <a:t>pwd：显示目前的目录</a:t>
            </a:r>
            <a:endParaRPr lang="zh-CN" altLang="en-US"/>
          </a:p>
          <a:p>
            <a:pPr lvl="1"/>
            <a:r>
              <a:rPr lang="zh-CN" altLang="en-US"/>
              <a:t>mkdir：创建一个新的目录</a:t>
            </a:r>
            <a:endParaRPr lang="zh-CN" altLang="en-US"/>
          </a:p>
          <a:p>
            <a:pPr lvl="1"/>
            <a:r>
              <a:rPr lang="zh-CN" altLang="en-US"/>
              <a:t>rmdir：删除一个空的目录</a:t>
            </a:r>
            <a:endParaRPr lang="zh-CN" altLang="en-US"/>
          </a:p>
          <a:p>
            <a:pPr lvl="1"/>
            <a:r>
              <a:rPr lang="zh-CN" altLang="en-US"/>
              <a:t>cp: 复制文件或目录</a:t>
            </a:r>
            <a:endParaRPr lang="zh-CN" altLang="en-US"/>
          </a:p>
          <a:p>
            <a:pPr lvl="1"/>
            <a:r>
              <a:rPr lang="zh-CN" altLang="en-US"/>
              <a:t>rm: 移除文件或目录</a:t>
            </a:r>
            <a:endParaRPr lang="zh-CN" altLang="en-US"/>
          </a:p>
          <a:p>
            <a:r>
              <a:rPr lang="zh-CN" altLang="en-US"/>
              <a:t>你可以使用 man [命令] 来查看各个命令的使用文档，如 ：man cp。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ls (列出目录)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选项与参数：</a:t>
            </a:r>
            <a:endParaRPr lang="zh-CN" altLang="en-US"/>
          </a:p>
          <a:p>
            <a:r>
              <a:rPr lang="zh-CN" altLang="en-US"/>
              <a:t>-a ：全部的文件，连同隐藏档( 开头为 . 的文件) 一起列出来(常用)</a:t>
            </a:r>
            <a:endParaRPr lang="zh-CN" altLang="en-US"/>
          </a:p>
          <a:p>
            <a:r>
              <a:rPr lang="zh-CN" altLang="en-US"/>
              <a:t>-d ：仅列出目录本身，而不是列出目录内的文件数据(常用)</a:t>
            </a:r>
            <a:endParaRPr lang="zh-CN" altLang="en-US"/>
          </a:p>
          <a:p>
            <a:r>
              <a:rPr lang="zh-CN" altLang="en-US"/>
              <a:t>-l ：长数据串列出，包含文件的属性与权限等等数据；(常用)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0445" y="3571875"/>
            <a:ext cx="9062720" cy="1476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将家目录下的所有文件列出来(含属性与隐藏档)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[root@www ~]# ls -al ~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cd (切换目录)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cd是Change Directory的缩写，这是用来变换工作目录的命令。</a:t>
            </a:r>
            <a:endParaRPr lang="zh-CN" altLang="en-US"/>
          </a:p>
          <a:p>
            <a:r>
              <a:rPr lang="zh-CN" altLang="en-US"/>
              <a:t> cd [相对路径或绝对路径]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01420" y="2298065"/>
            <a:ext cx="8181975" cy="3969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#使用 mkdir 命令创建 company 目录</a:t>
            </a:r>
            <a:endParaRPr lang="zh-CN" altLang="en-US"/>
          </a:p>
          <a:p>
            <a:r>
              <a:rPr lang="zh-CN" altLang="en-US"/>
              <a:t>[root@www ~]# mkdir company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#使用绝对路径切换到 company 目录</a:t>
            </a:r>
            <a:endParaRPr lang="zh-CN" altLang="en-US"/>
          </a:p>
          <a:p>
            <a:r>
              <a:rPr lang="zh-CN" altLang="en-US"/>
              <a:t>[root@www ~]# cd /root/company/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#使用相对路径切换到 company 目录</a:t>
            </a:r>
            <a:endParaRPr lang="zh-CN" altLang="en-US"/>
          </a:p>
          <a:p>
            <a:r>
              <a:rPr lang="zh-CN" altLang="en-US"/>
              <a:t>[root@www ~]# cd ./company/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表示回到自己的家目录，亦即是 /root 这个目录</a:t>
            </a:r>
            <a:endParaRPr lang="zh-CN" altLang="en-US"/>
          </a:p>
          <a:p>
            <a:r>
              <a:rPr lang="zh-CN" altLang="en-US"/>
              <a:t>[root@www company]# cd ~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表示去到目前的上一级目录，亦即是 /root 的上一级目录的意思；</a:t>
            </a:r>
            <a:endParaRPr lang="zh-CN" altLang="en-US"/>
          </a:p>
          <a:p>
            <a:r>
              <a:rPr lang="zh-CN" altLang="en-US"/>
              <a:t>[root@www ~]# cd ..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pwd (显示目前所在的目录)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pwd 是 Print Working Directory 的缩写，也就是显示目前所在目录的命令。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选项与参数：</a:t>
            </a:r>
            <a:endParaRPr lang="zh-CN" altLang="en-US"/>
          </a:p>
          <a:p>
            <a:r>
              <a:rPr lang="zh-CN" altLang="en-US"/>
              <a:t>-P ：显示出确实的路径，而非使用连结 (link) 路径。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46175" y="1737995"/>
            <a:ext cx="9081135" cy="3683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[root@www ~]# pwd [-P]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46175" y="3284220"/>
            <a:ext cx="9081135" cy="28321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/>
              <a:t>[root@www ~]# cd /var/mail   &lt;==注意，/var/mail是一个连结档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[root@www mail]# pwd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/var/mail         &lt;==列出目前的工作目录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[root@www mail]# pwd -P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/var/spool/mail   &lt;==怎么回事？有没有加 -P 差很多～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[root@www mail]# ls -ld /var/mail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lrwxrwxrwx 1 root root 10 Sep  4 17:54 /var/mail -&gt; spool/mail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# 看到这里应该知道为啥了吧？因为 /var/mail 是连结档，连结到 /var/spool/mail 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# 所以，加上 pwd -P 的选项后，会不以连结档的数据显示，而是显示正确的完整路径啊！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mkdir (创建新目录)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如果想要创建新的目录的话，那么就使用mkdir (make directory)吧。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-m ：配置文件的权限！直接配置，不需要看默认权限 (umask) 的脸色～</a:t>
            </a:r>
            <a:endParaRPr lang="zh-CN" altLang="en-US"/>
          </a:p>
          <a:p>
            <a:r>
              <a:rPr lang="zh-CN" altLang="en-US"/>
              <a:t>-p ：帮助你直接将所需要的目录(包含上一级目录)递归创建起来！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49985" y="1737995"/>
            <a:ext cx="8307705" cy="3683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mkdir [-mp] 目录名称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75715" y="3392170"/>
            <a:ext cx="8434070" cy="208407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/>
              <a:t>[root@www ~]# cd /tmp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[root@www tmp]# mkdir test    &lt;==创建一名为 test 的新目录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[root@www tmp]# mkdir test1/test2/test3/test4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mkdir: cannot create directory `test1/test2/test3/test4': 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No such file or directory       &lt;== 没办法直接创建此目录啊！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[root@www tmp]# mkdir -p test1/test2/test3/test4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mkdir (创建新目录)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加了这个 -p 的选项，可以自行帮你创建多层目录！</a:t>
            </a:r>
            <a:endParaRPr lang="zh-CN" altLang="en-US"/>
          </a:p>
          <a:p>
            <a:r>
              <a:rPr lang="zh-CN" altLang="en-US"/>
              <a:t>实例：创建权限为 rwx--x--x 的目录。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上面的权限部分，如果没有加上 -m 来强制配置属性，系统会使用默认属性。</a:t>
            </a:r>
            <a:endParaRPr lang="zh-CN" altLang="en-US"/>
          </a:p>
          <a:p>
            <a:r>
              <a:rPr lang="zh-CN" altLang="en-US"/>
              <a:t>如果我们使用 -m ，如上例我们给予 -m 711 来给予新的目录 drwx--x--x 的权限。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77925" y="2295525"/>
            <a:ext cx="9547860" cy="17519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/>
              <a:t>[root@www tmp]# mkdir -m 711 test2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[root@www tmp]# ls -l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drwxr-xr-x  3 root  root 4096 Jul 18 12:50 test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drwxr-xr-x  3 root  root 4096 Jul 18 12:53 test1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drwx--x--x  2 root  root 4096 Jul 18 12:54 test2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5755</Words>
  <Application>WPS 演示</Application>
  <PresentationFormat>宽屏</PresentationFormat>
  <Paragraphs>322</Paragraphs>
  <Slides>22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微软雅黑 Light</vt:lpstr>
      <vt:lpstr>Calibri</vt:lpstr>
      <vt:lpstr>Arial Unicode MS</vt:lpstr>
      <vt:lpstr>Office 主题</vt:lpstr>
      <vt:lpstr>2_Office 主题</vt:lpstr>
      <vt:lpstr>1_Office 主题</vt:lpstr>
      <vt:lpstr>3_Office 主题</vt:lpstr>
      <vt:lpstr>4_Office 主题</vt:lpstr>
      <vt:lpstr>Linux教程3</vt:lpstr>
      <vt:lpstr>Linux 文件与目录管理</vt:lpstr>
      <vt:lpstr>Linux 文件与目录管理</vt:lpstr>
      <vt:lpstr>处理目录的常用命令</vt:lpstr>
      <vt:lpstr>ls (列出目录)</vt:lpstr>
      <vt:lpstr>cd (切换目录)</vt:lpstr>
      <vt:lpstr>pwd (显示目前所在的目录)</vt:lpstr>
      <vt:lpstr>mkdir (创建新目录)</vt:lpstr>
      <vt:lpstr>mkdir (创建新目录)</vt:lpstr>
      <vt:lpstr>rmdir (删除空的目录)</vt:lpstr>
      <vt:lpstr>cp (复制文件或目录)</vt:lpstr>
      <vt:lpstr>rm (移除文件或目录)</vt:lpstr>
      <vt:lpstr>mv (移动文件与目录，或修改名称)</vt:lpstr>
      <vt:lpstr>Linux 文件内容查看</vt:lpstr>
      <vt:lpstr>cat</vt:lpstr>
      <vt:lpstr>查看</vt:lpstr>
      <vt:lpstr>nl</vt:lpstr>
      <vt:lpstr>more一页一页翻动</vt:lpstr>
      <vt:lpstr>less</vt:lpstr>
      <vt:lpstr>head</vt:lpstr>
      <vt:lpstr>tail 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Johnny老师</cp:lastModifiedBy>
  <cp:revision>13</cp:revision>
  <dcterms:created xsi:type="dcterms:W3CDTF">2018-03-01T02:03:00Z</dcterms:created>
  <dcterms:modified xsi:type="dcterms:W3CDTF">2021-01-19T14:41:51Z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