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71" r:id="rId3"/>
    <p:sldId id="272" r:id="rId4"/>
    <p:sldId id="275" r:id="rId5"/>
    <p:sldId id="273" r:id="rId6"/>
    <p:sldId id="274" r:id="rId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欢迎" id="{E75E278A-FF0E-49A4-B170-79828D63BBAD}">
          <p14:sldIdLst>
            <p14:sldId id="256"/>
          </p14:sldIdLst>
        </p14:section>
        <p14:section name="设计、平滑、添加注释、协作、操作说明搜索" id="{B9B51309-D148-4332-87C2-07BE32FBCA3B}">
          <p14:sldIdLst>
            <p14:sldId id="271"/>
            <p14:sldId id="272"/>
            <p14:sldId id="275"/>
            <p14:sldId id="273"/>
            <p14:sldId id="274"/>
          </p14:sldIdLst>
        </p14:section>
        <p14:section name="了解详细信息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2" autoAdjust="0"/>
    <p:restoredTop sz="94241" autoAdjust="0"/>
  </p:normalViewPr>
  <p:slideViewPr>
    <p:cSldViewPr snapToGrid="0">
      <p:cViewPr varScale="1">
        <p:scale>
          <a:sx n="75" d="100"/>
          <a:sy n="75" d="100"/>
        </p:scale>
        <p:origin x="134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6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A071E02-3F1A-4B0B-8EE9-4F1B741D960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2024/5/18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1DCBD32-5E35-4514-9815-F3DDD3668777}" type="datetime1">
              <a:rPr lang="zh-CN" altLang="en-US" smtClean="0"/>
              <a:t>2024/5/18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dirty="0"/>
              <a:t>单击此处编辑母版文本样式</a:t>
            </a:r>
          </a:p>
          <a:p>
            <a:pPr lvl="1" rtl="0"/>
            <a:r>
              <a:rPr lang="zh-cn" dirty="0"/>
              <a:t>第二级</a:t>
            </a:r>
          </a:p>
          <a:p>
            <a:pPr lvl="2" rtl="0"/>
            <a:r>
              <a:rPr lang="zh-cn" dirty="0"/>
              <a:t>第三级</a:t>
            </a:r>
          </a:p>
          <a:p>
            <a:pPr lvl="3" rtl="0"/>
            <a:r>
              <a:rPr lang="zh-cn" dirty="0"/>
              <a:t>第四级</a:t>
            </a:r>
          </a:p>
          <a:p>
            <a:pPr lvl="4" rtl="0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F61EA0F-A667-4B49-8422-0062BC55E2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1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40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3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2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4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77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5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04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6</a:t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1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cxnSp>
        <p:nvCxnSpPr>
          <p:cNvPr id="12" name="直接连接符​​(S)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FC0AFDC1-AB40-4941-83E0-44D5ED544864}" type="datetime1">
              <a:rPr lang="zh-CN" altLang="en-US" noProof="0" smtClean="0"/>
              <a:t>2024/5/18</a:t>
            </a:fld>
            <a:endParaRPr lang="zh-CN" altLang="en-US" noProof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长方形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0" name="长方形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单击此处编辑母版文本样式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二级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三级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四级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zh-CN" altLang="en-US" noProof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zh-CN" altLang="en-US" sz="1800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noProof="0"/>
              <a:t>单击此处编辑母版文本样式</a:t>
            </a:r>
          </a:p>
          <a:p>
            <a:pPr lvl="1" rtl="0"/>
            <a:r>
              <a:rPr lang="zh-CN" altLang="en-US" noProof="0"/>
              <a:t>第二级</a:t>
            </a:r>
          </a:p>
          <a:p>
            <a:pPr lvl="2" rtl="0"/>
            <a:r>
              <a:rPr lang="zh-CN" altLang="en-US" noProof="0"/>
              <a:t>第三级</a:t>
            </a:r>
          </a:p>
          <a:p>
            <a:pPr lvl="3" rtl="0"/>
            <a:r>
              <a:rPr lang="zh-CN" altLang="en-US" noProof="0"/>
              <a:t>第四级</a:t>
            </a:r>
          </a:p>
          <a:p>
            <a:pPr lvl="4" rtl="0"/>
            <a:r>
              <a:rPr lang="zh-CN" altLang="en-US" noProof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1814A537-FBC6-4533-8B31-767E68D33208}" type="datetime1">
              <a:rPr lang="zh-CN" altLang="en-US" noProof="0" smtClean="0"/>
              <a:t>2024/5/18</a:t>
            </a:fld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noProof="0" smtClean="0"/>
              <a:pPr/>
              <a:t>‹#›</a:t>
            </a:fld>
            <a:endParaRPr lang="zh-CN" altLang="en-US" noProof="0"/>
          </a:p>
        </p:txBody>
      </p:sp>
      <p:cxnSp>
        <p:nvCxnSpPr>
          <p:cNvPr id="8" name="直接连接符​​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Microsoft YaHei UI Light" panose="020B0502040204020203" pitchFamily="34" charset="-122"/>
          <a:ea typeface="Microsoft YaHei UI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zh-CN" altLang="en-US" sz="4800" dirty="0">
                <a:solidFill>
                  <a:schemeClr val="bg1"/>
                </a:solidFill>
              </a:rPr>
              <a:t>运维概述与</a:t>
            </a:r>
            <a:r>
              <a:rPr lang="en-US" altLang="zh-CN" sz="4800" dirty="0">
                <a:solidFill>
                  <a:schemeClr val="bg1"/>
                </a:solidFill>
              </a:rPr>
              <a:t>Linux</a:t>
            </a:r>
            <a:r>
              <a:rPr lang="zh-CN" altLang="en-US" sz="4800" dirty="0">
                <a:solidFill>
                  <a:schemeClr val="bg1"/>
                </a:solidFill>
              </a:rPr>
              <a:t>系统安装</a:t>
            </a:r>
            <a:endParaRPr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endParaRPr lang="zh-CN" altLang="en-US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 descr="PowerPoint 程序图标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invGray">
          <a:xfrm>
            <a:off x="670216" y="5193062"/>
            <a:ext cx="82296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第一部分：运维概述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AF75D6-B87F-4601-7B58-B24E1908DB85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7054A-17E2-DE14-EB53-8179D1B1AA6F}"/>
              </a:ext>
            </a:extLst>
          </p:cNvPr>
          <p:cNvSpPr txBox="1"/>
          <p:nvPr/>
        </p:nvSpPr>
        <p:spPr>
          <a:xfrm>
            <a:off x="645886" y="1589313"/>
            <a:ext cx="1072605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运维岗位概况</a:t>
            </a:r>
            <a:endParaRPr lang="zh-CN" altLang="en-US" b="0" i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收入情况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岗位定义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运维的诞生与历史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运维领域技术</a:t>
            </a:r>
            <a:endParaRPr lang="zh-CN" altLang="en-US" b="0" i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云计算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DevOps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AIOps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CI/CD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Docker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运维行业背景</a:t>
            </a:r>
            <a:endParaRPr lang="zh-CN" altLang="en-US" b="0" i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行业发展动态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个人职业发展</a:t>
            </a: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第二部分：企业运行模式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铁三角模型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产品、研发与运维的协同工作流程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部门职责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产品部门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研发部门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测试部门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运维部门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系统部署与运行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开发环境与生产环境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上线流程与生产环境维护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网站运行模式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DNS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的作用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网站分类及结构</a:t>
            </a:r>
          </a:p>
        </p:txBody>
      </p:sp>
    </p:spTree>
    <p:extLst>
      <p:ext uri="{BB962C8B-B14F-4D97-AF65-F5344CB8AC3E}">
        <p14:creationId xmlns:p14="http://schemas.microsoft.com/office/powerpoint/2010/main" val="425190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第三部分：操作系统概述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2A6305-06FD-B76F-8156-962CB672234D}"/>
              </a:ext>
            </a:extLst>
          </p:cNvPr>
          <p:cNvSpPr txBox="1"/>
          <p:nvPr/>
        </p:nvSpPr>
        <p:spPr>
          <a:xfrm>
            <a:off x="645886" y="1589313"/>
            <a:ext cx="107260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计算机与操作系统发展史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主要历史里程碑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操作系统演变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计算机资源管理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硬件与软件资源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操作系统作为资源管理者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系统的优势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性能与稳定性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安全性与远程管理优势</a:t>
            </a:r>
          </a:p>
        </p:txBody>
      </p:sp>
    </p:spTree>
    <p:extLst>
      <p:ext uri="{BB962C8B-B14F-4D97-AF65-F5344CB8AC3E}">
        <p14:creationId xmlns:p14="http://schemas.microsoft.com/office/powerpoint/2010/main" val="197858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第四部分：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系统详解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BAA589-0827-A129-82CF-7831F9CB0879}"/>
              </a:ext>
            </a:extLst>
          </p:cNvPr>
          <p:cNvSpPr txBox="1"/>
          <p:nvPr/>
        </p:nvSpPr>
        <p:spPr>
          <a:xfrm>
            <a:off x="645886" y="1589313"/>
            <a:ext cx="10726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发展历程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起源与发展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的特点与优势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分支介绍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主要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发行版本</a:t>
            </a:r>
          </a:p>
        </p:txBody>
      </p:sp>
    </p:spTree>
    <p:extLst>
      <p:ext uri="{BB962C8B-B14F-4D97-AF65-F5344CB8AC3E}">
        <p14:creationId xmlns:p14="http://schemas.microsoft.com/office/powerpoint/2010/main" val="34173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第五部分：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系统安装</a:t>
            </a:r>
          </a:p>
        </p:txBody>
      </p:sp>
      <p:sp>
        <p:nvSpPr>
          <p:cNvPr id="38" name="内容占位符 17"/>
          <p:cNvSpPr txBox="1">
            <a:spLocks/>
          </p:cNvSpPr>
          <p:nvPr/>
        </p:nvSpPr>
        <p:spPr>
          <a:xfrm>
            <a:off x="541609" y="1524708"/>
            <a:ext cx="11084333" cy="4941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Segoe UI" panose="020B0502040204020203" pitchFamily="34" charset="0"/>
              </a:rPr>
              <a:t>。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2A9677-A07B-DF8F-FDC3-FD7F8E8F0F88}"/>
              </a:ext>
            </a:extLst>
          </p:cNvPr>
          <p:cNvSpPr txBox="1"/>
          <p:nvPr/>
        </p:nvSpPr>
        <p:spPr>
          <a:xfrm>
            <a:off x="645886" y="1589313"/>
            <a:ext cx="107260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第五部分：</a:t>
            </a: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Linux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系统安装</a:t>
            </a:r>
          </a:p>
          <a:p>
            <a:pPr algn="l">
              <a:buFont typeface="+mj-lt"/>
              <a:buAutoNum type="arabicPeriod"/>
            </a:pP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安装准备与方法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真机安装 </a:t>
            </a:r>
            <a:r>
              <a:rPr lang="en-US" altLang="zh-CN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vs </a:t>
            </a: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虚拟机安装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虚拟机概念与安装步骤</a:t>
            </a:r>
          </a:p>
          <a:p>
            <a:pPr algn="l">
              <a:buFont typeface="+mj-lt"/>
              <a:buAutoNum type="arabicPeriod"/>
            </a:pPr>
            <a:r>
              <a:rPr lang="en-US" altLang="zh-CN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CentOS</a:t>
            </a:r>
            <a:r>
              <a:rPr lang="zh-CN" altLang="en-US" b="1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系统安装与配置</a:t>
            </a:r>
            <a:endParaRPr lang="zh-CN" altLang="en-US" b="0" i="0" dirty="0">
              <a:solidFill>
                <a:srgbClr val="0D0D0D"/>
              </a:solidFill>
              <a:effectLst/>
              <a:highlight>
                <a:srgbClr val="FFFFFF"/>
              </a:highlight>
              <a:latin typeface="Söhne"/>
            </a:endParaRP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安装前准备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安装过程详解</a:t>
            </a:r>
          </a:p>
          <a:p>
            <a:pPr marL="742950" lvl="1" indent="-285750" algn="l">
              <a:buFont typeface="+mj-lt"/>
              <a:buAutoNum type="arabicPeriod"/>
            </a:pPr>
            <a:r>
              <a:rPr lang="zh-CN" altLang="en-US" b="0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系统配置与优化</a:t>
            </a:r>
          </a:p>
        </p:txBody>
      </p:sp>
    </p:spTree>
    <p:extLst>
      <p:ext uri="{BB962C8B-B14F-4D97-AF65-F5344CB8AC3E}">
        <p14:creationId xmlns:p14="http://schemas.microsoft.com/office/powerpoint/2010/main" val="31776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自定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7307_TF10001108_Win32" id="{08D89365-2E4C-432D-9349-8DF9B80AEEA1}" vid="{010FF314-90DF-4A21-BD0D-ADCBA34234AC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{97144955-F5F8-43FE-A4F4-98CFFE7518FE}tf10001108_win32</Template>
  <TotalTime>6</TotalTime>
  <Words>214</Words>
  <Application>Microsoft Office PowerPoint</Application>
  <PresentationFormat>宽屏</PresentationFormat>
  <Paragraphs>65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Microsoft YaHei UI</vt:lpstr>
      <vt:lpstr>Microsoft YaHei UI Light</vt:lpstr>
      <vt:lpstr>Söhne</vt:lpstr>
      <vt:lpstr>Arial</vt:lpstr>
      <vt:lpstr>自定义</vt:lpstr>
      <vt:lpstr>运维概述与Linux系统安装</vt:lpstr>
      <vt:lpstr>第一部分：运维概述</vt:lpstr>
      <vt:lpstr>第二部分：企业运行模式</vt:lpstr>
      <vt:lpstr>第三部分：操作系统概述</vt:lpstr>
      <vt:lpstr>第四部分：Linux系统详解</vt:lpstr>
      <vt:lpstr>第五部分：Linux系统安装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欢迎使用 PowerPoint</dc:title>
  <dc:creator>时 张</dc:creator>
  <cp:keywords/>
  <cp:lastModifiedBy>时 张</cp:lastModifiedBy>
  <cp:revision>3</cp:revision>
  <dcterms:created xsi:type="dcterms:W3CDTF">2024-05-18T07:41:34Z</dcterms:created>
  <dcterms:modified xsi:type="dcterms:W3CDTF">2024-05-18T07:49:36Z</dcterms:modified>
  <cp:version/>
</cp:coreProperties>
</file>