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71" r:id="rId3"/>
    <p:sldId id="272" r:id="rId4"/>
    <p:sldId id="276" r:id="rId5"/>
    <p:sldId id="275" r:id="rId6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欢迎" id="{E75E278A-FF0E-49A4-B170-79828D63BBAD}">
          <p14:sldIdLst>
            <p14:sldId id="256"/>
          </p14:sldIdLst>
        </p14:section>
        <p14:section name="设计、平滑、添加注释、协作、操作说明搜索" id="{B9B51309-D148-4332-87C2-07BE32FBCA3B}">
          <p14:sldIdLst>
            <p14:sldId id="271"/>
            <p14:sldId id="272"/>
            <p14:sldId id="276"/>
            <p14:sldId id="275"/>
          </p14:sldIdLst>
        </p14:section>
        <p14:section name="了解详细信息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2" autoAdjust="0"/>
    <p:restoredTop sz="94241" autoAdjust="0"/>
  </p:normalViewPr>
  <p:slideViewPr>
    <p:cSldViewPr snapToGrid="0">
      <p:cViewPr varScale="1">
        <p:scale>
          <a:sx n="75" d="100"/>
          <a:sy n="75" d="100"/>
        </p:scale>
        <p:origin x="134" y="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5" d="100"/>
          <a:sy n="75" d="100"/>
        </p:scale>
        <p:origin x="361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A071E02-3F1A-4B0B-8EE9-4F1B741D960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2024/5/18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1DCBD32-5E35-4514-9815-F3DDD3668777}" type="datetime1">
              <a:rPr lang="zh-CN" altLang="en-US" smtClean="0"/>
              <a:t>2024/5/18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dirty="0"/>
              <a:t>单击此处编辑母版文本样式</a:t>
            </a:r>
          </a:p>
          <a:p>
            <a:pPr lvl="1" rtl="0"/>
            <a:r>
              <a:rPr lang="zh-cn" dirty="0"/>
              <a:t>第二级</a:t>
            </a:r>
          </a:p>
          <a:p>
            <a:pPr lvl="2" rtl="0"/>
            <a:r>
              <a:rPr lang="zh-cn" dirty="0"/>
              <a:t>第三级</a:t>
            </a:r>
          </a:p>
          <a:p>
            <a:pPr lvl="3" rtl="0"/>
            <a:r>
              <a:rPr lang="zh-cn" dirty="0"/>
              <a:t>第四级</a:t>
            </a:r>
          </a:p>
          <a:p>
            <a:pPr lvl="4" rtl="0"/>
            <a:r>
              <a:rPr lang="zh-cn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F61EA0F-A667-4B49-8422-0062BC55E2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1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401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526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4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0179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5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772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12" name="直接连接符​​(S)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C0AFDC1-AB40-4941-83E0-44D5ED544864}" type="datetime1">
              <a:rPr lang="zh-CN" altLang="en-US" noProof="0" smtClean="0"/>
              <a:t>2024/5/18</a:t>
            </a:fld>
            <a:endParaRPr lang="zh-CN" altLang="en-US" noProof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长方形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1814A537-FBC6-4533-8B31-767E68D33208}" type="datetime1">
              <a:rPr lang="zh-CN" altLang="en-US" noProof="0" smtClean="0"/>
              <a:t>2024/5/18</a:t>
            </a:fld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  <p:cxnSp>
        <p:nvCxnSpPr>
          <p:cNvPr id="8" name="直接连接符​​(S)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Microsoft YaHei UI Light" panose="020B0502040204020203" pitchFamily="34" charset="-122"/>
          <a:ea typeface="Microsoft YaHei UI Light" panose="020B0502040204020203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 rtlCol="0" anchor="ctr" anchorCtr="0">
            <a:normAutofit/>
          </a:bodyPr>
          <a:lstStyle/>
          <a:p>
            <a:pPr rtl="0"/>
            <a:r>
              <a:rPr lang="en-US" altLang="zh-CN" sz="4800" dirty="0">
                <a:solidFill>
                  <a:schemeClr val="bg1"/>
                </a:solidFill>
              </a:rPr>
              <a:t>Linux</a:t>
            </a:r>
            <a:r>
              <a:rPr lang="zh-CN" altLang="en-US" sz="4800" dirty="0">
                <a:solidFill>
                  <a:schemeClr val="bg1"/>
                </a:solidFill>
              </a:rPr>
              <a:t>文件管理（一）</a:t>
            </a:r>
            <a:endParaRPr lang="en-US" altLang="zh-CN" sz="4800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endParaRPr lang="zh-CN" altLang="en-US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4" name="图片 3" descr="PowerPoint 程序图标"/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invGray">
          <a:xfrm>
            <a:off x="670216" y="5193062"/>
            <a:ext cx="822960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第一部分：文件命名规则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AF75D6-B87F-4601-7B58-B24E1908DB85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203C0EA0-39D7-1B72-35EF-AA32437BDA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114" y="2721428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zh-CN" altLang="zh-CN" sz="12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使用的字符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除了“/”外，几乎所有字符都可使用，但建议避免特殊字符如 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&lt; &gt; ? *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。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推荐使用小写字母和下划线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_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进行文件命名。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zh-CN" altLang="zh-CN" sz="12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文件名长度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最大长度：255个字符。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zh-CN" altLang="zh-CN" sz="12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大小写敏感性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区分大小写，推荐统一使用小写以避免混淆。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zh-CN" altLang="zh-CN" sz="12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文件扩展名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Linux不依赖扩展名识别文件类型，扩展名主要为了帮助管理员识别文件。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第二部分：文件管理命令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A71EFF4-B6EE-CF60-15B2-AF67BAB161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1895" y="3110459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zh-CN" altLang="zh-CN" sz="12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目录操作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mkdir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：创建目录，支持递归创建。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rmdir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：删除空目录，支持递归删除。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zh-CN" altLang="zh-CN" sz="12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文件操作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touch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：创建文件。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rm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：删除文件或目录，支持递归和强制删除。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zh-CN" altLang="zh-CN" sz="12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复制与移动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cp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：复制文件或目录，支持递归复制。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mv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：移动或重命名文件和目录。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zh-CN" altLang="zh-CN" sz="12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打包与压缩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tar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：打包和压缩文件，支持多种压缩格式如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.gz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, 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.bz2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, 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.xz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。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zip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/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unzip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：压缩和解压文件，兼容多平台。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90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第三部分：</a:t>
            </a: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VIM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文件编辑器概述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A71EFF4-B6EE-CF60-15B2-AF67BAB161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1895" y="1882276"/>
            <a:ext cx="6290183" cy="245636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编辑器介绍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Vim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是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Vi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的改进版，提供强大的编辑功能。</a:t>
            </a:r>
          </a:p>
          <a:p>
            <a:pPr algn="l">
              <a:buFont typeface="+mj-lt"/>
              <a:buAutoNum type="arabicPeriod"/>
            </a:pP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Vim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工作模式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命令模式：默认模式，进行复制、粘贴、删除等操作。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插入模式：编辑文件内容。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可视模式：选择文本。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末行模式：执行保存、退出、文件搜索等命令。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54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第四部分：</a:t>
            </a: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Vim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使用技巧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2A6305-06FD-B76F-8156-962CB672234D}"/>
              </a:ext>
            </a:extLst>
          </p:cNvPr>
          <p:cNvSpPr txBox="1"/>
          <p:nvPr/>
        </p:nvSpPr>
        <p:spPr>
          <a:xfrm>
            <a:off x="645886" y="1589313"/>
            <a:ext cx="1072605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基本操作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打开、保存、退出文件。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在文件中进行搜索、替换文本。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高级编辑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复制、剪切、粘贴操作。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撤销和重做更改。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特殊技巧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添加和删除注释。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代码着色和异常退出处理。</a:t>
            </a:r>
          </a:p>
        </p:txBody>
      </p:sp>
    </p:spTree>
    <p:extLst>
      <p:ext uri="{BB962C8B-B14F-4D97-AF65-F5344CB8AC3E}">
        <p14:creationId xmlns:p14="http://schemas.microsoft.com/office/powerpoint/2010/main" val="197858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自定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0957307_TF10001108_Win32" id="{08D89365-2E4C-432D-9349-8DF9B80AEEA1}" vid="{010FF314-90DF-4A21-BD0D-ADCBA34234AC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{97144955-F5F8-43FE-A4F4-98CFFE7518FE}tf10001108_win32</Template>
  <TotalTime>10</TotalTime>
  <Words>318</Words>
  <Application>Microsoft Office PowerPoint</Application>
  <PresentationFormat>宽屏</PresentationFormat>
  <Paragraphs>53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Arial Unicode MS</vt:lpstr>
      <vt:lpstr>Microsoft YaHei UI</vt:lpstr>
      <vt:lpstr>Microsoft YaHei UI Light</vt:lpstr>
      <vt:lpstr>Söhne</vt:lpstr>
      <vt:lpstr>Arial</vt:lpstr>
      <vt:lpstr>自定义</vt:lpstr>
      <vt:lpstr>Linux文件管理（一）</vt:lpstr>
      <vt:lpstr>第一部分：文件命名规则</vt:lpstr>
      <vt:lpstr>第二部分：文件管理命令</vt:lpstr>
      <vt:lpstr>第三部分：VIM文件编辑器概述</vt:lpstr>
      <vt:lpstr>第四部分：Vim使用技巧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欢迎使用 PowerPoint</dc:title>
  <dc:creator>时 张</dc:creator>
  <cp:keywords/>
  <cp:lastModifiedBy>时 张</cp:lastModifiedBy>
  <cp:revision>7</cp:revision>
  <dcterms:created xsi:type="dcterms:W3CDTF">2024-05-18T07:41:34Z</dcterms:created>
  <dcterms:modified xsi:type="dcterms:W3CDTF">2024-05-18T08:03:40Z</dcterms:modified>
  <cp:version/>
</cp:coreProperties>
</file>