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6" r:id="rId2"/>
    <p:sldId id="271" r:id="rId3"/>
    <p:sldId id="272" r:id="rId4"/>
    <p:sldId id="275" r:id="rId5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241" autoAdjust="0"/>
  </p:normalViewPr>
  <p:slideViewPr>
    <p:cSldViewPr snapToGrid="0">
      <p:cViewPr varScale="1">
        <p:scale>
          <a:sx n="73" d="100"/>
          <a:sy n="73" d="100"/>
        </p:scale>
        <p:origin x="-1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>
                <a:solidFill>
                  <a:schemeClr val="bg1"/>
                </a:solidFill>
              </a:rPr>
              <a:t>Linux</a:t>
            </a:r>
            <a:r>
              <a:rPr lang="zh-CN" altLang="en-US" sz="4800">
                <a:solidFill>
                  <a:schemeClr val="bg1"/>
                </a:solidFill>
              </a:rPr>
              <a:t>文件管理（二）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第一部分：文本处理命令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350A180-68E2-6AD6-9040-E57C29F52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0514" y="2062318"/>
            <a:ext cx="9654887" cy="27333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cat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: 查看小文件或合并文件内容。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more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: 分屏显示文件，不能后退。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less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: 分屏显示文件，可以前进和后退，适合大文件。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head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: 显示文件的开头部分，默认显示前10行。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tail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: 显示文件的末尾部分，默认显示最后10行，常用于实时日志查看。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第二部分：统计文件信息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F79A11C2-D93F-A98C-A0C0-266A5197B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0396" y="2077600"/>
            <a:ext cx="9776918" cy="38413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wc (Word Count)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统计文件的行数、单词数和字符数。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命令格式: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wc [选项] [文件名]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常用参数: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-l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(行数),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-w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(单词数),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-c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(字符数)。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du (Disk Usage)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查看文件或目录的磁盘使用量。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命令格式: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du [选项] [文件名或目录名]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常用参数: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-s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(只显示总计),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-h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(以易读格式显示)。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第三部分：文本处理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986FAD4-0368-D2DF-DE83-0FBD6D9A8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526" y="321646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find (文件查找)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强大的文件查找工具，可以根据文件名、类型、大小等多种属性查找文件。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命令格式: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find [路径] [查找条件] [动作]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示例: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find /var/log -name "*.log" -type f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grep (全局正则表达式打印)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在文件中搜索含有指定模式的行。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命令格式: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grep [选项] [模式] [文件]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示例: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grep 'error' /var/log/syslog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输出重定向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将命令输出重定向到文件中。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&gt;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(覆盖文件) 或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&gt;&gt;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 (追加到文件)。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示例: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ls -l &gt; output.txt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9</TotalTime>
  <Words>313</Words>
  <Application>Microsoft Office PowerPoint</Application>
  <PresentationFormat>宽屏</PresentationFormat>
  <Paragraphs>39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Unicode MS</vt:lpstr>
      <vt:lpstr>Microsoft YaHei UI</vt:lpstr>
      <vt:lpstr>Microsoft YaHei UI Light</vt:lpstr>
      <vt:lpstr>Söhne</vt:lpstr>
      <vt:lpstr>Arial</vt:lpstr>
      <vt:lpstr>自定义</vt:lpstr>
      <vt:lpstr>Linux文件管理（二）</vt:lpstr>
      <vt:lpstr>第一部分：文本处理命令</vt:lpstr>
      <vt:lpstr>第二部分：统计文件信息</vt:lpstr>
      <vt:lpstr>第三部分：文本处理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7</cp:revision>
  <dcterms:created xsi:type="dcterms:W3CDTF">2024-05-18T07:41:34Z</dcterms:created>
  <dcterms:modified xsi:type="dcterms:W3CDTF">2024-05-18T08:08:15Z</dcterms:modified>
  <cp:version/>
</cp:coreProperties>
</file>