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71" r:id="rId3"/>
    <p:sldId id="272" r:id="rId4"/>
    <p:sldId id="275" r:id="rId5"/>
    <p:sldId id="273" r:id="rId6"/>
    <p:sldId id="274" r:id="rId7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4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>
                <a:solidFill>
                  <a:schemeClr val="bg1"/>
                </a:solidFill>
              </a:rPr>
              <a:t>Linux</a:t>
            </a:r>
            <a:r>
              <a:rPr lang="zh-CN" altLang="en-US" sz="4800">
                <a:solidFill>
                  <a:schemeClr val="bg1"/>
                </a:solidFill>
              </a:rPr>
              <a:t>用户管理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第一部分：用户与用户组的基本概念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798CBD-787A-6205-4C5E-C7588F5568D2}"/>
              </a:ext>
            </a:extLst>
          </p:cNvPr>
          <p:cNvSpPr txBox="1"/>
          <p:nvPr/>
        </p:nvSpPr>
        <p:spPr>
          <a:xfrm>
            <a:off x="3048000" y="1997839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用户与用户组的重要性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为何需要用户与用户组管理？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分配权限和资源，提高系统安全性和管理效率。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用户和用户组的定义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多用户多任务的操作系统特点。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用户：系统登录账户，具有独立的用户名和密码。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用户组：权限相同的用户集合，简化权限管理。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用户与用户组的关系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用户可以属于一个或多个用户组。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主组与附加组的概念和区别。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第二部分：用户和用户组管理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5ECBDB4B-D319-D287-D3F1-14CAFF12F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257" y="3309258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用户组管理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添加、修改、删除用户组。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groupadd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groupmod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groupdel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命令使用。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用户管理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添加、修改、删除用户。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useradd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usermod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userdel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passwd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命令使用。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/etc/passwd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和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/etc/shadow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文件介绍。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第三部分：管道与文本处理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F5D47F1-A0E7-B232-1582-A242A8286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430" y="309546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管道符的功能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管道符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|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的基本用途：连接两个命令，前者输出作为后者输入。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文本过滤与处理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grep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cat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less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more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等命令进行文本查看和处理。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xargs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命令的应用。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第四部分：网络配置管理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8B36C1C5-9A78-295D-3AD1-0F5385FE5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410" y="3035508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网络信息查看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ifconfig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命令的使用。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网卡配置文件的位置和内容解析。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网络服务管理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 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systemctl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管理网络服务。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启动、停止和重启网络服务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第五部分：使用客户端软件连接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4948AE-6AD7-765B-8513-66599FF66C44}"/>
              </a:ext>
            </a:extLst>
          </p:cNvPr>
          <p:cNvSpPr txBox="1"/>
          <p:nvPr/>
        </p:nvSpPr>
        <p:spPr>
          <a:xfrm>
            <a:off x="911766" y="1920465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SSH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协议介绍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SSH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的定义和功能。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常用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SSH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客户端工具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SecureCRT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, 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XShell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, Putty, 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MobaXterm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的简介和使用。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MobaXterm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的使用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使用 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MobaXterm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连接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服务器的步骤。</a:t>
            </a: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8</TotalTime>
  <Words>307</Words>
  <Application>Microsoft Office PowerPoint</Application>
  <PresentationFormat>宽屏</PresentationFormat>
  <Paragraphs>53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 Unicode MS</vt:lpstr>
      <vt:lpstr>Microsoft YaHei UI</vt:lpstr>
      <vt:lpstr>Microsoft YaHei UI Light</vt:lpstr>
      <vt:lpstr>Söhne</vt:lpstr>
      <vt:lpstr>Arial</vt:lpstr>
      <vt:lpstr>自定义</vt:lpstr>
      <vt:lpstr>Linux用户管理</vt:lpstr>
      <vt:lpstr>第一部分：用户与用户组的基本概念</vt:lpstr>
      <vt:lpstr>第二部分：用户和用户组管理</vt:lpstr>
      <vt:lpstr>第三部分：管道与文本处理</vt:lpstr>
      <vt:lpstr>第四部分：网络配置管理</vt:lpstr>
      <vt:lpstr>第五部分：使用客户端软件连接Linux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8</cp:revision>
  <dcterms:created xsi:type="dcterms:W3CDTF">2024-05-18T07:41:34Z</dcterms:created>
  <dcterms:modified xsi:type="dcterms:W3CDTF">2024-05-18T08:11:35Z</dcterms:modified>
  <cp:version/>
</cp:coreProperties>
</file>