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71" r:id="rId3"/>
    <p:sldId id="272" r:id="rId4"/>
    <p:sldId id="275" r:id="rId5"/>
    <p:sldId id="273" r:id="rId6"/>
    <p:sldId id="276" r:id="rId7"/>
    <p:sldId id="274" r:id="rId8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  <p14:sldId id="276"/>
            <p14:sldId id="274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134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7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1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2024/5/18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2024/5/18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>
                <a:solidFill>
                  <a:schemeClr val="bg1"/>
                </a:solidFill>
              </a:rPr>
              <a:t>Linux</a:t>
            </a:r>
            <a:r>
              <a:rPr lang="zh-CN" altLang="en-US" sz="4800" dirty="0">
                <a:solidFill>
                  <a:schemeClr val="bg1"/>
                </a:solidFill>
              </a:rPr>
              <a:t>权限管理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第一部分：权限概述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C604F0-9FEB-5D32-6A72-220ED3E384DF}"/>
              </a:ext>
            </a:extLst>
          </p:cNvPr>
          <p:cNvSpPr txBox="1"/>
          <p:nvPr/>
        </p:nvSpPr>
        <p:spPr>
          <a:xfrm>
            <a:off x="911766" y="1997839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用户与用户组的重要性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为何需要用户与用户组管理？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分配权限和资源，提高系统安全性和管理效率。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用户和用户组的定义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多用户多任务的操作系统特点。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用户：系统登录账户，具有独立的用户名和密码。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用户组：权限相同的用户集合，简化权限管理。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用户与用户组的关系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用户可以属于一个或多个用户组。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主组与附加组的概念和区别。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第二部分：普通权限管理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13C93FD-1A22-5495-05EC-DD7FDB27A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657" y="1379756"/>
            <a:ext cx="5118389" cy="236403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用户组管理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添加、修改、删除用户组。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groupdd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groupmod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groupdel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命令使用。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用户管理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添加、修改、删除用户。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useradd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usermod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userdel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passwd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命令使用。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/etc/passwd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和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/etc/shadow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文件介绍。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第三部分：属主与属组设置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6FD41AC-DD8A-282E-E2F5-C5F37A466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286" y="1636640"/>
            <a:ext cx="5855770" cy="251792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属主和属组的定义</a:t>
            </a:r>
            <a:endParaRPr kumimoji="0" lang="zh-CN" altLang="zh-CN" sz="16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属主：文件或目录的所有者。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属组：一组有相同权限的用户。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修改属主与属组</a:t>
            </a:r>
            <a:endParaRPr kumimoji="0" lang="zh-CN" altLang="zh-CN" sz="16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</a:t>
            </a: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chown</a:t>
            </a: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和</a:t>
            </a: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chgrp</a:t>
            </a: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命令来更改文件或目录的所有者和组。</a:t>
            </a:r>
            <a:endParaRPr kumimoji="0" lang="zh-CN" altLang="zh-CN" sz="16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同时修改属主和属组</a:t>
            </a:r>
            <a:endParaRPr kumimoji="0" lang="zh-CN" altLang="zh-CN" sz="16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介绍</a:t>
            </a: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chown</a:t>
            </a: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命令中同时设置用户和组的方法。</a:t>
            </a:r>
            <a:endParaRPr kumimoji="0" lang="zh-CN" altLang="zh-CN" sz="16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第四部分：特殊权限（扩展</a:t>
            </a:r>
            <a:r>
              <a:rPr lang="zh-CN" altLang="en-US" b="1" dirty="0">
                <a:solidFill>
                  <a:srgbClr val="0D0D0D"/>
                </a:solidFill>
                <a:highlight>
                  <a:srgbClr val="FFFFFF"/>
                </a:highlight>
                <a:latin typeface="Söhne"/>
              </a:rPr>
              <a:t>）</a:t>
            </a:r>
            <a:endParaRPr lang="zh-CN" altLang="en-US" b="1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23A7FD-4375-0CAF-E54E-7D49AAF5B464}"/>
              </a:ext>
            </a:extLst>
          </p:cNvPr>
          <p:cNvSpPr txBox="1"/>
          <p:nvPr/>
        </p:nvSpPr>
        <p:spPr>
          <a:xfrm>
            <a:off x="911142" y="2124298"/>
            <a:ext cx="60972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设置位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（</a:t>
            </a:r>
            <a:r>
              <a:rPr lang="en-US" altLang="zh-CN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SetUID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）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当执行文件时，临时赋予执行者文件所有者的权限。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粘滞位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T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（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Sticky Bit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）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在共享目录中，只允许文件所有者和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root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删除文件。</a:t>
            </a: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第五部分：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ACL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访问控制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7C7230C-54E2-15DA-1855-764640474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058" y="1877651"/>
            <a:ext cx="9282719" cy="310269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ACL基本命令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getfacl</a:t>
            </a: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和</a:t>
            </a: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setfacl</a:t>
            </a: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来查看和设置文件的详细访问控制列表。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ACL应用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详细介绍如何为特定用户或组设置文件访问权限。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0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第六部分：</a:t>
            </a:r>
            <a:r>
              <a:rPr lang="en-US" altLang="zh-CN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umask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（扩展）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722A26-1328-A86B-0C12-9728DEBBB085}"/>
              </a:ext>
            </a:extLst>
          </p:cNvPr>
          <p:cNvSpPr txBox="1"/>
          <p:nvPr/>
        </p:nvSpPr>
        <p:spPr>
          <a:xfrm>
            <a:off x="911766" y="1956751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en-US" altLang="zh-CN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umask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定义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默认的文件创建权限掩码，决定新文件和目录的默认权限。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umask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的应用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如何查看和设置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umask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值，以及其对文件和目录权限的影响。</a:t>
            </a:r>
          </a:p>
        </p:txBody>
      </p:sp>
    </p:spTree>
    <p:extLst>
      <p:ext uri="{BB962C8B-B14F-4D97-AF65-F5344CB8AC3E}">
        <p14:creationId xmlns:p14="http://schemas.microsoft.com/office/powerpoint/2010/main" val="31776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18</TotalTime>
  <Words>371</Words>
  <Application>Microsoft Office PowerPoint</Application>
  <PresentationFormat>宽屏</PresentationFormat>
  <Paragraphs>59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Arial Unicode MS</vt:lpstr>
      <vt:lpstr>Microsoft YaHei UI</vt:lpstr>
      <vt:lpstr>Microsoft YaHei UI Light</vt:lpstr>
      <vt:lpstr>Söhne</vt:lpstr>
      <vt:lpstr>Arial</vt:lpstr>
      <vt:lpstr>自定义</vt:lpstr>
      <vt:lpstr>Linux权限管理</vt:lpstr>
      <vt:lpstr>第一部分：权限概述</vt:lpstr>
      <vt:lpstr>第二部分：普通权限管理</vt:lpstr>
      <vt:lpstr>第三部分：属主与属组设置</vt:lpstr>
      <vt:lpstr>第四部分：特殊权限（扩展）</vt:lpstr>
      <vt:lpstr>第五部分：ACL访问控制</vt:lpstr>
      <vt:lpstr>第六部分：umask（扩展）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8</cp:revision>
  <dcterms:created xsi:type="dcterms:W3CDTF">2024-05-18T07:41:34Z</dcterms:created>
  <dcterms:modified xsi:type="dcterms:W3CDTF">2024-05-18T08:24:13Z</dcterms:modified>
  <cp:version/>
</cp:coreProperties>
</file>