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71" r:id="rId3"/>
    <p:sldId id="272" r:id="rId4"/>
    <p:sldId id="275" r:id="rId5"/>
    <p:sldId id="273" r:id="rId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2024/5/18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2024/5/18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algn="l"/>
            <a:r>
              <a:rPr lang="en-US" altLang="zh-CN" sz="36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sz="3600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自有服务及系统管理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第一部分：自有服务概述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E8EE4D-1C02-58BC-3093-E43BD1FBEF85}"/>
              </a:ext>
            </a:extLst>
          </p:cNvPr>
          <p:cNvSpPr txBox="1"/>
          <p:nvPr/>
        </p:nvSpPr>
        <p:spPr>
          <a:xfrm>
            <a:off x="631372" y="1870278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自有服务定义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解释自有服务的概念及其重要性。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如何在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系统中识别和管理这些服务。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自有服务的例子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举例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SSH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服务，解释其如何在系统启动时自动运行。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第二部分：</a:t>
            </a:r>
            <a:r>
              <a:rPr lang="en-US" altLang="zh-CN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systemctl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命令介绍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75757E-FFC7-DC8C-EC1A-EB136CDFD7D5}"/>
              </a:ext>
            </a:extLst>
          </p:cNvPr>
          <p:cNvSpPr txBox="1"/>
          <p:nvPr/>
        </p:nvSpPr>
        <p:spPr>
          <a:xfrm>
            <a:off x="740228" y="1687087"/>
            <a:ext cx="6096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en-US" altLang="zh-CN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systemctl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的功能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介绍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systemctl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命令替代旧的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service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和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chkconfig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命令的背景。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展示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systemctl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命令的基本用法，如查看、启动、停止、重启服务。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服务的管理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如何使用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systemctl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管理服务的启动和停止。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服务持久化：如何设置服务的自动启动和禁用</a:t>
            </a: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第三部分：常用自有服务详解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FBEA02-E475-101D-5905-C0E546560207}"/>
              </a:ext>
            </a:extLst>
          </p:cNvPr>
          <p:cNvSpPr txBox="1"/>
          <p:nvPr/>
        </p:nvSpPr>
        <p:spPr>
          <a:xfrm>
            <a:off x="911766" y="1634982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NTP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服务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解释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NTP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的作用和时间同步的重要性。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如何配置和使用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ntpdate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进行时间同步。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Firewalld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防火墙服务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防火墙的作用和基本概念。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如何使用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firewalld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管理网络安全，包括添加和删除规则。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Cron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计划任务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计划任务的作用和设置方法。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如何管理和编辑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crontab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来自动化任务。</a:t>
            </a: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第四部分：高级系统管理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188DE2-D69B-65CD-8F1E-DD671640C084}"/>
              </a:ext>
            </a:extLst>
          </p:cNvPr>
          <p:cNvSpPr txBox="1"/>
          <p:nvPr/>
        </p:nvSpPr>
        <p:spPr>
          <a:xfrm>
            <a:off x="776514" y="2073479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高级服务配置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深入探讨如何配置系统服务，包括使用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systemctl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和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firewalld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的高级功能。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系统监控与维护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如何监控服务状态，以及如何维护系统健康和性能。</a:t>
            </a: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8</TotalTime>
  <Words>242</Words>
  <Application>Microsoft Office PowerPoint</Application>
  <PresentationFormat>宽屏</PresentationFormat>
  <Paragraphs>38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Microsoft YaHei UI</vt:lpstr>
      <vt:lpstr>Microsoft YaHei UI Light</vt:lpstr>
      <vt:lpstr>Söhne</vt:lpstr>
      <vt:lpstr>Arial</vt:lpstr>
      <vt:lpstr>自定义</vt:lpstr>
      <vt:lpstr>Linux自有服务及系统管理</vt:lpstr>
      <vt:lpstr>第一部分：自有服务概述</vt:lpstr>
      <vt:lpstr>第二部分：systemctl命令介绍</vt:lpstr>
      <vt:lpstr>第三部分：常用自有服务详解</vt:lpstr>
      <vt:lpstr>第四部分：高级系统管理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9</cp:revision>
  <dcterms:created xsi:type="dcterms:W3CDTF">2024-05-18T07:41:34Z</dcterms:created>
  <dcterms:modified xsi:type="dcterms:W3CDTF">2024-05-18T08:33:21Z</dcterms:modified>
  <cp:version/>
</cp:coreProperties>
</file>