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71" r:id="rId3"/>
    <p:sldId id="272" r:id="rId4"/>
    <p:sldId id="275" r:id="rId5"/>
    <p:sldId id="273" r:id="rId6"/>
    <p:sldId id="274" r:id="rId7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4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>
                <a:solidFill>
                  <a:schemeClr val="bg1"/>
                </a:solidFill>
              </a:rPr>
              <a:t>rpm</a:t>
            </a:r>
            <a:r>
              <a:rPr lang="zh-CN" altLang="en-US" sz="4800" dirty="0">
                <a:solidFill>
                  <a:schemeClr val="bg1"/>
                </a:solidFill>
              </a:rPr>
              <a:t>软件包安装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RPM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软件包概述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BDC8E3-4450-DC5F-CF46-916B84E42BBA}"/>
              </a:ext>
            </a:extLst>
          </p:cNvPr>
          <p:cNvSpPr txBox="1"/>
          <p:nvPr/>
        </p:nvSpPr>
        <p:spPr>
          <a:xfrm>
            <a:off x="805543" y="2094637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什么是 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RPM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包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RPM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包的定义和特点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源码包与二进制包的比较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RPM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包管理工具的重要性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如何使用 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RPM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工具进行软件管理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基本的 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RPM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命令和选项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第二部分：安装 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RPM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包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A66CDD60-2902-04DC-0896-95691BA97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914" y="2293258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获取 RPM 包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官方网站及其他渠道下载 RPM 包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从光盘或存储介质中获取 RPM 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安装过程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rpm -ivh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命令安装 RPM 包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安装时的参数解释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第三部分：管理 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RPM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包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72707C8-851D-B75F-B6FF-041B89852F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6806" y="309546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查询已安装的软件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rpm -qa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查询所有已安装的软件包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过滤查询结果以找到特定的软件包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卸载软件包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rpm -e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命令卸载不需要的软件包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更新软件包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rpm -Uvh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进行软件包的升级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处理升级过程中可能出现的依赖问题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第四部分：软件包的高级管理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6077726-5DDA-F210-C1F7-6E7114EF1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657" y="28956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查看软件包信息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如何查看一个文件属于哪个 RPM 包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rpm -ql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查询包中包含的文件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依赖关系管理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理解 RPM 包的依赖性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如何解决依赖性问题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第五部分：挂载和解挂操作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A1C46B6-00A4-3376-7373-01D3E49FD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0343" y="1780570"/>
            <a:ext cx="65" cy="51737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BA600AD-787F-E108-1C3D-17B2FD3FE6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207" y="2547258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挂载光盘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如何在 Linux 中挂载光盘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mount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和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umount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命令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利用挂载的光盘安装软件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从挂载的光盘安装 RPM 包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管理光盘上的软件资源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8</TotalTime>
  <Words>237</Words>
  <Application>Microsoft Office PowerPoint</Application>
  <PresentationFormat>宽屏</PresentationFormat>
  <Paragraphs>53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 Unicode MS</vt:lpstr>
      <vt:lpstr>Microsoft YaHei UI</vt:lpstr>
      <vt:lpstr>Microsoft YaHei UI Light</vt:lpstr>
      <vt:lpstr>Söhne</vt:lpstr>
      <vt:lpstr>Arial</vt:lpstr>
      <vt:lpstr>自定义</vt:lpstr>
      <vt:lpstr>rpm软件包安装</vt:lpstr>
      <vt:lpstr>第一部分：RPM 软件包概述</vt:lpstr>
      <vt:lpstr>第二部分：安装 RPM 包</vt:lpstr>
      <vt:lpstr>第三部分：管理 RPM 包</vt:lpstr>
      <vt:lpstr>第四部分：软件包的高级管理</vt:lpstr>
      <vt:lpstr>第五部分：挂载和解挂操作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9</cp:revision>
  <dcterms:created xsi:type="dcterms:W3CDTF">2024-05-18T07:41:34Z</dcterms:created>
  <dcterms:modified xsi:type="dcterms:W3CDTF">2024-05-18T08:30:58Z</dcterms:modified>
  <cp:version/>
</cp:coreProperties>
</file>