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56" r:id="rId2"/>
    <p:sldId id="271" r:id="rId3"/>
    <p:sldId id="272" r:id="rId4"/>
    <p:sldId id="275" r:id="rId5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欢迎" id="{E75E278A-FF0E-49A4-B170-79828D63BBAD}">
          <p14:sldIdLst>
            <p14:sldId id="256"/>
          </p14:sldIdLst>
        </p14:section>
        <p14:section name="设计、平滑、添加注释、协作、操作说明搜索" id="{B9B51309-D148-4332-87C2-07BE32FBCA3B}">
          <p14:sldIdLst>
            <p14:sldId id="271"/>
            <p14:sldId id="272"/>
            <p14:sldId id="275"/>
          </p14:sldIdLst>
        </p14:section>
        <p14:section name="了解详细信息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2" autoAdjust="0"/>
    <p:restoredTop sz="94241" autoAdjust="0"/>
  </p:normalViewPr>
  <p:slideViewPr>
    <p:cSldViewPr snapToGrid="0">
      <p:cViewPr varScale="1">
        <p:scale>
          <a:sx n="75" d="100"/>
          <a:sy n="75" d="100"/>
        </p:scale>
        <p:origin x="134" y="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5" d="100"/>
          <a:sy n="75" d="100"/>
        </p:scale>
        <p:origin x="361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A071E02-3F1A-4B0B-8EE9-4F1B741D960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2024/5/18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1DCBD32-5E35-4514-9815-F3DDD3668777}" type="datetime1">
              <a:rPr lang="zh-CN" altLang="en-US" smtClean="0"/>
              <a:t>2024/5/18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dirty="0"/>
              <a:t>单击此处编辑母版文本样式</a:t>
            </a:r>
          </a:p>
          <a:p>
            <a:pPr lvl="1" rtl="0"/>
            <a:r>
              <a:rPr lang="zh-cn" dirty="0"/>
              <a:t>第二级</a:t>
            </a:r>
          </a:p>
          <a:p>
            <a:pPr lvl="2" rtl="0"/>
            <a:r>
              <a:rPr lang="zh-cn" dirty="0"/>
              <a:t>第三级</a:t>
            </a:r>
          </a:p>
          <a:p>
            <a:pPr lvl="3" rtl="0"/>
            <a:r>
              <a:rPr lang="zh-cn" dirty="0"/>
              <a:t>第四级</a:t>
            </a:r>
          </a:p>
          <a:p>
            <a:pPr lvl="4" rtl="0"/>
            <a:r>
              <a:rPr lang="zh-cn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F61EA0F-A667-4B49-8422-0062BC55E2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401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526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4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772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12" name="直接连接符​​(S)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C0AFDC1-AB40-4941-83E0-44D5ED544864}" type="datetime1">
              <a:rPr lang="zh-CN" altLang="en-US" noProof="0" smtClean="0"/>
              <a:t>2024/5/18</a:t>
            </a:fld>
            <a:endParaRPr lang="zh-CN" altLang="en-US" noProof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长方形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1814A537-FBC6-4533-8B31-767E68D33208}" type="datetime1">
              <a:rPr lang="zh-CN" altLang="en-US" noProof="0" smtClean="0"/>
              <a:t>2024/5/18</a:t>
            </a:fld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  <p:cxnSp>
        <p:nvCxnSpPr>
          <p:cNvPr id="8" name="直接连接符​​(S)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Microsoft YaHei UI Light" panose="020B0502040204020203" pitchFamily="34" charset="-122"/>
          <a:ea typeface="Microsoft YaHei UI Light" panose="020B0502040204020203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pPr rtl="0"/>
            <a:r>
              <a:rPr lang="en-US" altLang="zh-CN" sz="4800" dirty="0">
                <a:solidFill>
                  <a:schemeClr val="bg1"/>
                </a:solidFill>
              </a:rPr>
              <a:t>Linux</a:t>
            </a:r>
            <a:r>
              <a:rPr lang="zh-CN" altLang="en-US" sz="4800" dirty="0">
                <a:solidFill>
                  <a:schemeClr val="bg1"/>
                </a:solidFill>
              </a:rPr>
              <a:t>进程检测与控制</a:t>
            </a:r>
            <a:endParaRPr lang="en-US" altLang="zh-CN" sz="4800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endParaRPr lang="zh-CN" altLang="en-US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 descr="PowerPoint 程序图标"/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invGray">
          <a:xfrm>
            <a:off x="670216" y="5193062"/>
            <a:ext cx="82296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第一部分：引言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AF75D6-B87F-4601-7B58-B24E1908DB85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96A4BB5-A7EB-754B-B2EE-DECB4506439A}"/>
              </a:ext>
            </a:extLst>
          </p:cNvPr>
          <p:cNvSpPr txBox="1"/>
          <p:nvPr/>
        </p:nvSpPr>
        <p:spPr>
          <a:xfrm>
            <a:off x="725150" y="1956137"/>
            <a:ext cx="609724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进程和程序的关系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解释进程和程序的基本概念及区别。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举例说明进程如何在系统中运行。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进程管理的目的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系统监控的重要性。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主要目的：查看运行程序、判断服务器状态、停止不必要的进程。</a:t>
            </a: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第二部分：进程管理命令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61E3D8D4-2AF3-6047-2132-995330C566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228" y="320040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使用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top</a:t>
            </a: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命令动态查看进程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基本用法和界面解释。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如何查看CPU和内存使用情况。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交互命令，例如排序和退出。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使用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ps</a:t>
            </a: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命令静态查看进程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命令参数和输出解释。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如何利用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ps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和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grep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筛选进程信息。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进程的终止与控制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使用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kill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命令发送信号控制进程。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用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killall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命令按名称终止进程。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进程的优先级调整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解释优先级和它的重要性。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如何使用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renice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和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nice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命令调整优先级。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90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第三部分：实际操作演示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050BDF01-EA1E-A938-7A7B-429B46633A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4459" y="2638269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演示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top</a:t>
            </a: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命令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动态监控进程状态。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演示如何实时查看和排序进程资源占用。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演示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ps</a:t>
            </a: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与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kill</a:t>
            </a: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命令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静态查看所有进程。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终止特定进程。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zh-CN" altLang="zh-CN" sz="1200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优先级调整演示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使用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top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和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renice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实际调整运行中的进程优先级。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使用</a:t>
            </a: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nice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启动新进程并设置优先级。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58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自定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0957307_TF10001108_Win32" id="{08D89365-2E4C-432D-9349-8DF9B80AEEA1}" vid="{010FF314-90DF-4A21-BD0D-ADCBA34234AC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{97144955-F5F8-43FE-A4F4-98CFFE7518FE}tf10001108_win32</Template>
  <TotalTime>8</TotalTime>
  <Words>218</Words>
  <Application>Microsoft Office PowerPoint</Application>
  <PresentationFormat>宽屏</PresentationFormat>
  <Paragraphs>41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Arial Unicode MS</vt:lpstr>
      <vt:lpstr>Microsoft YaHei UI</vt:lpstr>
      <vt:lpstr>Microsoft YaHei UI Light</vt:lpstr>
      <vt:lpstr>Söhne</vt:lpstr>
      <vt:lpstr>Arial</vt:lpstr>
      <vt:lpstr>自定义</vt:lpstr>
      <vt:lpstr>Linux进程检测与控制</vt:lpstr>
      <vt:lpstr>第一部分：引言</vt:lpstr>
      <vt:lpstr>第二部分：进程管理命令</vt:lpstr>
      <vt:lpstr>第三部分：实际操作演示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欢迎使用 PowerPoint</dc:title>
  <dc:creator>时 张</dc:creator>
  <cp:keywords/>
  <cp:lastModifiedBy>时 张</cp:lastModifiedBy>
  <cp:revision>9</cp:revision>
  <dcterms:created xsi:type="dcterms:W3CDTF">2024-05-18T07:41:34Z</dcterms:created>
  <dcterms:modified xsi:type="dcterms:W3CDTF">2024-05-18T08:38:00Z</dcterms:modified>
  <cp:version/>
</cp:coreProperties>
</file>