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71" r:id="rId3"/>
    <p:sldId id="272" r:id="rId4"/>
    <p:sldId id="275" r:id="rId5"/>
    <p:sldId id="273" r:id="rId6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71"/>
            <p14:sldId id="272"/>
            <p14:sldId id="275"/>
            <p14:sldId id="273"/>
          </p14:sldIdLst>
        </p14:section>
        <p14:section name="了解详细信息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2" autoAdjust="0"/>
    <p:restoredTop sz="94241" autoAdjust="0"/>
  </p:normalViewPr>
  <p:slideViewPr>
    <p:cSldViewPr snapToGrid="0">
      <p:cViewPr varScale="1">
        <p:scale>
          <a:sx n="75" d="100"/>
          <a:sy n="75" d="100"/>
        </p:scale>
        <p:origin x="134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61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A071E02-3F1A-4B0B-8EE9-4F1B741D960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2024/5/18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1DCBD32-5E35-4514-9815-F3DDD3668777}" type="datetime1">
              <a:rPr lang="zh-CN" altLang="en-US" smtClean="0"/>
              <a:t>2024/5/18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dirty="0"/>
              <a:t>单击此处编辑母版文本样式</a:t>
            </a:r>
          </a:p>
          <a:p>
            <a:pPr lvl="1" rtl="0"/>
            <a:r>
              <a:rPr lang="zh-cn" dirty="0"/>
              <a:t>第二级</a:t>
            </a:r>
          </a:p>
          <a:p>
            <a:pPr lvl="2" rtl="0"/>
            <a:r>
              <a:rPr lang="zh-cn" dirty="0"/>
              <a:t>第三级</a:t>
            </a:r>
          </a:p>
          <a:p>
            <a:pPr lvl="3" rtl="0"/>
            <a:r>
              <a:rPr lang="zh-cn" dirty="0"/>
              <a:t>第四级</a:t>
            </a:r>
          </a:p>
          <a:p>
            <a:pPr lvl="4" rtl="0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40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52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772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5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044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​(S)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C0AFDC1-AB40-4941-83E0-44D5ED544864}" type="datetime1">
              <a:rPr lang="zh-CN" altLang="en-US" noProof="0" smtClean="0"/>
              <a:t>2024/5/18</a:t>
            </a:fld>
            <a:endParaRPr lang="zh-CN" altLang="en-US" noProof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长方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814A537-FBC6-4533-8B31-767E68D33208}" type="datetime1">
              <a:rPr lang="zh-CN" altLang="en-US" noProof="0" smtClean="0"/>
              <a:t>2024/5/18</a:t>
            </a:fld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  <p:cxnSp>
        <p:nvCxnSpPr>
          <p:cNvPr id="8" name="直接连接符​​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 Light" panose="020B0502040204020203" pitchFamily="34" charset="-122"/>
          <a:ea typeface="Microsoft YaHei UI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en-US" altLang="zh-CN" sz="4800" dirty="0" err="1">
                <a:solidFill>
                  <a:schemeClr val="bg1"/>
                </a:solidFill>
              </a:rPr>
              <a:t>LinuxYUM</a:t>
            </a:r>
            <a:r>
              <a:rPr lang="zh-CN" altLang="en-US" sz="4800" dirty="0">
                <a:solidFill>
                  <a:schemeClr val="bg1"/>
                </a:solidFill>
              </a:rPr>
              <a:t>与开源项目实战</a:t>
            </a:r>
            <a:r>
              <a:rPr lang="en-US" altLang="zh-CN" sz="4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endParaRPr lang="zh-CN" altLang="en-US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 descr="PowerPoint 程序图标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invGray">
          <a:xfrm>
            <a:off x="670216" y="5193062"/>
            <a:ext cx="82296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第一部分：引言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AF75D6-B87F-4601-7B58-B24E1908DB85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FC51CC-B081-A753-63F5-C8A4ACD84380}"/>
              </a:ext>
            </a:extLst>
          </p:cNvPr>
          <p:cNvSpPr txBox="1"/>
          <p:nvPr/>
        </p:nvSpPr>
        <p:spPr>
          <a:xfrm>
            <a:off x="541609" y="1876351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项目背景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学员小白的工作情境介绍和论坛系统需求的由来。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学习目标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介绍通过本次学习希望达到的目标，包括理解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YUM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的基本用法、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LAMP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环境搭建，以及实际部署一个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Web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论坛。</a:t>
            </a: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第二部分：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YUM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管理基础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298A3F-5D8C-A35D-6509-5D266144DD48}"/>
              </a:ext>
            </a:extLst>
          </p:cNvPr>
          <p:cNvSpPr txBox="1"/>
          <p:nvPr/>
        </p:nvSpPr>
        <p:spPr>
          <a:xfrm>
            <a:off x="660400" y="1708167"/>
            <a:ext cx="6096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YUM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概述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YUM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的定义和功能。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软件的不同安装方式（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rpm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、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yum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、编译安装）的对比。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配置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YUM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源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如何配置阿里云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YUM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源，包括备份默认源、下载新的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YUM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源配置文件、清理并生成新的缓存。</a:t>
            </a:r>
          </a:p>
          <a:p>
            <a:pPr algn="l">
              <a:buFont typeface="+mj-lt"/>
              <a:buAutoNum type="arabicPeriod"/>
            </a:pP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YUM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命令操作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YUM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的常用命令：搜索、安装、卸载和更新软件包。</a:t>
            </a:r>
          </a:p>
        </p:txBody>
      </p:sp>
    </p:spTree>
    <p:extLst>
      <p:ext uri="{BB962C8B-B14F-4D97-AF65-F5344CB8AC3E}">
        <p14:creationId xmlns:p14="http://schemas.microsoft.com/office/powerpoint/2010/main" val="425190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第三部分：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LAMP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环境搭建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2BA24B-2F36-F97D-61E1-94D7509CFCD4}"/>
              </a:ext>
            </a:extLst>
          </p:cNvPr>
          <p:cNvSpPr txBox="1"/>
          <p:nvPr/>
        </p:nvSpPr>
        <p:spPr>
          <a:xfrm>
            <a:off x="696685" y="1693654"/>
            <a:ext cx="6096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LAMP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概述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介绍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LAMP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架构及其组成（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Linux, Apache, MySQL, PHP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）。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环境准备和配置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注册和配置阿里云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ECS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，关闭安全组和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SELinux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使用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YUM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安装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Apache, MySQL, PHP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服务配置与测试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配置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Apache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和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MySQL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，确保服务正确运行。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创建并测试一个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PHP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页面，验证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LAMP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环境搭建成功。</a:t>
            </a:r>
          </a:p>
        </p:txBody>
      </p:sp>
    </p:spTree>
    <p:extLst>
      <p:ext uri="{BB962C8B-B14F-4D97-AF65-F5344CB8AC3E}">
        <p14:creationId xmlns:p14="http://schemas.microsoft.com/office/powerpoint/2010/main" val="197858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第四部分：部署</a:t>
            </a:r>
            <a:r>
              <a:rPr lang="en-US" altLang="zh-CN" b="1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Discuz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! 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论坛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0BA3C1-E5DC-EE5D-E588-9F053929EB56}"/>
              </a:ext>
            </a:extLst>
          </p:cNvPr>
          <p:cNvSpPr txBox="1"/>
          <p:nvPr/>
        </p:nvSpPr>
        <p:spPr>
          <a:xfrm>
            <a:off x="783771" y="1890824"/>
            <a:ext cx="6096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论坛软件概述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介绍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Discuz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!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论坛的特点和使用情境。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论坛部署过程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下载和上传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Discuz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!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论坛代码。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论坛安装过程，包括设置数据库和管理员信息。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网站域名设置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购买和解析域名，以便通过域名访问论坛。</a:t>
            </a:r>
          </a:p>
        </p:txBody>
      </p:sp>
    </p:spTree>
    <p:extLst>
      <p:ext uri="{BB962C8B-B14F-4D97-AF65-F5344CB8AC3E}">
        <p14:creationId xmlns:p14="http://schemas.microsoft.com/office/powerpoint/2010/main" val="341736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自定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7307_TF10001108_Win32" id="{08D89365-2E4C-432D-9349-8DF9B80AEEA1}" vid="{010FF314-90DF-4A21-BD0D-ADCBA34234A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{97144955-F5F8-43FE-A4F4-98CFFE7518FE}tf10001108_win32</Template>
  <TotalTime>7</TotalTime>
  <Words>277</Words>
  <Application>Microsoft Office PowerPoint</Application>
  <PresentationFormat>宽屏</PresentationFormat>
  <Paragraphs>39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Microsoft YaHei UI</vt:lpstr>
      <vt:lpstr>Microsoft YaHei UI Light</vt:lpstr>
      <vt:lpstr>Söhne</vt:lpstr>
      <vt:lpstr>Arial</vt:lpstr>
      <vt:lpstr>自定义</vt:lpstr>
      <vt:lpstr>LinuxYUM与开源项目实战.</vt:lpstr>
      <vt:lpstr>第一部分：引言</vt:lpstr>
      <vt:lpstr>第二部分：YUM管理基础</vt:lpstr>
      <vt:lpstr>第三部分：LAMP环境搭建</vt:lpstr>
      <vt:lpstr>第四部分：部署Discuz! 论坛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欢迎使用 PowerPoint</dc:title>
  <dc:creator>时 张</dc:creator>
  <cp:keywords/>
  <cp:lastModifiedBy>时 张</cp:lastModifiedBy>
  <cp:revision>8</cp:revision>
  <dcterms:created xsi:type="dcterms:W3CDTF">2024-05-18T07:41:34Z</dcterms:created>
  <dcterms:modified xsi:type="dcterms:W3CDTF">2024-05-18T08:35:31Z</dcterms:modified>
  <cp:version/>
</cp:coreProperties>
</file>